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87" autoAdjust="0"/>
  </p:normalViewPr>
  <p:slideViewPr>
    <p:cSldViewPr snapToGrid="0">
      <p:cViewPr varScale="1">
        <p:scale>
          <a:sx n="102" d="100"/>
          <a:sy n="102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31882-E51B-4834-95F5-E75233CA98A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ACC31-7B22-4641-8970-19A4DB42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caveat accomplishment because I am still working on </a:t>
            </a:r>
            <a:r>
              <a:rPr lang="en-US" dirty="0" err="1"/>
              <a:t>groundtruthing</a:t>
            </a:r>
            <a:r>
              <a:rPr lang="en-US" dirty="0"/>
              <a:t> these outputs and making clean figures. These are draft figures!</a:t>
            </a:r>
          </a:p>
          <a:p>
            <a:r>
              <a:rPr lang="en-US" dirty="0"/>
              <a:t>Have 7 species with eggs and larvae for most (10 models for each species to test) so it takes a lot of time to get through all these…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ACC31-7B22-4641-8970-19A4DB42B9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3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1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2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8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1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8F42E-28C6-49C9-B958-7E4DA672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Environmental relationships of fishes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03ACD-99BB-4AD4-88CC-D45010A58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8458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Laura Vary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Analytical Workflows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December 2,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DA001-E63D-4DD9-B8D0-49D4E387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1608141"/>
            <a:ext cx="10921466" cy="1365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776E1-5888-4B31-9607-94C03C6E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69381" y="1734392"/>
            <a:ext cx="3383779" cy="1083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CA5F77-C316-4683-B9DA-29497CDF3270}"/>
              </a:ext>
            </a:extLst>
          </p:cNvPr>
          <p:cNvSpPr/>
          <p:nvPr/>
        </p:nvSpPr>
        <p:spPr>
          <a:xfrm>
            <a:off x="8615645" y="1609236"/>
            <a:ext cx="431514" cy="37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78A3-4B35-4DA1-B559-C28F75B4F26A}"/>
              </a:ext>
            </a:extLst>
          </p:cNvPr>
          <p:cNvSpPr/>
          <p:nvPr/>
        </p:nvSpPr>
        <p:spPr>
          <a:xfrm>
            <a:off x="10921646" y="1790118"/>
            <a:ext cx="431514" cy="37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5EBDCC-2E7D-4978-BF09-839D023BA0E4}"/>
              </a:ext>
            </a:extLst>
          </p:cNvPr>
          <p:cNvSpPr/>
          <p:nvPr/>
        </p:nvSpPr>
        <p:spPr>
          <a:xfrm>
            <a:off x="8615645" y="2544264"/>
            <a:ext cx="431514" cy="37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E93202-DF61-4B49-AB47-D52E94DFD4D6}"/>
              </a:ext>
            </a:extLst>
          </p:cNvPr>
          <p:cNvSpPr/>
          <p:nvPr/>
        </p:nvSpPr>
        <p:spPr>
          <a:xfrm>
            <a:off x="7537867" y="2488057"/>
            <a:ext cx="431514" cy="37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188EFD-9BE2-4434-8EFC-42AE24AF0ABC}"/>
              </a:ext>
            </a:extLst>
          </p:cNvPr>
          <p:cNvSpPr/>
          <p:nvPr/>
        </p:nvSpPr>
        <p:spPr>
          <a:xfrm>
            <a:off x="4587472" y="1575506"/>
            <a:ext cx="431514" cy="37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FD68EF-A637-41D2-B60B-FDC2290A5740}"/>
              </a:ext>
            </a:extLst>
          </p:cNvPr>
          <p:cNvSpPr/>
          <p:nvPr/>
        </p:nvSpPr>
        <p:spPr>
          <a:xfrm>
            <a:off x="3503548" y="2554240"/>
            <a:ext cx="431514" cy="37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71447A-A4E3-47E7-99D1-EF873CB2C466}"/>
              </a:ext>
            </a:extLst>
          </p:cNvPr>
          <p:cNvSpPr/>
          <p:nvPr/>
        </p:nvSpPr>
        <p:spPr>
          <a:xfrm>
            <a:off x="431767" y="1845536"/>
            <a:ext cx="431514" cy="37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204C1-AC11-474B-99F0-80FC66C4E295}"/>
              </a:ext>
            </a:extLst>
          </p:cNvPr>
          <p:cNvSpPr txBox="1"/>
          <p:nvPr/>
        </p:nvSpPr>
        <p:spPr>
          <a:xfrm>
            <a:off x="5787795" y="3978096"/>
            <a:ext cx="57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Ichthyoplankton Information System, Alaska Fisheries Science Center</a:t>
            </a:r>
          </a:p>
        </p:txBody>
      </p:sp>
    </p:spTree>
    <p:extLst>
      <p:ext uri="{BB962C8B-B14F-4D97-AF65-F5344CB8AC3E}">
        <p14:creationId xmlns:p14="http://schemas.microsoft.com/office/powerpoint/2010/main" val="4176473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C879-3D26-4FBB-858A-143FE3BF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712" y="874335"/>
            <a:ext cx="8452575" cy="1188720"/>
          </a:xfrm>
        </p:spPr>
        <p:txBody>
          <a:bodyPr>
            <a:normAutofit/>
          </a:bodyPr>
          <a:lstStyle/>
          <a:p>
            <a:r>
              <a:rPr lang="en-US" dirty="0"/>
              <a:t>Brief reminder of research objectives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BDD80A-A475-4522-89C3-3724CE30BDE6}"/>
              </a:ext>
            </a:extLst>
          </p:cNvPr>
          <p:cNvGrpSpPr/>
          <p:nvPr/>
        </p:nvGrpSpPr>
        <p:grpSpPr>
          <a:xfrm>
            <a:off x="1195227" y="2792858"/>
            <a:ext cx="4349462" cy="3441843"/>
            <a:chOff x="1244817" y="2748336"/>
            <a:chExt cx="4349462" cy="34418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AD5E78-FFE4-4EA3-AE84-E318B636D4E8}"/>
                </a:ext>
              </a:extLst>
            </p:cNvPr>
            <p:cNvSpPr/>
            <p:nvPr/>
          </p:nvSpPr>
          <p:spPr>
            <a:xfrm>
              <a:off x="1244817" y="2748336"/>
              <a:ext cx="4349462" cy="344184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5BF807-D69B-401D-8A66-97AE667247AA}"/>
                </a:ext>
              </a:extLst>
            </p:cNvPr>
            <p:cNvSpPr/>
            <p:nvPr/>
          </p:nvSpPr>
          <p:spPr>
            <a:xfrm>
              <a:off x="1428896" y="2959811"/>
              <a:ext cx="3981304" cy="301888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B878BA-AC35-4F18-A41A-EF383708E614}"/>
              </a:ext>
            </a:extLst>
          </p:cNvPr>
          <p:cNvGrpSpPr/>
          <p:nvPr/>
        </p:nvGrpSpPr>
        <p:grpSpPr>
          <a:xfrm>
            <a:off x="6647312" y="2792858"/>
            <a:ext cx="4349462" cy="3441843"/>
            <a:chOff x="1244817" y="2748336"/>
            <a:chExt cx="4349462" cy="344184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EA15B8-73D0-4661-BC6B-1577E0B3E229}"/>
                </a:ext>
              </a:extLst>
            </p:cNvPr>
            <p:cNvSpPr/>
            <p:nvPr/>
          </p:nvSpPr>
          <p:spPr>
            <a:xfrm>
              <a:off x="1244817" y="2748336"/>
              <a:ext cx="4349462" cy="344184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53A15C-BE7F-4964-BDFF-220287B073A5}"/>
                </a:ext>
              </a:extLst>
            </p:cNvPr>
            <p:cNvSpPr/>
            <p:nvPr/>
          </p:nvSpPr>
          <p:spPr>
            <a:xfrm>
              <a:off x="1428896" y="2959811"/>
              <a:ext cx="3981304" cy="301888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1FFD64F-67FE-4BF7-9216-9D46D45BAF2F}"/>
              </a:ext>
            </a:extLst>
          </p:cNvPr>
          <p:cNvSpPr txBox="1"/>
          <p:nvPr/>
        </p:nvSpPr>
        <p:spPr>
          <a:xfrm>
            <a:off x="1854520" y="3874498"/>
            <a:ext cx="30308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How flexible is spawning geography and phenology?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2EBD3-A148-4F4C-BB76-9374AA03E3BC}"/>
              </a:ext>
            </a:extLst>
          </p:cNvPr>
          <p:cNvSpPr txBox="1"/>
          <p:nvPr/>
        </p:nvSpPr>
        <p:spPr>
          <a:xfrm>
            <a:off x="7306605" y="3682138"/>
            <a:ext cx="30308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Do water mass characteristics better explain larval biogeography? </a:t>
            </a:r>
          </a:p>
        </p:txBody>
      </p:sp>
    </p:spTree>
    <p:extLst>
      <p:ext uri="{BB962C8B-B14F-4D97-AF65-F5344CB8AC3E}">
        <p14:creationId xmlns:p14="http://schemas.microsoft.com/office/powerpoint/2010/main" val="67469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146EFC6-A423-4F7E-BF6F-7144DEC08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074" r="3" b="868"/>
          <a:stretch/>
        </p:blipFill>
        <p:spPr>
          <a:xfrm>
            <a:off x="4914612" y="23271"/>
            <a:ext cx="7277388" cy="68161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3BAA6-4C98-4B49-A930-F9C5E74A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Initial and mid-term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4339-5D4E-4130-85C9-A10EAAF0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Create a repository with all analytical workflow processes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Create a separate folder with data cleaning practices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Create a style guide with a workflow map and figure conventions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Add comments and introductions to all code files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Create a streamlined figure creation workflow </a:t>
            </a:r>
          </a:p>
        </p:txBody>
      </p:sp>
    </p:spTree>
    <p:extLst>
      <p:ext uri="{BB962C8B-B14F-4D97-AF65-F5344CB8AC3E}">
        <p14:creationId xmlns:p14="http://schemas.microsoft.com/office/powerpoint/2010/main" val="338352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C91EC-321C-4BEB-9D06-5EA0BE6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Accomplished goals: </a:t>
            </a:r>
            <a:br>
              <a:rPr lang="en-US"/>
            </a:br>
            <a:r>
              <a:rPr lang="en-US"/>
              <a:t>clean repository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41FC51-B2DA-44B0-A51A-C89B1651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59" y="2482596"/>
            <a:ext cx="8255356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0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19BCF-161C-43C9-AD22-824B9DDB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637" y="5502423"/>
            <a:ext cx="9160725" cy="126476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/>
              <a:t>Accomplished Goal: </a:t>
            </a:r>
            <a:br>
              <a:rPr lang="en-US" sz="3200" dirty="0"/>
            </a:br>
            <a:r>
              <a:rPr lang="en-US" sz="3200" dirty="0"/>
              <a:t>Commented Code &amp; code for cleaning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9C3E98-7349-4FE4-B752-50E22032D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9" y="79146"/>
            <a:ext cx="8238757" cy="2883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80F232-05D7-4B1D-944E-37D6BA725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373" y="3136976"/>
            <a:ext cx="8115477" cy="219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1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6157-981D-474E-B9FF-A5E65710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7723"/>
            <a:ext cx="7619874" cy="993493"/>
          </a:xfrm>
        </p:spPr>
        <p:txBody>
          <a:bodyPr>
            <a:normAutofit fontScale="90000"/>
          </a:bodyPr>
          <a:lstStyle/>
          <a:p>
            <a:r>
              <a:rPr lang="en-US" dirty="0"/>
              <a:t>Accomplished* goal: </a:t>
            </a:r>
            <a:br>
              <a:rPr lang="en-US" dirty="0"/>
            </a:br>
            <a:r>
              <a:rPr lang="en-US" dirty="0"/>
              <a:t>clean figures, model output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D35A52-16E5-484A-B03C-80C98027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24" y="1366005"/>
            <a:ext cx="10174752" cy="1135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6AD57F-241B-414D-87EC-9CCCC6952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08" y="2708203"/>
            <a:ext cx="3904812" cy="40064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3CD59-A4EE-4DDF-8DA7-C3124A980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594" y="2699694"/>
            <a:ext cx="3904812" cy="3978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595076-45A0-4A00-8122-02B4BBAD7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1580" y="2736369"/>
            <a:ext cx="3763483" cy="39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3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C879-3D26-4FBB-858A-143FE3BF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Goals in progress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BDD80A-A475-4522-89C3-3724CE30BDE6}"/>
              </a:ext>
            </a:extLst>
          </p:cNvPr>
          <p:cNvGrpSpPr/>
          <p:nvPr/>
        </p:nvGrpSpPr>
        <p:grpSpPr>
          <a:xfrm>
            <a:off x="1195227" y="2792858"/>
            <a:ext cx="4349462" cy="3441843"/>
            <a:chOff x="1244817" y="2748336"/>
            <a:chExt cx="4349462" cy="34418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AD5E78-FFE4-4EA3-AE84-E318B636D4E8}"/>
                </a:ext>
              </a:extLst>
            </p:cNvPr>
            <p:cNvSpPr/>
            <p:nvPr/>
          </p:nvSpPr>
          <p:spPr>
            <a:xfrm>
              <a:off x="1244817" y="2748336"/>
              <a:ext cx="4349462" cy="344184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5BF807-D69B-401D-8A66-97AE667247AA}"/>
                </a:ext>
              </a:extLst>
            </p:cNvPr>
            <p:cNvSpPr/>
            <p:nvPr/>
          </p:nvSpPr>
          <p:spPr>
            <a:xfrm>
              <a:off x="1428896" y="2959811"/>
              <a:ext cx="3981304" cy="301888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B878BA-AC35-4F18-A41A-EF383708E614}"/>
              </a:ext>
            </a:extLst>
          </p:cNvPr>
          <p:cNvGrpSpPr/>
          <p:nvPr/>
        </p:nvGrpSpPr>
        <p:grpSpPr>
          <a:xfrm>
            <a:off x="6647312" y="2792858"/>
            <a:ext cx="4349462" cy="3441843"/>
            <a:chOff x="1244817" y="2748336"/>
            <a:chExt cx="4349462" cy="344184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EA15B8-73D0-4661-BC6B-1577E0B3E229}"/>
                </a:ext>
              </a:extLst>
            </p:cNvPr>
            <p:cNvSpPr/>
            <p:nvPr/>
          </p:nvSpPr>
          <p:spPr>
            <a:xfrm>
              <a:off x="1244817" y="2748336"/>
              <a:ext cx="4349462" cy="344184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53A15C-BE7F-4964-BDFF-220287B073A5}"/>
                </a:ext>
              </a:extLst>
            </p:cNvPr>
            <p:cNvSpPr/>
            <p:nvPr/>
          </p:nvSpPr>
          <p:spPr>
            <a:xfrm>
              <a:off x="1428896" y="2959811"/>
              <a:ext cx="3981304" cy="301888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1FFD64F-67FE-4BF7-9216-9D46D45BAF2F}"/>
              </a:ext>
            </a:extLst>
          </p:cNvPr>
          <p:cNvSpPr txBox="1"/>
          <p:nvPr/>
        </p:nvSpPr>
        <p:spPr>
          <a:xfrm>
            <a:off x="1854520" y="3698169"/>
            <a:ext cx="30308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Generate a streamlined figure process (that saves figures too)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2EBD3-A148-4F4C-BB76-9374AA03E3BC}"/>
              </a:ext>
            </a:extLst>
          </p:cNvPr>
          <p:cNvSpPr txBox="1"/>
          <p:nvPr/>
        </p:nvSpPr>
        <p:spPr>
          <a:xfrm>
            <a:off x="7306604" y="4082890"/>
            <a:ext cx="3030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Write a style guide for figures and code</a:t>
            </a:r>
          </a:p>
        </p:txBody>
      </p:sp>
    </p:spTree>
    <p:extLst>
      <p:ext uri="{BB962C8B-B14F-4D97-AF65-F5344CB8AC3E}">
        <p14:creationId xmlns:p14="http://schemas.microsoft.com/office/powerpoint/2010/main" val="9442390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1561</TotalTime>
  <Words>194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Environmental relationships of fishes</vt:lpstr>
      <vt:lpstr>Brief reminder of research objectives</vt:lpstr>
      <vt:lpstr>Initial and mid-term goals</vt:lpstr>
      <vt:lpstr>Accomplished goals:  clean repository</vt:lpstr>
      <vt:lpstr>Accomplished Goal:  Commented Code &amp; code for cleaning</vt:lpstr>
      <vt:lpstr>Accomplished* goal:  clean figures, model output table</vt:lpstr>
      <vt:lpstr>Goals in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relationships of fishes</dc:title>
  <dc:creator>Vary, Laura</dc:creator>
  <cp:lastModifiedBy>Vary, Laura</cp:lastModifiedBy>
  <cp:revision>15</cp:revision>
  <dcterms:created xsi:type="dcterms:W3CDTF">2021-12-01T01:35:29Z</dcterms:created>
  <dcterms:modified xsi:type="dcterms:W3CDTF">2021-12-02T03:37:14Z</dcterms:modified>
</cp:coreProperties>
</file>