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CEBA-CD1F-4855-A4CB-3CACF6D8709C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1BFF-C4AD-47AB-B1F4-D60B3395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NOTE; wait on updating these until Lorenzo gets back w Euclidean </a:t>
            </a:r>
            <a:r>
              <a:rPr lang="en-US"/>
              <a:t>distance improvements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61BFF-C4AD-47AB-B1F4-D60B33953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9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1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28C7B-C361-4E76-822A-392294E7F7F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7" y="644620"/>
            <a:ext cx="5214092" cy="5347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82" y="644620"/>
            <a:ext cx="5193033" cy="50502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Yellowfin sole</a:t>
            </a:r>
          </a:p>
        </p:txBody>
      </p:sp>
    </p:spTree>
    <p:extLst>
      <p:ext uri="{BB962C8B-B14F-4D97-AF65-F5344CB8AC3E}">
        <p14:creationId xmlns:p14="http://schemas.microsoft.com/office/powerpoint/2010/main" val="11837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12" y="710616"/>
            <a:ext cx="5162122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42046"/>
            <a:ext cx="5011583" cy="50502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Flathead sole</a:t>
            </a:r>
          </a:p>
        </p:txBody>
      </p:sp>
    </p:spTree>
    <p:extLst>
      <p:ext uri="{BB962C8B-B14F-4D97-AF65-F5344CB8AC3E}">
        <p14:creationId xmlns:p14="http://schemas.microsoft.com/office/powerpoint/2010/main" val="27410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Pacific cod</a:t>
            </a:r>
          </a:p>
        </p:txBody>
      </p:sp>
    </p:spTree>
    <p:extLst>
      <p:ext uri="{BB962C8B-B14F-4D97-AF65-F5344CB8AC3E}">
        <p14:creationId xmlns:p14="http://schemas.microsoft.com/office/powerpoint/2010/main" val="2108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Alaska plaice</a:t>
            </a:r>
          </a:p>
        </p:txBody>
      </p:sp>
    </p:spTree>
    <p:extLst>
      <p:ext uri="{BB962C8B-B14F-4D97-AF65-F5344CB8AC3E}">
        <p14:creationId xmlns:p14="http://schemas.microsoft.com/office/powerpoint/2010/main" val="23679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Northern rock sole</a:t>
            </a:r>
          </a:p>
        </p:txBody>
      </p:sp>
    </p:spTree>
    <p:extLst>
      <p:ext uri="{BB962C8B-B14F-4D97-AF65-F5344CB8AC3E}">
        <p14:creationId xmlns:p14="http://schemas.microsoft.com/office/powerpoint/2010/main" val="13739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Walleye pollock</a:t>
            </a:r>
          </a:p>
        </p:txBody>
      </p:sp>
    </p:spTree>
    <p:extLst>
      <p:ext uri="{BB962C8B-B14F-4D97-AF65-F5344CB8AC3E}">
        <p14:creationId xmlns:p14="http://schemas.microsoft.com/office/powerpoint/2010/main" val="3893711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1902</TotalTime>
  <Words>28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7</cp:revision>
  <dcterms:created xsi:type="dcterms:W3CDTF">2021-12-22T14:28:46Z</dcterms:created>
  <dcterms:modified xsi:type="dcterms:W3CDTF">2021-12-31T22:51:02Z</dcterms:modified>
</cp:coreProperties>
</file>