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80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087B-7CE7-4703-81B3-6E379115899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87F7-672B-4DB3-B4F1-F726692B4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D87F7-672B-4DB3-B4F1-F726692B4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1A13-D505-41E6-8CFC-F5EB90D4DA5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7039-DD48-45FC-A919-E36835B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11D2DE-AEF9-476D-B63B-1FE699C5F42F}"/>
              </a:ext>
            </a:extLst>
          </p:cNvPr>
          <p:cNvGrpSpPr/>
          <p:nvPr/>
        </p:nvGrpSpPr>
        <p:grpSpPr>
          <a:xfrm>
            <a:off x="220647" y="2442411"/>
            <a:ext cx="6416705" cy="3415239"/>
            <a:chOff x="2258602" y="1118483"/>
            <a:chExt cx="8599471" cy="381314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D324CC-83F7-4DC9-8142-8070AF32947B}"/>
                </a:ext>
              </a:extLst>
            </p:cNvPr>
            <p:cNvGrpSpPr/>
            <p:nvPr/>
          </p:nvGrpSpPr>
          <p:grpSpPr>
            <a:xfrm>
              <a:off x="2258602" y="1118483"/>
              <a:ext cx="8599471" cy="3813142"/>
              <a:chOff x="2258602" y="1118483"/>
              <a:chExt cx="8599471" cy="38131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9EFAF1D-A6C7-4C5B-9368-08E374DE87C5}"/>
                  </a:ext>
                </a:extLst>
              </p:cNvPr>
              <p:cNvGrpSpPr/>
              <p:nvPr/>
            </p:nvGrpSpPr>
            <p:grpSpPr>
              <a:xfrm>
                <a:off x="2258602" y="1118483"/>
                <a:ext cx="8599471" cy="3813142"/>
                <a:chOff x="2258602" y="1118483"/>
                <a:chExt cx="8599471" cy="3813142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D213401-FCA6-40E5-8BE8-B5235F287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043" r="17189"/>
                <a:stretch/>
              </p:blipFill>
              <p:spPr>
                <a:xfrm>
                  <a:off x="2258602" y="1118483"/>
                  <a:ext cx="3926442" cy="3813142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FCBD644-322C-4D50-B5EA-6D24ADA0A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6000" y="1154124"/>
                  <a:ext cx="4762073" cy="3741861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EB896F-0A2E-4FEF-A4DD-851B68293185}"/>
                  </a:ext>
                </a:extLst>
              </p:cNvPr>
              <p:cNvSpPr txBox="1"/>
              <p:nvPr/>
            </p:nvSpPr>
            <p:spPr>
              <a:xfrm>
                <a:off x="3912041" y="1693627"/>
                <a:ext cx="811034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highlight>
                      <a:srgbClr val="C0C0C0"/>
                    </a:highlight>
                    <a:latin typeface="Arial Nova" panose="020B0504020202020204" pitchFamily="34" charset="0"/>
                  </a:rPr>
                  <a:t>Nunivak Island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3D7A5F-303F-40A3-9F50-39CF6A57B8FC}"/>
                  </a:ext>
                </a:extLst>
              </p:cNvPr>
              <p:cNvSpPr txBox="1"/>
              <p:nvPr/>
            </p:nvSpPr>
            <p:spPr>
              <a:xfrm>
                <a:off x="4598504" y="3583374"/>
                <a:ext cx="811034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highlight>
                      <a:srgbClr val="C0C0C0"/>
                    </a:highlight>
                    <a:latin typeface="Arial Nova" panose="020B0504020202020204" pitchFamily="34" charset="0"/>
                  </a:rPr>
                  <a:t>Unimak Pass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27BB6C-BA7F-47D9-891F-E9710F4C7321}"/>
                </a:ext>
              </a:extLst>
            </p:cNvPr>
            <p:cNvSpPr txBox="1"/>
            <p:nvPr/>
          </p:nvSpPr>
          <p:spPr>
            <a:xfrm>
              <a:off x="3051174" y="1255477"/>
              <a:ext cx="3606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ova" panose="020B0504020202020204" pitchFamily="34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552D24-8B84-4D2E-8BEF-F6E9234E6D32}"/>
                </a:ext>
              </a:extLst>
            </p:cNvPr>
            <p:cNvSpPr txBox="1"/>
            <p:nvPr/>
          </p:nvSpPr>
          <p:spPr>
            <a:xfrm>
              <a:off x="6919131" y="1252302"/>
              <a:ext cx="36062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Nova" panose="020B05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8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B06813-0D75-41C5-B861-985CC16127FB}"/>
              </a:ext>
            </a:extLst>
          </p:cNvPr>
          <p:cNvGrpSpPr/>
          <p:nvPr/>
        </p:nvGrpSpPr>
        <p:grpSpPr>
          <a:xfrm>
            <a:off x="0" y="1813131"/>
            <a:ext cx="6787882" cy="5517738"/>
            <a:chOff x="2115001" y="435935"/>
            <a:chExt cx="7829261" cy="61297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8113F9-DA01-4354-A8E0-3285AFECF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001" y="435935"/>
              <a:ext cx="7829261" cy="61297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2C12D3-C665-4685-A065-98AA788A9921}"/>
                </a:ext>
              </a:extLst>
            </p:cNvPr>
            <p:cNvSpPr txBox="1"/>
            <p:nvPr/>
          </p:nvSpPr>
          <p:spPr>
            <a:xfrm>
              <a:off x="5427180" y="1422497"/>
              <a:ext cx="811034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Nunivak Island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7C661-3FCA-4516-A14D-81332ECE324A}"/>
                </a:ext>
              </a:extLst>
            </p:cNvPr>
            <p:cNvSpPr txBox="1"/>
            <p:nvPr/>
          </p:nvSpPr>
          <p:spPr>
            <a:xfrm>
              <a:off x="6398287" y="4493535"/>
              <a:ext cx="811034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Unimak 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4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CBA29-BC3D-4312-8A29-79B48F378C42}"/>
              </a:ext>
            </a:extLst>
          </p:cNvPr>
          <p:cNvGrpSpPr/>
          <p:nvPr/>
        </p:nvGrpSpPr>
        <p:grpSpPr>
          <a:xfrm>
            <a:off x="132345" y="0"/>
            <a:ext cx="6593307" cy="9144000"/>
            <a:chOff x="132345" y="0"/>
            <a:chExt cx="6593307" cy="9144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D1F59FA4-2175-4B6D-8A65-20066C96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6" y="0"/>
              <a:ext cx="6593305" cy="3052456"/>
            </a:xfrm>
            <a:prstGeom prst="rect">
              <a:avLst/>
            </a:prstGeom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74C5D5BE-AE86-40D0-9489-73D3CEDF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5" y="3052456"/>
              <a:ext cx="6593305" cy="3052456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6E6521D5-3A4B-4F57-9401-E87FB5A1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47" y="6091544"/>
              <a:ext cx="6593305" cy="30524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8E660-3BB4-42B0-8C37-5EFA6E4117F5}"/>
                </a:ext>
              </a:extLst>
            </p:cNvPr>
            <p:cNvSpPr txBox="1"/>
            <p:nvPr/>
          </p:nvSpPr>
          <p:spPr>
            <a:xfrm>
              <a:off x="2261870" y="298450"/>
              <a:ext cx="64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Below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CCBC93-72EC-4F13-87CB-3A3BE5F137F4}"/>
                </a:ext>
              </a:extLst>
            </p:cNvPr>
            <p:cNvSpPr txBox="1"/>
            <p:nvPr/>
          </p:nvSpPr>
          <p:spPr>
            <a:xfrm>
              <a:off x="5581650" y="298450"/>
              <a:ext cx="603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Above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BE0AAF-25C2-44F1-B8C5-017A4C1353BC}"/>
                </a:ext>
              </a:extLst>
            </p:cNvPr>
            <p:cNvSpPr txBox="1"/>
            <p:nvPr/>
          </p:nvSpPr>
          <p:spPr>
            <a:xfrm>
              <a:off x="1797050" y="2203450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Alaska Plaice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AA86D-26AC-4913-BAE6-F4D8261625C7}"/>
                </a:ext>
              </a:extLst>
            </p:cNvPr>
            <p:cNvSpPr txBox="1"/>
            <p:nvPr/>
          </p:nvSpPr>
          <p:spPr>
            <a:xfrm>
              <a:off x="1670050" y="5249556"/>
              <a:ext cx="123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Walleye Pollock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EA8C90-EB01-4EEF-BEE4-B92228C394F8}"/>
                </a:ext>
              </a:extLst>
            </p:cNvPr>
            <p:cNvSpPr txBox="1"/>
            <p:nvPr/>
          </p:nvSpPr>
          <p:spPr>
            <a:xfrm>
              <a:off x="2114550" y="8294994"/>
              <a:ext cx="787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Rex Sole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3AAB8-98B9-4F07-8489-918DDB8EB648}"/>
                </a:ext>
              </a:extLst>
            </p:cNvPr>
            <p:cNvSpPr txBox="1"/>
            <p:nvPr/>
          </p:nvSpPr>
          <p:spPr>
            <a:xfrm>
              <a:off x="1318471" y="523820"/>
              <a:ext cx="70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highlight>
                    <a:srgbClr val="C0C0C0"/>
                  </a:highlight>
                  <a:latin typeface="Arial Nova" panose="020B0504020202020204" pitchFamily="34" charset="0"/>
                </a:rPr>
                <a:t>Nunivak Island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3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26</Words>
  <Application>Microsoft Office PowerPoint</Application>
  <PresentationFormat>Letter Paper (8.5x11 in)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Vary, Laura</dc:creator>
  <cp:lastModifiedBy>Vary, Laura</cp:lastModifiedBy>
  <cp:revision>5</cp:revision>
  <dcterms:created xsi:type="dcterms:W3CDTF">2022-02-11T20:14:20Z</dcterms:created>
  <dcterms:modified xsi:type="dcterms:W3CDTF">2022-02-18T23:02:38Z</dcterms:modified>
</cp:coreProperties>
</file>