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5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CEBA-CD1F-4855-A4CB-3CACF6D8709C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61BFF-C4AD-47AB-B1F4-D60B33953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NOTE; wait on updating these until Lorenzo gets back w Euclidean </a:t>
            </a:r>
            <a:r>
              <a:rPr lang="en-US"/>
              <a:t>distance improvements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61BFF-C4AD-47AB-B1F4-D60B33953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9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1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28C7B-C361-4E76-822A-392294E7F7F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06543F-2B7B-417C-841C-4C49EEF17F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0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27" y="644620"/>
            <a:ext cx="5214092" cy="5347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82" y="644620"/>
            <a:ext cx="5193033" cy="50502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Yellowfin sole</a:t>
            </a:r>
          </a:p>
        </p:txBody>
      </p:sp>
    </p:spTree>
    <p:extLst>
      <p:ext uri="{BB962C8B-B14F-4D97-AF65-F5344CB8AC3E}">
        <p14:creationId xmlns:p14="http://schemas.microsoft.com/office/powerpoint/2010/main" val="11837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712" y="710616"/>
            <a:ext cx="5162122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42046"/>
            <a:ext cx="5011583" cy="50502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Flathead sole</a:t>
            </a:r>
          </a:p>
        </p:txBody>
      </p:sp>
    </p:spTree>
    <p:extLst>
      <p:ext uri="{BB962C8B-B14F-4D97-AF65-F5344CB8AC3E}">
        <p14:creationId xmlns:p14="http://schemas.microsoft.com/office/powerpoint/2010/main" val="27410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Pacific cod</a:t>
            </a:r>
          </a:p>
        </p:txBody>
      </p:sp>
    </p:spTree>
    <p:extLst>
      <p:ext uri="{BB962C8B-B14F-4D97-AF65-F5344CB8AC3E}">
        <p14:creationId xmlns:p14="http://schemas.microsoft.com/office/powerpoint/2010/main" val="2108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Alaska plaice</a:t>
            </a:r>
          </a:p>
        </p:txBody>
      </p:sp>
    </p:spTree>
    <p:extLst>
      <p:ext uri="{BB962C8B-B14F-4D97-AF65-F5344CB8AC3E}">
        <p14:creationId xmlns:p14="http://schemas.microsoft.com/office/powerpoint/2010/main" val="236799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Northern rock sole</a:t>
            </a:r>
          </a:p>
        </p:txBody>
      </p:sp>
    </p:spTree>
    <p:extLst>
      <p:ext uri="{BB962C8B-B14F-4D97-AF65-F5344CB8AC3E}">
        <p14:creationId xmlns:p14="http://schemas.microsoft.com/office/powerpoint/2010/main" val="13739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1E136-FA8C-4569-853F-3940522D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940" y="710616"/>
            <a:ext cx="5093666" cy="521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90B80-6A30-4404-A0BA-A65744ED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455" y="662859"/>
            <a:ext cx="5011583" cy="5008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3B18-1172-4A86-92E7-85A018731710}"/>
              </a:ext>
            </a:extLst>
          </p:cNvPr>
          <p:cNvSpPr txBox="1"/>
          <p:nvPr/>
        </p:nvSpPr>
        <p:spPr>
          <a:xfrm>
            <a:off x="395555" y="6436972"/>
            <a:ext cx="35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Walleye pollock</a:t>
            </a:r>
          </a:p>
        </p:txBody>
      </p:sp>
    </p:spTree>
    <p:extLst>
      <p:ext uri="{BB962C8B-B14F-4D97-AF65-F5344CB8AC3E}">
        <p14:creationId xmlns:p14="http://schemas.microsoft.com/office/powerpoint/2010/main" val="3893711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1853</TotalTime>
  <Words>28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Vary, Laura</dc:creator>
  <cp:lastModifiedBy>Vary, Laura</cp:lastModifiedBy>
  <cp:revision>7</cp:revision>
  <dcterms:created xsi:type="dcterms:W3CDTF">2021-12-22T14:28:46Z</dcterms:created>
  <dcterms:modified xsi:type="dcterms:W3CDTF">2021-12-23T21:21:49Z</dcterms:modified>
</cp:coreProperties>
</file>