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1" autoAdjust="0"/>
  </p:normalViewPr>
  <p:slideViewPr>
    <p:cSldViewPr snapToGrid="0">
      <p:cViewPr varScale="1">
        <p:scale>
          <a:sx n="62" d="100"/>
          <a:sy n="62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8AB40-FA66-4623-9ED9-611FF50BD7F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C229-F17D-43BC-874E-E86B7F79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Pronounced environmental variability to which species are adapted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Spawning behavior is often fixed in space or time – some species are geographically constrained and utilize physical features to improve ideal larval transport to feeding and nursery grounds, others are temporally constrained and utilize transient currents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Ultimately, spawning behavior dictates where larvae find feeding and nursery grounds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larva is a dead one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Unclear where larvae go and the degree of flexibility in spawning behavioral constraints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C229-F17D-43BC-874E-E86B7F799A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35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310-8E0C-4E3A-8B20-D5C0F9924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Environmental Relationships of Fishes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9910-96E2-423F-9AC2-3DBB6F23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Spawning behavior of Bering Sea groundfishes and larval biogeography: flexibility and environmental associations</a:t>
            </a:r>
          </a:p>
          <a:p>
            <a:endParaRPr lang="en-US" dirty="0"/>
          </a:p>
          <a:p>
            <a:r>
              <a:rPr lang="en-US" dirty="0"/>
              <a:t>Laura Vary, September 30, 2021 </a:t>
            </a:r>
          </a:p>
        </p:txBody>
      </p:sp>
      <p:pic>
        <p:nvPicPr>
          <p:cNvPr id="5" name="Picture 4" descr="A drawing of a fish&#10;&#10;Description automatically generated with low confidence">
            <a:extLst>
              <a:ext uri="{FF2B5EF4-FFF2-40B4-BE49-F238E27FC236}">
                <a16:creationId xmlns:a16="http://schemas.microsoft.com/office/drawing/2014/main" id="{E056D83D-E074-406C-8404-5509931C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11" y="400204"/>
            <a:ext cx="3372089" cy="1302361"/>
          </a:xfrm>
          <a:prstGeom prst="rect">
            <a:avLst/>
          </a:prstGeom>
        </p:spPr>
      </p:pic>
      <p:pic>
        <p:nvPicPr>
          <p:cNvPr id="7" name="Picture 6" descr="A close-up of a fish&#10;&#10;Description automatically generated with low confidence">
            <a:extLst>
              <a:ext uri="{FF2B5EF4-FFF2-40B4-BE49-F238E27FC236}">
                <a16:creationId xmlns:a16="http://schemas.microsoft.com/office/drawing/2014/main" id="{A2AF3B4C-5FFE-422B-8100-AD1EC4B9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98" y="649141"/>
            <a:ext cx="2801668" cy="895118"/>
          </a:xfrm>
          <a:prstGeom prst="rect">
            <a:avLst/>
          </a:prstGeom>
        </p:spPr>
      </p:pic>
      <p:pic>
        <p:nvPicPr>
          <p:cNvPr id="9" name="Picture 8" descr="A close-up of a fish&#10;&#10;Description automatically generated">
            <a:extLst>
              <a:ext uri="{FF2B5EF4-FFF2-40B4-BE49-F238E27FC236}">
                <a16:creationId xmlns:a16="http://schemas.microsoft.com/office/drawing/2014/main" id="{38A22318-33AE-4242-85B7-479F509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4" y="649141"/>
            <a:ext cx="3470980" cy="804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8BE77-455B-4A95-AB6D-1EA62BD64158}"/>
              </a:ext>
            </a:extLst>
          </p:cNvPr>
          <p:cNvSpPr txBox="1"/>
          <p:nvPr/>
        </p:nvSpPr>
        <p:spPr>
          <a:xfrm>
            <a:off x="6464158" y="6518414"/>
            <a:ext cx="57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Ichthyoplankton Information System, Alaska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204408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F795-24BB-48EE-8670-664E24D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35" y="181653"/>
            <a:ext cx="9692640" cy="1325562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95AA-378D-4D64-9AA0-464897F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36" y="1669240"/>
            <a:ext cx="8595360" cy="4351337"/>
          </a:xfrm>
        </p:spPr>
        <p:txBody>
          <a:bodyPr/>
          <a:lstStyle/>
          <a:p>
            <a:r>
              <a:rPr lang="en-US" dirty="0"/>
              <a:t>Undergrad in marine ecology and organismal biology at UC Davis </a:t>
            </a:r>
          </a:p>
          <a:p>
            <a:r>
              <a:rPr lang="en-US" dirty="0"/>
              <a:t>Largely qualitative background with a handful of R experiences </a:t>
            </a:r>
          </a:p>
          <a:p>
            <a:r>
              <a:rPr lang="en-US" dirty="0"/>
              <a:t>Current MSc second year in Marine Resource Management in a quantitative research project</a:t>
            </a:r>
          </a:p>
          <a:p>
            <a:r>
              <a:rPr lang="en-US" dirty="0"/>
              <a:t>Last year was 90% RStudio investigation, learning, and troubleshooting </a:t>
            </a:r>
          </a:p>
          <a:p>
            <a:r>
              <a:rPr lang="en-US" dirty="0"/>
              <a:t>Highly recommended course by two lab mates – want to improve my quantitative skillset and work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07141-9FA8-4007-ADD9-5A4C0306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91" y="3379292"/>
            <a:ext cx="3453151" cy="340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A611-F87C-4570-A951-C55994F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74" y="273498"/>
            <a:ext cx="9692640" cy="1325562"/>
          </a:xfrm>
        </p:spPr>
        <p:txBody>
          <a:bodyPr/>
          <a:lstStyle/>
          <a:p>
            <a:r>
              <a:rPr lang="en-US" dirty="0"/>
              <a:t>Background Research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360-326B-4881-98C4-55B3A4FB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74" y="1828800"/>
            <a:ext cx="670997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Bering Sea is highly productive, supporting massive global fisheries, coastal communities, and large marine populations </a:t>
            </a:r>
          </a:p>
          <a:p>
            <a:r>
              <a:rPr lang="en-US" dirty="0"/>
              <a:t>It is highly volatile, with pronounced environmental variability </a:t>
            </a:r>
          </a:p>
          <a:p>
            <a:r>
              <a:rPr lang="en-US" dirty="0"/>
              <a:t>Spawning behavior is largely consistent in marine fishes and is typically fixed in either space or time to promote survival among eggs and larvae</a:t>
            </a:r>
          </a:p>
          <a:p>
            <a:r>
              <a:rPr lang="en-US" dirty="0"/>
              <a:t>Climate change is occurring rapidly in this region </a:t>
            </a:r>
          </a:p>
          <a:p>
            <a:r>
              <a:rPr lang="en-US" dirty="0"/>
              <a:t>Project Questions: </a:t>
            </a:r>
          </a:p>
          <a:p>
            <a:pPr lvl="1"/>
            <a:r>
              <a:rPr lang="en-US" dirty="0"/>
              <a:t>Is there flexibility in spawning behavior of spatially or temporally constrained species? </a:t>
            </a:r>
          </a:p>
          <a:p>
            <a:pPr lvl="1"/>
            <a:r>
              <a:rPr lang="en-US" dirty="0"/>
              <a:t>What types of water mass characteristics do larvae tend to be associated with?  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26872CCE-3087-4D08-92F9-FD154FADE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2" r="5904"/>
          <a:stretch/>
        </p:blipFill>
        <p:spPr>
          <a:xfrm>
            <a:off x="7174052" y="1828800"/>
            <a:ext cx="3961889" cy="45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2C53-51BF-49AE-A173-B2615F0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A81-03CF-45B3-A96D-BCBEA92C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 </a:t>
            </a:r>
          </a:p>
          <a:p>
            <a:pPr lvl="1"/>
            <a:r>
              <a:rPr lang="en-US" dirty="0"/>
              <a:t>A repository including my workflow processes for all species, eggs and larvae, to share with my committee </a:t>
            </a:r>
          </a:p>
          <a:p>
            <a:pPr lvl="1"/>
            <a:r>
              <a:rPr lang="en-US" dirty="0"/>
              <a:t>A subset or separate repository with data cleaning processes of CTD data and subsequent incorporation into analyses </a:t>
            </a:r>
          </a:p>
          <a:p>
            <a:pPr lvl="1"/>
            <a:r>
              <a:rPr lang="en-US" dirty="0"/>
              <a:t>A style guide with workflow map and naming conventions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Challenges: </a:t>
            </a:r>
          </a:p>
          <a:p>
            <a:pPr lvl="1"/>
            <a:r>
              <a:rPr lang="en-US" dirty="0"/>
              <a:t>A lot (&gt;100) of large files that may be difficult to clearly identify/organize, with no known naming conventions used by NOAA or AFSC </a:t>
            </a:r>
          </a:p>
          <a:p>
            <a:pPr lvl="1"/>
            <a:r>
              <a:rPr lang="en-US" dirty="0"/>
              <a:t>Not super tech-savvy, still growing my expertise in coding languages and functionalities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16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1613</TotalTime>
  <Words>364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Environmental Relationships of Fishes</vt:lpstr>
      <vt:lpstr>My Background</vt:lpstr>
      <vt:lpstr>Background Research Information</vt:lpstr>
      <vt:lpstr>Goals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Relationships of Fishes</dc:title>
  <dc:creator>Vary, Laura</dc:creator>
  <cp:lastModifiedBy>Vary, Laura</cp:lastModifiedBy>
  <cp:revision>12</cp:revision>
  <dcterms:created xsi:type="dcterms:W3CDTF">2021-09-28T18:22:30Z</dcterms:created>
  <dcterms:modified xsi:type="dcterms:W3CDTF">2021-09-29T21:15:49Z</dcterms:modified>
</cp:coreProperties>
</file>