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1" autoAdjust="0"/>
    <p:restoredTop sz="96125" autoAdjust="0"/>
  </p:normalViewPr>
  <p:slideViewPr>
    <p:cSldViewPr snapToGrid="0">
      <p:cViewPr>
        <p:scale>
          <a:sx n="170" d="100"/>
          <a:sy n="170" d="100"/>
        </p:scale>
        <p:origin x="15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0D55B-90BB-4890-A1BD-9EAA4A63EA4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C015-F108-4CE8-8C4F-F55CD4D0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Alaska plaice eggs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C015-F108-4CE8-8C4F-F55CD4D0B6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Alaska plaice</a:t>
            </a:r>
          </a:p>
          <a:p>
            <a:r>
              <a:rPr lang="en-US" dirty="0"/>
              <a:t>B – Flathead sole</a:t>
            </a:r>
          </a:p>
          <a:p>
            <a:r>
              <a:rPr lang="en-US" dirty="0"/>
              <a:t>C – Northern rock sole</a:t>
            </a:r>
          </a:p>
          <a:p>
            <a:r>
              <a:rPr lang="en-US" dirty="0"/>
              <a:t>D – Pacific cod</a:t>
            </a:r>
          </a:p>
          <a:p>
            <a:r>
              <a:rPr lang="en-US" dirty="0"/>
              <a:t>E – walleye pollock</a:t>
            </a:r>
          </a:p>
          <a:p>
            <a:r>
              <a:rPr lang="en-US" dirty="0"/>
              <a:t>F – yellowfin sole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C015-F108-4CE8-8C4F-F55CD4D0B6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= Alaska plaice</a:t>
            </a:r>
          </a:p>
          <a:p>
            <a:r>
              <a:rPr lang="en-US" dirty="0"/>
              <a:t>2 = flathead sole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C015-F108-4CE8-8C4F-F55CD4D0B6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A19C-B67A-42EC-84A7-D6FA6D9F528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2C4AF-B7C7-4111-AA9D-F4DC03B44211}"/>
              </a:ext>
            </a:extLst>
          </p:cNvPr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EEBDC099-3E6E-4713-8F3D-C331E725D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3175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97F8EE-CBC2-4EAB-9386-AF4E01EA6DB0}"/>
                </a:ext>
              </a:extLst>
            </p:cNvPr>
            <p:cNvSpPr txBox="1"/>
            <p:nvPr/>
          </p:nvSpPr>
          <p:spPr>
            <a:xfrm>
              <a:off x="615950" y="311150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250BB-5049-422A-ADAC-288DAAFCC9DC}"/>
                </a:ext>
              </a:extLst>
            </p:cNvPr>
            <p:cNvSpPr txBox="1"/>
            <p:nvPr/>
          </p:nvSpPr>
          <p:spPr>
            <a:xfrm>
              <a:off x="4038600" y="311150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A9FCBA-9E13-4A98-A855-6F37414BE940}"/>
                </a:ext>
              </a:extLst>
            </p:cNvPr>
            <p:cNvSpPr txBox="1"/>
            <p:nvPr/>
          </p:nvSpPr>
          <p:spPr>
            <a:xfrm>
              <a:off x="2241550" y="304800"/>
              <a:ext cx="698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Alaska Plaice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975EEF-B67A-4E43-8E7F-FBAACA494FCA}"/>
                </a:ext>
              </a:extLst>
            </p:cNvPr>
            <p:cNvGrpSpPr/>
            <p:nvPr/>
          </p:nvGrpSpPr>
          <p:grpSpPr>
            <a:xfrm>
              <a:off x="0" y="5969000"/>
              <a:ext cx="6858000" cy="3175000"/>
              <a:chOff x="0" y="3175000"/>
              <a:chExt cx="6858000" cy="3175000"/>
            </a:xfrm>
          </p:grpSpPr>
          <p:pic>
            <p:nvPicPr>
              <p:cNvPr id="23" name="Picture 2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43A839F1-0D46-4F01-BD31-8D81074C1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175000"/>
                <a:ext cx="6858000" cy="3175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FEF0B2-19B4-4CBC-83BF-004EF5948621}"/>
                  </a:ext>
                </a:extLst>
              </p:cNvPr>
              <p:cNvSpPr txBox="1"/>
              <p:nvPr/>
            </p:nvSpPr>
            <p:spPr>
              <a:xfrm>
                <a:off x="615950" y="3486150"/>
                <a:ext cx="323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8C2802-6549-47C0-8BEF-5FAB973DE047}"/>
                  </a:ext>
                </a:extLst>
              </p:cNvPr>
              <p:cNvSpPr txBox="1"/>
              <p:nvPr/>
            </p:nvSpPr>
            <p:spPr>
              <a:xfrm>
                <a:off x="4038600" y="3486150"/>
                <a:ext cx="323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5822A0-1782-451E-9422-BC36DCBF2AB5}"/>
                  </a:ext>
                </a:extLst>
              </p:cNvPr>
              <p:cNvSpPr txBox="1"/>
              <p:nvPr/>
            </p:nvSpPr>
            <p:spPr>
              <a:xfrm>
                <a:off x="2241550" y="3479800"/>
                <a:ext cx="6985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Rex Sole</a:t>
                </a:r>
              </a:p>
            </p:txBody>
          </p:sp>
        </p:grpSp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FD2125EA-C9A2-4FF8-91F1-6FBF68860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0"/>
            <a:stretch/>
          </p:blipFill>
          <p:spPr>
            <a:xfrm>
              <a:off x="0" y="3117850"/>
              <a:ext cx="6858000" cy="30543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E61642-7FDE-4688-8573-1E0CAC95CA46}"/>
                </a:ext>
              </a:extLst>
            </p:cNvPr>
            <p:cNvSpPr txBox="1"/>
            <p:nvPr/>
          </p:nvSpPr>
          <p:spPr>
            <a:xfrm>
              <a:off x="615950" y="3308806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3AFDE0-070F-48C7-BB28-48F40AEDE11C}"/>
                </a:ext>
              </a:extLst>
            </p:cNvPr>
            <p:cNvSpPr txBox="1"/>
            <p:nvPr/>
          </p:nvSpPr>
          <p:spPr>
            <a:xfrm>
              <a:off x="4038600" y="3308806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B41E03-22F9-4AC5-A372-F1273AB467F8}"/>
                </a:ext>
              </a:extLst>
            </p:cNvPr>
            <p:cNvSpPr txBox="1"/>
            <p:nvPr/>
          </p:nvSpPr>
          <p:spPr>
            <a:xfrm>
              <a:off x="2241550" y="3302456"/>
              <a:ext cx="698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Walleye Pollock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8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D53E2-8CA6-46A7-82CC-C6C72BE06AD3}"/>
              </a:ext>
            </a:extLst>
          </p:cNvPr>
          <p:cNvGrpSpPr/>
          <p:nvPr/>
        </p:nvGrpSpPr>
        <p:grpSpPr>
          <a:xfrm>
            <a:off x="76200" y="0"/>
            <a:ext cx="6772130" cy="3939208"/>
            <a:chOff x="76200" y="0"/>
            <a:chExt cx="6772130" cy="39392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30B848-F4B3-43F5-B587-682B9BE752E9}"/>
                </a:ext>
              </a:extLst>
            </p:cNvPr>
            <p:cNvGrpSpPr/>
            <p:nvPr/>
          </p:nvGrpSpPr>
          <p:grpSpPr>
            <a:xfrm>
              <a:off x="76200" y="0"/>
              <a:ext cx="6734920" cy="1969604"/>
              <a:chOff x="76200" y="0"/>
              <a:chExt cx="6734920" cy="196960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52B3563-CF4D-4566-B191-043E18DD444B}"/>
                  </a:ext>
                </a:extLst>
              </p:cNvPr>
              <p:cNvGrpSpPr/>
              <p:nvPr/>
            </p:nvGrpSpPr>
            <p:grpSpPr>
              <a:xfrm>
                <a:off x="76200" y="0"/>
                <a:ext cx="2223198" cy="1969604"/>
                <a:chOff x="139480" y="51684"/>
                <a:chExt cx="2223198" cy="1969604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CAC899D-DE10-4673-8F77-D1FCD52C4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1" r="3101"/>
                <a:stretch/>
              </p:blipFill>
              <p:spPr>
                <a:xfrm>
                  <a:off x="139480" y="51684"/>
                  <a:ext cx="2223198" cy="1969604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110C829-8BAB-4B60-862A-87301787EA9C}"/>
                    </a:ext>
                  </a:extLst>
                </p:cNvPr>
                <p:cNvSpPr txBox="1"/>
                <p:nvPr/>
              </p:nvSpPr>
              <p:spPr>
                <a:xfrm>
                  <a:off x="439137" y="224550"/>
                  <a:ext cx="350471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AK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9CC8A6D-ED0F-4231-8C48-60EEDBB11BDA}"/>
                  </a:ext>
                </a:extLst>
              </p:cNvPr>
              <p:cNvGrpSpPr/>
              <p:nvPr/>
            </p:nvGrpSpPr>
            <p:grpSpPr>
              <a:xfrm>
                <a:off x="4538058" y="0"/>
                <a:ext cx="2273062" cy="1969604"/>
                <a:chOff x="121132" y="51684"/>
                <a:chExt cx="2273062" cy="196960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A898F666-8A71-4BC7-8CA2-8DABC551E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9" r="2049"/>
                <a:stretch/>
              </p:blipFill>
              <p:spPr>
                <a:xfrm>
                  <a:off x="121132" y="51684"/>
                  <a:ext cx="2273062" cy="1969604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0020D5-0239-470D-845B-E3F97BEB75DA}"/>
                    </a:ext>
                  </a:extLst>
                </p:cNvPr>
                <p:cNvSpPr txBox="1"/>
                <p:nvPr/>
              </p:nvSpPr>
              <p:spPr>
                <a:xfrm>
                  <a:off x="440149" y="224551"/>
                  <a:ext cx="454395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NRS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4692EC2-F2D2-4B43-9925-36727DE605C0}"/>
                  </a:ext>
                </a:extLst>
              </p:cNvPr>
              <p:cNvGrpSpPr/>
              <p:nvPr/>
            </p:nvGrpSpPr>
            <p:grpSpPr>
              <a:xfrm>
                <a:off x="2299398" y="0"/>
                <a:ext cx="2257008" cy="1969604"/>
                <a:chOff x="105670" y="51684"/>
                <a:chExt cx="2257008" cy="1969604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20610A0-5EED-41B0-B9AA-3BE917199F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88" r="2388"/>
                <a:stretch/>
              </p:blipFill>
              <p:spPr>
                <a:xfrm>
                  <a:off x="105670" y="51684"/>
                  <a:ext cx="2257008" cy="1969604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D79C55C-6FF6-42ED-A60B-9BA530BF584B}"/>
                    </a:ext>
                  </a:extLst>
                </p:cNvPr>
                <p:cNvSpPr txBox="1"/>
                <p:nvPr/>
              </p:nvSpPr>
              <p:spPr>
                <a:xfrm>
                  <a:off x="406339" y="229124"/>
                  <a:ext cx="47423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FHS</a:t>
                  </a: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14C543-B034-429B-AF44-469811BA5350}"/>
                </a:ext>
              </a:extLst>
            </p:cNvPr>
            <p:cNvGrpSpPr/>
            <p:nvPr/>
          </p:nvGrpSpPr>
          <p:grpSpPr>
            <a:xfrm>
              <a:off x="76200" y="1969602"/>
              <a:ext cx="6772130" cy="1969606"/>
              <a:chOff x="101132" y="-2"/>
              <a:chExt cx="6772130" cy="19696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1BF77AA-3182-404A-AFEC-F60B6E69CB6D}"/>
                  </a:ext>
                </a:extLst>
              </p:cNvPr>
              <p:cNvGrpSpPr/>
              <p:nvPr/>
            </p:nvGrpSpPr>
            <p:grpSpPr>
              <a:xfrm>
                <a:off x="101132" y="0"/>
                <a:ext cx="2274466" cy="1969604"/>
                <a:chOff x="164412" y="51684"/>
                <a:chExt cx="2274466" cy="1969604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3BE1FC8-33AD-4F6A-85E1-3395A596D8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64412" y="51684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871D739-437A-4C0A-9DF1-2B71E22290A2}"/>
                    </a:ext>
                  </a:extLst>
                </p:cNvPr>
                <p:cNvSpPr txBox="1"/>
                <p:nvPr/>
              </p:nvSpPr>
              <p:spPr>
                <a:xfrm>
                  <a:off x="456907" y="215998"/>
                  <a:ext cx="364794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PC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20285C8-4FD8-4CE5-8A1A-BE82EE15B664}"/>
                  </a:ext>
                </a:extLst>
              </p:cNvPr>
              <p:cNvGrpSpPr/>
              <p:nvPr/>
            </p:nvGrpSpPr>
            <p:grpSpPr>
              <a:xfrm>
                <a:off x="4598796" y="-2"/>
                <a:ext cx="2274466" cy="1969604"/>
                <a:chOff x="181870" y="51682"/>
                <a:chExt cx="2274466" cy="1969604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7BB9E27-6DC1-4A72-A86B-FBBA24151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81870" y="51682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6708953-715E-409E-BA06-28D00F3E9108}"/>
                    </a:ext>
                  </a:extLst>
                </p:cNvPr>
                <p:cNvSpPr txBox="1"/>
                <p:nvPr/>
              </p:nvSpPr>
              <p:spPr>
                <a:xfrm>
                  <a:off x="1487094" y="229123"/>
                  <a:ext cx="427798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YFS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F974271-8301-4E49-AC01-4FE32A136D08}"/>
                  </a:ext>
                </a:extLst>
              </p:cNvPr>
              <p:cNvGrpSpPr/>
              <p:nvPr/>
            </p:nvGrpSpPr>
            <p:grpSpPr>
              <a:xfrm>
                <a:off x="2331804" y="0"/>
                <a:ext cx="2274466" cy="1969604"/>
                <a:chOff x="138076" y="51684"/>
                <a:chExt cx="2274466" cy="1969604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8F386619-3F27-4983-9FDC-F521F113F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38076" y="51684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EFB8316-90A8-4596-B635-DD6BB5B82D1B}"/>
                    </a:ext>
                  </a:extLst>
                </p:cNvPr>
                <p:cNvSpPr txBox="1"/>
                <p:nvPr/>
              </p:nvSpPr>
              <p:spPr>
                <a:xfrm>
                  <a:off x="450888" y="229124"/>
                  <a:ext cx="402868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WP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258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9FB180C-4BE0-4777-823A-7957C22B004D}"/>
              </a:ext>
            </a:extLst>
          </p:cNvPr>
          <p:cNvGrpSpPr/>
          <p:nvPr/>
        </p:nvGrpSpPr>
        <p:grpSpPr>
          <a:xfrm>
            <a:off x="-735029" y="1126869"/>
            <a:ext cx="5724895" cy="4699399"/>
            <a:chOff x="2972977" y="845149"/>
            <a:chExt cx="6246046" cy="51677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7C82E4-AA49-468E-8DB2-96ED987E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2977" y="845149"/>
              <a:ext cx="6246046" cy="51677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A7D46-5D5E-4C44-A587-3D51E54B5764}"/>
                </a:ext>
              </a:extLst>
            </p:cNvPr>
            <p:cNvSpPr txBox="1"/>
            <p:nvPr/>
          </p:nvSpPr>
          <p:spPr>
            <a:xfrm>
              <a:off x="7313637" y="2724022"/>
              <a:ext cx="768456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Bristol Bay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80953-31C6-4036-A123-93644BE738A9}"/>
                </a:ext>
              </a:extLst>
            </p:cNvPr>
            <p:cNvSpPr txBox="1"/>
            <p:nvPr/>
          </p:nvSpPr>
          <p:spPr>
            <a:xfrm rot="18828814">
              <a:off x="7036658" y="3028349"/>
              <a:ext cx="1322414" cy="41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Alaskan Peninsula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F8EA66-6A24-4377-8BC1-AC02D56ACAE2}"/>
                </a:ext>
              </a:extLst>
            </p:cNvPr>
            <p:cNvSpPr txBox="1"/>
            <p:nvPr/>
          </p:nvSpPr>
          <p:spPr>
            <a:xfrm>
              <a:off x="6360617" y="4324051"/>
              <a:ext cx="804683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Unimak Pass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E045AE-5281-4CD5-9367-729704580C5F}"/>
                </a:ext>
              </a:extLst>
            </p:cNvPr>
            <p:cNvSpPr txBox="1"/>
            <p:nvPr/>
          </p:nvSpPr>
          <p:spPr>
            <a:xfrm>
              <a:off x="4987931" y="3428999"/>
              <a:ext cx="804683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Pribilof Islands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442EBD-E3F6-4856-875F-CE8D7F82CFF1}"/>
                </a:ext>
              </a:extLst>
            </p:cNvPr>
            <p:cNvSpPr txBox="1"/>
            <p:nvPr/>
          </p:nvSpPr>
          <p:spPr>
            <a:xfrm>
              <a:off x="5792614" y="1757945"/>
              <a:ext cx="804683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Nunivak Island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7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0D5938C-2E05-4FF5-BCAC-4A153CCF429F}"/>
              </a:ext>
            </a:extLst>
          </p:cNvPr>
          <p:cNvGrpSpPr/>
          <p:nvPr/>
        </p:nvGrpSpPr>
        <p:grpSpPr>
          <a:xfrm>
            <a:off x="1142681" y="0"/>
            <a:ext cx="4572638" cy="9144000"/>
            <a:chOff x="1142681" y="0"/>
            <a:chExt cx="4572638" cy="9144000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9D3CA12D-45C2-4ECF-AE5D-A2521BFA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81" y="0"/>
              <a:ext cx="4572638" cy="3353268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7E1C53F3-72EA-4809-B10F-9B2741C26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70"/>
            <a:stretch/>
          </p:blipFill>
          <p:spPr>
            <a:xfrm>
              <a:off x="1142681" y="3214204"/>
              <a:ext cx="4572638" cy="2988778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784E318-61DA-4A4D-9F88-60B848DD5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47"/>
            <a:stretch/>
          </p:blipFill>
          <p:spPr>
            <a:xfrm>
              <a:off x="1142681" y="6063917"/>
              <a:ext cx="4572638" cy="30800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055A04-CC76-4523-8003-8F900A434D87}"/>
                </a:ext>
              </a:extLst>
            </p:cNvPr>
            <p:cNvSpPr txBox="1"/>
            <p:nvPr/>
          </p:nvSpPr>
          <p:spPr>
            <a:xfrm>
              <a:off x="3581400" y="465455"/>
              <a:ext cx="933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Alaska Plaice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75898-91F3-4A60-B0BB-C2302668F434}"/>
                </a:ext>
              </a:extLst>
            </p:cNvPr>
            <p:cNvSpPr txBox="1"/>
            <p:nvPr/>
          </p:nvSpPr>
          <p:spPr>
            <a:xfrm>
              <a:off x="3508375" y="3305564"/>
              <a:ext cx="1079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Walleye Pollock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29008B-DFE6-43D5-A8B3-21ABB0BDD9E1}"/>
                </a:ext>
              </a:extLst>
            </p:cNvPr>
            <p:cNvSpPr txBox="1"/>
            <p:nvPr/>
          </p:nvSpPr>
          <p:spPr>
            <a:xfrm>
              <a:off x="3826194" y="6251869"/>
              <a:ext cx="6886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Rex 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AB83C-5445-4BDB-82BB-00397F75E2E7}"/>
              </a:ext>
            </a:extLst>
          </p:cNvPr>
          <p:cNvGrpSpPr/>
          <p:nvPr/>
        </p:nvGrpSpPr>
        <p:grpSpPr>
          <a:xfrm>
            <a:off x="63780" y="63610"/>
            <a:ext cx="5139514" cy="3091148"/>
            <a:chOff x="63780" y="63610"/>
            <a:chExt cx="5139514" cy="30911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1E8D9-64A2-41F0-B7F0-B99FA47D4058}"/>
                </a:ext>
              </a:extLst>
            </p:cNvPr>
            <p:cNvGrpSpPr/>
            <p:nvPr/>
          </p:nvGrpSpPr>
          <p:grpSpPr>
            <a:xfrm>
              <a:off x="63780" y="63610"/>
              <a:ext cx="5139514" cy="3091148"/>
              <a:chOff x="24024" y="128636"/>
              <a:chExt cx="5139514" cy="309114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5BAB51-84BD-488B-A15F-5F3A379658EC}"/>
                  </a:ext>
                </a:extLst>
              </p:cNvPr>
              <p:cNvGrpSpPr/>
              <p:nvPr/>
            </p:nvGrpSpPr>
            <p:grpSpPr>
              <a:xfrm>
                <a:off x="24024" y="128636"/>
                <a:ext cx="5139514" cy="1774910"/>
                <a:chOff x="24024" y="128636"/>
                <a:chExt cx="5139514" cy="1774910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E52FAD3E-A3B4-445E-9DA4-53A80021D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24" y="128636"/>
                  <a:ext cx="2681076" cy="1774797"/>
                </a:xfrm>
                <a:prstGeom prst="rect">
                  <a:avLst/>
                </a:prstGeom>
              </p:spPr>
            </p:pic>
            <p:pic>
              <p:nvPicPr>
                <p:cNvPr id="5" name="Picture 4" descr="Chart&#10;&#10;Description automatically generated">
                  <a:extLst>
                    <a:ext uri="{FF2B5EF4-FFF2-40B4-BE49-F238E27FC236}">
                      <a16:creationId xmlns:a16="http://schemas.microsoft.com/office/drawing/2014/main" id="{07BBE966-B4E4-46BC-BE63-24098C6BA1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2291" y="128636"/>
                  <a:ext cx="2681247" cy="1774910"/>
                </a:xfrm>
                <a:prstGeom prst="rect">
                  <a:avLst/>
                </a:prstGeom>
              </p:spPr>
            </p:pic>
          </p:grpSp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1260DBC2-1654-44A0-B36B-C25B0A5B7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386"/>
              <a:stretch/>
            </p:blipFill>
            <p:spPr>
              <a:xfrm>
                <a:off x="1253243" y="1789044"/>
                <a:ext cx="2681076" cy="14307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3BD4B5-00D9-41B9-8CA6-E8BC73DC1A50}"/>
                </a:ext>
              </a:extLst>
            </p:cNvPr>
            <p:cNvSpPr txBox="1"/>
            <p:nvPr/>
          </p:nvSpPr>
          <p:spPr>
            <a:xfrm>
              <a:off x="485030" y="429370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3222F-D5F5-4B7D-93E9-3B3C37D7BD58}"/>
                </a:ext>
              </a:extLst>
            </p:cNvPr>
            <p:cNvSpPr txBox="1"/>
            <p:nvPr/>
          </p:nvSpPr>
          <p:spPr>
            <a:xfrm>
              <a:off x="2943297" y="429370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04BB9F-E24D-4AEE-8A46-B759678313BB}"/>
                </a:ext>
              </a:extLst>
            </p:cNvPr>
            <p:cNvSpPr txBox="1"/>
            <p:nvPr/>
          </p:nvSpPr>
          <p:spPr>
            <a:xfrm>
              <a:off x="1708655" y="1760220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9203F6-3AE0-4590-BBE8-55677689DEA9}"/>
              </a:ext>
            </a:extLst>
          </p:cNvPr>
          <p:cNvGrpSpPr/>
          <p:nvPr/>
        </p:nvGrpSpPr>
        <p:grpSpPr>
          <a:xfrm>
            <a:off x="337055" y="3853613"/>
            <a:ext cx="6115193" cy="2015549"/>
            <a:chOff x="337055" y="3853613"/>
            <a:chExt cx="6115193" cy="2015549"/>
          </a:xfrm>
        </p:grpSpPr>
        <p:pic>
          <p:nvPicPr>
            <p:cNvPr id="20" name="Picture 19" descr="Chart&#10;&#10;Description automatically generated">
              <a:extLst>
                <a:ext uri="{FF2B5EF4-FFF2-40B4-BE49-F238E27FC236}">
                  <a16:creationId xmlns:a16="http://schemas.microsoft.com/office/drawing/2014/main" id="{FB69AA0C-9777-478A-912B-1D40087F3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5" t="9265" r="4089"/>
            <a:stretch/>
          </p:blipFill>
          <p:spPr>
            <a:xfrm>
              <a:off x="3359189" y="3946057"/>
              <a:ext cx="3093059" cy="1923105"/>
            </a:xfrm>
            <a:prstGeom prst="rect">
              <a:avLst/>
            </a:prstGeom>
          </p:spPr>
        </p:pic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94B43B92-8977-41F9-80BF-983FCAADC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65" r="3395"/>
            <a:stretch/>
          </p:blipFill>
          <p:spPr>
            <a:xfrm>
              <a:off x="337055" y="3853613"/>
              <a:ext cx="3093060" cy="19231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B9032-8246-4E36-B02A-C7E13A50F351}"/>
                </a:ext>
              </a:extLst>
            </p:cNvPr>
            <p:cNvSpPr txBox="1"/>
            <p:nvPr/>
          </p:nvSpPr>
          <p:spPr>
            <a:xfrm>
              <a:off x="732847" y="3992881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32856A-2EDF-416D-B9E1-B5BB46BF10BC}"/>
                </a:ext>
              </a:extLst>
            </p:cNvPr>
            <p:cNvSpPr txBox="1"/>
            <p:nvPr/>
          </p:nvSpPr>
          <p:spPr>
            <a:xfrm>
              <a:off x="3878663" y="3985812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EAD89F-7DB6-4E95-A510-A1F6E366FA97}"/>
              </a:ext>
            </a:extLst>
          </p:cNvPr>
          <p:cNvGrpSpPr/>
          <p:nvPr/>
        </p:nvGrpSpPr>
        <p:grpSpPr>
          <a:xfrm>
            <a:off x="76200" y="0"/>
            <a:ext cx="6772130" cy="3939208"/>
            <a:chOff x="76200" y="0"/>
            <a:chExt cx="6772130" cy="39392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FDF453-51A8-4090-ABD1-31123D2FB548}"/>
                </a:ext>
              </a:extLst>
            </p:cNvPr>
            <p:cNvGrpSpPr/>
            <p:nvPr/>
          </p:nvGrpSpPr>
          <p:grpSpPr>
            <a:xfrm>
              <a:off x="76200" y="0"/>
              <a:ext cx="6734920" cy="1969604"/>
              <a:chOff x="76200" y="0"/>
              <a:chExt cx="6734920" cy="196960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BDC7B3F-B6A2-4404-B30E-0D3CF48BA5FF}"/>
                  </a:ext>
                </a:extLst>
              </p:cNvPr>
              <p:cNvGrpSpPr/>
              <p:nvPr/>
            </p:nvGrpSpPr>
            <p:grpSpPr>
              <a:xfrm>
                <a:off x="76200" y="0"/>
                <a:ext cx="2223198" cy="1969604"/>
                <a:chOff x="139480" y="51684"/>
                <a:chExt cx="2223198" cy="1969604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A31C17E6-18AA-49FE-8DD6-36F721A98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1" r="3101"/>
                <a:stretch/>
              </p:blipFill>
              <p:spPr>
                <a:xfrm>
                  <a:off x="139480" y="51684"/>
                  <a:ext cx="2223198" cy="1969604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F7FA70C-7155-44AB-BD15-B811E2C08585}"/>
                    </a:ext>
                  </a:extLst>
                </p:cNvPr>
                <p:cNvSpPr txBox="1"/>
                <p:nvPr/>
              </p:nvSpPr>
              <p:spPr>
                <a:xfrm>
                  <a:off x="1579564" y="211047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D3156DA-D702-4583-A42C-0844A9AE6DF6}"/>
                  </a:ext>
                </a:extLst>
              </p:cNvPr>
              <p:cNvGrpSpPr/>
              <p:nvPr/>
            </p:nvGrpSpPr>
            <p:grpSpPr>
              <a:xfrm>
                <a:off x="4538058" y="0"/>
                <a:ext cx="2273062" cy="1969604"/>
                <a:chOff x="121132" y="51684"/>
                <a:chExt cx="2273062" cy="1969604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BFD348A-54BD-4B60-BF4F-D69FFB89BC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9" r="2049"/>
                <a:stretch/>
              </p:blipFill>
              <p:spPr>
                <a:xfrm>
                  <a:off x="121132" y="51684"/>
                  <a:ext cx="2273062" cy="1969604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744C30-C02F-42A9-91BB-5F73B8EB89F3}"/>
                    </a:ext>
                  </a:extLst>
                </p:cNvPr>
                <p:cNvSpPr txBox="1"/>
                <p:nvPr/>
              </p:nvSpPr>
              <p:spPr>
                <a:xfrm>
                  <a:off x="1576678" y="211046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BCB8331-DF2A-476A-A6D3-B5E185E4088F}"/>
                  </a:ext>
                </a:extLst>
              </p:cNvPr>
              <p:cNvGrpSpPr/>
              <p:nvPr/>
            </p:nvGrpSpPr>
            <p:grpSpPr>
              <a:xfrm>
                <a:off x="2299398" y="0"/>
                <a:ext cx="2257008" cy="1969604"/>
                <a:chOff x="105670" y="51684"/>
                <a:chExt cx="2257008" cy="1969604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831B7007-1162-4D9B-ADC9-91776C8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88" r="2388"/>
                <a:stretch/>
              </p:blipFill>
              <p:spPr>
                <a:xfrm>
                  <a:off x="105670" y="51684"/>
                  <a:ext cx="2257008" cy="196960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5ED279C-917D-43CC-97F6-66530E16EFAF}"/>
                    </a:ext>
                  </a:extLst>
                </p:cNvPr>
                <p:cNvSpPr txBox="1"/>
                <p:nvPr/>
              </p:nvSpPr>
              <p:spPr>
                <a:xfrm>
                  <a:off x="1561216" y="211046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B</a:t>
                  </a: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BB5CFE-D4EC-4F34-84F8-78B6FF0B5B3C}"/>
                </a:ext>
              </a:extLst>
            </p:cNvPr>
            <p:cNvGrpSpPr/>
            <p:nvPr/>
          </p:nvGrpSpPr>
          <p:grpSpPr>
            <a:xfrm>
              <a:off x="76200" y="1969602"/>
              <a:ext cx="6772130" cy="1969606"/>
              <a:chOff x="101132" y="-2"/>
              <a:chExt cx="6772130" cy="196960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DA5290F-657A-4003-A66E-0525B3F55994}"/>
                  </a:ext>
                </a:extLst>
              </p:cNvPr>
              <p:cNvGrpSpPr/>
              <p:nvPr/>
            </p:nvGrpSpPr>
            <p:grpSpPr>
              <a:xfrm>
                <a:off x="101132" y="0"/>
                <a:ext cx="2274466" cy="1969604"/>
                <a:chOff x="164412" y="51684"/>
                <a:chExt cx="2274466" cy="196960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D8A5518E-B95A-4921-97C2-F9674E019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64412" y="51684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637F54C-300C-4B06-BE6D-4D4EB0D21995}"/>
                    </a:ext>
                  </a:extLst>
                </p:cNvPr>
                <p:cNvSpPr txBox="1"/>
                <p:nvPr/>
              </p:nvSpPr>
              <p:spPr>
                <a:xfrm>
                  <a:off x="1635649" y="215998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6B1EBD0-FC91-46DD-8359-3CBF58F717D8}"/>
                  </a:ext>
                </a:extLst>
              </p:cNvPr>
              <p:cNvGrpSpPr/>
              <p:nvPr/>
            </p:nvGrpSpPr>
            <p:grpSpPr>
              <a:xfrm>
                <a:off x="4598796" y="-2"/>
                <a:ext cx="2274466" cy="1969604"/>
                <a:chOff x="181870" y="51682"/>
                <a:chExt cx="2274466" cy="196960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0E3604B4-6CE3-4399-B0AB-3EE838AFC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81870" y="51682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5663F1-A0ED-4FA0-9DFA-F850ACAFCA58}"/>
                    </a:ext>
                  </a:extLst>
                </p:cNvPr>
                <p:cNvSpPr txBox="1"/>
                <p:nvPr/>
              </p:nvSpPr>
              <p:spPr>
                <a:xfrm>
                  <a:off x="1650201" y="203932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62331CE-E30F-45C7-B264-7C222307EA54}"/>
                  </a:ext>
                </a:extLst>
              </p:cNvPr>
              <p:cNvGrpSpPr/>
              <p:nvPr/>
            </p:nvGrpSpPr>
            <p:grpSpPr>
              <a:xfrm>
                <a:off x="2331804" y="0"/>
                <a:ext cx="2274466" cy="1969604"/>
                <a:chOff x="138076" y="51684"/>
                <a:chExt cx="2274466" cy="1969604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7B7D9B-01C5-423D-81CB-9B299C96F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38076" y="51684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C0D172C-4A39-46FF-8715-02641B2B3BDB}"/>
                    </a:ext>
                  </a:extLst>
                </p:cNvPr>
                <p:cNvSpPr txBox="1"/>
                <p:nvPr/>
              </p:nvSpPr>
              <p:spPr>
                <a:xfrm>
                  <a:off x="1598933" y="215998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28832D-F4A6-48F1-8B08-DF4BBF0DE495}"/>
              </a:ext>
            </a:extLst>
          </p:cNvPr>
          <p:cNvGrpSpPr/>
          <p:nvPr/>
        </p:nvGrpSpPr>
        <p:grpSpPr>
          <a:xfrm>
            <a:off x="480484" y="5475170"/>
            <a:ext cx="5758878" cy="3390203"/>
            <a:chOff x="480484" y="5475170"/>
            <a:chExt cx="5758878" cy="3390203"/>
          </a:xfrm>
        </p:grpSpPr>
        <p:pic>
          <p:nvPicPr>
            <p:cNvPr id="43" name="Picture 42" descr="Chart, histogram&#10;&#10;Description automatically generated">
              <a:extLst>
                <a:ext uri="{FF2B5EF4-FFF2-40B4-BE49-F238E27FC236}">
                  <a16:creationId xmlns:a16="http://schemas.microsoft.com/office/drawing/2014/main" id="{D431F266-3621-4478-8723-4B3B982FE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741" y="5475170"/>
              <a:ext cx="2963621" cy="3390203"/>
            </a:xfrm>
            <a:prstGeom prst="rect">
              <a:avLst/>
            </a:prstGeom>
          </p:spPr>
        </p:pic>
        <p:pic>
          <p:nvPicPr>
            <p:cNvPr id="45" name="Picture 44" descr="Chart, histogram&#10;&#10;Description automatically generated">
              <a:extLst>
                <a:ext uri="{FF2B5EF4-FFF2-40B4-BE49-F238E27FC236}">
                  <a16:creationId xmlns:a16="http://schemas.microsoft.com/office/drawing/2014/main" id="{2A3410C5-9817-4ECD-A470-6F55DD69D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84" y="5475170"/>
              <a:ext cx="2963621" cy="3390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1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B99772-F99E-4BC2-9583-94BBE050130C}"/>
              </a:ext>
            </a:extLst>
          </p:cNvPr>
          <p:cNvGrpSpPr/>
          <p:nvPr/>
        </p:nvGrpSpPr>
        <p:grpSpPr>
          <a:xfrm>
            <a:off x="1057275" y="619125"/>
            <a:ext cx="4743449" cy="3941740"/>
            <a:chOff x="1057275" y="619125"/>
            <a:chExt cx="4743449" cy="39417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7DEEAD-2083-4231-B3A6-62D2F5ED7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7275" y="619125"/>
              <a:ext cx="4743449" cy="39417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D18F1-C6C8-4341-BA46-87DD86669F73}"/>
                </a:ext>
              </a:extLst>
            </p:cNvPr>
            <p:cNvSpPr txBox="1"/>
            <p:nvPr/>
          </p:nvSpPr>
          <p:spPr>
            <a:xfrm rot="1346362">
              <a:off x="3619941" y="2270087"/>
              <a:ext cx="54449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Coastal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CDFBD4-5591-48C2-A972-11023173F58D}"/>
                </a:ext>
              </a:extLst>
            </p:cNvPr>
            <p:cNvSpPr txBox="1"/>
            <p:nvPr/>
          </p:nvSpPr>
          <p:spPr>
            <a:xfrm rot="1346362">
              <a:off x="2986319" y="2393912"/>
              <a:ext cx="54449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Middle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77628E-3A85-4A27-B760-E2CDBA714E9B}"/>
                </a:ext>
              </a:extLst>
            </p:cNvPr>
            <p:cNvSpPr txBox="1"/>
            <p:nvPr/>
          </p:nvSpPr>
          <p:spPr>
            <a:xfrm rot="1346362">
              <a:off x="2353749" y="2521213"/>
              <a:ext cx="54449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Outer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1A7846-FB13-4AC2-BB81-ECADEDE34A63}"/>
              </a:ext>
            </a:extLst>
          </p:cNvPr>
          <p:cNvGrpSpPr/>
          <p:nvPr/>
        </p:nvGrpSpPr>
        <p:grpSpPr>
          <a:xfrm>
            <a:off x="685061" y="5068822"/>
            <a:ext cx="4777895" cy="3980764"/>
            <a:chOff x="685061" y="5068822"/>
            <a:chExt cx="4777895" cy="3980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DDE076-AA00-465F-9397-F564DA970BA2}"/>
                </a:ext>
              </a:extLst>
            </p:cNvPr>
            <p:cNvGrpSpPr/>
            <p:nvPr/>
          </p:nvGrpSpPr>
          <p:grpSpPr>
            <a:xfrm>
              <a:off x="685061" y="5068822"/>
              <a:ext cx="4777895" cy="3980764"/>
              <a:chOff x="685061" y="5068822"/>
              <a:chExt cx="4777895" cy="3980764"/>
            </a:xfrm>
          </p:grpSpPr>
          <p:pic>
            <p:nvPicPr>
              <p:cNvPr id="15" name="Picture 14" descr="Chart&#10;&#10;Description automatically generated">
                <a:extLst>
                  <a:ext uri="{FF2B5EF4-FFF2-40B4-BE49-F238E27FC236}">
                    <a16:creationId xmlns:a16="http://schemas.microsoft.com/office/drawing/2014/main" id="{9927BAE2-21AC-419B-98D3-00591AB03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2473" y="6955099"/>
                <a:ext cx="2520483" cy="2094486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4B370F6-8959-4F62-B1AB-0B4EB257FDBE}"/>
                  </a:ext>
                </a:extLst>
              </p:cNvPr>
              <p:cNvGrpSpPr/>
              <p:nvPr/>
            </p:nvGrpSpPr>
            <p:grpSpPr>
              <a:xfrm>
                <a:off x="708025" y="5068822"/>
                <a:ext cx="4743450" cy="2094485"/>
                <a:chOff x="352425" y="5795590"/>
                <a:chExt cx="5519528" cy="2414960"/>
              </a:xfrm>
            </p:grpSpPr>
            <p:pic>
              <p:nvPicPr>
                <p:cNvPr id="10" name="Picture 9" descr="Chart&#10;&#10;Description automatically generated">
                  <a:extLst>
                    <a:ext uri="{FF2B5EF4-FFF2-40B4-BE49-F238E27FC236}">
                      <a16:creationId xmlns:a16="http://schemas.microsoft.com/office/drawing/2014/main" id="{1A6EEBD6-30D5-4E34-BA44-D6968ED07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5814" y="5795590"/>
                  <a:ext cx="2906139" cy="2414960"/>
                </a:xfrm>
                <a:prstGeom prst="rect">
                  <a:avLst/>
                </a:prstGeom>
              </p:spPr>
            </p:pic>
            <p:pic>
              <p:nvPicPr>
                <p:cNvPr id="8" name="Picture 7" descr="Chart&#10;&#10;Description automatically generated">
                  <a:extLst>
                    <a:ext uri="{FF2B5EF4-FFF2-40B4-BE49-F238E27FC236}">
                      <a16:creationId xmlns:a16="http://schemas.microsoft.com/office/drawing/2014/main" id="{FA6B1E59-65B9-4E37-8BFA-892D5B186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25" y="5795590"/>
                  <a:ext cx="2906139" cy="241496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 descr="Chart&#10;&#10;Description automatically generated">
                <a:extLst>
                  <a:ext uri="{FF2B5EF4-FFF2-40B4-BE49-F238E27FC236}">
                    <a16:creationId xmlns:a16="http://schemas.microsoft.com/office/drawing/2014/main" id="{77AD1532-8622-41C9-A99E-6443F68CE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61" y="6955100"/>
                <a:ext cx="2520483" cy="2094486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DD2D95-E1E5-40B9-B65F-DAA5B8DAE6ED}"/>
                  </a:ext>
                </a:extLst>
              </p:cNvPr>
              <p:cNvSpPr/>
              <p:nvPr/>
            </p:nvSpPr>
            <p:spPr>
              <a:xfrm>
                <a:off x="3740150" y="6955099"/>
                <a:ext cx="666750" cy="125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0E922-3EAD-48EA-8BF5-89013402F02D}"/>
                </a:ext>
              </a:extLst>
            </p:cNvPr>
            <p:cNvSpPr txBox="1"/>
            <p:nvPr/>
          </p:nvSpPr>
          <p:spPr>
            <a:xfrm>
              <a:off x="2190638" y="527317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A.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E9A9D5-4386-4ED1-8E14-00F5C80B46A3}"/>
                </a:ext>
              </a:extLst>
            </p:cNvPr>
            <p:cNvSpPr txBox="1"/>
            <p:nvPr/>
          </p:nvSpPr>
          <p:spPr>
            <a:xfrm>
              <a:off x="4407391" y="527317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B.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068885-09EF-481C-8F68-7A80E0A8F25F}"/>
                </a:ext>
              </a:extLst>
            </p:cNvPr>
            <p:cNvSpPr txBox="1"/>
            <p:nvPr/>
          </p:nvSpPr>
          <p:spPr>
            <a:xfrm>
              <a:off x="2190638" y="715638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A.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FEBF43-FDE6-4D4F-946C-00F582ADFC24}"/>
                </a:ext>
              </a:extLst>
            </p:cNvPr>
            <p:cNvSpPr txBox="1"/>
            <p:nvPr/>
          </p:nvSpPr>
          <p:spPr>
            <a:xfrm>
              <a:off x="4407391" y="715638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B.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6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046CF90E-515B-431B-9061-5CB8E7D2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77800"/>
            <a:ext cx="5410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D0CFBC6-2A44-4EBA-A2B9-EFE6A1EC7B56}"/>
              </a:ext>
            </a:extLst>
          </p:cNvPr>
          <p:cNvGrpSpPr/>
          <p:nvPr/>
        </p:nvGrpSpPr>
        <p:grpSpPr>
          <a:xfrm>
            <a:off x="-1" y="-1"/>
            <a:ext cx="6858003" cy="3927942"/>
            <a:chOff x="-1" y="-1"/>
            <a:chExt cx="6858003" cy="3927942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7E82F98A-43BD-4199-A36A-AD2849820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2363424" cy="1963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8F9EE2-9E91-45C0-96B6-84F93098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9337" y="0"/>
              <a:ext cx="2363423" cy="196397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E292C5-8BF9-481C-A6BE-A6805938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4579" y="0"/>
              <a:ext cx="2363423" cy="196397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E529E67-C4AC-40D7-A24B-88796CE3A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1963969"/>
              <a:ext cx="2363422" cy="196397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32B0CD-8F02-4B0C-86BB-146965F4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9335" y="1963970"/>
              <a:ext cx="2363423" cy="19639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9D619E4-53D1-44BB-A39B-23ED9E0C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4577" y="1963970"/>
              <a:ext cx="2363422" cy="196397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C65C93-E1F3-4AC1-98E5-915886FEC05E}"/>
                </a:ext>
              </a:extLst>
            </p:cNvPr>
            <p:cNvSpPr txBox="1"/>
            <p:nvPr/>
          </p:nvSpPr>
          <p:spPr>
            <a:xfrm>
              <a:off x="1430504" y="173905"/>
              <a:ext cx="32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AP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7A0D90-7915-411E-A35E-7E268F922D08}"/>
                </a:ext>
              </a:extLst>
            </p:cNvPr>
            <p:cNvSpPr txBox="1"/>
            <p:nvPr/>
          </p:nvSpPr>
          <p:spPr>
            <a:xfrm>
              <a:off x="3597391" y="173905"/>
              <a:ext cx="413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FHS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4B22B2-79CC-4577-AAE8-871C716CA9BD}"/>
                </a:ext>
              </a:extLst>
            </p:cNvPr>
            <p:cNvSpPr txBox="1"/>
            <p:nvPr/>
          </p:nvSpPr>
          <p:spPr>
            <a:xfrm>
              <a:off x="5826218" y="173905"/>
              <a:ext cx="465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NRS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AFBEE8-EA6D-4831-A550-3111EED0D7FF}"/>
                </a:ext>
              </a:extLst>
            </p:cNvPr>
            <p:cNvSpPr txBox="1"/>
            <p:nvPr/>
          </p:nvSpPr>
          <p:spPr>
            <a:xfrm>
              <a:off x="1430503" y="2132266"/>
              <a:ext cx="325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PC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80C611-2159-422A-A5A6-D0A5E09F8BEA}"/>
                </a:ext>
              </a:extLst>
            </p:cNvPr>
            <p:cNvSpPr txBox="1"/>
            <p:nvPr/>
          </p:nvSpPr>
          <p:spPr>
            <a:xfrm>
              <a:off x="3621885" y="2132266"/>
              <a:ext cx="36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WP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704C85-5DF5-414C-AA03-8E9E09EC1B6A}"/>
                </a:ext>
              </a:extLst>
            </p:cNvPr>
            <p:cNvSpPr txBox="1"/>
            <p:nvPr/>
          </p:nvSpPr>
          <p:spPr>
            <a:xfrm>
              <a:off x="5866677" y="2428115"/>
              <a:ext cx="385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YFS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82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65D8458-73C1-4674-A7BD-6935A953BED1}"/>
              </a:ext>
            </a:extLst>
          </p:cNvPr>
          <p:cNvGrpSpPr/>
          <p:nvPr/>
        </p:nvGrpSpPr>
        <p:grpSpPr>
          <a:xfrm>
            <a:off x="-1" y="0"/>
            <a:ext cx="4370048" cy="8618697"/>
            <a:chOff x="-1" y="0"/>
            <a:chExt cx="4370048" cy="8618697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D284D69A-0A23-42D3-8657-EAD80F793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70047" cy="14364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4A8B2-5A84-4041-A8B9-C3F0F0727867}"/>
                </a:ext>
              </a:extLst>
            </p:cNvPr>
            <p:cNvSpPr txBox="1"/>
            <p:nvPr/>
          </p:nvSpPr>
          <p:spPr>
            <a:xfrm>
              <a:off x="173904" y="13610"/>
              <a:ext cx="3646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AP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313280-4C45-40D6-9F6B-A7BC259D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1436451"/>
              <a:ext cx="4370047" cy="14364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5548BF-0569-4B49-A7B7-97C854E16120}"/>
                </a:ext>
              </a:extLst>
            </p:cNvPr>
            <p:cNvSpPr txBox="1"/>
            <p:nvPr/>
          </p:nvSpPr>
          <p:spPr>
            <a:xfrm>
              <a:off x="173904" y="1450061"/>
              <a:ext cx="4319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FHS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0DF93C-991B-4A25-AB75-4DA213FA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2872901"/>
              <a:ext cx="4370045" cy="14364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639CA-4377-40AB-8F8D-E3FE3F832E86}"/>
                </a:ext>
              </a:extLst>
            </p:cNvPr>
            <p:cNvSpPr txBox="1"/>
            <p:nvPr/>
          </p:nvSpPr>
          <p:spPr>
            <a:xfrm>
              <a:off x="140245" y="2886511"/>
              <a:ext cx="4319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NRS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76A9FB-0131-4C90-AF05-75DD45B1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4309351"/>
              <a:ext cx="4370045" cy="143644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1BAB2-6B72-4350-B93E-91ECF4A26163}"/>
                </a:ext>
              </a:extLst>
            </p:cNvPr>
            <p:cNvSpPr txBox="1"/>
            <p:nvPr/>
          </p:nvSpPr>
          <p:spPr>
            <a:xfrm>
              <a:off x="1134117" y="4314961"/>
              <a:ext cx="3805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PC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06E990-79AF-419E-AFC6-DDA814A1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5745800"/>
              <a:ext cx="4370042" cy="14364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69C331-94CF-4A85-8279-C4804BC44601}"/>
                </a:ext>
              </a:extLst>
            </p:cNvPr>
            <p:cNvSpPr txBox="1"/>
            <p:nvPr/>
          </p:nvSpPr>
          <p:spPr>
            <a:xfrm>
              <a:off x="129025" y="5757020"/>
              <a:ext cx="3805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WP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66A331-0AEA-4600-B3DC-7D691848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7182249"/>
              <a:ext cx="4370042" cy="14364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E495F-04B4-4786-BC02-0ECE9C953E1E}"/>
                </a:ext>
              </a:extLst>
            </p:cNvPr>
            <p:cNvSpPr txBox="1"/>
            <p:nvPr/>
          </p:nvSpPr>
          <p:spPr>
            <a:xfrm>
              <a:off x="1060256" y="7195153"/>
              <a:ext cx="4543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YFS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4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35956</TotalTime>
  <Words>111</Words>
  <Application>Microsoft Office PowerPoint</Application>
  <PresentationFormat>Letter Paper (8.5x11 in)</PresentationFormat>
  <Paragraphs>65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Vary, Laura</dc:creator>
  <cp:lastModifiedBy>Vary, Laura</cp:lastModifiedBy>
  <cp:revision>30</cp:revision>
  <dcterms:created xsi:type="dcterms:W3CDTF">2022-02-03T17:51:04Z</dcterms:created>
  <dcterms:modified xsi:type="dcterms:W3CDTF">2022-04-04T22:04:30Z</dcterms:modified>
</cp:coreProperties>
</file>