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7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2688" y="0"/>
            <a:ext cx="4401312" cy="51434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5"/>
            <a:ext cx="9143999" cy="5143473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202692"/>
            <a:ext cx="135890" cy="344805"/>
          </a:xfrm>
          <a:custGeom>
            <a:avLst/>
            <a:gdLst/>
            <a:ahLst/>
            <a:cxnLst/>
            <a:rect l="l" t="t" r="r" b="b"/>
            <a:pathLst>
              <a:path w="135890" h="344805">
                <a:moveTo>
                  <a:pt x="135636" y="0"/>
                </a:moveTo>
                <a:lnTo>
                  <a:pt x="0" y="0"/>
                </a:lnTo>
                <a:lnTo>
                  <a:pt x="0" y="344424"/>
                </a:lnTo>
                <a:lnTo>
                  <a:pt x="135636" y="344424"/>
                </a:lnTo>
                <a:lnTo>
                  <a:pt x="135636" y="0"/>
                </a:lnTo>
                <a:close/>
              </a:path>
            </a:pathLst>
          </a:custGeom>
          <a:solidFill>
            <a:srgbClr val="21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78B3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78B3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0"/>
            <a:ext cx="9143999" cy="51343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45186" y="3257550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575">
            <a:solidFill>
              <a:srgbClr val="21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78B3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1983" y="181102"/>
            <a:ext cx="860003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C78B3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9941" y="1954974"/>
            <a:ext cx="4293870" cy="2339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varzaa/202001157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320" y="2428748"/>
            <a:ext cx="39281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85" dirty="0">
                <a:solidFill>
                  <a:srgbClr val="213669"/>
                </a:solidFill>
                <a:latin typeface="Trebuchet MS"/>
                <a:cs typeface="Trebuchet MS"/>
              </a:rPr>
              <a:t>“CHAT</a:t>
            </a:r>
            <a:r>
              <a:rPr spc="-195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pc="150" dirty="0">
                <a:solidFill>
                  <a:srgbClr val="213669"/>
                </a:solidFill>
                <a:latin typeface="Trebuchet MS"/>
                <a:cs typeface="Trebuchet MS"/>
              </a:rPr>
              <a:t>APP</a:t>
            </a:r>
            <a:r>
              <a:rPr spc="145" dirty="0">
                <a:solidFill>
                  <a:srgbClr val="213669"/>
                </a:solidFill>
                <a:latin typeface="Trebuchet MS"/>
                <a:cs typeface="Trebuchet MS"/>
              </a:rPr>
              <a:t>L</a:t>
            </a:r>
            <a:r>
              <a:rPr spc="100" dirty="0">
                <a:solidFill>
                  <a:srgbClr val="213669"/>
                </a:solidFill>
                <a:latin typeface="Trebuchet MS"/>
                <a:cs typeface="Trebuchet MS"/>
              </a:rPr>
              <a:t>I</a:t>
            </a:r>
            <a:r>
              <a:rPr spc="225" dirty="0">
                <a:solidFill>
                  <a:srgbClr val="213669"/>
                </a:solidFill>
                <a:latin typeface="Trebuchet MS"/>
                <a:cs typeface="Trebuchet MS"/>
              </a:rPr>
              <a:t>C</a:t>
            </a:r>
            <a:r>
              <a:rPr spc="114" dirty="0">
                <a:solidFill>
                  <a:srgbClr val="213669"/>
                </a:solidFill>
                <a:latin typeface="Trebuchet MS"/>
                <a:cs typeface="Trebuchet MS"/>
              </a:rPr>
              <a:t>A</a:t>
            </a:r>
            <a:r>
              <a:rPr spc="100" dirty="0">
                <a:solidFill>
                  <a:srgbClr val="213669"/>
                </a:solidFill>
                <a:latin typeface="Trebuchet MS"/>
                <a:cs typeface="Trebuchet MS"/>
              </a:rPr>
              <a:t>T</a:t>
            </a:r>
            <a:r>
              <a:rPr spc="55" dirty="0">
                <a:solidFill>
                  <a:srgbClr val="213669"/>
                </a:solidFill>
                <a:latin typeface="Trebuchet MS"/>
                <a:cs typeface="Trebuchet MS"/>
              </a:rPr>
              <a:t>I</a:t>
            </a:r>
            <a:r>
              <a:rPr spc="135" dirty="0">
                <a:solidFill>
                  <a:srgbClr val="213669"/>
                </a:solidFill>
                <a:latin typeface="Trebuchet MS"/>
                <a:cs typeface="Trebuchet MS"/>
              </a:rPr>
              <a:t>O</a:t>
            </a:r>
            <a:r>
              <a:rPr spc="270" dirty="0">
                <a:solidFill>
                  <a:srgbClr val="213669"/>
                </a:solidFill>
                <a:latin typeface="Trebuchet MS"/>
                <a:cs typeface="Trebuchet MS"/>
              </a:rPr>
              <a:t>N</a:t>
            </a:r>
            <a:r>
              <a:rPr spc="-215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pc="240" dirty="0">
                <a:solidFill>
                  <a:srgbClr val="213669"/>
                </a:solidFill>
                <a:latin typeface="Trebuchet MS"/>
                <a:cs typeface="Trebuchet MS"/>
              </a:rPr>
              <a:t>A</a:t>
            </a:r>
            <a:r>
              <a:rPr spc="245" dirty="0">
                <a:solidFill>
                  <a:srgbClr val="213669"/>
                </a:solidFill>
                <a:latin typeface="Trebuchet MS"/>
                <a:cs typeface="Trebuchet MS"/>
              </a:rPr>
              <a:t>N</a:t>
            </a:r>
            <a:r>
              <a:rPr spc="120" dirty="0">
                <a:solidFill>
                  <a:srgbClr val="213669"/>
                </a:solidFill>
                <a:latin typeface="Trebuchet MS"/>
                <a:cs typeface="Trebuchet MS"/>
              </a:rPr>
              <a:t>D  WEBSITE”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9953" y="3386454"/>
            <a:ext cx="1108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14" dirty="0">
                <a:solidFill>
                  <a:srgbClr val="213669"/>
                </a:solidFill>
                <a:latin typeface="Trebuchet MS"/>
                <a:cs typeface="Trebuchet MS"/>
              </a:rPr>
              <a:t>Ta</a:t>
            </a:r>
            <a:r>
              <a:rPr sz="2400" b="1" spc="70" dirty="0">
                <a:solidFill>
                  <a:srgbClr val="213669"/>
                </a:solidFill>
                <a:latin typeface="Trebuchet MS"/>
                <a:cs typeface="Trebuchet MS"/>
              </a:rPr>
              <a:t>s</a:t>
            </a:r>
            <a:r>
              <a:rPr sz="2400" b="1" spc="75" dirty="0">
                <a:solidFill>
                  <a:srgbClr val="213669"/>
                </a:solidFill>
                <a:latin typeface="Trebuchet MS"/>
                <a:cs typeface="Trebuchet MS"/>
              </a:rPr>
              <a:t>k</a:t>
            </a:r>
            <a:r>
              <a:rPr sz="2400" b="1" spc="-180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b="1" spc="60" dirty="0">
                <a:solidFill>
                  <a:srgbClr val="213669"/>
                </a:solidFill>
                <a:latin typeface="Trebuchet MS"/>
                <a:cs typeface="Trebuchet MS"/>
              </a:rPr>
              <a:t>-</a:t>
            </a:r>
            <a:r>
              <a:rPr sz="2400" b="1" spc="-195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b="1" spc="-380" dirty="0">
                <a:solidFill>
                  <a:srgbClr val="213669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43163" y="0"/>
            <a:ext cx="600836" cy="39975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202692"/>
            <a:ext cx="135890" cy="344805"/>
          </a:xfrm>
          <a:custGeom>
            <a:avLst/>
            <a:gdLst/>
            <a:ahLst/>
            <a:cxnLst/>
            <a:rect l="l" t="t" r="r" b="b"/>
            <a:pathLst>
              <a:path w="135890" h="344805">
                <a:moveTo>
                  <a:pt x="135636" y="0"/>
                </a:moveTo>
                <a:lnTo>
                  <a:pt x="0" y="0"/>
                </a:lnTo>
                <a:lnTo>
                  <a:pt x="0" y="344424"/>
                </a:lnTo>
                <a:lnTo>
                  <a:pt x="135636" y="344424"/>
                </a:lnTo>
                <a:lnTo>
                  <a:pt x="135636" y="0"/>
                </a:lnTo>
                <a:close/>
              </a:path>
            </a:pathLst>
          </a:custGeom>
          <a:solidFill>
            <a:srgbClr val="21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5851" y="1060742"/>
            <a:ext cx="3884676" cy="33710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8731" y="2307335"/>
            <a:ext cx="82296" cy="822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26708" y="3560064"/>
            <a:ext cx="80771" cy="822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48300" y="4376928"/>
            <a:ext cx="82296" cy="822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43471" y="1082039"/>
            <a:ext cx="82296" cy="8229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41448" y="2307335"/>
            <a:ext cx="82295" cy="822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19755" y="3566159"/>
            <a:ext cx="82295" cy="8229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92067" y="4376928"/>
            <a:ext cx="82296" cy="822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19755" y="1089660"/>
            <a:ext cx="82295" cy="80772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538982" y="1382522"/>
            <a:ext cx="2080260" cy="2080260"/>
            <a:chOff x="3538982" y="1382522"/>
            <a:chExt cx="2080260" cy="2080260"/>
          </a:xfrm>
        </p:grpSpPr>
        <p:sp>
          <p:nvSpPr>
            <p:cNvPr id="14" name="object 14"/>
            <p:cNvSpPr/>
            <p:nvPr/>
          </p:nvSpPr>
          <p:spPr>
            <a:xfrm>
              <a:off x="3551682" y="1395222"/>
              <a:ext cx="2054860" cy="2054860"/>
            </a:xfrm>
            <a:custGeom>
              <a:avLst/>
              <a:gdLst/>
              <a:ahLst/>
              <a:cxnLst/>
              <a:rect l="l" t="t" r="r" b="b"/>
              <a:pathLst>
                <a:path w="2054860" h="2054860">
                  <a:moveTo>
                    <a:pt x="1027176" y="0"/>
                  </a:moveTo>
                  <a:lnTo>
                    <a:pt x="978820" y="1117"/>
                  </a:lnTo>
                  <a:lnTo>
                    <a:pt x="931041" y="4439"/>
                  </a:lnTo>
                  <a:lnTo>
                    <a:pt x="883886" y="9913"/>
                  </a:lnTo>
                  <a:lnTo>
                    <a:pt x="837406" y="17493"/>
                  </a:lnTo>
                  <a:lnTo>
                    <a:pt x="791649" y="27127"/>
                  </a:lnTo>
                  <a:lnTo>
                    <a:pt x="746665" y="38767"/>
                  </a:lnTo>
                  <a:lnTo>
                    <a:pt x="702503" y="52364"/>
                  </a:lnTo>
                  <a:lnTo>
                    <a:pt x="659212" y="67868"/>
                  </a:lnTo>
                  <a:lnTo>
                    <a:pt x="616842" y="85230"/>
                  </a:lnTo>
                  <a:lnTo>
                    <a:pt x="575443" y="104400"/>
                  </a:lnTo>
                  <a:lnTo>
                    <a:pt x="535063" y="125330"/>
                  </a:lnTo>
                  <a:lnTo>
                    <a:pt x="495751" y="147969"/>
                  </a:lnTo>
                  <a:lnTo>
                    <a:pt x="457558" y="172269"/>
                  </a:lnTo>
                  <a:lnTo>
                    <a:pt x="420532" y="198180"/>
                  </a:lnTo>
                  <a:lnTo>
                    <a:pt x="384723" y="225654"/>
                  </a:lnTo>
                  <a:lnTo>
                    <a:pt x="350180" y="254640"/>
                  </a:lnTo>
                  <a:lnTo>
                    <a:pt x="316952" y="285089"/>
                  </a:lnTo>
                  <a:lnTo>
                    <a:pt x="285089" y="316952"/>
                  </a:lnTo>
                  <a:lnTo>
                    <a:pt x="254640" y="350180"/>
                  </a:lnTo>
                  <a:lnTo>
                    <a:pt x="225654" y="384723"/>
                  </a:lnTo>
                  <a:lnTo>
                    <a:pt x="198180" y="420532"/>
                  </a:lnTo>
                  <a:lnTo>
                    <a:pt x="172269" y="457558"/>
                  </a:lnTo>
                  <a:lnTo>
                    <a:pt x="147969" y="495751"/>
                  </a:lnTo>
                  <a:lnTo>
                    <a:pt x="125330" y="535063"/>
                  </a:lnTo>
                  <a:lnTo>
                    <a:pt x="104400" y="575443"/>
                  </a:lnTo>
                  <a:lnTo>
                    <a:pt x="85230" y="616842"/>
                  </a:lnTo>
                  <a:lnTo>
                    <a:pt x="67868" y="659212"/>
                  </a:lnTo>
                  <a:lnTo>
                    <a:pt x="52364" y="702503"/>
                  </a:lnTo>
                  <a:lnTo>
                    <a:pt x="38767" y="746665"/>
                  </a:lnTo>
                  <a:lnTo>
                    <a:pt x="27127" y="791649"/>
                  </a:lnTo>
                  <a:lnTo>
                    <a:pt x="17493" y="837406"/>
                  </a:lnTo>
                  <a:lnTo>
                    <a:pt x="9913" y="883886"/>
                  </a:lnTo>
                  <a:lnTo>
                    <a:pt x="4439" y="931041"/>
                  </a:lnTo>
                  <a:lnTo>
                    <a:pt x="1117" y="978820"/>
                  </a:lnTo>
                  <a:lnTo>
                    <a:pt x="0" y="1027176"/>
                  </a:lnTo>
                  <a:lnTo>
                    <a:pt x="1117" y="1075531"/>
                  </a:lnTo>
                  <a:lnTo>
                    <a:pt x="4439" y="1123310"/>
                  </a:lnTo>
                  <a:lnTo>
                    <a:pt x="9913" y="1170465"/>
                  </a:lnTo>
                  <a:lnTo>
                    <a:pt x="17493" y="1216945"/>
                  </a:lnTo>
                  <a:lnTo>
                    <a:pt x="27127" y="1262702"/>
                  </a:lnTo>
                  <a:lnTo>
                    <a:pt x="38767" y="1307686"/>
                  </a:lnTo>
                  <a:lnTo>
                    <a:pt x="52364" y="1351848"/>
                  </a:lnTo>
                  <a:lnTo>
                    <a:pt x="67868" y="1395139"/>
                  </a:lnTo>
                  <a:lnTo>
                    <a:pt x="85230" y="1437509"/>
                  </a:lnTo>
                  <a:lnTo>
                    <a:pt x="104400" y="1478908"/>
                  </a:lnTo>
                  <a:lnTo>
                    <a:pt x="125330" y="1519288"/>
                  </a:lnTo>
                  <a:lnTo>
                    <a:pt x="147969" y="1558600"/>
                  </a:lnTo>
                  <a:lnTo>
                    <a:pt x="172269" y="1596793"/>
                  </a:lnTo>
                  <a:lnTo>
                    <a:pt x="198180" y="1633819"/>
                  </a:lnTo>
                  <a:lnTo>
                    <a:pt x="225654" y="1669628"/>
                  </a:lnTo>
                  <a:lnTo>
                    <a:pt x="254640" y="1704171"/>
                  </a:lnTo>
                  <a:lnTo>
                    <a:pt x="285089" y="1737399"/>
                  </a:lnTo>
                  <a:lnTo>
                    <a:pt x="316952" y="1769262"/>
                  </a:lnTo>
                  <a:lnTo>
                    <a:pt x="350180" y="1799711"/>
                  </a:lnTo>
                  <a:lnTo>
                    <a:pt x="384723" y="1828697"/>
                  </a:lnTo>
                  <a:lnTo>
                    <a:pt x="420532" y="1856171"/>
                  </a:lnTo>
                  <a:lnTo>
                    <a:pt x="457558" y="1882082"/>
                  </a:lnTo>
                  <a:lnTo>
                    <a:pt x="495751" y="1906382"/>
                  </a:lnTo>
                  <a:lnTo>
                    <a:pt x="535063" y="1929021"/>
                  </a:lnTo>
                  <a:lnTo>
                    <a:pt x="575443" y="1949951"/>
                  </a:lnTo>
                  <a:lnTo>
                    <a:pt x="616842" y="1969121"/>
                  </a:lnTo>
                  <a:lnTo>
                    <a:pt x="659212" y="1986483"/>
                  </a:lnTo>
                  <a:lnTo>
                    <a:pt x="702503" y="2001987"/>
                  </a:lnTo>
                  <a:lnTo>
                    <a:pt x="746665" y="2015584"/>
                  </a:lnTo>
                  <a:lnTo>
                    <a:pt x="791649" y="2027224"/>
                  </a:lnTo>
                  <a:lnTo>
                    <a:pt x="837406" y="2036858"/>
                  </a:lnTo>
                  <a:lnTo>
                    <a:pt x="883886" y="2044438"/>
                  </a:lnTo>
                  <a:lnTo>
                    <a:pt x="931041" y="2049912"/>
                  </a:lnTo>
                  <a:lnTo>
                    <a:pt x="978820" y="2053234"/>
                  </a:lnTo>
                  <a:lnTo>
                    <a:pt x="1027176" y="2054352"/>
                  </a:lnTo>
                  <a:lnTo>
                    <a:pt x="1075531" y="2053234"/>
                  </a:lnTo>
                  <a:lnTo>
                    <a:pt x="1123310" y="2049912"/>
                  </a:lnTo>
                  <a:lnTo>
                    <a:pt x="1170465" y="2044438"/>
                  </a:lnTo>
                  <a:lnTo>
                    <a:pt x="1216945" y="2036858"/>
                  </a:lnTo>
                  <a:lnTo>
                    <a:pt x="1262702" y="2027224"/>
                  </a:lnTo>
                  <a:lnTo>
                    <a:pt x="1307686" y="2015584"/>
                  </a:lnTo>
                  <a:lnTo>
                    <a:pt x="1351848" y="2001987"/>
                  </a:lnTo>
                  <a:lnTo>
                    <a:pt x="1395139" y="1986483"/>
                  </a:lnTo>
                  <a:lnTo>
                    <a:pt x="1437509" y="1969121"/>
                  </a:lnTo>
                  <a:lnTo>
                    <a:pt x="1478908" y="1949951"/>
                  </a:lnTo>
                  <a:lnTo>
                    <a:pt x="1519288" y="1929021"/>
                  </a:lnTo>
                  <a:lnTo>
                    <a:pt x="1558600" y="1906382"/>
                  </a:lnTo>
                  <a:lnTo>
                    <a:pt x="1596793" y="1882082"/>
                  </a:lnTo>
                  <a:lnTo>
                    <a:pt x="1633819" y="1856171"/>
                  </a:lnTo>
                  <a:lnTo>
                    <a:pt x="1669628" y="1828697"/>
                  </a:lnTo>
                  <a:lnTo>
                    <a:pt x="1704171" y="1799711"/>
                  </a:lnTo>
                  <a:lnTo>
                    <a:pt x="1737399" y="1769262"/>
                  </a:lnTo>
                  <a:lnTo>
                    <a:pt x="1769262" y="1737399"/>
                  </a:lnTo>
                  <a:lnTo>
                    <a:pt x="1799711" y="1704171"/>
                  </a:lnTo>
                  <a:lnTo>
                    <a:pt x="1828697" y="1669628"/>
                  </a:lnTo>
                  <a:lnTo>
                    <a:pt x="1856171" y="1633819"/>
                  </a:lnTo>
                  <a:lnTo>
                    <a:pt x="1882082" y="1596793"/>
                  </a:lnTo>
                  <a:lnTo>
                    <a:pt x="1906382" y="1558600"/>
                  </a:lnTo>
                  <a:lnTo>
                    <a:pt x="1929021" y="1519288"/>
                  </a:lnTo>
                  <a:lnTo>
                    <a:pt x="1949951" y="1478908"/>
                  </a:lnTo>
                  <a:lnTo>
                    <a:pt x="1969121" y="1437509"/>
                  </a:lnTo>
                  <a:lnTo>
                    <a:pt x="1986483" y="1395139"/>
                  </a:lnTo>
                  <a:lnTo>
                    <a:pt x="2001987" y="1351848"/>
                  </a:lnTo>
                  <a:lnTo>
                    <a:pt x="2015584" y="1307686"/>
                  </a:lnTo>
                  <a:lnTo>
                    <a:pt x="2027224" y="1262702"/>
                  </a:lnTo>
                  <a:lnTo>
                    <a:pt x="2036858" y="1216945"/>
                  </a:lnTo>
                  <a:lnTo>
                    <a:pt x="2044438" y="1170465"/>
                  </a:lnTo>
                  <a:lnTo>
                    <a:pt x="2049912" y="1123310"/>
                  </a:lnTo>
                  <a:lnTo>
                    <a:pt x="2053234" y="1075531"/>
                  </a:lnTo>
                  <a:lnTo>
                    <a:pt x="2054352" y="1027176"/>
                  </a:lnTo>
                  <a:lnTo>
                    <a:pt x="2053234" y="978820"/>
                  </a:lnTo>
                  <a:lnTo>
                    <a:pt x="2049912" y="931041"/>
                  </a:lnTo>
                  <a:lnTo>
                    <a:pt x="2044438" y="883886"/>
                  </a:lnTo>
                  <a:lnTo>
                    <a:pt x="2036858" y="837406"/>
                  </a:lnTo>
                  <a:lnTo>
                    <a:pt x="2027224" y="791649"/>
                  </a:lnTo>
                  <a:lnTo>
                    <a:pt x="2015584" y="746665"/>
                  </a:lnTo>
                  <a:lnTo>
                    <a:pt x="2001987" y="702503"/>
                  </a:lnTo>
                  <a:lnTo>
                    <a:pt x="1986483" y="659212"/>
                  </a:lnTo>
                  <a:lnTo>
                    <a:pt x="1969121" y="616842"/>
                  </a:lnTo>
                  <a:lnTo>
                    <a:pt x="1949951" y="575443"/>
                  </a:lnTo>
                  <a:lnTo>
                    <a:pt x="1929021" y="535063"/>
                  </a:lnTo>
                  <a:lnTo>
                    <a:pt x="1906382" y="495751"/>
                  </a:lnTo>
                  <a:lnTo>
                    <a:pt x="1882082" y="457558"/>
                  </a:lnTo>
                  <a:lnTo>
                    <a:pt x="1856171" y="420532"/>
                  </a:lnTo>
                  <a:lnTo>
                    <a:pt x="1828697" y="384723"/>
                  </a:lnTo>
                  <a:lnTo>
                    <a:pt x="1799711" y="350180"/>
                  </a:lnTo>
                  <a:lnTo>
                    <a:pt x="1769262" y="316952"/>
                  </a:lnTo>
                  <a:lnTo>
                    <a:pt x="1737399" y="285089"/>
                  </a:lnTo>
                  <a:lnTo>
                    <a:pt x="1704171" y="254640"/>
                  </a:lnTo>
                  <a:lnTo>
                    <a:pt x="1669628" y="225654"/>
                  </a:lnTo>
                  <a:lnTo>
                    <a:pt x="1633819" y="198180"/>
                  </a:lnTo>
                  <a:lnTo>
                    <a:pt x="1596793" y="172269"/>
                  </a:lnTo>
                  <a:lnTo>
                    <a:pt x="1558600" y="147969"/>
                  </a:lnTo>
                  <a:lnTo>
                    <a:pt x="1519288" y="125330"/>
                  </a:lnTo>
                  <a:lnTo>
                    <a:pt x="1478908" y="104400"/>
                  </a:lnTo>
                  <a:lnTo>
                    <a:pt x="1437509" y="85230"/>
                  </a:lnTo>
                  <a:lnTo>
                    <a:pt x="1395139" y="67868"/>
                  </a:lnTo>
                  <a:lnTo>
                    <a:pt x="1351848" y="52364"/>
                  </a:lnTo>
                  <a:lnTo>
                    <a:pt x="1307686" y="38767"/>
                  </a:lnTo>
                  <a:lnTo>
                    <a:pt x="1262702" y="27127"/>
                  </a:lnTo>
                  <a:lnTo>
                    <a:pt x="1216945" y="17493"/>
                  </a:lnTo>
                  <a:lnTo>
                    <a:pt x="1170465" y="9913"/>
                  </a:lnTo>
                  <a:lnTo>
                    <a:pt x="1123310" y="4439"/>
                  </a:lnTo>
                  <a:lnTo>
                    <a:pt x="1075531" y="1117"/>
                  </a:lnTo>
                  <a:lnTo>
                    <a:pt x="102717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51682" y="1395222"/>
              <a:ext cx="2054860" cy="2054860"/>
            </a:xfrm>
            <a:custGeom>
              <a:avLst/>
              <a:gdLst/>
              <a:ahLst/>
              <a:cxnLst/>
              <a:rect l="l" t="t" r="r" b="b"/>
              <a:pathLst>
                <a:path w="2054860" h="2054860">
                  <a:moveTo>
                    <a:pt x="0" y="1027176"/>
                  </a:moveTo>
                  <a:lnTo>
                    <a:pt x="1117" y="978820"/>
                  </a:lnTo>
                  <a:lnTo>
                    <a:pt x="4439" y="931041"/>
                  </a:lnTo>
                  <a:lnTo>
                    <a:pt x="9913" y="883886"/>
                  </a:lnTo>
                  <a:lnTo>
                    <a:pt x="17493" y="837406"/>
                  </a:lnTo>
                  <a:lnTo>
                    <a:pt x="27127" y="791649"/>
                  </a:lnTo>
                  <a:lnTo>
                    <a:pt x="38767" y="746665"/>
                  </a:lnTo>
                  <a:lnTo>
                    <a:pt x="52364" y="702503"/>
                  </a:lnTo>
                  <a:lnTo>
                    <a:pt x="67868" y="659212"/>
                  </a:lnTo>
                  <a:lnTo>
                    <a:pt x="85230" y="616842"/>
                  </a:lnTo>
                  <a:lnTo>
                    <a:pt x="104400" y="575443"/>
                  </a:lnTo>
                  <a:lnTo>
                    <a:pt x="125330" y="535063"/>
                  </a:lnTo>
                  <a:lnTo>
                    <a:pt x="147969" y="495751"/>
                  </a:lnTo>
                  <a:lnTo>
                    <a:pt x="172269" y="457558"/>
                  </a:lnTo>
                  <a:lnTo>
                    <a:pt x="198180" y="420532"/>
                  </a:lnTo>
                  <a:lnTo>
                    <a:pt x="225654" y="384723"/>
                  </a:lnTo>
                  <a:lnTo>
                    <a:pt x="254640" y="350180"/>
                  </a:lnTo>
                  <a:lnTo>
                    <a:pt x="285089" y="316952"/>
                  </a:lnTo>
                  <a:lnTo>
                    <a:pt x="316952" y="285089"/>
                  </a:lnTo>
                  <a:lnTo>
                    <a:pt x="350180" y="254640"/>
                  </a:lnTo>
                  <a:lnTo>
                    <a:pt x="384723" y="225654"/>
                  </a:lnTo>
                  <a:lnTo>
                    <a:pt x="420532" y="198180"/>
                  </a:lnTo>
                  <a:lnTo>
                    <a:pt x="457558" y="172269"/>
                  </a:lnTo>
                  <a:lnTo>
                    <a:pt x="495751" y="147969"/>
                  </a:lnTo>
                  <a:lnTo>
                    <a:pt x="535063" y="125330"/>
                  </a:lnTo>
                  <a:lnTo>
                    <a:pt x="575443" y="104400"/>
                  </a:lnTo>
                  <a:lnTo>
                    <a:pt x="616842" y="85230"/>
                  </a:lnTo>
                  <a:lnTo>
                    <a:pt x="659212" y="67868"/>
                  </a:lnTo>
                  <a:lnTo>
                    <a:pt x="702503" y="52364"/>
                  </a:lnTo>
                  <a:lnTo>
                    <a:pt x="746665" y="38767"/>
                  </a:lnTo>
                  <a:lnTo>
                    <a:pt x="791649" y="27127"/>
                  </a:lnTo>
                  <a:lnTo>
                    <a:pt x="837406" y="17493"/>
                  </a:lnTo>
                  <a:lnTo>
                    <a:pt x="883886" y="9913"/>
                  </a:lnTo>
                  <a:lnTo>
                    <a:pt x="931041" y="4439"/>
                  </a:lnTo>
                  <a:lnTo>
                    <a:pt x="978820" y="1117"/>
                  </a:lnTo>
                  <a:lnTo>
                    <a:pt x="1027176" y="0"/>
                  </a:lnTo>
                  <a:lnTo>
                    <a:pt x="1075531" y="1117"/>
                  </a:lnTo>
                  <a:lnTo>
                    <a:pt x="1123310" y="4439"/>
                  </a:lnTo>
                  <a:lnTo>
                    <a:pt x="1170465" y="9913"/>
                  </a:lnTo>
                  <a:lnTo>
                    <a:pt x="1216945" y="17493"/>
                  </a:lnTo>
                  <a:lnTo>
                    <a:pt x="1262702" y="27127"/>
                  </a:lnTo>
                  <a:lnTo>
                    <a:pt x="1307686" y="38767"/>
                  </a:lnTo>
                  <a:lnTo>
                    <a:pt x="1351848" y="52364"/>
                  </a:lnTo>
                  <a:lnTo>
                    <a:pt x="1395139" y="67868"/>
                  </a:lnTo>
                  <a:lnTo>
                    <a:pt x="1437509" y="85230"/>
                  </a:lnTo>
                  <a:lnTo>
                    <a:pt x="1478908" y="104400"/>
                  </a:lnTo>
                  <a:lnTo>
                    <a:pt x="1519288" y="125330"/>
                  </a:lnTo>
                  <a:lnTo>
                    <a:pt x="1558600" y="147969"/>
                  </a:lnTo>
                  <a:lnTo>
                    <a:pt x="1596793" y="172269"/>
                  </a:lnTo>
                  <a:lnTo>
                    <a:pt x="1633819" y="198180"/>
                  </a:lnTo>
                  <a:lnTo>
                    <a:pt x="1669628" y="225654"/>
                  </a:lnTo>
                  <a:lnTo>
                    <a:pt x="1704171" y="254640"/>
                  </a:lnTo>
                  <a:lnTo>
                    <a:pt x="1737399" y="285089"/>
                  </a:lnTo>
                  <a:lnTo>
                    <a:pt x="1769262" y="316952"/>
                  </a:lnTo>
                  <a:lnTo>
                    <a:pt x="1799711" y="350180"/>
                  </a:lnTo>
                  <a:lnTo>
                    <a:pt x="1828697" y="384723"/>
                  </a:lnTo>
                  <a:lnTo>
                    <a:pt x="1856171" y="420532"/>
                  </a:lnTo>
                  <a:lnTo>
                    <a:pt x="1882082" y="457558"/>
                  </a:lnTo>
                  <a:lnTo>
                    <a:pt x="1906382" y="495751"/>
                  </a:lnTo>
                  <a:lnTo>
                    <a:pt x="1929021" y="535063"/>
                  </a:lnTo>
                  <a:lnTo>
                    <a:pt x="1949951" y="575443"/>
                  </a:lnTo>
                  <a:lnTo>
                    <a:pt x="1969121" y="616842"/>
                  </a:lnTo>
                  <a:lnTo>
                    <a:pt x="1986483" y="659212"/>
                  </a:lnTo>
                  <a:lnTo>
                    <a:pt x="2001987" y="702503"/>
                  </a:lnTo>
                  <a:lnTo>
                    <a:pt x="2015584" y="746665"/>
                  </a:lnTo>
                  <a:lnTo>
                    <a:pt x="2027224" y="791649"/>
                  </a:lnTo>
                  <a:lnTo>
                    <a:pt x="2036858" y="837406"/>
                  </a:lnTo>
                  <a:lnTo>
                    <a:pt x="2044438" y="883886"/>
                  </a:lnTo>
                  <a:lnTo>
                    <a:pt x="2049912" y="931041"/>
                  </a:lnTo>
                  <a:lnTo>
                    <a:pt x="2053234" y="978820"/>
                  </a:lnTo>
                  <a:lnTo>
                    <a:pt x="2054352" y="1027176"/>
                  </a:lnTo>
                  <a:lnTo>
                    <a:pt x="2053234" y="1075531"/>
                  </a:lnTo>
                  <a:lnTo>
                    <a:pt x="2049912" y="1123310"/>
                  </a:lnTo>
                  <a:lnTo>
                    <a:pt x="2044438" y="1170465"/>
                  </a:lnTo>
                  <a:lnTo>
                    <a:pt x="2036858" y="1216945"/>
                  </a:lnTo>
                  <a:lnTo>
                    <a:pt x="2027224" y="1262702"/>
                  </a:lnTo>
                  <a:lnTo>
                    <a:pt x="2015584" y="1307686"/>
                  </a:lnTo>
                  <a:lnTo>
                    <a:pt x="2001987" y="1351848"/>
                  </a:lnTo>
                  <a:lnTo>
                    <a:pt x="1986483" y="1395139"/>
                  </a:lnTo>
                  <a:lnTo>
                    <a:pt x="1969121" y="1437509"/>
                  </a:lnTo>
                  <a:lnTo>
                    <a:pt x="1949951" y="1478908"/>
                  </a:lnTo>
                  <a:lnTo>
                    <a:pt x="1929021" y="1519288"/>
                  </a:lnTo>
                  <a:lnTo>
                    <a:pt x="1906382" y="1558600"/>
                  </a:lnTo>
                  <a:lnTo>
                    <a:pt x="1882082" y="1596793"/>
                  </a:lnTo>
                  <a:lnTo>
                    <a:pt x="1856171" y="1633819"/>
                  </a:lnTo>
                  <a:lnTo>
                    <a:pt x="1828697" y="1669628"/>
                  </a:lnTo>
                  <a:lnTo>
                    <a:pt x="1799711" y="1704171"/>
                  </a:lnTo>
                  <a:lnTo>
                    <a:pt x="1769262" y="1737399"/>
                  </a:lnTo>
                  <a:lnTo>
                    <a:pt x="1737399" y="1769262"/>
                  </a:lnTo>
                  <a:lnTo>
                    <a:pt x="1704171" y="1799711"/>
                  </a:lnTo>
                  <a:lnTo>
                    <a:pt x="1669628" y="1828697"/>
                  </a:lnTo>
                  <a:lnTo>
                    <a:pt x="1633819" y="1856171"/>
                  </a:lnTo>
                  <a:lnTo>
                    <a:pt x="1596793" y="1882082"/>
                  </a:lnTo>
                  <a:lnTo>
                    <a:pt x="1558600" y="1906382"/>
                  </a:lnTo>
                  <a:lnTo>
                    <a:pt x="1519288" y="1929021"/>
                  </a:lnTo>
                  <a:lnTo>
                    <a:pt x="1478908" y="1949951"/>
                  </a:lnTo>
                  <a:lnTo>
                    <a:pt x="1437509" y="1969121"/>
                  </a:lnTo>
                  <a:lnTo>
                    <a:pt x="1395139" y="1986483"/>
                  </a:lnTo>
                  <a:lnTo>
                    <a:pt x="1351848" y="2001987"/>
                  </a:lnTo>
                  <a:lnTo>
                    <a:pt x="1307686" y="2015584"/>
                  </a:lnTo>
                  <a:lnTo>
                    <a:pt x="1262702" y="2027224"/>
                  </a:lnTo>
                  <a:lnTo>
                    <a:pt x="1216945" y="2036858"/>
                  </a:lnTo>
                  <a:lnTo>
                    <a:pt x="1170465" y="2044438"/>
                  </a:lnTo>
                  <a:lnTo>
                    <a:pt x="1123310" y="2049912"/>
                  </a:lnTo>
                  <a:lnTo>
                    <a:pt x="1075531" y="2053234"/>
                  </a:lnTo>
                  <a:lnTo>
                    <a:pt x="1027176" y="2054352"/>
                  </a:lnTo>
                  <a:lnTo>
                    <a:pt x="978820" y="2053234"/>
                  </a:lnTo>
                  <a:lnTo>
                    <a:pt x="931041" y="2049912"/>
                  </a:lnTo>
                  <a:lnTo>
                    <a:pt x="883886" y="2044438"/>
                  </a:lnTo>
                  <a:lnTo>
                    <a:pt x="837406" y="2036858"/>
                  </a:lnTo>
                  <a:lnTo>
                    <a:pt x="791649" y="2027224"/>
                  </a:lnTo>
                  <a:lnTo>
                    <a:pt x="746665" y="2015584"/>
                  </a:lnTo>
                  <a:lnTo>
                    <a:pt x="702503" y="2001987"/>
                  </a:lnTo>
                  <a:lnTo>
                    <a:pt x="659212" y="1986483"/>
                  </a:lnTo>
                  <a:lnTo>
                    <a:pt x="616842" y="1969121"/>
                  </a:lnTo>
                  <a:lnTo>
                    <a:pt x="575443" y="1949951"/>
                  </a:lnTo>
                  <a:lnTo>
                    <a:pt x="535063" y="1929021"/>
                  </a:lnTo>
                  <a:lnTo>
                    <a:pt x="495751" y="1906382"/>
                  </a:lnTo>
                  <a:lnTo>
                    <a:pt x="457558" y="1882082"/>
                  </a:lnTo>
                  <a:lnTo>
                    <a:pt x="420532" y="1856171"/>
                  </a:lnTo>
                  <a:lnTo>
                    <a:pt x="384723" y="1828697"/>
                  </a:lnTo>
                  <a:lnTo>
                    <a:pt x="350180" y="1799711"/>
                  </a:lnTo>
                  <a:lnTo>
                    <a:pt x="316952" y="1769262"/>
                  </a:lnTo>
                  <a:lnTo>
                    <a:pt x="285089" y="1737399"/>
                  </a:lnTo>
                  <a:lnTo>
                    <a:pt x="254640" y="1704171"/>
                  </a:lnTo>
                  <a:lnTo>
                    <a:pt x="225654" y="1669628"/>
                  </a:lnTo>
                  <a:lnTo>
                    <a:pt x="198180" y="1633819"/>
                  </a:lnTo>
                  <a:lnTo>
                    <a:pt x="172269" y="1596793"/>
                  </a:lnTo>
                  <a:lnTo>
                    <a:pt x="147969" y="1558600"/>
                  </a:lnTo>
                  <a:lnTo>
                    <a:pt x="125330" y="1519288"/>
                  </a:lnTo>
                  <a:lnTo>
                    <a:pt x="104400" y="1478908"/>
                  </a:lnTo>
                  <a:lnTo>
                    <a:pt x="85230" y="1437509"/>
                  </a:lnTo>
                  <a:lnTo>
                    <a:pt x="67868" y="1395139"/>
                  </a:lnTo>
                  <a:lnTo>
                    <a:pt x="52364" y="1351848"/>
                  </a:lnTo>
                  <a:lnTo>
                    <a:pt x="38767" y="1307686"/>
                  </a:lnTo>
                  <a:lnTo>
                    <a:pt x="27127" y="1262702"/>
                  </a:lnTo>
                  <a:lnTo>
                    <a:pt x="17493" y="1216945"/>
                  </a:lnTo>
                  <a:lnTo>
                    <a:pt x="9913" y="1170465"/>
                  </a:lnTo>
                  <a:lnTo>
                    <a:pt x="4439" y="1123310"/>
                  </a:lnTo>
                  <a:lnTo>
                    <a:pt x="1117" y="1075531"/>
                  </a:lnTo>
                  <a:lnTo>
                    <a:pt x="0" y="1027176"/>
                  </a:lnTo>
                  <a:close/>
                </a:path>
              </a:pathLst>
            </a:custGeom>
            <a:ln w="254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05784" y="1449324"/>
              <a:ext cx="1946275" cy="1945005"/>
            </a:xfrm>
            <a:custGeom>
              <a:avLst/>
              <a:gdLst/>
              <a:ahLst/>
              <a:cxnLst/>
              <a:rect l="l" t="t" r="r" b="b"/>
              <a:pathLst>
                <a:path w="1946275" h="1945004">
                  <a:moveTo>
                    <a:pt x="973074" y="0"/>
                  </a:moveTo>
                  <a:lnTo>
                    <a:pt x="924503" y="1190"/>
                  </a:lnTo>
                  <a:lnTo>
                    <a:pt x="876549" y="4723"/>
                  </a:lnTo>
                  <a:lnTo>
                    <a:pt x="829268" y="10543"/>
                  </a:lnTo>
                  <a:lnTo>
                    <a:pt x="782716" y="18594"/>
                  </a:lnTo>
                  <a:lnTo>
                    <a:pt x="736947" y="28822"/>
                  </a:lnTo>
                  <a:lnTo>
                    <a:pt x="692019" y="41169"/>
                  </a:lnTo>
                  <a:lnTo>
                    <a:pt x="647985" y="55581"/>
                  </a:lnTo>
                  <a:lnTo>
                    <a:pt x="604903" y="72001"/>
                  </a:lnTo>
                  <a:lnTo>
                    <a:pt x="562828" y="90375"/>
                  </a:lnTo>
                  <a:lnTo>
                    <a:pt x="521816" y="110645"/>
                  </a:lnTo>
                  <a:lnTo>
                    <a:pt x="481922" y="132757"/>
                  </a:lnTo>
                  <a:lnTo>
                    <a:pt x="443202" y="156654"/>
                  </a:lnTo>
                  <a:lnTo>
                    <a:pt x="405712" y="182282"/>
                  </a:lnTo>
                  <a:lnTo>
                    <a:pt x="369508" y="209584"/>
                  </a:lnTo>
                  <a:lnTo>
                    <a:pt x="334645" y="238504"/>
                  </a:lnTo>
                  <a:lnTo>
                    <a:pt x="301179" y="268987"/>
                  </a:lnTo>
                  <a:lnTo>
                    <a:pt x="269166" y="300977"/>
                  </a:lnTo>
                  <a:lnTo>
                    <a:pt x="238661" y="334418"/>
                  </a:lnTo>
                  <a:lnTo>
                    <a:pt x="209721" y="369256"/>
                  </a:lnTo>
                  <a:lnTo>
                    <a:pt x="182400" y="405433"/>
                  </a:lnTo>
                  <a:lnTo>
                    <a:pt x="156755" y="442894"/>
                  </a:lnTo>
                  <a:lnTo>
                    <a:pt x="132841" y="481584"/>
                  </a:lnTo>
                  <a:lnTo>
                    <a:pt x="110715" y="521446"/>
                  </a:lnTo>
                  <a:lnTo>
                    <a:pt x="90431" y="562425"/>
                  </a:lnTo>
                  <a:lnTo>
                    <a:pt x="72046" y="604466"/>
                  </a:lnTo>
                  <a:lnTo>
                    <a:pt x="55615" y="647512"/>
                  </a:lnTo>
                  <a:lnTo>
                    <a:pt x="41194" y="691508"/>
                  </a:lnTo>
                  <a:lnTo>
                    <a:pt x="28839" y="736399"/>
                  </a:lnTo>
                  <a:lnTo>
                    <a:pt x="18606" y="782127"/>
                  </a:lnTo>
                  <a:lnTo>
                    <a:pt x="10549" y="828639"/>
                  </a:lnTo>
                  <a:lnTo>
                    <a:pt x="4725" y="875877"/>
                  </a:lnTo>
                  <a:lnTo>
                    <a:pt x="1190" y="923786"/>
                  </a:lnTo>
                  <a:lnTo>
                    <a:pt x="0" y="972312"/>
                  </a:lnTo>
                  <a:lnTo>
                    <a:pt x="1190" y="1020837"/>
                  </a:lnTo>
                  <a:lnTo>
                    <a:pt x="4725" y="1068746"/>
                  </a:lnTo>
                  <a:lnTo>
                    <a:pt x="10549" y="1115984"/>
                  </a:lnTo>
                  <a:lnTo>
                    <a:pt x="18606" y="1162496"/>
                  </a:lnTo>
                  <a:lnTo>
                    <a:pt x="28839" y="1208224"/>
                  </a:lnTo>
                  <a:lnTo>
                    <a:pt x="41194" y="1253115"/>
                  </a:lnTo>
                  <a:lnTo>
                    <a:pt x="55615" y="1297111"/>
                  </a:lnTo>
                  <a:lnTo>
                    <a:pt x="72046" y="1340157"/>
                  </a:lnTo>
                  <a:lnTo>
                    <a:pt x="90431" y="1382198"/>
                  </a:lnTo>
                  <a:lnTo>
                    <a:pt x="110715" y="1423177"/>
                  </a:lnTo>
                  <a:lnTo>
                    <a:pt x="132841" y="1463039"/>
                  </a:lnTo>
                  <a:lnTo>
                    <a:pt x="156755" y="1501729"/>
                  </a:lnTo>
                  <a:lnTo>
                    <a:pt x="182400" y="1539190"/>
                  </a:lnTo>
                  <a:lnTo>
                    <a:pt x="209721" y="1575367"/>
                  </a:lnTo>
                  <a:lnTo>
                    <a:pt x="238661" y="1610205"/>
                  </a:lnTo>
                  <a:lnTo>
                    <a:pt x="269166" y="1643646"/>
                  </a:lnTo>
                  <a:lnTo>
                    <a:pt x="301179" y="1675636"/>
                  </a:lnTo>
                  <a:lnTo>
                    <a:pt x="334645" y="1706119"/>
                  </a:lnTo>
                  <a:lnTo>
                    <a:pt x="369508" y="1735039"/>
                  </a:lnTo>
                  <a:lnTo>
                    <a:pt x="405712" y="1762341"/>
                  </a:lnTo>
                  <a:lnTo>
                    <a:pt x="443202" y="1787969"/>
                  </a:lnTo>
                  <a:lnTo>
                    <a:pt x="481922" y="1811866"/>
                  </a:lnTo>
                  <a:lnTo>
                    <a:pt x="521816" y="1833978"/>
                  </a:lnTo>
                  <a:lnTo>
                    <a:pt x="562828" y="1854248"/>
                  </a:lnTo>
                  <a:lnTo>
                    <a:pt x="604903" y="1872622"/>
                  </a:lnTo>
                  <a:lnTo>
                    <a:pt x="647985" y="1889042"/>
                  </a:lnTo>
                  <a:lnTo>
                    <a:pt x="692019" y="1903454"/>
                  </a:lnTo>
                  <a:lnTo>
                    <a:pt x="736947" y="1915801"/>
                  </a:lnTo>
                  <a:lnTo>
                    <a:pt x="782716" y="1926029"/>
                  </a:lnTo>
                  <a:lnTo>
                    <a:pt x="829268" y="1934080"/>
                  </a:lnTo>
                  <a:lnTo>
                    <a:pt x="876549" y="1939900"/>
                  </a:lnTo>
                  <a:lnTo>
                    <a:pt x="924503" y="1943433"/>
                  </a:lnTo>
                  <a:lnTo>
                    <a:pt x="973074" y="1944624"/>
                  </a:lnTo>
                  <a:lnTo>
                    <a:pt x="1021644" y="1943433"/>
                  </a:lnTo>
                  <a:lnTo>
                    <a:pt x="1069598" y="1939900"/>
                  </a:lnTo>
                  <a:lnTo>
                    <a:pt x="1116879" y="1934080"/>
                  </a:lnTo>
                  <a:lnTo>
                    <a:pt x="1163431" y="1926029"/>
                  </a:lnTo>
                  <a:lnTo>
                    <a:pt x="1209200" y="1915801"/>
                  </a:lnTo>
                  <a:lnTo>
                    <a:pt x="1254128" y="1903454"/>
                  </a:lnTo>
                  <a:lnTo>
                    <a:pt x="1298162" y="1889042"/>
                  </a:lnTo>
                  <a:lnTo>
                    <a:pt x="1341244" y="1872622"/>
                  </a:lnTo>
                  <a:lnTo>
                    <a:pt x="1383319" y="1854248"/>
                  </a:lnTo>
                  <a:lnTo>
                    <a:pt x="1424331" y="1833978"/>
                  </a:lnTo>
                  <a:lnTo>
                    <a:pt x="1464225" y="1811866"/>
                  </a:lnTo>
                  <a:lnTo>
                    <a:pt x="1502945" y="1787969"/>
                  </a:lnTo>
                  <a:lnTo>
                    <a:pt x="1540435" y="1762341"/>
                  </a:lnTo>
                  <a:lnTo>
                    <a:pt x="1576639" y="1735039"/>
                  </a:lnTo>
                  <a:lnTo>
                    <a:pt x="1611502" y="1706119"/>
                  </a:lnTo>
                  <a:lnTo>
                    <a:pt x="1644968" y="1675636"/>
                  </a:lnTo>
                  <a:lnTo>
                    <a:pt x="1676981" y="1643646"/>
                  </a:lnTo>
                  <a:lnTo>
                    <a:pt x="1707486" y="1610205"/>
                  </a:lnTo>
                  <a:lnTo>
                    <a:pt x="1736426" y="1575367"/>
                  </a:lnTo>
                  <a:lnTo>
                    <a:pt x="1763747" y="1539190"/>
                  </a:lnTo>
                  <a:lnTo>
                    <a:pt x="1789392" y="1501729"/>
                  </a:lnTo>
                  <a:lnTo>
                    <a:pt x="1813306" y="1463039"/>
                  </a:lnTo>
                  <a:lnTo>
                    <a:pt x="1835432" y="1423177"/>
                  </a:lnTo>
                  <a:lnTo>
                    <a:pt x="1855716" y="1382198"/>
                  </a:lnTo>
                  <a:lnTo>
                    <a:pt x="1874101" y="1340157"/>
                  </a:lnTo>
                  <a:lnTo>
                    <a:pt x="1890532" y="1297111"/>
                  </a:lnTo>
                  <a:lnTo>
                    <a:pt x="1904953" y="1253115"/>
                  </a:lnTo>
                  <a:lnTo>
                    <a:pt x="1917308" y="1208224"/>
                  </a:lnTo>
                  <a:lnTo>
                    <a:pt x="1927541" y="1162496"/>
                  </a:lnTo>
                  <a:lnTo>
                    <a:pt x="1935598" y="1115984"/>
                  </a:lnTo>
                  <a:lnTo>
                    <a:pt x="1941422" y="1068746"/>
                  </a:lnTo>
                  <a:lnTo>
                    <a:pt x="1944957" y="1020837"/>
                  </a:lnTo>
                  <a:lnTo>
                    <a:pt x="1946148" y="972312"/>
                  </a:lnTo>
                  <a:lnTo>
                    <a:pt x="1944957" y="923786"/>
                  </a:lnTo>
                  <a:lnTo>
                    <a:pt x="1941422" y="875877"/>
                  </a:lnTo>
                  <a:lnTo>
                    <a:pt x="1935598" y="828639"/>
                  </a:lnTo>
                  <a:lnTo>
                    <a:pt x="1927541" y="782127"/>
                  </a:lnTo>
                  <a:lnTo>
                    <a:pt x="1917308" y="736399"/>
                  </a:lnTo>
                  <a:lnTo>
                    <a:pt x="1904953" y="691508"/>
                  </a:lnTo>
                  <a:lnTo>
                    <a:pt x="1890532" y="647512"/>
                  </a:lnTo>
                  <a:lnTo>
                    <a:pt x="1874101" y="604466"/>
                  </a:lnTo>
                  <a:lnTo>
                    <a:pt x="1855716" y="562425"/>
                  </a:lnTo>
                  <a:lnTo>
                    <a:pt x="1835432" y="521446"/>
                  </a:lnTo>
                  <a:lnTo>
                    <a:pt x="1813306" y="481583"/>
                  </a:lnTo>
                  <a:lnTo>
                    <a:pt x="1789392" y="442894"/>
                  </a:lnTo>
                  <a:lnTo>
                    <a:pt x="1763747" y="405433"/>
                  </a:lnTo>
                  <a:lnTo>
                    <a:pt x="1736426" y="369256"/>
                  </a:lnTo>
                  <a:lnTo>
                    <a:pt x="1707486" y="334418"/>
                  </a:lnTo>
                  <a:lnTo>
                    <a:pt x="1676981" y="300977"/>
                  </a:lnTo>
                  <a:lnTo>
                    <a:pt x="1644968" y="268987"/>
                  </a:lnTo>
                  <a:lnTo>
                    <a:pt x="1611502" y="238504"/>
                  </a:lnTo>
                  <a:lnTo>
                    <a:pt x="1576639" y="209584"/>
                  </a:lnTo>
                  <a:lnTo>
                    <a:pt x="1540435" y="182282"/>
                  </a:lnTo>
                  <a:lnTo>
                    <a:pt x="1502945" y="156654"/>
                  </a:lnTo>
                  <a:lnTo>
                    <a:pt x="1464225" y="132757"/>
                  </a:lnTo>
                  <a:lnTo>
                    <a:pt x="1424331" y="110645"/>
                  </a:lnTo>
                  <a:lnTo>
                    <a:pt x="1383319" y="90375"/>
                  </a:lnTo>
                  <a:lnTo>
                    <a:pt x="1341244" y="72001"/>
                  </a:lnTo>
                  <a:lnTo>
                    <a:pt x="1298162" y="55581"/>
                  </a:lnTo>
                  <a:lnTo>
                    <a:pt x="1254128" y="41169"/>
                  </a:lnTo>
                  <a:lnTo>
                    <a:pt x="1209200" y="28822"/>
                  </a:lnTo>
                  <a:lnTo>
                    <a:pt x="1163431" y="18594"/>
                  </a:lnTo>
                  <a:lnTo>
                    <a:pt x="1116879" y="10543"/>
                  </a:lnTo>
                  <a:lnTo>
                    <a:pt x="1069598" y="4723"/>
                  </a:lnTo>
                  <a:lnTo>
                    <a:pt x="1021644" y="1190"/>
                  </a:lnTo>
                  <a:lnTo>
                    <a:pt x="9730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40885" y="2258695"/>
            <a:ext cx="1071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Check-List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66596" y="946861"/>
            <a:ext cx="13868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Times New Roman"/>
                <a:cs typeface="Times New Roman"/>
              </a:rPr>
              <a:t>G</a:t>
            </a:r>
            <a:r>
              <a:rPr sz="1000" spc="-10" dirty="0">
                <a:latin typeface="Times New Roman"/>
                <a:cs typeface="Times New Roman"/>
              </a:rPr>
              <a:t>at</a:t>
            </a:r>
            <a:r>
              <a:rPr sz="1000" spc="-25" dirty="0">
                <a:latin typeface="Times New Roman"/>
                <a:cs typeface="Times New Roman"/>
              </a:rPr>
              <a:t>he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re</a:t>
            </a:r>
            <a:r>
              <a:rPr sz="1000" spc="-25" dirty="0">
                <a:latin typeface="Times New Roman"/>
                <a:cs typeface="Times New Roman"/>
              </a:rPr>
              <a:t>q</a:t>
            </a:r>
            <a:r>
              <a:rPr sz="1000" spc="-15" dirty="0">
                <a:latin typeface="Times New Roman"/>
                <a:cs typeface="Times New Roman"/>
              </a:rPr>
              <a:t>uir</a:t>
            </a:r>
            <a:r>
              <a:rPr sz="1000" spc="-3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m</a:t>
            </a:r>
            <a:r>
              <a:rPr sz="1000" spc="-6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nts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f</a:t>
            </a:r>
            <a:r>
              <a:rPr sz="1000" spc="-5" dirty="0">
                <a:latin typeface="Times New Roman"/>
                <a:cs typeface="Times New Roman"/>
              </a:rPr>
              <a:t>or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000" spc="-20" dirty="0">
                <a:latin typeface="Times New Roman"/>
                <a:cs typeface="Times New Roman"/>
              </a:rPr>
              <a:t>project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04391" y="2175128"/>
            <a:ext cx="11652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P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pare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dat</a:t>
            </a:r>
            <a:r>
              <a:rPr sz="1000" spc="-20" dirty="0">
                <a:latin typeface="Times New Roman"/>
                <a:cs typeface="Times New Roman"/>
              </a:rPr>
              <a:t>a</a:t>
            </a:r>
            <a:r>
              <a:rPr sz="1000" spc="10" dirty="0">
                <a:latin typeface="Times New Roman"/>
                <a:cs typeface="Times New Roman"/>
              </a:rPr>
              <a:t>b</a:t>
            </a:r>
            <a:r>
              <a:rPr sz="1000" spc="-60" dirty="0">
                <a:latin typeface="Times New Roman"/>
                <a:cs typeface="Times New Roman"/>
              </a:rPr>
              <a:t>ase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de</a:t>
            </a:r>
            <a:r>
              <a:rPr sz="1000" spc="-50" dirty="0">
                <a:latin typeface="Times New Roman"/>
                <a:cs typeface="Times New Roman"/>
              </a:rPr>
              <a:t>si</a:t>
            </a:r>
            <a:r>
              <a:rPr sz="1000" spc="-80" dirty="0">
                <a:latin typeface="Times New Roman"/>
                <a:cs typeface="Times New Roman"/>
              </a:rPr>
              <a:t>g</a:t>
            </a:r>
            <a:r>
              <a:rPr sz="1000" spc="25" dirty="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000" spc="-40" dirty="0">
                <a:latin typeface="Times New Roman"/>
                <a:cs typeface="Times New Roman"/>
              </a:rPr>
              <a:t>schemas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06449" y="3435858"/>
            <a:ext cx="11334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Times New Roman"/>
                <a:cs typeface="Times New Roman"/>
              </a:rPr>
              <a:t>G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30" dirty="0">
                <a:latin typeface="Times New Roman"/>
                <a:cs typeface="Times New Roman"/>
              </a:rPr>
              <a:t>t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70" dirty="0">
                <a:latin typeface="Times New Roman"/>
                <a:cs typeface="Times New Roman"/>
              </a:rPr>
              <a:t>y</a:t>
            </a:r>
            <a:r>
              <a:rPr sz="1000" spc="5" dirty="0">
                <a:latin typeface="Times New Roman"/>
                <a:cs typeface="Times New Roman"/>
              </a:rPr>
              <a:t>our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nit</a:t>
            </a:r>
            <a:r>
              <a:rPr sz="1000" spc="-15" dirty="0">
                <a:latin typeface="Times New Roman"/>
                <a:cs typeface="Times New Roman"/>
              </a:rPr>
              <a:t>i</a:t>
            </a:r>
            <a:r>
              <a:rPr sz="1000" spc="-45" dirty="0">
                <a:latin typeface="Times New Roman"/>
                <a:cs typeface="Times New Roman"/>
              </a:rPr>
              <a:t>al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proj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ct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000" spc="-95" dirty="0">
                <a:latin typeface="Times New Roman"/>
                <a:cs typeface="Times New Roman"/>
              </a:rPr>
              <a:t>S</a:t>
            </a:r>
            <a:r>
              <a:rPr sz="1000" spc="15" dirty="0">
                <a:latin typeface="Times New Roman"/>
                <a:cs typeface="Times New Roman"/>
              </a:rPr>
              <a:t>tr</a:t>
            </a:r>
            <a:r>
              <a:rPr sz="1000" spc="30" dirty="0">
                <a:latin typeface="Times New Roman"/>
                <a:cs typeface="Times New Roman"/>
              </a:rPr>
              <a:t>u</a:t>
            </a:r>
            <a:r>
              <a:rPr sz="1000" spc="5" dirty="0">
                <a:latin typeface="Times New Roman"/>
                <a:cs typeface="Times New Roman"/>
              </a:rPr>
              <a:t>ctu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0" dirty="0">
                <a:latin typeface="Times New Roman"/>
                <a:cs typeface="Times New Roman"/>
              </a:rPr>
              <a:t>e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40" dirty="0">
                <a:latin typeface="Times New Roman"/>
                <a:cs typeface="Times New Roman"/>
              </a:rPr>
              <a:t>ady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11654" y="4321860"/>
            <a:ext cx="11226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In</a:t>
            </a:r>
            <a:r>
              <a:rPr sz="1000" spc="-1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25" dirty="0">
                <a:latin typeface="Times New Roman"/>
                <a:cs typeface="Times New Roman"/>
              </a:rPr>
              <a:t>ate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a </a:t>
            </a:r>
            <a:r>
              <a:rPr sz="1000" spc="-65" dirty="0">
                <a:latin typeface="Times New Roman"/>
                <a:cs typeface="Times New Roman"/>
              </a:rPr>
              <a:t>g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30" dirty="0">
                <a:latin typeface="Times New Roman"/>
                <a:cs typeface="Times New Roman"/>
              </a:rPr>
              <a:t>t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pos</a:t>
            </a:r>
            <a:r>
              <a:rPr sz="1000" spc="-25" dirty="0">
                <a:latin typeface="Times New Roman"/>
                <a:cs typeface="Times New Roman"/>
              </a:rPr>
              <a:t>i</a:t>
            </a:r>
            <a:r>
              <a:rPr sz="1000" spc="-10" dirty="0">
                <a:latin typeface="Times New Roman"/>
                <a:cs typeface="Times New Roman"/>
              </a:rPr>
              <a:t>tory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95313" y="946861"/>
            <a:ext cx="12471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Times New Roman"/>
                <a:cs typeface="Times New Roman"/>
              </a:rPr>
              <a:t>a</a:t>
            </a:r>
            <a:r>
              <a:rPr sz="1000" spc="-30" dirty="0">
                <a:latin typeface="Times New Roman"/>
                <a:cs typeface="Times New Roman"/>
              </a:rPr>
              <a:t>d</a:t>
            </a:r>
            <a:r>
              <a:rPr sz="1000" spc="5" dirty="0">
                <a:latin typeface="Times New Roman"/>
                <a:cs typeface="Times New Roman"/>
              </a:rPr>
              <a:t>d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35" dirty="0">
                <a:latin typeface="Times New Roman"/>
                <a:cs typeface="Times New Roman"/>
              </a:rPr>
              <a:t>R</a:t>
            </a:r>
            <a:r>
              <a:rPr sz="1000" spc="-60" dirty="0">
                <a:latin typeface="Times New Roman"/>
                <a:cs typeface="Times New Roman"/>
              </a:rPr>
              <a:t>e</a:t>
            </a:r>
            <a:r>
              <a:rPr sz="1000" spc="-20" dirty="0">
                <a:latin typeface="Times New Roman"/>
                <a:cs typeface="Times New Roman"/>
              </a:rPr>
              <a:t>a</a:t>
            </a:r>
            <a:r>
              <a:rPr sz="1000" spc="-3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m</a:t>
            </a:r>
            <a:r>
              <a:rPr sz="1000" spc="-60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.md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f</a:t>
            </a:r>
            <a:r>
              <a:rPr sz="1000" spc="-40" dirty="0">
                <a:latin typeface="Times New Roman"/>
                <a:cs typeface="Times New Roman"/>
              </a:rPr>
              <a:t>i</a:t>
            </a:r>
            <a:r>
              <a:rPr sz="1000" spc="-50" dirty="0">
                <a:latin typeface="Times New Roman"/>
                <a:cs typeface="Times New Roman"/>
              </a:rPr>
              <a:t>le</a:t>
            </a:r>
            <a:r>
              <a:rPr sz="1000" spc="-55" dirty="0">
                <a:latin typeface="Times New Roman"/>
                <a:cs typeface="Times New Roman"/>
              </a:rPr>
              <a:t> w</a:t>
            </a:r>
            <a:r>
              <a:rPr sz="1000" spc="-25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Times New Roman"/>
                <a:cs typeface="Times New Roman"/>
              </a:rPr>
              <a:t>th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30" dirty="0">
                <a:latin typeface="Times New Roman"/>
                <a:cs typeface="Times New Roman"/>
              </a:rPr>
              <a:t>de</a:t>
            </a:r>
            <a:r>
              <a:rPr sz="1000" spc="-55" dirty="0">
                <a:latin typeface="Times New Roman"/>
                <a:cs typeface="Times New Roman"/>
              </a:rPr>
              <a:t>sc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40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pt</a:t>
            </a:r>
            <a:r>
              <a:rPr sz="1000" spc="-10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on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of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pr</a:t>
            </a:r>
            <a:r>
              <a:rPr sz="1000" spc="-25" dirty="0">
                <a:latin typeface="Times New Roman"/>
                <a:cs typeface="Times New Roman"/>
              </a:rPr>
              <a:t>oject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66890" y="2175128"/>
            <a:ext cx="14998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10" dirty="0">
                <a:latin typeface="Times New Roman"/>
                <a:cs typeface="Times New Roman"/>
              </a:rPr>
              <a:t>Com</a:t>
            </a:r>
            <a:r>
              <a:rPr sz="1000" spc="-5" dirty="0">
                <a:latin typeface="Times New Roman"/>
                <a:cs typeface="Times New Roman"/>
              </a:rPr>
              <a:t>m</a:t>
            </a:r>
            <a:r>
              <a:rPr sz="1000" spc="-40" dirty="0">
                <a:latin typeface="Times New Roman"/>
                <a:cs typeface="Times New Roman"/>
              </a:rPr>
              <a:t>i</a:t>
            </a:r>
            <a:r>
              <a:rPr sz="1000" spc="30" dirty="0">
                <a:latin typeface="Times New Roman"/>
                <a:cs typeface="Times New Roman"/>
              </a:rPr>
              <a:t>t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45" dirty="0">
                <a:latin typeface="Times New Roman"/>
                <a:cs typeface="Times New Roman"/>
              </a:rPr>
              <a:t>all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h</a:t>
            </a:r>
            <a:r>
              <a:rPr sz="1000" spc="-40" dirty="0">
                <a:latin typeface="Times New Roman"/>
                <a:cs typeface="Times New Roman"/>
              </a:rPr>
              <a:t>ange</a:t>
            </a:r>
            <a:r>
              <a:rPr sz="1000" spc="-70" dirty="0">
                <a:latin typeface="Times New Roman"/>
                <a:cs typeface="Times New Roman"/>
              </a:rPr>
              <a:t>s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wi</a:t>
            </a:r>
            <a:r>
              <a:rPr sz="1000" spc="-15" dirty="0">
                <a:latin typeface="Times New Roman"/>
                <a:cs typeface="Times New Roman"/>
              </a:rPr>
              <a:t>t</a:t>
            </a:r>
            <a:r>
              <a:rPr sz="1000" spc="10" dirty="0">
                <a:latin typeface="Times New Roman"/>
                <a:cs typeface="Times New Roman"/>
              </a:rPr>
              <a:t>h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"</a:t>
            </a:r>
            <a:r>
              <a:rPr sz="1000" spc="-25" dirty="0">
                <a:latin typeface="Times New Roman"/>
                <a:cs typeface="Times New Roman"/>
              </a:rPr>
              <a:t>f</a:t>
            </a:r>
            <a:r>
              <a:rPr sz="1000" spc="-40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st  </a:t>
            </a:r>
            <a:r>
              <a:rPr sz="1000" spc="-20" dirty="0">
                <a:latin typeface="Times New Roman"/>
                <a:cs typeface="Times New Roman"/>
              </a:rPr>
              <a:t>commit"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81978" y="3435858"/>
            <a:ext cx="14109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ate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a 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pos</a:t>
            </a:r>
            <a:r>
              <a:rPr sz="1000" spc="-25" dirty="0">
                <a:latin typeface="Times New Roman"/>
                <a:cs typeface="Times New Roman"/>
              </a:rPr>
              <a:t>i</a:t>
            </a:r>
            <a:r>
              <a:rPr sz="1000" spc="-10" dirty="0">
                <a:latin typeface="Times New Roman"/>
                <a:cs typeface="Times New Roman"/>
              </a:rPr>
              <a:t>tory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on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g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Times New Roman"/>
                <a:cs typeface="Times New Roman"/>
              </a:rPr>
              <a:t>thu</a:t>
            </a:r>
            <a:r>
              <a:rPr sz="1000" spc="5" dirty="0">
                <a:latin typeface="Times New Roman"/>
                <a:cs typeface="Times New Roman"/>
              </a:rPr>
              <a:t>b  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alt</a:t>
            </a:r>
            <a:r>
              <a:rPr sz="1000" spc="-4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to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proj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64453" y="4321860"/>
            <a:ext cx="14052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Times New Roman"/>
                <a:cs typeface="Times New Roman"/>
              </a:rPr>
              <a:t>Pu</a:t>
            </a:r>
            <a:r>
              <a:rPr sz="1000" spc="-30" dirty="0">
                <a:latin typeface="Times New Roman"/>
                <a:cs typeface="Times New Roman"/>
              </a:rPr>
              <a:t>sh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70" dirty="0">
                <a:latin typeface="Times New Roman"/>
                <a:cs typeface="Times New Roman"/>
              </a:rPr>
              <a:t>y</a:t>
            </a:r>
            <a:r>
              <a:rPr sz="1000" spc="5" dirty="0">
                <a:latin typeface="Times New Roman"/>
                <a:cs typeface="Times New Roman"/>
              </a:rPr>
              <a:t>our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h</a:t>
            </a:r>
            <a:r>
              <a:rPr sz="1000" spc="-40" dirty="0">
                <a:latin typeface="Times New Roman"/>
                <a:cs typeface="Times New Roman"/>
              </a:rPr>
              <a:t>ange</a:t>
            </a:r>
            <a:r>
              <a:rPr sz="1000" spc="-70" dirty="0">
                <a:latin typeface="Times New Roman"/>
                <a:cs typeface="Times New Roman"/>
              </a:rPr>
              <a:t>s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to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g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Times New Roman"/>
                <a:cs typeface="Times New Roman"/>
              </a:rPr>
              <a:t>thu</a:t>
            </a:r>
            <a:r>
              <a:rPr sz="1000" spc="10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71983" y="181102"/>
            <a:ext cx="2861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Assessment</a:t>
            </a:r>
            <a:r>
              <a:rPr spc="-50" dirty="0"/>
              <a:t> </a:t>
            </a:r>
            <a:r>
              <a:rPr spc="-65" dirty="0"/>
              <a:t>Parameter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268" y="0"/>
                </a:moveTo>
                <a:lnTo>
                  <a:pt x="0" y="0"/>
                </a:lnTo>
                <a:lnTo>
                  <a:pt x="0" y="76200"/>
                </a:lnTo>
                <a:lnTo>
                  <a:pt x="4811268" y="76200"/>
                </a:lnTo>
                <a:lnTo>
                  <a:pt x="4811268" y="0"/>
                </a:lnTo>
                <a:close/>
              </a:path>
            </a:pathLst>
          </a:custGeom>
          <a:solidFill>
            <a:srgbClr val="EFC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2907" y="1784604"/>
            <a:ext cx="1181099" cy="11811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232660" y="614172"/>
            <a:ext cx="4819015" cy="794385"/>
          </a:xfrm>
          <a:custGeom>
            <a:avLst/>
            <a:gdLst/>
            <a:ahLst/>
            <a:cxnLst/>
            <a:rect l="l" t="t" r="r" b="b"/>
            <a:pathLst>
              <a:path w="4819015" h="794385">
                <a:moveTo>
                  <a:pt x="4818888" y="0"/>
                </a:moveTo>
                <a:lnTo>
                  <a:pt x="0" y="0"/>
                </a:lnTo>
                <a:lnTo>
                  <a:pt x="0" y="794003"/>
                </a:lnTo>
                <a:lnTo>
                  <a:pt x="4818888" y="794003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32660" y="871220"/>
            <a:ext cx="481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800" b="1" i="1" spc="3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b="1" i="1" spc="40" dirty="0">
                <a:solidFill>
                  <a:srgbClr val="FFFFFF"/>
                </a:solidFill>
                <a:latin typeface="Trebuchet MS"/>
                <a:cs typeface="Trebuchet MS"/>
              </a:rPr>
              <a:t>ubmiss</a:t>
            </a:r>
            <a:r>
              <a:rPr sz="1800" b="1" i="1" spc="-30" dirty="0">
                <a:solidFill>
                  <a:srgbClr val="FFFFFF"/>
                </a:solidFill>
                <a:latin typeface="Trebuchet MS"/>
                <a:cs typeface="Trebuchet MS"/>
              </a:rPr>
              <a:t>ion</a:t>
            </a:r>
            <a:r>
              <a:rPr sz="1800" b="1" i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spc="10" dirty="0">
                <a:solidFill>
                  <a:srgbClr val="FFFFFF"/>
                </a:solidFill>
                <a:latin typeface="Trebuchet MS"/>
                <a:cs typeface="Trebuchet MS"/>
              </a:rPr>
              <a:t>Github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9220" y="2221738"/>
            <a:ext cx="29648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dirty="0" err="1">
                <a:hlinkClick r:id="rId4"/>
              </a:rPr>
              <a:t>varzaa</a:t>
            </a:r>
            <a:r>
              <a:rPr lang="en-IN" sz="1400" dirty="0">
                <a:hlinkClick r:id="rId4"/>
              </a:rPr>
              <a:t>/202001157 (github.com)</a:t>
            </a:r>
            <a:endParaRPr sz="1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638555"/>
            <a:ext cx="4733925" cy="4030979"/>
            <a:chOff x="0" y="638555"/>
            <a:chExt cx="4733925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55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544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544" y="4030979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995" y="813892"/>
            <a:ext cx="4020185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35" dirty="0"/>
              <a:t>CHAT</a:t>
            </a:r>
            <a:r>
              <a:rPr sz="1800" spc="-25" dirty="0"/>
              <a:t> </a:t>
            </a:r>
            <a:r>
              <a:rPr sz="1800" dirty="0"/>
              <a:t>APPLICATION</a:t>
            </a:r>
            <a:r>
              <a:rPr sz="1800" spc="10" dirty="0"/>
              <a:t> </a:t>
            </a:r>
            <a:r>
              <a:rPr sz="1800" spc="90" dirty="0"/>
              <a:t>AND</a:t>
            </a:r>
            <a:r>
              <a:rPr sz="1800" spc="-35" dirty="0"/>
              <a:t> </a:t>
            </a:r>
            <a:r>
              <a:rPr sz="1800" spc="-55" dirty="0"/>
              <a:t>WEBSITE</a:t>
            </a:r>
            <a:endParaRPr sz="1800"/>
          </a:p>
        </p:txBody>
      </p:sp>
      <p:sp>
        <p:nvSpPr>
          <p:cNvPr id="7" name="object 7"/>
          <p:cNvSpPr txBox="1"/>
          <p:nvPr/>
        </p:nvSpPr>
        <p:spPr>
          <a:xfrm>
            <a:off x="223520" y="1315338"/>
            <a:ext cx="43795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har char="▪"/>
              <a:tabLst>
                <a:tab pos="299085" algn="l"/>
                <a:tab pos="299720" algn="l"/>
              </a:tabLst>
            </a:pPr>
            <a:r>
              <a:rPr sz="1400" spc="4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provide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14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user-friendly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chat</a:t>
            </a:r>
            <a:r>
              <a:rPr sz="14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imes New Roman"/>
                <a:cs typeface="Times New Roman"/>
              </a:rPr>
              <a:t>app</a:t>
            </a:r>
            <a:r>
              <a:rPr sz="1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4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efficient</a:t>
            </a:r>
            <a:r>
              <a:rPr sz="14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imes New Roman"/>
                <a:cs typeface="Times New Roman"/>
              </a:rPr>
              <a:t>easy</a:t>
            </a:r>
            <a:endParaRPr sz="1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communication.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7200" y="242341"/>
            <a:ext cx="4876800" cy="4901156"/>
          </a:xfrm>
          <a:prstGeom prst="rect">
            <a:avLst/>
          </a:prstGeom>
        </p:spPr>
      </p:pic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39941" y="1954974"/>
          <a:ext cx="4277994" cy="2330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9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2002"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LMS</a:t>
                      </a:r>
                      <a:r>
                        <a:rPr sz="1400" b="1" spc="-55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Username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2113a52158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682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VIDHYAA</a:t>
                      </a:r>
                      <a:r>
                        <a:rPr sz="1400" spc="-4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SHREE </a:t>
                      </a:r>
                      <a:r>
                        <a:rPr sz="1400" spc="-37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A52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2113a52154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VARSHA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A52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2113a52166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YUKESH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A52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2113a52153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69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VAISHNAVI</a:t>
                      </a:r>
                      <a:r>
                        <a:rPr sz="1400" spc="-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V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69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A52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69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71272" y="2976372"/>
            <a:ext cx="175260" cy="1325245"/>
            <a:chOff x="271272" y="2976372"/>
            <a:chExt cx="175260" cy="1325245"/>
          </a:xfrm>
        </p:grpSpPr>
        <p:sp>
          <p:nvSpPr>
            <p:cNvPr id="4" name="object 4"/>
            <p:cNvSpPr/>
            <p:nvPr/>
          </p:nvSpPr>
          <p:spPr>
            <a:xfrm>
              <a:off x="271272" y="2976372"/>
              <a:ext cx="175260" cy="375285"/>
            </a:xfrm>
            <a:custGeom>
              <a:avLst/>
              <a:gdLst/>
              <a:ahLst/>
              <a:cxnLst/>
              <a:rect l="l" t="t" r="r" b="b"/>
              <a:pathLst>
                <a:path w="175259" h="375285">
                  <a:moveTo>
                    <a:pt x="175259" y="0"/>
                  </a:moveTo>
                  <a:lnTo>
                    <a:pt x="0" y="0"/>
                  </a:lnTo>
                  <a:lnTo>
                    <a:pt x="0" y="374904"/>
                  </a:lnTo>
                  <a:lnTo>
                    <a:pt x="175259" y="374904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140" y="3188208"/>
              <a:ext cx="0" cy="1113155"/>
            </a:xfrm>
            <a:custGeom>
              <a:avLst/>
              <a:gdLst/>
              <a:ahLst/>
              <a:cxnLst/>
              <a:rect l="l" t="t" r="r" b="b"/>
              <a:pathLst>
                <a:path h="1113154">
                  <a:moveTo>
                    <a:pt x="0" y="0"/>
                  </a:moveTo>
                  <a:lnTo>
                    <a:pt x="0" y="1112837"/>
                  </a:lnTo>
                </a:path>
              </a:pathLst>
            </a:custGeom>
            <a:ln w="12700">
              <a:solidFill>
                <a:srgbClr val="C78B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71272" y="225552"/>
            <a:ext cx="175260" cy="2253615"/>
            <a:chOff x="271272" y="225552"/>
            <a:chExt cx="175260" cy="2253615"/>
          </a:xfrm>
        </p:grpSpPr>
        <p:sp>
          <p:nvSpPr>
            <p:cNvPr id="7" name="object 7"/>
            <p:cNvSpPr/>
            <p:nvPr/>
          </p:nvSpPr>
          <p:spPr>
            <a:xfrm>
              <a:off x="358140" y="431292"/>
              <a:ext cx="0" cy="2047875"/>
            </a:xfrm>
            <a:custGeom>
              <a:avLst/>
              <a:gdLst/>
              <a:ahLst/>
              <a:cxnLst/>
              <a:rect l="l" t="t" r="r" b="b"/>
              <a:pathLst>
                <a:path h="2047875">
                  <a:moveTo>
                    <a:pt x="0" y="0"/>
                  </a:moveTo>
                  <a:lnTo>
                    <a:pt x="0" y="2047494"/>
                  </a:lnTo>
                </a:path>
              </a:pathLst>
            </a:custGeom>
            <a:ln w="12700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272" y="225552"/>
              <a:ext cx="175260" cy="375285"/>
            </a:xfrm>
            <a:custGeom>
              <a:avLst/>
              <a:gdLst/>
              <a:ahLst/>
              <a:cxnLst/>
              <a:rect l="l" t="t" r="r" b="b"/>
              <a:pathLst>
                <a:path w="175259" h="375284">
                  <a:moveTo>
                    <a:pt x="175259" y="0"/>
                  </a:moveTo>
                  <a:lnTo>
                    <a:pt x="0" y="0"/>
                  </a:lnTo>
                  <a:lnTo>
                    <a:pt x="0" y="374903"/>
                  </a:lnTo>
                  <a:lnTo>
                    <a:pt x="175259" y="374903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4662" y="3004820"/>
            <a:ext cx="6893559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35" dirty="0">
                <a:solidFill>
                  <a:srgbClr val="C78B31"/>
                </a:solidFill>
                <a:latin typeface="Trebuchet MS"/>
                <a:cs typeface="Trebuchet MS"/>
              </a:rPr>
              <a:t>L</a:t>
            </a:r>
            <a:r>
              <a:rPr sz="1400" b="1" spc="-5" dirty="0">
                <a:solidFill>
                  <a:srgbClr val="C78B31"/>
                </a:solidFill>
                <a:latin typeface="Trebuchet MS"/>
                <a:cs typeface="Trebuchet MS"/>
              </a:rPr>
              <a:t>e</a:t>
            </a:r>
            <a:r>
              <a:rPr sz="1400" b="1" spc="15" dirty="0">
                <a:solidFill>
                  <a:srgbClr val="C78B31"/>
                </a:solidFill>
                <a:latin typeface="Trebuchet MS"/>
                <a:cs typeface="Trebuchet MS"/>
              </a:rPr>
              <a:t>a</a:t>
            </a:r>
            <a:r>
              <a:rPr sz="1400" b="1" dirty="0">
                <a:solidFill>
                  <a:srgbClr val="C78B31"/>
                </a:solidFill>
                <a:latin typeface="Trebuchet MS"/>
                <a:cs typeface="Trebuchet MS"/>
              </a:rPr>
              <a:t>rn</a:t>
            </a:r>
            <a:r>
              <a:rPr sz="1400" b="1" spc="-15" dirty="0">
                <a:solidFill>
                  <a:srgbClr val="C78B31"/>
                </a:solidFill>
                <a:latin typeface="Trebuchet MS"/>
                <a:cs typeface="Trebuchet MS"/>
              </a:rPr>
              <a:t>i</a:t>
            </a:r>
            <a:r>
              <a:rPr sz="1400" b="1" spc="-35" dirty="0">
                <a:solidFill>
                  <a:srgbClr val="C78B31"/>
                </a:solidFill>
                <a:latin typeface="Trebuchet MS"/>
                <a:cs typeface="Trebuchet MS"/>
              </a:rPr>
              <a:t>n</a:t>
            </a:r>
            <a:r>
              <a:rPr sz="1400" b="1" spc="175" dirty="0">
                <a:solidFill>
                  <a:srgbClr val="C78B31"/>
                </a:solidFill>
                <a:latin typeface="Trebuchet MS"/>
                <a:cs typeface="Trebuchet MS"/>
              </a:rPr>
              <a:t>g</a:t>
            </a:r>
            <a:r>
              <a:rPr sz="1400" b="1" spc="-120" dirty="0">
                <a:solidFill>
                  <a:srgbClr val="C78B31"/>
                </a:solidFill>
                <a:latin typeface="Trebuchet MS"/>
                <a:cs typeface="Trebuchet MS"/>
              </a:rPr>
              <a:t> </a:t>
            </a:r>
            <a:r>
              <a:rPr sz="1400" b="1" spc="45" dirty="0">
                <a:solidFill>
                  <a:srgbClr val="C78B31"/>
                </a:solidFill>
                <a:latin typeface="Trebuchet MS"/>
                <a:cs typeface="Trebuchet MS"/>
              </a:rPr>
              <a:t>Ou</a:t>
            </a:r>
            <a:r>
              <a:rPr sz="1400" b="1" spc="30" dirty="0">
                <a:solidFill>
                  <a:srgbClr val="C78B31"/>
                </a:solidFill>
                <a:latin typeface="Trebuchet MS"/>
                <a:cs typeface="Trebuchet MS"/>
              </a:rPr>
              <a:t>tco</a:t>
            </a:r>
            <a:r>
              <a:rPr sz="1400" b="1" spc="25" dirty="0">
                <a:solidFill>
                  <a:srgbClr val="C78B31"/>
                </a:solidFill>
                <a:latin typeface="Trebuchet MS"/>
                <a:cs typeface="Trebuchet MS"/>
              </a:rPr>
              <a:t>me</a:t>
            </a:r>
            <a:endParaRPr sz="1400">
              <a:latin typeface="Trebuchet MS"/>
              <a:cs typeface="Trebuchet MS"/>
            </a:endParaRPr>
          </a:p>
          <a:p>
            <a:pPr marL="513080" indent="-317500">
              <a:lnSpc>
                <a:spcPct val="100000"/>
              </a:lnSpc>
              <a:spcBef>
                <a:spcPts val="1275"/>
              </a:spcBef>
              <a:buChar char="▪"/>
              <a:tabLst>
                <a:tab pos="513080" algn="l"/>
                <a:tab pos="513715" algn="l"/>
              </a:tabLst>
            </a:pPr>
            <a:r>
              <a:rPr sz="1400" spc="10" dirty="0">
                <a:latin typeface="Times New Roman"/>
                <a:cs typeface="Times New Roman"/>
              </a:rPr>
              <a:t>Get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to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kn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20" dirty="0">
                <a:latin typeface="Times New Roman"/>
                <a:cs typeface="Times New Roman"/>
              </a:rPr>
              <a:t>w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-15" dirty="0">
                <a:latin typeface="Times New Roman"/>
                <a:cs typeface="Times New Roman"/>
              </a:rPr>
              <a:t>b</a:t>
            </a:r>
            <a:r>
              <a:rPr sz="1400" spc="40" dirty="0">
                <a:latin typeface="Times New Roman"/>
                <a:cs typeface="Times New Roman"/>
              </a:rPr>
              <a:t>out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different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life</a:t>
            </a:r>
            <a:r>
              <a:rPr sz="1400" spc="-35" dirty="0">
                <a:latin typeface="Times New Roman"/>
                <a:cs typeface="Times New Roman"/>
              </a:rPr>
              <a:t>c</a:t>
            </a:r>
            <a:r>
              <a:rPr sz="1400" spc="-55" dirty="0">
                <a:latin typeface="Times New Roman"/>
                <a:cs typeface="Times New Roman"/>
              </a:rPr>
              <a:t>ycle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m</a:t>
            </a:r>
            <a:r>
              <a:rPr sz="1400" spc="-5" dirty="0">
                <a:latin typeface="Times New Roman"/>
                <a:cs typeface="Times New Roman"/>
              </a:rPr>
              <a:t>o</a:t>
            </a:r>
            <a:r>
              <a:rPr sz="1400" spc="-30" dirty="0">
                <a:latin typeface="Times New Roman"/>
                <a:cs typeface="Times New Roman"/>
              </a:rPr>
              <a:t>dels.</a:t>
            </a:r>
            <a:endParaRPr sz="1400">
              <a:latin typeface="Times New Roman"/>
              <a:cs typeface="Times New Roman"/>
            </a:endParaRPr>
          </a:p>
          <a:p>
            <a:pPr marL="513080" indent="-317500">
              <a:lnSpc>
                <a:spcPct val="100000"/>
              </a:lnSpc>
              <a:spcBef>
                <a:spcPts val="145"/>
              </a:spcBef>
              <a:buChar char="▪"/>
              <a:tabLst>
                <a:tab pos="513080" algn="l"/>
                <a:tab pos="513715" algn="l"/>
              </a:tabLst>
            </a:pPr>
            <a:r>
              <a:rPr sz="1400" spc="5" dirty="0">
                <a:latin typeface="Times New Roman"/>
                <a:cs typeface="Times New Roman"/>
              </a:rPr>
              <a:t>Understanding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importance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how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to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create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an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SRS</a:t>
            </a:r>
            <a:endParaRPr sz="1400">
              <a:latin typeface="Times New Roman"/>
              <a:cs typeface="Times New Roman"/>
            </a:endParaRPr>
          </a:p>
          <a:p>
            <a:pPr marL="513080" indent="-317500">
              <a:lnSpc>
                <a:spcPct val="100000"/>
              </a:lnSpc>
              <a:spcBef>
                <a:spcPts val="135"/>
              </a:spcBef>
              <a:buChar char="▪"/>
              <a:tabLst>
                <a:tab pos="513080" algn="l"/>
                <a:tab pos="513715" algn="l"/>
              </a:tabLst>
            </a:pPr>
            <a:r>
              <a:rPr sz="1400" dirty="0">
                <a:latin typeface="Times New Roman"/>
                <a:cs typeface="Times New Roman"/>
              </a:rPr>
              <a:t>Knowing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various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commands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Github</a:t>
            </a:r>
            <a:endParaRPr sz="1400">
              <a:latin typeface="Times New Roman"/>
              <a:cs typeface="Times New Roman"/>
            </a:endParaRPr>
          </a:p>
          <a:p>
            <a:pPr marL="513080" indent="-317500">
              <a:lnSpc>
                <a:spcPct val="100000"/>
              </a:lnSpc>
              <a:spcBef>
                <a:spcPts val="130"/>
              </a:spcBef>
              <a:buChar char="▪"/>
              <a:tabLst>
                <a:tab pos="513080" algn="l"/>
                <a:tab pos="513715" algn="l"/>
              </a:tabLst>
            </a:pPr>
            <a:r>
              <a:rPr sz="1400" spc="5" dirty="0">
                <a:latin typeface="Times New Roman"/>
                <a:cs typeface="Times New Roman"/>
              </a:rPr>
              <a:t>Understanding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agile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scrum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management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techniques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for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efficient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product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development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4662" y="253060"/>
            <a:ext cx="802005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-20" dirty="0">
                <a:solidFill>
                  <a:srgbClr val="213669"/>
                </a:solidFill>
              </a:rPr>
              <a:t>Task</a:t>
            </a:r>
            <a:r>
              <a:rPr sz="1800" spc="-60" dirty="0">
                <a:solidFill>
                  <a:srgbClr val="213669"/>
                </a:solidFill>
              </a:rPr>
              <a:t> </a:t>
            </a:r>
            <a:r>
              <a:rPr sz="1800" spc="-30" dirty="0">
                <a:solidFill>
                  <a:srgbClr val="213669"/>
                </a:solidFill>
              </a:rPr>
              <a:t>-</a:t>
            </a:r>
            <a:r>
              <a:rPr sz="1800" spc="-65" dirty="0">
                <a:solidFill>
                  <a:srgbClr val="213669"/>
                </a:solidFill>
              </a:rPr>
              <a:t> </a:t>
            </a:r>
            <a:r>
              <a:rPr sz="1800" spc="50" dirty="0">
                <a:solidFill>
                  <a:srgbClr val="213669"/>
                </a:solidFill>
              </a:rPr>
              <a:t>1</a:t>
            </a:r>
            <a:endParaRPr sz="1800"/>
          </a:p>
        </p:txBody>
      </p:sp>
      <p:sp>
        <p:nvSpPr>
          <p:cNvPr id="11" name="object 11"/>
          <p:cNvSpPr txBox="1"/>
          <p:nvPr/>
        </p:nvSpPr>
        <p:spPr>
          <a:xfrm>
            <a:off x="560628" y="597389"/>
            <a:ext cx="4554855" cy="17716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600" b="1" spc="-20" dirty="0">
                <a:solidFill>
                  <a:srgbClr val="0A5293"/>
                </a:solidFill>
                <a:latin typeface="Times New Roman"/>
                <a:cs typeface="Times New Roman"/>
              </a:rPr>
              <a:t>Creation</a:t>
            </a:r>
            <a:r>
              <a:rPr sz="1600" b="1" spc="-25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600" b="1" spc="20" dirty="0">
                <a:solidFill>
                  <a:srgbClr val="0A5293"/>
                </a:solidFill>
                <a:latin typeface="Times New Roman"/>
                <a:cs typeface="Times New Roman"/>
              </a:rPr>
              <a:t>of</a:t>
            </a:r>
            <a:r>
              <a:rPr sz="1600" b="1" spc="-30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600" b="1" spc="-50" dirty="0">
                <a:solidFill>
                  <a:srgbClr val="0A5293"/>
                </a:solidFill>
                <a:latin typeface="Times New Roman"/>
                <a:cs typeface="Times New Roman"/>
              </a:rPr>
              <a:t>SRS</a:t>
            </a:r>
            <a:r>
              <a:rPr sz="1600" b="1" spc="-45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600" b="1" spc="-60" dirty="0">
                <a:solidFill>
                  <a:srgbClr val="0A5293"/>
                </a:solidFill>
                <a:latin typeface="Times New Roman"/>
                <a:cs typeface="Times New Roman"/>
              </a:rPr>
              <a:t>&amp;</a:t>
            </a:r>
            <a:r>
              <a:rPr sz="1600" b="1" spc="-30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0A5293"/>
                </a:solidFill>
                <a:latin typeface="Times New Roman"/>
                <a:cs typeface="Times New Roman"/>
              </a:rPr>
              <a:t>Github</a:t>
            </a:r>
            <a:endParaRPr sz="160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spcBef>
                <a:spcPts val="150"/>
              </a:spcBef>
              <a:buFont typeface="Times New Roman"/>
              <a:buChar char="▪"/>
              <a:tabLst>
                <a:tab pos="469265" algn="l"/>
                <a:tab pos="469900" algn="l"/>
              </a:tabLst>
            </a:pPr>
            <a:r>
              <a:rPr sz="1400" spc="-90" dirty="0">
                <a:latin typeface="Trebuchet MS"/>
                <a:cs typeface="Trebuchet MS"/>
              </a:rPr>
              <a:t>Create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S</a:t>
            </a:r>
            <a:r>
              <a:rPr sz="1400" spc="100" dirty="0">
                <a:latin typeface="Trebuchet MS"/>
                <a:cs typeface="Trebuchet MS"/>
              </a:rPr>
              <a:t>RS</a:t>
            </a:r>
            <a:r>
              <a:rPr sz="1400" spc="-130" dirty="0">
                <a:latin typeface="Trebuchet MS"/>
                <a:cs typeface="Trebuchet MS"/>
              </a:rPr>
              <a:t> </a:t>
            </a:r>
            <a:r>
              <a:rPr sz="1400" spc="-150" dirty="0">
                <a:latin typeface="Trebuchet MS"/>
                <a:cs typeface="Trebuchet MS"/>
              </a:rPr>
              <a:t>:</a:t>
            </a:r>
            <a:r>
              <a:rPr sz="1400" spc="-130" dirty="0">
                <a:latin typeface="Trebuchet MS"/>
                <a:cs typeface="Trebuchet MS"/>
              </a:rPr>
              <a:t> </a:t>
            </a:r>
            <a:r>
              <a:rPr sz="1400" spc="-140" dirty="0">
                <a:latin typeface="Trebuchet MS"/>
                <a:cs typeface="Trebuchet MS"/>
              </a:rPr>
              <a:t>“</a:t>
            </a:r>
            <a:r>
              <a:rPr sz="1400" spc="165" dirty="0">
                <a:latin typeface="Trebuchet MS"/>
                <a:cs typeface="Trebuchet MS"/>
              </a:rPr>
              <a:t>CHAT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90" dirty="0">
                <a:latin typeface="Trebuchet MS"/>
                <a:cs typeface="Trebuchet MS"/>
              </a:rPr>
              <a:t>AP</a:t>
            </a:r>
            <a:r>
              <a:rPr sz="1400" spc="20" dirty="0">
                <a:latin typeface="Trebuchet MS"/>
                <a:cs typeface="Trebuchet MS"/>
              </a:rPr>
              <a:t>P</a:t>
            </a:r>
            <a:r>
              <a:rPr sz="1400" spc="140" dirty="0">
                <a:latin typeface="Trebuchet MS"/>
                <a:cs typeface="Trebuchet MS"/>
              </a:rPr>
              <a:t>LICATION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195" dirty="0">
                <a:latin typeface="Trebuchet MS"/>
                <a:cs typeface="Trebuchet MS"/>
              </a:rPr>
              <a:t>AND</a:t>
            </a:r>
            <a:r>
              <a:rPr sz="1400" spc="-130" dirty="0">
                <a:latin typeface="Trebuchet MS"/>
                <a:cs typeface="Trebuchet MS"/>
              </a:rPr>
              <a:t> </a:t>
            </a:r>
            <a:r>
              <a:rPr sz="1400" spc="150" dirty="0">
                <a:latin typeface="Trebuchet MS"/>
                <a:cs typeface="Trebuchet MS"/>
              </a:rPr>
              <a:t>W</a:t>
            </a:r>
            <a:r>
              <a:rPr sz="1400" spc="45" dirty="0">
                <a:latin typeface="Trebuchet MS"/>
                <a:cs typeface="Trebuchet MS"/>
              </a:rPr>
              <a:t>EB</a:t>
            </a:r>
            <a:r>
              <a:rPr sz="1400" spc="-5" dirty="0">
                <a:latin typeface="Trebuchet MS"/>
                <a:cs typeface="Trebuchet MS"/>
              </a:rPr>
              <a:t>S</a:t>
            </a:r>
            <a:r>
              <a:rPr sz="1400" spc="35" dirty="0">
                <a:latin typeface="Trebuchet MS"/>
                <a:cs typeface="Trebuchet MS"/>
              </a:rPr>
              <a:t>ITE”</a:t>
            </a:r>
            <a:endParaRPr sz="1400">
              <a:latin typeface="Trebuchet MS"/>
              <a:cs typeface="Trebuchet MS"/>
            </a:endParaRPr>
          </a:p>
          <a:p>
            <a:pPr marL="469900" indent="-317500">
              <a:lnSpc>
                <a:spcPct val="100000"/>
              </a:lnSpc>
              <a:spcBef>
                <a:spcPts val="135"/>
              </a:spcBef>
              <a:buChar char="▪"/>
              <a:tabLst>
                <a:tab pos="469265" algn="l"/>
                <a:tab pos="469900" algn="l"/>
              </a:tabLst>
            </a:pPr>
            <a:r>
              <a:rPr sz="1400" spc="15" dirty="0">
                <a:latin typeface="Times New Roman"/>
                <a:cs typeface="Times New Roman"/>
              </a:rPr>
              <a:t>Creation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&amp;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10" dirty="0">
                <a:latin typeface="Times New Roman"/>
                <a:cs typeface="Times New Roman"/>
              </a:rPr>
              <a:t>S</a:t>
            </a:r>
            <a:r>
              <a:rPr sz="1400" spc="-60" dirty="0">
                <a:latin typeface="Times New Roman"/>
                <a:cs typeface="Times New Roman"/>
              </a:rPr>
              <a:t>e</a:t>
            </a:r>
            <a:r>
              <a:rPr sz="1400" spc="65" dirty="0">
                <a:latin typeface="Times New Roman"/>
                <a:cs typeface="Times New Roman"/>
              </a:rPr>
              <a:t>t</a:t>
            </a:r>
            <a:r>
              <a:rPr sz="1400" spc="-65" dirty="0">
                <a:latin typeface="Times New Roman"/>
                <a:cs typeface="Times New Roman"/>
              </a:rPr>
              <a:t>-</a:t>
            </a:r>
            <a:r>
              <a:rPr sz="1400" spc="50" dirty="0">
                <a:latin typeface="Times New Roman"/>
                <a:cs typeface="Times New Roman"/>
              </a:rPr>
              <a:t>u</a:t>
            </a:r>
            <a:r>
              <a:rPr sz="1400" spc="40" dirty="0">
                <a:latin typeface="Times New Roman"/>
                <a:cs typeface="Times New Roman"/>
              </a:rPr>
              <a:t>p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Github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account</a:t>
            </a:r>
            <a:endParaRPr sz="140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spcBef>
                <a:spcPts val="145"/>
              </a:spcBef>
              <a:buChar char="▪"/>
              <a:tabLst>
                <a:tab pos="469265" algn="l"/>
                <a:tab pos="469900" algn="l"/>
              </a:tabLst>
            </a:pPr>
            <a:r>
              <a:rPr sz="1400" spc="15" dirty="0">
                <a:latin typeface="Times New Roman"/>
                <a:cs typeface="Times New Roman"/>
              </a:rPr>
              <a:t>Creation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&amp;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Hands-on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to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various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commands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Git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Bash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</a:pPr>
            <a:r>
              <a:rPr sz="1600" b="1" spc="-30" dirty="0">
                <a:solidFill>
                  <a:srgbClr val="0A5293"/>
                </a:solidFill>
                <a:latin typeface="Times New Roman"/>
                <a:cs typeface="Times New Roman"/>
              </a:rPr>
              <a:t>Evaluation</a:t>
            </a:r>
            <a:r>
              <a:rPr sz="1600" b="1" spc="-35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600" b="1" spc="-30" dirty="0">
                <a:solidFill>
                  <a:srgbClr val="0A5293"/>
                </a:solidFill>
                <a:latin typeface="Times New Roman"/>
                <a:cs typeface="Times New Roman"/>
              </a:rPr>
              <a:t>Metric:</a:t>
            </a:r>
            <a:endParaRPr sz="1600">
              <a:latin typeface="Times New Roman"/>
              <a:cs typeface="Times New Roman"/>
            </a:endParaRPr>
          </a:p>
          <a:p>
            <a:pPr marL="477520" indent="-317500">
              <a:lnSpc>
                <a:spcPct val="100000"/>
              </a:lnSpc>
              <a:spcBef>
                <a:spcPts val="370"/>
              </a:spcBef>
              <a:buChar char="●"/>
              <a:tabLst>
                <a:tab pos="476884" algn="l"/>
                <a:tab pos="477520" algn="l"/>
              </a:tabLst>
            </a:pPr>
            <a:r>
              <a:rPr sz="1400" spc="-5" dirty="0">
                <a:latin typeface="Times New Roman"/>
                <a:cs typeface="Times New Roman"/>
              </a:rPr>
              <a:t>10</a:t>
            </a:r>
            <a:r>
              <a:rPr sz="1400" spc="-15" dirty="0">
                <a:latin typeface="Times New Roman"/>
                <a:cs typeface="Times New Roman"/>
              </a:rPr>
              <a:t>0</a:t>
            </a:r>
            <a:r>
              <a:rPr sz="1400" spc="-229" dirty="0">
                <a:latin typeface="Times New Roman"/>
                <a:cs typeface="Times New Roman"/>
              </a:rPr>
              <a:t>%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Com</a:t>
            </a:r>
            <a:r>
              <a:rPr sz="1400" spc="10" dirty="0">
                <a:latin typeface="Times New Roman"/>
                <a:cs typeface="Times New Roman"/>
              </a:rPr>
              <a:t>pletion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45" dirty="0">
                <a:latin typeface="Times New Roman"/>
                <a:cs typeface="Times New Roman"/>
              </a:rPr>
              <a:t>t</a:t>
            </a:r>
            <a:r>
              <a:rPr sz="1400" spc="70" dirty="0">
                <a:latin typeface="Times New Roman"/>
                <a:cs typeface="Times New Roman"/>
              </a:rPr>
              <a:t>h</a:t>
            </a:r>
            <a:r>
              <a:rPr sz="1400" spc="-60" dirty="0">
                <a:latin typeface="Times New Roman"/>
                <a:cs typeface="Times New Roman"/>
              </a:rPr>
              <a:t>e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-15" dirty="0">
                <a:latin typeface="Times New Roman"/>
                <a:cs typeface="Times New Roman"/>
              </a:rPr>
              <a:t>b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40" dirty="0">
                <a:latin typeface="Times New Roman"/>
                <a:cs typeface="Times New Roman"/>
              </a:rPr>
              <a:t>v</a:t>
            </a:r>
            <a:r>
              <a:rPr sz="1400" spc="-6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-50" dirty="0">
                <a:latin typeface="Times New Roman"/>
                <a:cs typeface="Times New Roman"/>
              </a:rPr>
              <a:t>sks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50864" y="22859"/>
            <a:ext cx="2993136" cy="2072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375" y="218389"/>
            <a:ext cx="4551680" cy="27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45" dirty="0">
                <a:solidFill>
                  <a:srgbClr val="21366A"/>
                </a:solidFill>
              </a:rPr>
              <a:t>SRS</a:t>
            </a:r>
            <a:r>
              <a:rPr sz="1650" spc="-50" dirty="0">
                <a:solidFill>
                  <a:srgbClr val="21366A"/>
                </a:solidFill>
              </a:rPr>
              <a:t> </a:t>
            </a:r>
            <a:r>
              <a:rPr sz="1650" dirty="0">
                <a:solidFill>
                  <a:srgbClr val="21366A"/>
                </a:solidFill>
              </a:rPr>
              <a:t>for</a:t>
            </a:r>
            <a:r>
              <a:rPr sz="1650" spc="-30" dirty="0">
                <a:solidFill>
                  <a:srgbClr val="21366A"/>
                </a:solidFill>
              </a:rPr>
              <a:t> </a:t>
            </a:r>
            <a:r>
              <a:rPr sz="1650" spc="-5" dirty="0">
                <a:solidFill>
                  <a:srgbClr val="21366A"/>
                </a:solidFill>
              </a:rPr>
              <a:t>“CHAT</a:t>
            </a:r>
            <a:r>
              <a:rPr sz="1650" spc="-40" dirty="0">
                <a:solidFill>
                  <a:srgbClr val="21366A"/>
                </a:solidFill>
              </a:rPr>
              <a:t> </a:t>
            </a:r>
            <a:r>
              <a:rPr sz="1650" spc="-10" dirty="0">
                <a:solidFill>
                  <a:srgbClr val="21366A"/>
                </a:solidFill>
              </a:rPr>
              <a:t>APPLICATION</a:t>
            </a:r>
            <a:r>
              <a:rPr sz="1650" spc="-70" dirty="0">
                <a:solidFill>
                  <a:srgbClr val="21366A"/>
                </a:solidFill>
              </a:rPr>
              <a:t> </a:t>
            </a:r>
            <a:r>
              <a:rPr sz="1650" spc="70" dirty="0">
                <a:solidFill>
                  <a:srgbClr val="21366A"/>
                </a:solidFill>
              </a:rPr>
              <a:t>AND</a:t>
            </a:r>
            <a:r>
              <a:rPr sz="1650" spc="-45" dirty="0">
                <a:solidFill>
                  <a:srgbClr val="21366A"/>
                </a:solidFill>
              </a:rPr>
              <a:t> </a:t>
            </a:r>
            <a:r>
              <a:rPr sz="1650" spc="-70" dirty="0">
                <a:solidFill>
                  <a:srgbClr val="21366A"/>
                </a:solidFill>
              </a:rPr>
              <a:t>WEBSITE”</a:t>
            </a:r>
            <a:endParaRPr sz="1650"/>
          </a:p>
        </p:txBody>
      </p:sp>
      <p:sp>
        <p:nvSpPr>
          <p:cNvPr id="3" name="object 3"/>
          <p:cNvSpPr txBox="1"/>
          <p:nvPr/>
        </p:nvSpPr>
        <p:spPr>
          <a:xfrm>
            <a:off x="343611" y="785571"/>
            <a:ext cx="3949700" cy="2959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5"/>
              </a:spcBef>
            </a:pPr>
            <a:r>
              <a:rPr sz="1400" b="1" spc="5" dirty="0">
                <a:latin typeface="Times New Roman"/>
                <a:cs typeface="Times New Roman"/>
              </a:rPr>
              <a:t>Introduction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Times New Roman"/>
              <a:cs typeface="Times New Roman"/>
            </a:endParaRPr>
          </a:p>
          <a:p>
            <a:pPr marL="340360" marR="5080" indent="-317500">
              <a:lnSpc>
                <a:spcPct val="100000"/>
              </a:lnSpc>
              <a:buFont typeface="Calibri"/>
              <a:buChar char="▪"/>
              <a:tabLst>
                <a:tab pos="340360" algn="l"/>
                <a:tab pos="340995" algn="l"/>
              </a:tabLst>
            </a:pPr>
            <a:r>
              <a:rPr sz="1400" spc="20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purpose of </a:t>
            </a:r>
            <a:r>
              <a:rPr sz="1400" spc="5" dirty="0">
                <a:latin typeface="Times New Roman"/>
                <a:cs typeface="Times New Roman"/>
              </a:rPr>
              <a:t>this </a:t>
            </a:r>
            <a:r>
              <a:rPr sz="1400" spc="-5" dirty="0">
                <a:latin typeface="Times New Roman"/>
                <a:cs typeface="Times New Roman"/>
              </a:rPr>
              <a:t>project </a:t>
            </a:r>
            <a:r>
              <a:rPr sz="1400" spc="-50" dirty="0">
                <a:latin typeface="Times New Roman"/>
                <a:cs typeface="Times New Roman"/>
              </a:rPr>
              <a:t>is </a:t>
            </a:r>
            <a:r>
              <a:rPr sz="1400" spc="40" dirty="0">
                <a:latin typeface="Times New Roman"/>
                <a:cs typeface="Times New Roman"/>
              </a:rPr>
              <a:t>to </a:t>
            </a:r>
            <a:r>
              <a:rPr sz="1400" spc="5" dirty="0">
                <a:latin typeface="Times New Roman"/>
                <a:cs typeface="Times New Roman"/>
              </a:rPr>
              <a:t>implement </a:t>
            </a:r>
            <a:r>
              <a:rPr sz="1400" spc="-45" dirty="0">
                <a:latin typeface="Times New Roman"/>
                <a:cs typeface="Times New Roman"/>
              </a:rPr>
              <a:t>a </a:t>
            </a:r>
            <a:r>
              <a:rPr sz="1400" spc="-55" dirty="0">
                <a:latin typeface="Times New Roman"/>
                <a:cs typeface="Times New Roman"/>
              </a:rPr>
              <a:t>Java 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based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chat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application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that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will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allow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users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with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an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internet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connection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to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engage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in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private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public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conversation.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25" dirty="0">
                <a:latin typeface="Times New Roman"/>
                <a:cs typeface="Times New Roman"/>
              </a:rPr>
              <a:t>Objective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45" dirty="0">
                <a:latin typeface="Times New Roman"/>
                <a:cs typeface="Times New Roman"/>
              </a:rPr>
              <a:t>To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develop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an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instant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messaging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solution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to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enable</a:t>
            </a:r>
            <a:endParaRPr sz="1400">
              <a:latin typeface="Times New Roman"/>
              <a:cs typeface="Times New Roman"/>
            </a:endParaRPr>
          </a:p>
          <a:p>
            <a:pPr marL="299085">
              <a:lnSpc>
                <a:spcPts val="1675"/>
              </a:lnSpc>
              <a:spcBef>
                <a:spcPts val="15"/>
              </a:spcBef>
            </a:pPr>
            <a:r>
              <a:rPr sz="1400" spc="-25" dirty="0">
                <a:latin typeface="Times New Roman"/>
                <a:cs typeface="Times New Roman"/>
              </a:rPr>
              <a:t>users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to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seamlessly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communicate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with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each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other.</a:t>
            </a:r>
            <a:endParaRPr sz="1400">
              <a:latin typeface="Times New Roman"/>
              <a:cs typeface="Times New Roman"/>
            </a:endParaRPr>
          </a:p>
          <a:p>
            <a:pPr marL="299085" marR="123825" indent="-287020">
              <a:lnSpc>
                <a:spcPts val="1680"/>
              </a:lnSpc>
              <a:spcBef>
                <a:spcPts val="5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20" dirty="0">
                <a:latin typeface="Times New Roman"/>
                <a:cs typeface="Times New Roman"/>
              </a:rPr>
              <a:t>The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app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should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be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very </a:t>
            </a:r>
            <a:r>
              <a:rPr sz="1400" spc="-65" dirty="0">
                <a:latin typeface="Times New Roman"/>
                <a:cs typeface="Times New Roman"/>
              </a:rPr>
              <a:t>easy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to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use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even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for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novice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person.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375" y="218389"/>
            <a:ext cx="4551680" cy="27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45" dirty="0">
                <a:solidFill>
                  <a:srgbClr val="21366A"/>
                </a:solidFill>
              </a:rPr>
              <a:t>SRS</a:t>
            </a:r>
            <a:r>
              <a:rPr sz="1650" spc="-50" dirty="0">
                <a:solidFill>
                  <a:srgbClr val="21366A"/>
                </a:solidFill>
              </a:rPr>
              <a:t> </a:t>
            </a:r>
            <a:r>
              <a:rPr sz="1650" dirty="0">
                <a:solidFill>
                  <a:srgbClr val="21366A"/>
                </a:solidFill>
              </a:rPr>
              <a:t>for</a:t>
            </a:r>
            <a:r>
              <a:rPr sz="1650" spc="-30" dirty="0">
                <a:solidFill>
                  <a:srgbClr val="21366A"/>
                </a:solidFill>
              </a:rPr>
              <a:t> </a:t>
            </a:r>
            <a:r>
              <a:rPr sz="1650" spc="-5" dirty="0">
                <a:solidFill>
                  <a:srgbClr val="21366A"/>
                </a:solidFill>
              </a:rPr>
              <a:t>“CHAT</a:t>
            </a:r>
            <a:r>
              <a:rPr sz="1650" spc="-40" dirty="0">
                <a:solidFill>
                  <a:srgbClr val="21366A"/>
                </a:solidFill>
              </a:rPr>
              <a:t> </a:t>
            </a:r>
            <a:r>
              <a:rPr sz="1650" spc="-10" dirty="0">
                <a:solidFill>
                  <a:srgbClr val="21366A"/>
                </a:solidFill>
              </a:rPr>
              <a:t>APPLICATION</a:t>
            </a:r>
            <a:r>
              <a:rPr sz="1650" spc="-70" dirty="0">
                <a:solidFill>
                  <a:srgbClr val="21366A"/>
                </a:solidFill>
              </a:rPr>
              <a:t> </a:t>
            </a:r>
            <a:r>
              <a:rPr sz="1650" spc="70" dirty="0">
                <a:solidFill>
                  <a:srgbClr val="21366A"/>
                </a:solidFill>
              </a:rPr>
              <a:t>AND</a:t>
            </a:r>
            <a:r>
              <a:rPr sz="1650" spc="-45" dirty="0">
                <a:solidFill>
                  <a:srgbClr val="21366A"/>
                </a:solidFill>
              </a:rPr>
              <a:t> </a:t>
            </a:r>
            <a:r>
              <a:rPr sz="1650" spc="-70" dirty="0">
                <a:solidFill>
                  <a:srgbClr val="21366A"/>
                </a:solidFill>
              </a:rPr>
              <a:t>WEBSITE”</a:t>
            </a:r>
            <a:endParaRPr sz="1650"/>
          </a:p>
        </p:txBody>
      </p:sp>
      <p:sp>
        <p:nvSpPr>
          <p:cNvPr id="3" name="object 3"/>
          <p:cNvSpPr txBox="1"/>
          <p:nvPr/>
        </p:nvSpPr>
        <p:spPr>
          <a:xfrm>
            <a:off x="354584" y="664369"/>
            <a:ext cx="2245360" cy="3897629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060"/>
              </a:spcBef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b="1" spc="-15" dirty="0">
                <a:latin typeface="Times New Roman"/>
                <a:cs typeface="Times New Roman"/>
              </a:rPr>
              <a:t>Functional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Requirements</a:t>
            </a:r>
            <a:endParaRPr sz="1400">
              <a:latin typeface="Times New Roman"/>
              <a:cs typeface="Times New Roman"/>
            </a:endParaRPr>
          </a:p>
          <a:p>
            <a:pPr marL="367030" indent="-318135">
              <a:lnSpc>
                <a:spcPct val="100000"/>
              </a:lnSpc>
              <a:spcBef>
                <a:spcPts val="955"/>
              </a:spcBef>
              <a:buFont typeface="Calibri"/>
              <a:buChar char="▪"/>
              <a:tabLst>
                <a:tab pos="367030" algn="l"/>
                <a:tab pos="367665" algn="l"/>
              </a:tabLst>
            </a:pPr>
            <a:r>
              <a:rPr sz="1400" spc="-20" dirty="0">
                <a:latin typeface="Times New Roman"/>
                <a:cs typeface="Times New Roman"/>
              </a:rPr>
              <a:t>User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Registration</a:t>
            </a:r>
            <a:endParaRPr sz="1400">
              <a:latin typeface="Times New Roman"/>
              <a:cs typeface="Times New Roman"/>
            </a:endParaRPr>
          </a:p>
          <a:p>
            <a:pPr marL="367030" indent="-318135">
              <a:lnSpc>
                <a:spcPct val="100000"/>
              </a:lnSpc>
              <a:buFont typeface="Calibri"/>
              <a:buChar char="▪"/>
              <a:tabLst>
                <a:tab pos="367030" algn="l"/>
                <a:tab pos="367665" algn="l"/>
              </a:tabLst>
            </a:pPr>
            <a:r>
              <a:rPr sz="1400" spc="-15" dirty="0">
                <a:latin typeface="Times New Roman"/>
                <a:cs typeface="Times New Roman"/>
              </a:rPr>
              <a:t>Login</a:t>
            </a:r>
            <a:endParaRPr sz="1400">
              <a:latin typeface="Times New Roman"/>
              <a:cs typeface="Times New Roman"/>
            </a:endParaRPr>
          </a:p>
          <a:p>
            <a:pPr marL="367030" indent="-318135">
              <a:lnSpc>
                <a:spcPct val="100000"/>
              </a:lnSpc>
              <a:buFont typeface="Calibri"/>
              <a:buChar char="▪"/>
              <a:tabLst>
                <a:tab pos="367030" algn="l"/>
                <a:tab pos="367665" algn="l"/>
              </a:tabLst>
            </a:pPr>
            <a:r>
              <a:rPr sz="1400" spc="10" dirty="0">
                <a:latin typeface="Times New Roman"/>
                <a:cs typeface="Times New Roman"/>
              </a:rPr>
              <a:t>Add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friend</a:t>
            </a:r>
            <a:endParaRPr sz="1400">
              <a:latin typeface="Times New Roman"/>
              <a:cs typeface="Times New Roman"/>
            </a:endParaRPr>
          </a:p>
          <a:p>
            <a:pPr marL="367030" indent="-318135">
              <a:lnSpc>
                <a:spcPct val="100000"/>
              </a:lnSpc>
              <a:spcBef>
                <a:spcPts val="5"/>
              </a:spcBef>
              <a:buFont typeface="Calibri"/>
              <a:buChar char="▪"/>
              <a:tabLst>
                <a:tab pos="367030" algn="l"/>
                <a:tab pos="367665" algn="l"/>
              </a:tabLst>
            </a:pPr>
            <a:r>
              <a:rPr sz="1400" dirty="0">
                <a:latin typeface="Times New Roman"/>
                <a:cs typeface="Times New Roman"/>
              </a:rPr>
              <a:t>Friend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list</a:t>
            </a:r>
            <a:endParaRPr sz="1400">
              <a:latin typeface="Times New Roman"/>
              <a:cs typeface="Times New Roman"/>
            </a:endParaRPr>
          </a:p>
          <a:p>
            <a:pPr marL="367030" indent="-318135">
              <a:lnSpc>
                <a:spcPct val="100000"/>
              </a:lnSpc>
              <a:buFont typeface="Calibri"/>
              <a:buChar char="▪"/>
              <a:tabLst>
                <a:tab pos="367030" algn="l"/>
                <a:tab pos="367665" algn="l"/>
              </a:tabLst>
            </a:pPr>
            <a:r>
              <a:rPr sz="1400" spc="80" dirty="0">
                <a:latin typeface="Times New Roman"/>
                <a:cs typeface="Times New Roman"/>
              </a:rPr>
              <a:t>R</a:t>
            </a:r>
            <a:r>
              <a:rPr sz="1400" spc="-30" dirty="0">
                <a:latin typeface="Times New Roman"/>
                <a:cs typeface="Times New Roman"/>
              </a:rPr>
              <a:t>emov</a:t>
            </a:r>
            <a:r>
              <a:rPr sz="1400" spc="-6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frie</a:t>
            </a:r>
            <a:r>
              <a:rPr sz="1400" spc="45" dirty="0">
                <a:latin typeface="Times New Roman"/>
                <a:cs typeface="Times New Roman"/>
              </a:rPr>
              <a:t>nd</a:t>
            </a:r>
            <a:endParaRPr sz="1400">
              <a:latin typeface="Times New Roman"/>
              <a:cs typeface="Times New Roman"/>
            </a:endParaRPr>
          </a:p>
          <a:p>
            <a:pPr marL="367030" indent="-318135">
              <a:lnSpc>
                <a:spcPct val="100000"/>
              </a:lnSpc>
              <a:buFont typeface="Calibri"/>
              <a:buChar char="▪"/>
              <a:tabLst>
                <a:tab pos="367030" algn="l"/>
                <a:tab pos="367665" algn="l"/>
              </a:tabLst>
            </a:pPr>
            <a:r>
              <a:rPr sz="1400" spc="5" dirty="0">
                <a:latin typeface="Times New Roman"/>
                <a:cs typeface="Times New Roman"/>
              </a:rPr>
              <a:t>Find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friend</a:t>
            </a:r>
            <a:endParaRPr sz="1400">
              <a:latin typeface="Times New Roman"/>
              <a:cs typeface="Times New Roman"/>
            </a:endParaRPr>
          </a:p>
          <a:p>
            <a:pPr marL="367030" indent="-318135">
              <a:lnSpc>
                <a:spcPct val="100000"/>
              </a:lnSpc>
              <a:buFont typeface="Calibri"/>
              <a:buChar char="▪"/>
              <a:tabLst>
                <a:tab pos="367030" algn="l"/>
                <a:tab pos="367665" algn="l"/>
              </a:tabLst>
            </a:pPr>
            <a:r>
              <a:rPr sz="1400" spc="-40" dirty="0">
                <a:latin typeface="Times New Roman"/>
                <a:cs typeface="Times New Roman"/>
              </a:rPr>
              <a:t>Bl</a:t>
            </a:r>
            <a:r>
              <a:rPr sz="1400" spc="-55" dirty="0">
                <a:latin typeface="Times New Roman"/>
                <a:cs typeface="Times New Roman"/>
              </a:rPr>
              <a:t>o</a:t>
            </a:r>
            <a:r>
              <a:rPr sz="1400" spc="-30" dirty="0">
                <a:latin typeface="Times New Roman"/>
                <a:cs typeface="Times New Roman"/>
              </a:rPr>
              <a:t>ck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friend</a:t>
            </a:r>
            <a:endParaRPr sz="1400">
              <a:latin typeface="Times New Roman"/>
              <a:cs typeface="Times New Roman"/>
            </a:endParaRPr>
          </a:p>
          <a:p>
            <a:pPr marL="367030" indent="-318135">
              <a:lnSpc>
                <a:spcPct val="100000"/>
              </a:lnSpc>
              <a:buFont typeface="Calibri"/>
              <a:buChar char="▪"/>
              <a:tabLst>
                <a:tab pos="367030" algn="l"/>
                <a:tab pos="367665" algn="l"/>
              </a:tabLst>
            </a:pPr>
            <a:r>
              <a:rPr sz="1400" spc="-10" dirty="0">
                <a:latin typeface="Times New Roman"/>
                <a:cs typeface="Times New Roman"/>
              </a:rPr>
              <a:t>Profile</a:t>
            </a:r>
            <a:endParaRPr sz="1400">
              <a:latin typeface="Times New Roman"/>
              <a:cs typeface="Times New Roman"/>
            </a:endParaRPr>
          </a:p>
          <a:p>
            <a:pPr marL="367030" indent="-318135">
              <a:lnSpc>
                <a:spcPct val="100000"/>
              </a:lnSpc>
              <a:buFont typeface="Calibri"/>
              <a:buChar char="▪"/>
              <a:tabLst>
                <a:tab pos="367030" algn="l"/>
                <a:tab pos="367665" algn="l"/>
              </a:tabLst>
            </a:pPr>
            <a:r>
              <a:rPr sz="1400" spc="-114" dirty="0">
                <a:latin typeface="Times New Roman"/>
                <a:cs typeface="Times New Roman"/>
              </a:rPr>
              <a:t>S</a:t>
            </a:r>
            <a:r>
              <a:rPr sz="1400" spc="10" dirty="0">
                <a:latin typeface="Times New Roman"/>
                <a:cs typeface="Times New Roman"/>
              </a:rPr>
              <a:t>end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m</a:t>
            </a:r>
            <a:r>
              <a:rPr sz="1400" spc="-75" dirty="0">
                <a:latin typeface="Times New Roman"/>
                <a:cs typeface="Times New Roman"/>
              </a:rPr>
              <a:t>es</a:t>
            </a:r>
            <a:r>
              <a:rPr sz="1400" spc="-80" dirty="0">
                <a:latin typeface="Times New Roman"/>
                <a:cs typeface="Times New Roman"/>
              </a:rPr>
              <a:t>s</a:t>
            </a:r>
            <a:r>
              <a:rPr sz="1400" spc="-60" dirty="0">
                <a:latin typeface="Times New Roman"/>
                <a:cs typeface="Times New Roman"/>
              </a:rPr>
              <a:t>ages</a:t>
            </a:r>
            <a:endParaRPr sz="1400">
              <a:latin typeface="Times New Roman"/>
              <a:cs typeface="Times New Roman"/>
            </a:endParaRPr>
          </a:p>
          <a:p>
            <a:pPr marL="367030" indent="-318135">
              <a:lnSpc>
                <a:spcPct val="100000"/>
              </a:lnSpc>
              <a:buFont typeface="Calibri"/>
              <a:buChar char="▪"/>
              <a:tabLst>
                <a:tab pos="367030" algn="l"/>
                <a:tab pos="367665" algn="l"/>
              </a:tabLst>
            </a:pPr>
            <a:r>
              <a:rPr sz="1400" spc="-50" dirty="0">
                <a:latin typeface="Times New Roman"/>
                <a:cs typeface="Times New Roman"/>
              </a:rPr>
              <a:t>Mes</a:t>
            </a:r>
            <a:r>
              <a:rPr sz="1400" spc="-45" dirty="0">
                <a:latin typeface="Times New Roman"/>
                <a:cs typeface="Times New Roman"/>
              </a:rPr>
              <a:t>s</a:t>
            </a:r>
            <a:r>
              <a:rPr sz="1400" spc="-55" dirty="0">
                <a:latin typeface="Times New Roman"/>
                <a:cs typeface="Times New Roman"/>
              </a:rPr>
              <a:t>age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spc="2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spc="50" dirty="0">
                <a:latin typeface="Times New Roman"/>
                <a:cs typeface="Times New Roman"/>
              </a:rPr>
              <a:t>u</a:t>
            </a:r>
            <a:r>
              <a:rPr sz="1400" spc="-75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  <a:p>
            <a:pPr marL="367030" indent="-318135">
              <a:lnSpc>
                <a:spcPct val="100000"/>
              </a:lnSpc>
              <a:buFont typeface="Calibri"/>
              <a:buChar char="▪"/>
              <a:tabLst>
                <a:tab pos="367030" algn="l"/>
                <a:tab pos="367665" algn="l"/>
              </a:tabLst>
            </a:pPr>
            <a:r>
              <a:rPr sz="1400" spc="-5" dirty="0">
                <a:latin typeface="Times New Roman"/>
                <a:cs typeface="Times New Roman"/>
              </a:rPr>
              <a:t>De</a:t>
            </a:r>
            <a:r>
              <a:rPr sz="1400" spc="-20" dirty="0">
                <a:latin typeface="Times New Roman"/>
                <a:cs typeface="Times New Roman"/>
              </a:rPr>
              <a:t>lete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mess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60" dirty="0">
                <a:latin typeface="Times New Roman"/>
                <a:cs typeface="Times New Roman"/>
              </a:rPr>
              <a:t>g</a:t>
            </a:r>
            <a:r>
              <a:rPr sz="1400" spc="-70" dirty="0">
                <a:latin typeface="Times New Roman"/>
                <a:cs typeface="Times New Roman"/>
              </a:rPr>
              <a:t>es</a:t>
            </a:r>
            <a:endParaRPr sz="1400">
              <a:latin typeface="Times New Roman"/>
              <a:cs typeface="Times New Roman"/>
            </a:endParaRPr>
          </a:p>
          <a:p>
            <a:pPr marL="367030" indent="-318135">
              <a:lnSpc>
                <a:spcPct val="100000"/>
              </a:lnSpc>
              <a:buFont typeface="Calibri"/>
              <a:buChar char="▪"/>
              <a:tabLst>
                <a:tab pos="367030" algn="l"/>
                <a:tab pos="367665" algn="l"/>
              </a:tabLst>
            </a:pPr>
            <a:r>
              <a:rPr sz="1400" spc="5" dirty="0">
                <a:latin typeface="Times New Roman"/>
                <a:cs typeface="Times New Roman"/>
              </a:rPr>
              <a:t>History</a:t>
            </a:r>
            <a:endParaRPr sz="1400">
              <a:latin typeface="Times New Roman"/>
              <a:cs typeface="Times New Roman"/>
            </a:endParaRPr>
          </a:p>
          <a:p>
            <a:pPr marL="367030" indent="-318135">
              <a:lnSpc>
                <a:spcPct val="100000"/>
              </a:lnSpc>
              <a:buFont typeface="Calibri"/>
              <a:buChar char="▪"/>
              <a:tabLst>
                <a:tab pos="367030" algn="l"/>
                <a:tab pos="367665" algn="l"/>
              </a:tabLst>
            </a:pPr>
            <a:r>
              <a:rPr sz="1400" spc="35" dirty="0">
                <a:latin typeface="Times New Roman"/>
                <a:cs typeface="Times New Roman"/>
              </a:rPr>
              <a:t>G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5" dirty="0">
                <a:latin typeface="Times New Roman"/>
                <a:cs typeface="Times New Roman"/>
              </a:rPr>
              <a:t>o</a:t>
            </a:r>
            <a:r>
              <a:rPr sz="1400" spc="45" dirty="0">
                <a:latin typeface="Times New Roman"/>
                <a:cs typeface="Times New Roman"/>
              </a:rPr>
              <a:t>up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ch</a:t>
            </a:r>
            <a:r>
              <a:rPr sz="1400" spc="-25" dirty="0">
                <a:latin typeface="Times New Roman"/>
                <a:cs typeface="Times New Roman"/>
              </a:rPr>
              <a:t>a</a:t>
            </a:r>
            <a:r>
              <a:rPr sz="1400" spc="80" dirty="0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  <a:p>
            <a:pPr marL="367030" indent="-318135">
              <a:lnSpc>
                <a:spcPct val="100000"/>
              </a:lnSpc>
              <a:spcBef>
                <a:spcPts val="5"/>
              </a:spcBef>
              <a:buFont typeface="Calibri"/>
              <a:buChar char="▪"/>
              <a:tabLst>
                <a:tab pos="367030" algn="l"/>
                <a:tab pos="367665" algn="l"/>
              </a:tabLst>
            </a:pPr>
            <a:r>
              <a:rPr sz="1400" spc="-20" dirty="0">
                <a:latin typeface="Times New Roman"/>
                <a:cs typeface="Times New Roman"/>
              </a:rPr>
              <a:t>Backup</a:t>
            </a:r>
            <a:endParaRPr sz="1400">
              <a:latin typeface="Times New Roman"/>
              <a:cs typeface="Times New Roman"/>
            </a:endParaRPr>
          </a:p>
          <a:p>
            <a:pPr marL="367030" indent="-318135">
              <a:lnSpc>
                <a:spcPct val="100000"/>
              </a:lnSpc>
              <a:buFont typeface="Calibri"/>
              <a:buChar char="▪"/>
              <a:tabLst>
                <a:tab pos="367030" algn="l"/>
                <a:tab pos="367665" algn="l"/>
              </a:tabLst>
            </a:pPr>
            <a:r>
              <a:rPr sz="1400" spc="-10" dirty="0">
                <a:latin typeface="Times New Roman"/>
                <a:cs typeface="Times New Roman"/>
              </a:rPr>
              <a:t>M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king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call</a:t>
            </a:r>
            <a:endParaRPr sz="1400">
              <a:latin typeface="Times New Roman"/>
              <a:cs typeface="Times New Roman"/>
            </a:endParaRPr>
          </a:p>
          <a:p>
            <a:pPr marL="367030" indent="-318135">
              <a:lnSpc>
                <a:spcPct val="100000"/>
              </a:lnSpc>
              <a:buFont typeface="Calibri"/>
              <a:buChar char="▪"/>
              <a:tabLst>
                <a:tab pos="367030" algn="l"/>
                <a:tab pos="367665" algn="l"/>
              </a:tabLst>
            </a:pPr>
            <a:r>
              <a:rPr sz="1400" spc="5" dirty="0">
                <a:latin typeface="Times New Roman"/>
                <a:cs typeface="Times New Roman"/>
              </a:rPr>
              <a:t>Logout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584" y="785571"/>
            <a:ext cx="2621915" cy="2162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05"/>
              </a:spcBef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b="1" spc="50" dirty="0">
                <a:latin typeface="Times New Roman"/>
                <a:cs typeface="Times New Roman"/>
              </a:rPr>
              <a:t>Non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Functional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Requirements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Char char="▪"/>
            </a:pPr>
            <a:endParaRPr sz="145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spc="-30" dirty="0">
                <a:latin typeface="Times New Roman"/>
                <a:cs typeface="Times New Roman"/>
              </a:rPr>
              <a:t>Privacy</a:t>
            </a:r>
            <a:endParaRPr sz="14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dirty="0">
                <a:latin typeface="Times New Roman"/>
                <a:cs typeface="Times New Roman"/>
              </a:rPr>
              <a:t>Robustness</a:t>
            </a:r>
            <a:endParaRPr sz="14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spc="-5" dirty="0">
                <a:latin typeface="Times New Roman"/>
                <a:cs typeface="Times New Roman"/>
              </a:rPr>
              <a:t>Performance</a:t>
            </a:r>
            <a:endParaRPr sz="14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spc="-15" dirty="0">
                <a:latin typeface="Times New Roman"/>
                <a:cs typeface="Times New Roman"/>
              </a:rPr>
              <a:t>Usability</a:t>
            </a:r>
            <a:endParaRPr sz="14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5"/>
              </a:spcBef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spc="-10" dirty="0">
                <a:latin typeface="Times New Roman"/>
                <a:cs typeface="Times New Roman"/>
              </a:rPr>
              <a:t>Reliability</a:t>
            </a:r>
            <a:endParaRPr sz="14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dirty="0">
                <a:latin typeface="Times New Roman"/>
                <a:cs typeface="Times New Roman"/>
              </a:rPr>
              <a:t>Supportability</a:t>
            </a:r>
            <a:endParaRPr sz="1400">
              <a:latin typeface="Times New Roman"/>
              <a:cs typeface="Times New Roman"/>
            </a:endParaRPr>
          </a:p>
          <a:p>
            <a:pPr marL="329565" indent="-317500">
              <a:lnSpc>
                <a:spcPts val="1675"/>
              </a:lnSpc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spc="5" dirty="0">
                <a:latin typeface="Times New Roman"/>
                <a:cs typeface="Times New Roman"/>
              </a:rPr>
              <a:t>Portability</a:t>
            </a:r>
            <a:endParaRPr sz="1400">
              <a:latin typeface="Times New Roman"/>
              <a:cs typeface="Times New Roman"/>
            </a:endParaRPr>
          </a:p>
          <a:p>
            <a:pPr marL="329565" indent="-317500">
              <a:lnSpc>
                <a:spcPts val="1675"/>
              </a:lnSpc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spc="5" dirty="0">
                <a:latin typeface="Times New Roman"/>
                <a:cs typeface="Times New Roman"/>
              </a:rPr>
              <a:t>Encryption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375" y="218389"/>
            <a:ext cx="4551680" cy="27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45" dirty="0">
                <a:solidFill>
                  <a:srgbClr val="21366A"/>
                </a:solidFill>
              </a:rPr>
              <a:t>SRS</a:t>
            </a:r>
            <a:r>
              <a:rPr sz="1650" spc="-50" dirty="0">
                <a:solidFill>
                  <a:srgbClr val="21366A"/>
                </a:solidFill>
              </a:rPr>
              <a:t> </a:t>
            </a:r>
            <a:r>
              <a:rPr sz="1650" dirty="0">
                <a:solidFill>
                  <a:srgbClr val="21366A"/>
                </a:solidFill>
              </a:rPr>
              <a:t>for</a:t>
            </a:r>
            <a:r>
              <a:rPr sz="1650" spc="-30" dirty="0">
                <a:solidFill>
                  <a:srgbClr val="21366A"/>
                </a:solidFill>
              </a:rPr>
              <a:t> </a:t>
            </a:r>
            <a:r>
              <a:rPr sz="1650" spc="-5" dirty="0">
                <a:solidFill>
                  <a:srgbClr val="21366A"/>
                </a:solidFill>
              </a:rPr>
              <a:t>“CHAT</a:t>
            </a:r>
            <a:r>
              <a:rPr sz="1650" spc="-40" dirty="0">
                <a:solidFill>
                  <a:srgbClr val="21366A"/>
                </a:solidFill>
              </a:rPr>
              <a:t> </a:t>
            </a:r>
            <a:r>
              <a:rPr sz="1650" spc="-10" dirty="0">
                <a:solidFill>
                  <a:srgbClr val="21366A"/>
                </a:solidFill>
              </a:rPr>
              <a:t>APPLICATION</a:t>
            </a:r>
            <a:r>
              <a:rPr sz="1650" spc="-70" dirty="0">
                <a:solidFill>
                  <a:srgbClr val="21366A"/>
                </a:solidFill>
              </a:rPr>
              <a:t> </a:t>
            </a:r>
            <a:r>
              <a:rPr sz="1650" spc="70" dirty="0">
                <a:solidFill>
                  <a:srgbClr val="21366A"/>
                </a:solidFill>
              </a:rPr>
              <a:t>AND</a:t>
            </a:r>
            <a:r>
              <a:rPr sz="1650" spc="-45" dirty="0">
                <a:solidFill>
                  <a:srgbClr val="21366A"/>
                </a:solidFill>
              </a:rPr>
              <a:t> </a:t>
            </a:r>
            <a:r>
              <a:rPr sz="1650" spc="-70" dirty="0">
                <a:solidFill>
                  <a:srgbClr val="21366A"/>
                </a:solidFill>
              </a:rPr>
              <a:t>WEBSITE”</a:t>
            </a:r>
            <a:endParaRPr sz="1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584" y="785571"/>
            <a:ext cx="3846829" cy="2376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05"/>
              </a:spcBef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b="1" spc="-15" dirty="0">
                <a:latin typeface="Times New Roman"/>
                <a:cs typeface="Times New Roman"/>
              </a:rPr>
              <a:t>Software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Requirements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libri"/>
              <a:buChar char="▪"/>
            </a:pPr>
            <a:endParaRPr sz="1450">
              <a:latin typeface="Times New Roman"/>
              <a:cs typeface="Times New Roman"/>
            </a:endParaRPr>
          </a:p>
          <a:p>
            <a:pPr marL="329565" marR="5080" indent="-317500">
              <a:lnSpc>
                <a:spcPct val="100699"/>
              </a:lnSpc>
              <a:spcBef>
                <a:spcPts val="5"/>
              </a:spcBef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user-friendly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action,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60" dirty="0">
                <a:latin typeface="Times New Roman"/>
                <a:cs typeface="Times New Roman"/>
              </a:rPr>
              <a:t>CHAT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APPLICATION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uses: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Calibri"/>
              <a:buChar char="▪"/>
            </a:pPr>
            <a:endParaRPr sz="1400">
              <a:latin typeface="Times New Roman"/>
              <a:cs typeface="Times New Roman"/>
            </a:endParaRPr>
          </a:p>
          <a:p>
            <a:pPr marL="329565" marR="77470" indent="-317500">
              <a:lnSpc>
                <a:spcPct val="100400"/>
              </a:lnSpc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spc="25" dirty="0">
                <a:latin typeface="Times New Roman"/>
                <a:cs typeface="Times New Roman"/>
              </a:rPr>
              <a:t>Notepad++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60" dirty="0">
                <a:latin typeface="Times New Roman"/>
                <a:cs typeface="Times New Roman"/>
              </a:rPr>
              <a:t>-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a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text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editor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source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code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editor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which </a:t>
            </a:r>
            <a:r>
              <a:rPr sz="1400" spc="-15" dirty="0">
                <a:latin typeface="Times New Roman"/>
                <a:cs typeface="Times New Roman"/>
              </a:rPr>
              <a:t>provides </a:t>
            </a:r>
            <a:r>
              <a:rPr sz="1400" spc="5" dirty="0">
                <a:latin typeface="Times New Roman"/>
                <a:cs typeface="Times New Roman"/>
              </a:rPr>
              <a:t>an environment </a:t>
            </a:r>
            <a:r>
              <a:rPr sz="1400" spc="10" dirty="0">
                <a:latin typeface="Times New Roman"/>
                <a:cs typeface="Times New Roman"/>
              </a:rPr>
              <a:t>for </a:t>
            </a:r>
            <a:r>
              <a:rPr sz="1400" spc="-20" dirty="0">
                <a:latin typeface="Times New Roman"/>
                <a:cs typeface="Times New Roman"/>
              </a:rPr>
              <a:t>developing 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110" dirty="0">
                <a:latin typeface="Times New Roman"/>
                <a:cs typeface="Times New Roman"/>
              </a:rPr>
              <a:t>H</a:t>
            </a:r>
            <a:r>
              <a:rPr sz="1400" spc="85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ML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,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j</a:t>
            </a:r>
            <a:r>
              <a:rPr sz="1400" spc="-80" dirty="0">
                <a:latin typeface="Times New Roman"/>
                <a:cs typeface="Times New Roman"/>
              </a:rPr>
              <a:t>s</a:t>
            </a:r>
            <a:r>
              <a:rPr sz="1400" spc="10" dirty="0">
                <a:latin typeface="Times New Roman"/>
                <a:cs typeface="Times New Roman"/>
              </a:rPr>
              <a:t>p,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j</a:t>
            </a:r>
            <a:r>
              <a:rPr sz="1400" spc="-65" dirty="0">
                <a:latin typeface="Times New Roman"/>
                <a:cs typeface="Times New Roman"/>
              </a:rPr>
              <a:t>a</a:t>
            </a:r>
            <a:r>
              <a:rPr sz="1400" spc="-60" dirty="0">
                <a:latin typeface="Times New Roman"/>
                <a:cs typeface="Times New Roman"/>
              </a:rPr>
              <a:t>va</a:t>
            </a:r>
            <a:r>
              <a:rPr sz="1400" spc="-30" dirty="0">
                <a:latin typeface="Times New Roman"/>
                <a:cs typeface="Times New Roman"/>
              </a:rPr>
              <a:t>scr</a:t>
            </a:r>
            <a:r>
              <a:rPr sz="1400" spc="20" dirty="0">
                <a:latin typeface="Times New Roman"/>
                <a:cs typeface="Times New Roman"/>
              </a:rPr>
              <a:t>ipt.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Calibri"/>
              <a:buChar char="▪"/>
            </a:pPr>
            <a:endParaRPr sz="145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spc="10" dirty="0">
                <a:latin typeface="Times New Roman"/>
                <a:cs typeface="Times New Roman"/>
              </a:rPr>
              <a:t>Operating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system </a:t>
            </a:r>
            <a:r>
              <a:rPr sz="1400" spc="-10" dirty="0">
                <a:latin typeface="Times New Roman"/>
                <a:cs typeface="Times New Roman"/>
              </a:rPr>
              <a:t>such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60" dirty="0">
                <a:latin typeface="Times New Roman"/>
                <a:cs typeface="Times New Roman"/>
              </a:rPr>
              <a:t>as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Windows7,8,xp,linux</a:t>
            </a:r>
            <a:endParaRPr sz="1400">
              <a:latin typeface="Times New Roman"/>
              <a:cs typeface="Times New Roman"/>
            </a:endParaRPr>
          </a:p>
          <a:p>
            <a:pPr marL="329565">
              <a:lnSpc>
                <a:spcPct val="100000"/>
              </a:lnSpc>
              <a:spcBef>
                <a:spcPts val="10"/>
              </a:spcBef>
            </a:pPr>
            <a:r>
              <a:rPr sz="1400" spc="-15" dirty="0">
                <a:latin typeface="Times New Roman"/>
                <a:cs typeface="Times New Roman"/>
              </a:rPr>
              <a:t>etc.,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375" y="218389"/>
            <a:ext cx="4551680" cy="27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45" dirty="0">
                <a:solidFill>
                  <a:srgbClr val="21366A"/>
                </a:solidFill>
              </a:rPr>
              <a:t>SRS</a:t>
            </a:r>
            <a:r>
              <a:rPr sz="1650" spc="-50" dirty="0">
                <a:solidFill>
                  <a:srgbClr val="21366A"/>
                </a:solidFill>
              </a:rPr>
              <a:t> </a:t>
            </a:r>
            <a:r>
              <a:rPr sz="1650" dirty="0">
                <a:solidFill>
                  <a:srgbClr val="21366A"/>
                </a:solidFill>
              </a:rPr>
              <a:t>for</a:t>
            </a:r>
            <a:r>
              <a:rPr sz="1650" spc="-30" dirty="0">
                <a:solidFill>
                  <a:srgbClr val="21366A"/>
                </a:solidFill>
              </a:rPr>
              <a:t> </a:t>
            </a:r>
            <a:r>
              <a:rPr sz="1650" spc="-5" dirty="0">
                <a:solidFill>
                  <a:srgbClr val="21366A"/>
                </a:solidFill>
              </a:rPr>
              <a:t>“CHAT</a:t>
            </a:r>
            <a:r>
              <a:rPr sz="1650" spc="-40" dirty="0">
                <a:solidFill>
                  <a:srgbClr val="21366A"/>
                </a:solidFill>
              </a:rPr>
              <a:t> </a:t>
            </a:r>
            <a:r>
              <a:rPr sz="1650" spc="-10" dirty="0">
                <a:solidFill>
                  <a:srgbClr val="21366A"/>
                </a:solidFill>
              </a:rPr>
              <a:t>APPLICATION</a:t>
            </a:r>
            <a:r>
              <a:rPr sz="1650" spc="-70" dirty="0">
                <a:solidFill>
                  <a:srgbClr val="21366A"/>
                </a:solidFill>
              </a:rPr>
              <a:t> </a:t>
            </a:r>
            <a:r>
              <a:rPr sz="1650" spc="70" dirty="0">
                <a:solidFill>
                  <a:srgbClr val="21366A"/>
                </a:solidFill>
              </a:rPr>
              <a:t>AND</a:t>
            </a:r>
            <a:r>
              <a:rPr sz="1650" spc="-45" dirty="0">
                <a:solidFill>
                  <a:srgbClr val="21366A"/>
                </a:solidFill>
              </a:rPr>
              <a:t> </a:t>
            </a:r>
            <a:r>
              <a:rPr sz="1650" spc="-70" dirty="0">
                <a:solidFill>
                  <a:srgbClr val="21366A"/>
                </a:solidFill>
              </a:rPr>
              <a:t>WEBSITE”</a:t>
            </a:r>
            <a:endParaRPr sz="1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584" y="785571"/>
            <a:ext cx="2673985" cy="20250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05"/>
              </a:spcBef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b="1" spc="-30" dirty="0">
                <a:latin typeface="Times New Roman"/>
                <a:cs typeface="Times New Roman"/>
              </a:rPr>
              <a:t>Hardware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Requirements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Calibri"/>
              <a:buChar char="▪"/>
            </a:pPr>
            <a:endParaRPr sz="195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spc="-5" dirty="0">
                <a:latin typeface="Times New Roman"/>
                <a:cs typeface="Times New Roman"/>
              </a:rPr>
              <a:t>128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MB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R</a:t>
            </a:r>
            <a:r>
              <a:rPr sz="1400" spc="20" dirty="0">
                <a:latin typeface="Times New Roman"/>
                <a:cs typeface="Times New Roman"/>
              </a:rPr>
              <a:t>A</a:t>
            </a:r>
            <a:r>
              <a:rPr sz="1400" spc="25" dirty="0">
                <a:latin typeface="Times New Roman"/>
                <a:cs typeface="Times New Roman"/>
              </a:rPr>
              <a:t>M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eq</a:t>
            </a:r>
            <a:r>
              <a:rPr sz="1400" spc="50" dirty="0">
                <a:latin typeface="Times New Roman"/>
                <a:cs typeface="Times New Roman"/>
              </a:rPr>
              <a:t>u</a:t>
            </a:r>
            <a:r>
              <a:rPr sz="1400" spc="-5" dirty="0">
                <a:latin typeface="Times New Roman"/>
                <a:cs typeface="Times New Roman"/>
              </a:rPr>
              <a:t>ired</a:t>
            </a:r>
            <a:endParaRPr sz="14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840"/>
              </a:spcBef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spc="20" dirty="0">
                <a:latin typeface="Times New Roman"/>
                <a:cs typeface="Times New Roman"/>
              </a:rPr>
              <a:t>Pr</a:t>
            </a:r>
            <a:r>
              <a:rPr sz="1400" spc="10" dirty="0">
                <a:latin typeface="Times New Roman"/>
                <a:cs typeface="Times New Roman"/>
              </a:rPr>
              <a:t>o</a:t>
            </a:r>
            <a:r>
              <a:rPr sz="1400" spc="-55" dirty="0">
                <a:latin typeface="Times New Roman"/>
                <a:cs typeface="Times New Roman"/>
              </a:rPr>
              <a:t>ce</a:t>
            </a:r>
            <a:r>
              <a:rPr sz="1400" spc="-75" dirty="0">
                <a:latin typeface="Times New Roman"/>
                <a:cs typeface="Times New Roman"/>
              </a:rPr>
              <a:t>s</a:t>
            </a:r>
            <a:r>
              <a:rPr sz="1400" spc="-85" dirty="0">
                <a:latin typeface="Times New Roman"/>
                <a:cs typeface="Times New Rom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or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with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speed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5</a:t>
            </a:r>
            <a:r>
              <a:rPr sz="1400" spc="-15" dirty="0">
                <a:latin typeface="Times New Roman"/>
                <a:cs typeface="Times New Roman"/>
              </a:rPr>
              <a:t>0</a:t>
            </a:r>
            <a:r>
              <a:rPr sz="1400" spc="45" dirty="0">
                <a:latin typeface="Times New Roman"/>
                <a:cs typeface="Times New Roman"/>
              </a:rPr>
              <a:t>0M</a:t>
            </a:r>
            <a:r>
              <a:rPr sz="1400" spc="40" dirty="0">
                <a:latin typeface="Times New Roman"/>
                <a:cs typeface="Times New Roman"/>
              </a:rPr>
              <a:t>H</a:t>
            </a:r>
            <a:r>
              <a:rPr sz="1400" spc="-65" dirty="0">
                <a:latin typeface="Times New Roman"/>
                <a:cs typeface="Times New Roman"/>
              </a:rPr>
              <a:t>z</a:t>
            </a:r>
            <a:endParaRPr sz="14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840"/>
              </a:spcBef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spc="25" dirty="0">
                <a:latin typeface="Times New Roman"/>
                <a:cs typeface="Times New Roman"/>
              </a:rPr>
              <a:t>Internet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or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LAN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connection</a:t>
            </a:r>
            <a:endParaRPr sz="14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840"/>
              </a:spcBef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spc="-15" dirty="0">
                <a:latin typeface="Times New Roman"/>
                <a:cs typeface="Times New Roman"/>
              </a:rPr>
              <a:t>Mouse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(2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or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3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45" dirty="0">
                <a:latin typeface="Times New Roman"/>
                <a:cs typeface="Times New Roman"/>
              </a:rPr>
              <a:t>button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mouse)</a:t>
            </a:r>
            <a:endParaRPr sz="14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840"/>
              </a:spcBef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spc="-25" dirty="0">
                <a:latin typeface="Times New Roman"/>
                <a:cs typeface="Times New Roman"/>
              </a:rPr>
              <a:t>Keyb</a:t>
            </a:r>
            <a:r>
              <a:rPr sz="1400" spc="-3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r</a:t>
            </a:r>
            <a:r>
              <a:rPr sz="1400" spc="30" dirty="0">
                <a:latin typeface="Times New Roman"/>
                <a:cs typeface="Times New Roman"/>
              </a:rPr>
              <a:t>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(</a:t>
            </a:r>
            <a:r>
              <a:rPr sz="1400" spc="-5" dirty="0">
                <a:latin typeface="Times New Roman"/>
                <a:cs typeface="Times New Roman"/>
              </a:rPr>
              <a:t>101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key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ke</a:t>
            </a:r>
            <a:r>
              <a:rPr sz="1400" spc="-15" dirty="0">
                <a:latin typeface="Times New Roman"/>
                <a:cs typeface="Times New Roman"/>
              </a:rPr>
              <a:t>y</a:t>
            </a:r>
            <a:r>
              <a:rPr sz="1400" spc="-25" dirty="0">
                <a:latin typeface="Times New Roman"/>
                <a:cs typeface="Times New Roman"/>
              </a:rPr>
              <a:t>bo</a:t>
            </a:r>
            <a:r>
              <a:rPr sz="1400" spc="-30" dirty="0">
                <a:latin typeface="Times New Roman"/>
                <a:cs typeface="Times New Roman"/>
              </a:rPr>
              <a:t>a</a:t>
            </a:r>
            <a:r>
              <a:rPr sz="1400" spc="3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d)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375" y="218389"/>
            <a:ext cx="4551680" cy="27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45" dirty="0">
                <a:solidFill>
                  <a:srgbClr val="21366A"/>
                </a:solidFill>
              </a:rPr>
              <a:t>SRS</a:t>
            </a:r>
            <a:r>
              <a:rPr sz="1650" spc="-50" dirty="0">
                <a:solidFill>
                  <a:srgbClr val="21366A"/>
                </a:solidFill>
              </a:rPr>
              <a:t> </a:t>
            </a:r>
            <a:r>
              <a:rPr sz="1650" dirty="0">
                <a:solidFill>
                  <a:srgbClr val="21366A"/>
                </a:solidFill>
              </a:rPr>
              <a:t>for</a:t>
            </a:r>
            <a:r>
              <a:rPr sz="1650" spc="-30" dirty="0">
                <a:solidFill>
                  <a:srgbClr val="21366A"/>
                </a:solidFill>
              </a:rPr>
              <a:t> </a:t>
            </a:r>
            <a:r>
              <a:rPr sz="1650" spc="-5" dirty="0">
                <a:solidFill>
                  <a:srgbClr val="21366A"/>
                </a:solidFill>
              </a:rPr>
              <a:t>“CHAT</a:t>
            </a:r>
            <a:r>
              <a:rPr sz="1650" spc="-40" dirty="0">
                <a:solidFill>
                  <a:srgbClr val="21366A"/>
                </a:solidFill>
              </a:rPr>
              <a:t> </a:t>
            </a:r>
            <a:r>
              <a:rPr sz="1650" spc="-10" dirty="0">
                <a:solidFill>
                  <a:srgbClr val="21366A"/>
                </a:solidFill>
              </a:rPr>
              <a:t>APPLICATION</a:t>
            </a:r>
            <a:r>
              <a:rPr sz="1650" spc="-70" dirty="0">
                <a:solidFill>
                  <a:srgbClr val="21366A"/>
                </a:solidFill>
              </a:rPr>
              <a:t> </a:t>
            </a:r>
            <a:r>
              <a:rPr sz="1650" spc="70" dirty="0">
                <a:solidFill>
                  <a:srgbClr val="21366A"/>
                </a:solidFill>
              </a:rPr>
              <a:t>AND</a:t>
            </a:r>
            <a:r>
              <a:rPr sz="1650" spc="-45" dirty="0">
                <a:solidFill>
                  <a:srgbClr val="21366A"/>
                </a:solidFill>
              </a:rPr>
              <a:t> </a:t>
            </a:r>
            <a:r>
              <a:rPr sz="1650" spc="-70" dirty="0">
                <a:solidFill>
                  <a:srgbClr val="21366A"/>
                </a:solidFill>
              </a:rPr>
              <a:t>WEBSITE”</a:t>
            </a:r>
            <a:endParaRPr sz="16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71272" y="2976372"/>
            <a:ext cx="175260" cy="1325245"/>
            <a:chOff x="271272" y="2976372"/>
            <a:chExt cx="175260" cy="1325245"/>
          </a:xfrm>
        </p:grpSpPr>
        <p:sp>
          <p:nvSpPr>
            <p:cNvPr id="4" name="object 4"/>
            <p:cNvSpPr/>
            <p:nvPr/>
          </p:nvSpPr>
          <p:spPr>
            <a:xfrm>
              <a:off x="271272" y="2976372"/>
              <a:ext cx="175260" cy="375285"/>
            </a:xfrm>
            <a:custGeom>
              <a:avLst/>
              <a:gdLst/>
              <a:ahLst/>
              <a:cxnLst/>
              <a:rect l="l" t="t" r="r" b="b"/>
              <a:pathLst>
                <a:path w="175259" h="375285">
                  <a:moveTo>
                    <a:pt x="175259" y="0"/>
                  </a:moveTo>
                  <a:lnTo>
                    <a:pt x="0" y="0"/>
                  </a:lnTo>
                  <a:lnTo>
                    <a:pt x="0" y="374904"/>
                  </a:lnTo>
                  <a:lnTo>
                    <a:pt x="175259" y="374904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140" y="3188208"/>
              <a:ext cx="0" cy="1113155"/>
            </a:xfrm>
            <a:custGeom>
              <a:avLst/>
              <a:gdLst/>
              <a:ahLst/>
              <a:cxnLst/>
              <a:rect l="l" t="t" r="r" b="b"/>
              <a:pathLst>
                <a:path h="1113154">
                  <a:moveTo>
                    <a:pt x="0" y="0"/>
                  </a:moveTo>
                  <a:lnTo>
                    <a:pt x="0" y="1112837"/>
                  </a:lnTo>
                </a:path>
              </a:pathLst>
            </a:custGeom>
            <a:ln w="12700">
              <a:solidFill>
                <a:srgbClr val="C78B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71272" y="225552"/>
            <a:ext cx="175260" cy="2253615"/>
            <a:chOff x="271272" y="225552"/>
            <a:chExt cx="175260" cy="2253615"/>
          </a:xfrm>
        </p:grpSpPr>
        <p:sp>
          <p:nvSpPr>
            <p:cNvPr id="7" name="object 7"/>
            <p:cNvSpPr/>
            <p:nvPr/>
          </p:nvSpPr>
          <p:spPr>
            <a:xfrm>
              <a:off x="358140" y="431292"/>
              <a:ext cx="0" cy="2047875"/>
            </a:xfrm>
            <a:custGeom>
              <a:avLst/>
              <a:gdLst/>
              <a:ahLst/>
              <a:cxnLst/>
              <a:rect l="l" t="t" r="r" b="b"/>
              <a:pathLst>
                <a:path h="2047875">
                  <a:moveTo>
                    <a:pt x="0" y="0"/>
                  </a:moveTo>
                  <a:lnTo>
                    <a:pt x="0" y="2047494"/>
                  </a:lnTo>
                </a:path>
              </a:pathLst>
            </a:custGeom>
            <a:ln w="12700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272" y="225552"/>
              <a:ext cx="175260" cy="375285"/>
            </a:xfrm>
            <a:custGeom>
              <a:avLst/>
              <a:gdLst/>
              <a:ahLst/>
              <a:cxnLst/>
              <a:rect l="l" t="t" r="r" b="b"/>
              <a:pathLst>
                <a:path w="175259" h="375284">
                  <a:moveTo>
                    <a:pt x="175259" y="0"/>
                  </a:moveTo>
                  <a:lnTo>
                    <a:pt x="0" y="0"/>
                  </a:lnTo>
                  <a:lnTo>
                    <a:pt x="0" y="374903"/>
                  </a:lnTo>
                  <a:lnTo>
                    <a:pt x="175259" y="374903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24662" y="225297"/>
            <a:ext cx="2181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213669"/>
                </a:solidFill>
              </a:rPr>
              <a:t>Step-Wise</a:t>
            </a:r>
            <a:r>
              <a:rPr sz="1800" spc="-90" dirty="0">
                <a:solidFill>
                  <a:srgbClr val="213669"/>
                </a:solidFill>
              </a:rPr>
              <a:t> </a:t>
            </a:r>
            <a:r>
              <a:rPr sz="1800" dirty="0">
                <a:solidFill>
                  <a:srgbClr val="213669"/>
                </a:solidFill>
              </a:rPr>
              <a:t>Description</a:t>
            </a:r>
            <a:endParaRPr sz="1800"/>
          </a:p>
        </p:txBody>
      </p:sp>
      <p:sp>
        <p:nvSpPr>
          <p:cNvPr id="10" name="object 10"/>
          <p:cNvSpPr txBox="1"/>
          <p:nvPr/>
        </p:nvSpPr>
        <p:spPr>
          <a:xfrm>
            <a:off x="524662" y="776986"/>
            <a:ext cx="3601085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35" dirty="0">
                <a:latin typeface="Times New Roman"/>
                <a:cs typeface="Times New Roman"/>
              </a:rPr>
              <a:t>Analyze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the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source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code</a:t>
            </a:r>
            <a:endParaRPr sz="1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Times New Roman"/>
                <a:cs typeface="Times New Roman"/>
              </a:rPr>
              <a:t>Pla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5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ing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p</a:t>
            </a:r>
            <a:r>
              <a:rPr sz="1400" spc="45" dirty="0">
                <a:latin typeface="Times New Roman"/>
                <a:cs typeface="Times New Roman"/>
              </a:rPr>
              <a:t>p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idea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b</a:t>
            </a:r>
            <a:r>
              <a:rPr sz="1400" spc="-50" dirty="0">
                <a:latin typeface="Times New Roman"/>
                <a:cs typeface="Times New Roman"/>
              </a:rPr>
              <a:t>a</a:t>
            </a:r>
            <a:r>
              <a:rPr sz="1400" spc="-80" dirty="0">
                <a:latin typeface="Times New Roman"/>
                <a:cs typeface="Times New Roman"/>
              </a:rPr>
              <a:t>s</a:t>
            </a:r>
            <a:r>
              <a:rPr sz="1400" spc="-15" dirty="0">
                <a:latin typeface="Times New Roman"/>
                <a:cs typeface="Times New Roman"/>
              </a:rPr>
              <a:t>ed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</a:t>
            </a:r>
            <a:r>
              <a:rPr sz="1400" spc="60" dirty="0">
                <a:latin typeface="Times New Roman"/>
                <a:cs typeface="Times New Roman"/>
              </a:rPr>
              <a:t>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45" dirty="0">
                <a:latin typeface="Times New Roman"/>
                <a:cs typeface="Times New Roman"/>
              </a:rPr>
              <a:t>t</a:t>
            </a:r>
            <a:r>
              <a:rPr sz="1400" spc="70" dirty="0">
                <a:latin typeface="Times New Roman"/>
                <a:cs typeface="Times New Roman"/>
              </a:rPr>
              <a:t>h</a:t>
            </a:r>
            <a:r>
              <a:rPr sz="1400" spc="-6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s</a:t>
            </a:r>
            <a:r>
              <a:rPr sz="1400" spc="-5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urce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</a:t>
            </a:r>
            <a:r>
              <a:rPr sz="1400" spc="-15" dirty="0">
                <a:latin typeface="Times New Roman"/>
                <a:cs typeface="Times New Roman"/>
              </a:rPr>
              <a:t>d</a:t>
            </a:r>
            <a:r>
              <a:rPr sz="1400" spc="-60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Times New Roman"/>
                <a:cs typeface="Times New Roman"/>
              </a:rPr>
              <a:t>Choosing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platform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either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Android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or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web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,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Ios</a:t>
            </a:r>
            <a:endParaRPr sz="1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Times New Roman"/>
                <a:cs typeface="Times New Roman"/>
              </a:rPr>
              <a:t>Pla</a:t>
            </a:r>
            <a:r>
              <a:rPr sz="1400" spc="-5" dirty="0">
                <a:latin typeface="Times New Roman"/>
                <a:cs typeface="Times New Roman"/>
              </a:rPr>
              <a:t>n</a:t>
            </a:r>
            <a:r>
              <a:rPr sz="1400" spc="30" dirty="0">
                <a:latin typeface="Times New Roman"/>
                <a:cs typeface="Times New Roman"/>
              </a:rPr>
              <a:t>nin</a:t>
            </a:r>
            <a:r>
              <a:rPr sz="1400" spc="-60" dirty="0">
                <a:latin typeface="Times New Roman"/>
                <a:cs typeface="Times New Roman"/>
              </a:rPr>
              <a:t>g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u</a:t>
            </a:r>
            <a:r>
              <a:rPr sz="1400" spc="-35" dirty="0">
                <a:latin typeface="Times New Roman"/>
                <a:cs typeface="Times New Roman"/>
              </a:rPr>
              <a:t>ser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experience</a:t>
            </a:r>
            <a:endParaRPr sz="1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15" dirty="0">
                <a:latin typeface="Times New Roman"/>
                <a:cs typeface="Times New Roman"/>
              </a:rPr>
              <a:t>Ad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ing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mes</a:t>
            </a:r>
            <a:r>
              <a:rPr sz="1400" spc="-50" dirty="0">
                <a:latin typeface="Times New Roman"/>
                <a:cs typeface="Times New Roman"/>
              </a:rPr>
              <a:t>s</a:t>
            </a:r>
            <a:r>
              <a:rPr sz="1400" spc="-25" dirty="0">
                <a:latin typeface="Times New Roman"/>
                <a:cs typeface="Times New Roman"/>
              </a:rPr>
              <a:t>aging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features</a:t>
            </a:r>
            <a:endParaRPr sz="1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35" dirty="0">
                <a:latin typeface="Times New Roman"/>
                <a:cs typeface="Times New Roman"/>
              </a:rPr>
              <a:t>P</a:t>
            </a:r>
            <a:r>
              <a:rPr sz="1400" spc="40" dirty="0">
                <a:latin typeface="Times New Roman"/>
                <a:cs typeface="Times New Roman"/>
              </a:rPr>
              <a:t>u</a:t>
            </a:r>
            <a:r>
              <a:rPr sz="1400" spc="25" dirty="0">
                <a:latin typeface="Times New Roman"/>
                <a:cs typeface="Times New Roman"/>
              </a:rPr>
              <a:t>b</a:t>
            </a:r>
            <a:r>
              <a:rPr sz="1400" spc="-15" dirty="0">
                <a:latin typeface="Times New Roman"/>
                <a:cs typeface="Times New Roman"/>
              </a:rPr>
              <a:t>lishing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app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on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Play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spc="20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60" dirty="0">
                <a:latin typeface="Times New Roman"/>
                <a:cs typeface="Times New Roman"/>
              </a:rPr>
              <a:t>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or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app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spc="20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40" dirty="0">
                <a:latin typeface="Times New Roman"/>
                <a:cs typeface="Times New Roman"/>
              </a:rPr>
              <a:t>e.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62777" y="0"/>
            <a:ext cx="3181222" cy="23012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25551" y="2945333"/>
            <a:ext cx="7466330" cy="94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solidFill>
                  <a:srgbClr val="C78B31"/>
                </a:solidFill>
                <a:latin typeface="Times New Roman"/>
                <a:cs typeface="Times New Roman"/>
              </a:rPr>
              <a:t>Summary</a:t>
            </a:r>
            <a:r>
              <a:rPr sz="1800" b="1" spc="-50" dirty="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C78B31"/>
                </a:solidFill>
                <a:latin typeface="Times New Roman"/>
                <a:cs typeface="Times New Roman"/>
              </a:rPr>
              <a:t>o</a:t>
            </a:r>
            <a:r>
              <a:rPr sz="1800" b="1" spc="45" dirty="0">
                <a:solidFill>
                  <a:srgbClr val="C78B31"/>
                </a:solidFill>
                <a:latin typeface="Times New Roman"/>
                <a:cs typeface="Times New Roman"/>
              </a:rPr>
              <a:t>f</a:t>
            </a:r>
            <a:r>
              <a:rPr sz="1800" b="1" spc="-25" dirty="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C78B31"/>
                </a:solidFill>
                <a:latin typeface="Times New Roman"/>
                <a:cs typeface="Times New Roman"/>
              </a:rPr>
              <a:t>y</a:t>
            </a:r>
            <a:r>
              <a:rPr sz="1800" b="1" spc="-25" dirty="0">
                <a:solidFill>
                  <a:srgbClr val="C78B31"/>
                </a:solidFill>
                <a:latin typeface="Times New Roman"/>
                <a:cs typeface="Times New Roman"/>
              </a:rPr>
              <a:t>o</a:t>
            </a:r>
            <a:r>
              <a:rPr sz="1800" b="1" spc="-35" dirty="0">
                <a:solidFill>
                  <a:srgbClr val="C78B31"/>
                </a:solidFill>
                <a:latin typeface="Times New Roman"/>
                <a:cs typeface="Times New Roman"/>
              </a:rPr>
              <a:t>ur</a:t>
            </a:r>
            <a:r>
              <a:rPr sz="1800" b="1" spc="-30" dirty="0">
                <a:solidFill>
                  <a:srgbClr val="C78B31"/>
                </a:solidFill>
                <a:latin typeface="Times New Roman"/>
                <a:cs typeface="Times New Roman"/>
              </a:rPr>
              <a:t> task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ts val="1675"/>
              </a:lnSpc>
              <a:spcBef>
                <a:spcPts val="171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40" dirty="0">
                <a:latin typeface="Times New Roman"/>
                <a:cs typeface="Times New Roman"/>
              </a:rPr>
              <a:t>To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create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user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friendly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,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easily</a:t>
            </a:r>
            <a:r>
              <a:rPr sz="1400" spc="-45" dirty="0">
                <a:latin typeface="Times New Roman"/>
                <a:cs typeface="Times New Roman"/>
              </a:rPr>
              <a:t> accessible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chat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application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which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is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accessible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anywhere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anytime</a:t>
            </a:r>
            <a:r>
              <a:rPr sz="1400" spc="-5" dirty="0">
                <a:solidFill>
                  <a:srgbClr val="C78B31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337185" indent="-325120">
              <a:lnSpc>
                <a:spcPts val="1675"/>
              </a:lnSpc>
              <a:buFont typeface="Arial MT"/>
              <a:buChar char="•"/>
              <a:tabLst>
                <a:tab pos="337185" algn="l"/>
                <a:tab pos="337820" algn="l"/>
              </a:tabLst>
            </a:pP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making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efficient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communication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among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peer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groups</a:t>
            </a:r>
            <a:r>
              <a:rPr sz="1400" spc="-5" dirty="0">
                <a:solidFill>
                  <a:srgbClr val="C78B31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463</Words>
  <Application>Microsoft Office PowerPoint</Application>
  <PresentationFormat>On-screen Show (16:9)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MT</vt:lpstr>
      <vt:lpstr>Calibri</vt:lpstr>
      <vt:lpstr>Times New Roman</vt:lpstr>
      <vt:lpstr>Trebuchet MS</vt:lpstr>
      <vt:lpstr>Office Theme</vt:lpstr>
      <vt:lpstr>“CHAT APPLICATION AND  WEBSITE”</vt:lpstr>
      <vt:lpstr>CHAT APPLICATION AND WEBSITE</vt:lpstr>
      <vt:lpstr>Task - 1</vt:lpstr>
      <vt:lpstr>SRS for “CHAT APPLICATION AND WEBSITE”</vt:lpstr>
      <vt:lpstr>SRS for “CHAT APPLICATION AND WEBSITE”</vt:lpstr>
      <vt:lpstr>SRS for “CHAT APPLICATION AND WEBSITE”</vt:lpstr>
      <vt:lpstr>SRS for “CHAT APPLICATION AND WEBSITE”</vt:lpstr>
      <vt:lpstr>SRS for “CHAT APPLICATION AND WEBSITE”</vt:lpstr>
      <vt:lpstr>Step-Wise Description</vt:lpstr>
      <vt:lpstr>Assessment Parameter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“CHAT APPLICATION AND  WEBSITE”</dc:title>
  <dc:creator>vk</dc:creator>
  <cp:lastModifiedBy>broo broo</cp:lastModifiedBy>
  <cp:revision>2</cp:revision>
  <dcterms:created xsi:type="dcterms:W3CDTF">2023-03-30T12:29:11Z</dcterms:created>
  <dcterms:modified xsi:type="dcterms:W3CDTF">2023-04-08T13:28:33Z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2023-03-30T00:00:00Z</vt:filetime>
  </property>
</Properties>
</file>