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2000"/>
            <a:ext cx="64008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Team ROCKSTAR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eduard.volff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0"/>
            <a:ext cx="585377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5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3080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Genre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: Linker. With Physics!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: Mobile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Game description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Cats are nosy creatures. No wonder that upon finding a tank full of helium they started messing with it. Now all the clowder is afloat! 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Your task is to help them back down. Fluffy pillows have been provided to ensure a smooth landing.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1651" y="5791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Awesome in-game graphics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F:\Work\All\Old Personal Pitches\KATZ\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14325"/>
            <a:ext cx="365504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9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990600"/>
            <a:ext cx="449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Gameplay Highlights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 shapes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influence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physics;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 colors to match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 pillows to land on;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 cats of the same color to create the longest chain;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cats then deflate and fall down to land on pillows;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Each pillow has a different score multiplier;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Limited number of moves (20);</a:t>
            </a:r>
          </a:p>
          <a:p>
            <a:pPr algn="just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4800"/>
            <a:ext cx="3429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6255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Friday, 10:45 AM, first fake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4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How to play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game starts with the filling of the board from below; 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After all the cats have settled, the player can start linking them;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link must have at least 3 cats;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a chain contains more then 4 cats, power-ups are created. Check the power-up page for more details;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After a chain is completed (no more moves are available) all the cats in the chain coalesce on the position of the last selected cat and fall down;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Coalesced cats will not bounce from the pillows; the first pillow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gives the score multiplier;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number of cats equal to the ones that were included in the chain float up to fill the board; </a:t>
            </a: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After each player move, the pillows shuffle, changing position (If not affected by power-up). This insures the player won’t always try to play the same positions and brings an extra element of randomness;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8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Power-ups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the player manages to link a number of cats, a power-up will be received.</a:t>
            </a:r>
          </a:p>
          <a:p>
            <a:pPr algn="just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 linked cats freeze the pillows for the next 2 moves; look for the vines tangling the pillows; it takes action instantly after the link was made;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 linked cats spawns a tuna fish in a random position on the board. The tuna can be included in any chain and doubles the awarded score; it can’t be used at the start or end of a chain;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 linked cats create the “it’s raining Cats” power-up. All the cats of the same color as the chained cats fall down and award score (according to the value on the pillows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); it takes action instantly after the link was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91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Scoring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Each cat contained in a link – 25 points;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Tuna fish – doubles the value of the chain it is contained in; is a separate multiplier than the pillows.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each cat that falls down as a result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“it’s raining Cats”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power-up – 25 points;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There are 5 pillows: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 pillows with 1 multiplier;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 pillows with 2 x multiplier;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pillow with 5 x multiplier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Easter egg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press 1, 2 or 3 to change background music + one more egg that we’ll let you discover!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2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81600"/>
            <a:ext cx="64008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Team ROCKSTAR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7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546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</dc:title>
  <dc:creator>Eduard Volff</dc:creator>
  <cp:lastModifiedBy>Eduard Volff</cp:lastModifiedBy>
  <cp:revision>85</cp:revision>
  <dcterms:created xsi:type="dcterms:W3CDTF">2006-08-16T00:00:00Z</dcterms:created>
  <dcterms:modified xsi:type="dcterms:W3CDTF">2015-05-16T06:48:03Z</dcterms:modified>
</cp:coreProperties>
</file>