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CAC-7134-47D0-BDD5-3486092DA7C1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617CF3-5265-4343-808A-2A19E6E1C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02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CAC-7134-47D0-BDD5-3486092DA7C1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617CF3-5265-4343-808A-2A19E6E1C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07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CAC-7134-47D0-BDD5-3486092DA7C1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617CF3-5265-4343-808A-2A19E6E1CA23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9429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CAC-7134-47D0-BDD5-3486092DA7C1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617CF3-5265-4343-808A-2A19E6E1C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483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CAC-7134-47D0-BDD5-3486092DA7C1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617CF3-5265-4343-808A-2A19E6E1CA23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600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CAC-7134-47D0-BDD5-3486092DA7C1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617CF3-5265-4343-808A-2A19E6E1C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990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CAC-7134-47D0-BDD5-3486092DA7C1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7CF3-5265-4343-808A-2A19E6E1C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526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CAC-7134-47D0-BDD5-3486092DA7C1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7CF3-5265-4343-808A-2A19E6E1C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CAC-7134-47D0-BDD5-3486092DA7C1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7CF3-5265-4343-808A-2A19E6E1C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3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CAC-7134-47D0-BDD5-3486092DA7C1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617CF3-5265-4343-808A-2A19E6E1C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0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CAC-7134-47D0-BDD5-3486092DA7C1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617CF3-5265-4343-808A-2A19E6E1C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2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CAC-7134-47D0-BDD5-3486092DA7C1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617CF3-5265-4343-808A-2A19E6E1C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33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CAC-7134-47D0-BDD5-3486092DA7C1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7CF3-5265-4343-808A-2A19E6E1C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21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CAC-7134-47D0-BDD5-3486092DA7C1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7CF3-5265-4343-808A-2A19E6E1C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59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CAC-7134-47D0-BDD5-3486092DA7C1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17CF3-5265-4343-808A-2A19E6E1C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47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8CAC-7134-47D0-BDD5-3486092DA7C1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617CF3-5265-4343-808A-2A19E6E1C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56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B8CAC-7134-47D0-BDD5-3486092DA7C1}" type="datetimeFigureOut">
              <a:rPr lang="en-GB" smtClean="0"/>
              <a:t>24/02/2016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617CF3-5265-4343-808A-2A19E6E1C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30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Greeps return</a:t>
            </a:r>
            <a:endParaRPr lang="en-GB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8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GitHub</a:t>
            </a:r>
            <a:endParaRPr lang="en-GB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4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GreenFoot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It’s a Java based programming language</a:t>
            </a:r>
          </a:p>
          <a:p>
            <a:r>
              <a:rPr lang="en-GB" dirty="0" smtClean="0"/>
              <a:t>Visual and interactive are key to </a:t>
            </a:r>
            <a:r>
              <a:rPr lang="en-GB" dirty="0" err="1" smtClean="0"/>
              <a:t>GreenFoot</a:t>
            </a:r>
            <a:endParaRPr lang="en-GB" dirty="0" smtClean="0"/>
          </a:p>
          <a:p>
            <a:r>
              <a:rPr lang="en-GB" dirty="0" smtClean="0"/>
              <a:t>Actors are programmed in standard textual Java code</a:t>
            </a:r>
          </a:p>
          <a:p>
            <a:r>
              <a:rPr lang="en-GB" dirty="0" smtClean="0"/>
              <a:t>Full IDE that includes project management, auto-completion, syntax highlighting</a:t>
            </a:r>
          </a:p>
          <a:p>
            <a:r>
              <a:rPr lang="en-GB" dirty="0" smtClean="0"/>
              <a:t>Simple design and easy to use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881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Greeps</a:t>
            </a:r>
            <a:r>
              <a:rPr lang="en-GB" dirty="0" smtClean="0"/>
              <a:t> return - description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program that puts two teams against each other</a:t>
            </a:r>
          </a:p>
          <a:p>
            <a:r>
              <a:rPr lang="en-GB" dirty="0" smtClean="0"/>
              <a:t>Each team has a number of </a:t>
            </a:r>
            <a:r>
              <a:rPr lang="en-GB" dirty="0" err="1" smtClean="0"/>
              <a:t>greeps</a:t>
            </a:r>
            <a:r>
              <a:rPr lang="en-GB" dirty="0" smtClean="0"/>
              <a:t> that collect tomatoes</a:t>
            </a:r>
          </a:p>
          <a:p>
            <a:r>
              <a:rPr lang="en-GB" dirty="0" smtClean="0"/>
              <a:t>Two </a:t>
            </a:r>
            <a:r>
              <a:rPr lang="en-GB" dirty="0" err="1" smtClean="0"/>
              <a:t>greeps</a:t>
            </a:r>
            <a:r>
              <a:rPr lang="en-GB" dirty="0" smtClean="0"/>
              <a:t> at the tomato pile are required to in order to for them to carry them back to the mother ship</a:t>
            </a:r>
          </a:p>
          <a:p>
            <a:r>
              <a:rPr lang="en-GB" dirty="0" smtClean="0"/>
              <a:t> The team that gathers the most tomatoes wins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42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Greeps</a:t>
            </a:r>
            <a:r>
              <a:rPr lang="en-GB" dirty="0" smtClean="0"/>
              <a:t> return - changes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the </a:t>
            </a:r>
            <a:r>
              <a:rPr lang="en-GB" dirty="0" err="1" smtClean="0"/>
              <a:t>greep</a:t>
            </a:r>
            <a:r>
              <a:rPr lang="en-GB" dirty="0" smtClean="0"/>
              <a:t> is in the vicinity of more than 2 enemies or is blocked by an enemy then it explodes</a:t>
            </a:r>
          </a:p>
          <a:p>
            <a:r>
              <a:rPr lang="en-GB" dirty="0" smtClean="0"/>
              <a:t>If the </a:t>
            </a:r>
            <a:r>
              <a:rPr lang="en-GB" dirty="0" err="1" smtClean="0"/>
              <a:t>greep</a:t>
            </a:r>
            <a:r>
              <a:rPr lang="en-GB" dirty="0" smtClean="0"/>
              <a:t> hits water he will rotate 60 degrees (after some testing, this choice improved the score significantly</a:t>
            </a:r>
          </a:p>
          <a:p>
            <a:r>
              <a:rPr lang="en-GB" dirty="0" smtClean="0"/>
              <a:t>If in the vicinity there are exactly 2 enemy </a:t>
            </a:r>
            <a:r>
              <a:rPr lang="en-GB" dirty="0" err="1" smtClean="0"/>
              <a:t>greeps</a:t>
            </a:r>
            <a:r>
              <a:rPr lang="en-GB" dirty="0" smtClean="0"/>
              <a:t>, ours will block the path</a:t>
            </a:r>
          </a:p>
          <a:p>
            <a:r>
              <a:rPr lang="en-GB" dirty="0" smtClean="0"/>
              <a:t>If an ally </a:t>
            </a:r>
            <a:r>
              <a:rPr lang="en-GB" dirty="0" err="1" smtClean="0"/>
              <a:t>greep</a:t>
            </a:r>
            <a:r>
              <a:rPr lang="en-GB" dirty="0" smtClean="0"/>
              <a:t> finds some tomatoes, others will go in his direction</a:t>
            </a:r>
          </a:p>
          <a:p>
            <a:r>
              <a:rPr lang="en-GB" dirty="0" smtClean="0"/>
              <a:t>Changed the ship to ‘Team 3’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3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as a team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Exchanged ideas through e-mail</a:t>
            </a:r>
          </a:p>
          <a:p>
            <a:r>
              <a:rPr lang="en-GB" dirty="0" smtClean="0"/>
              <a:t>Shared our work on GitHub</a:t>
            </a:r>
          </a:p>
          <a:p>
            <a:r>
              <a:rPr lang="en-GB" dirty="0" smtClean="0"/>
              <a:t>Motivated each other to do our part in the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14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Thanks for listening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841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</TotalTime>
  <Words>206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Greeps return</vt:lpstr>
      <vt:lpstr>GitHub</vt:lpstr>
      <vt:lpstr>GreenFoot</vt:lpstr>
      <vt:lpstr>Greeps return - description</vt:lpstr>
      <vt:lpstr>Greeps return - changes</vt:lpstr>
      <vt:lpstr>Working as a team</vt:lpstr>
      <vt:lpstr>Thanks for listening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Greeps return</dc:title>
  <dc:creator>Vali Stanciu</dc:creator>
  <cp:lastModifiedBy>Vali Stanciu</cp:lastModifiedBy>
  <cp:revision>9</cp:revision>
  <dcterms:created xsi:type="dcterms:W3CDTF">2016-02-23T00:03:06Z</dcterms:created>
  <dcterms:modified xsi:type="dcterms:W3CDTF">2016-02-24T03:11:05Z</dcterms:modified>
</cp:coreProperties>
</file>