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c833552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c83355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c83355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c83355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8f3acd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8f3acd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c833552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4c83355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377300"/>
            <a:ext cx="8123100" cy="24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Analysis of Mangroves in Gujarat </a:t>
            </a:r>
            <a:r>
              <a:rPr lang="en" sz="3700"/>
              <a:t>Using DataCube  </a:t>
            </a:r>
            <a:endParaRPr sz="3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-Vasam Satvika Reddy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63475" y="70100"/>
            <a:ext cx="8520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INTRODUCTION AND </a:t>
            </a:r>
            <a:r>
              <a:rPr lang="en" sz="2220"/>
              <a:t>PROBLEM STATEMENT </a:t>
            </a:r>
            <a:endParaRPr sz="2220"/>
          </a:p>
        </p:txBody>
      </p:sp>
      <p:sp>
        <p:nvSpPr>
          <p:cNvPr id="66" name="Google Shape;66;p14"/>
          <p:cNvSpPr txBox="1"/>
          <p:nvPr/>
        </p:nvSpPr>
        <p:spPr>
          <a:xfrm>
            <a:off x="152975" y="631100"/>
            <a:ext cx="8897700" cy="40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TITLE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            </a:t>
            </a:r>
            <a:r>
              <a:rPr lang="en" sz="1250">
                <a:latin typeface="Proxima Nova"/>
                <a:ea typeface="Proxima Nova"/>
                <a:cs typeface="Proxima Nova"/>
                <a:sym typeface="Proxima Nova"/>
              </a:rPr>
              <a:t>ANALYSIS OF MANGROVES IN GUJARAT USING REMOTE SENSING DATA AND MACHINE </a:t>
            </a:r>
            <a:r>
              <a:rPr lang="en" sz="1250">
                <a:latin typeface="Proxima Nova"/>
                <a:ea typeface="Proxima Nova"/>
                <a:cs typeface="Proxima Nova"/>
                <a:sym typeface="Proxima Nova"/>
              </a:rPr>
              <a:t> LEARNING </a:t>
            </a:r>
            <a:endParaRPr sz="125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GOAL               Create a data cube and develop applications for monitoring and analyzing mangroves in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Gujarat.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Focus               Changes in area, health, and types of mangroves.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Areas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Technologies utilized: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Data Cube: Creating a comprehensive data cube for efficient storage and analysis of satellite data.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Remote Sensing: Gathering satellite data to monitor and analyze mangrove ecosystems.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Machine Learning: Applying ML techniques to analyze the data and derive meaningful insights.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Flask: Utilizing Flask routes and functions for data loading, analysis, and response generation.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Web Development: Employing HTML, CSS, and JavaScript for application development.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22175" y="815800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22175" y="1223725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41325" y="1746375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46875" y="2657200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46875" y="3058150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674EA7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46875" y="3462338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46875" y="3866513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46875" y="4242000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F6B26B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99750"/>
            <a:ext cx="8520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sensing and Datacube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000" y="3248600"/>
            <a:ext cx="1771625" cy="13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150" y="2729438"/>
            <a:ext cx="3188200" cy="17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50" y="1082300"/>
            <a:ext cx="3861955" cy="3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7300" y="1133300"/>
            <a:ext cx="4959526" cy="38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3829500" y="2893625"/>
            <a:ext cx="567300" cy="4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58250" y="33300"/>
            <a:ext cx="88275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                        </a:t>
            </a:r>
            <a:r>
              <a:rPr lang="en" sz="1700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rPr>
              <a:t>    PROJECT WORKFLOW</a:t>
            </a:r>
            <a:endParaRPr sz="1700">
              <a:solidFill>
                <a:srgbClr val="1C458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775350" y="490750"/>
            <a:ext cx="1593300" cy="4779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Data Acquisition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468550" y="468400"/>
            <a:ext cx="1676100" cy="5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C4587"/>
                </a:solidFill>
              </a:rPr>
              <a:t>Download Satellite data</a:t>
            </a:r>
            <a:endParaRPr sz="700">
              <a:solidFill>
                <a:srgbClr val="1C4587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775350" y="1191275"/>
            <a:ext cx="1593300" cy="4779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</a:rPr>
              <a:t>Product Creation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244550" y="261325"/>
            <a:ext cx="1676100" cy="33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4587"/>
                </a:solidFill>
              </a:rPr>
              <a:t>Sentinel 2(1A,2A,2B)</a:t>
            </a:r>
            <a:endParaRPr sz="1200">
              <a:solidFill>
                <a:srgbClr val="1C4587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244550" y="905050"/>
            <a:ext cx="1676100" cy="33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C4587"/>
                </a:solidFill>
              </a:rPr>
              <a:t>      Landsat(7,8)</a:t>
            </a:r>
            <a:endParaRPr sz="1300">
              <a:solidFill>
                <a:srgbClr val="1C4587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08575" y="1191275"/>
            <a:ext cx="2090400" cy="52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00"/>
                </a:solidFill>
              </a:rPr>
              <a:t>Satellite specific products</a:t>
            </a:r>
            <a:endParaRPr sz="1200">
              <a:solidFill>
                <a:srgbClr val="660000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86825" y="905050"/>
            <a:ext cx="975000" cy="401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00"/>
                </a:solidFill>
              </a:rPr>
              <a:t>s2-1A.yaml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00"/>
                </a:solidFill>
              </a:rPr>
              <a:t>(sentinel)</a:t>
            </a:r>
            <a:endParaRPr sz="1100">
              <a:solidFill>
                <a:srgbClr val="660000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86825" y="1420025"/>
            <a:ext cx="975000" cy="401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00"/>
                </a:solidFill>
              </a:rPr>
              <a:t>ls-8.yaml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00"/>
                </a:solidFill>
              </a:rPr>
              <a:t>(Landsat)</a:t>
            </a:r>
            <a:endParaRPr sz="1100">
              <a:solidFill>
                <a:srgbClr val="660000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826350" y="1921625"/>
            <a:ext cx="1491300" cy="477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83F04"/>
                </a:solidFill>
              </a:rPr>
              <a:t>    Database       </a:t>
            </a:r>
            <a:endParaRPr sz="15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83F04"/>
                </a:solidFill>
              </a:rPr>
              <a:t>     Ingestion</a:t>
            </a:r>
            <a:endParaRPr sz="1500">
              <a:solidFill>
                <a:srgbClr val="783F04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826350" y="2737175"/>
            <a:ext cx="1491300" cy="52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826350" y="3514925"/>
            <a:ext cx="1491300" cy="477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Machine learning models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436675" y="1880075"/>
            <a:ext cx="1676100" cy="56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Ingest satellite data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468550" y="3473375"/>
            <a:ext cx="1593300" cy="56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develop models 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826350" y="4286225"/>
            <a:ext cx="1491300" cy="477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Applications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112775" y="1669175"/>
            <a:ext cx="1752900" cy="1103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Data at band and pixel level is fetched and stored into products in database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469025" y="2794925"/>
            <a:ext cx="1969500" cy="47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Extract relevant features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529475" y="4286225"/>
            <a:ext cx="1969500" cy="5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applications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85525" y="2645050"/>
            <a:ext cx="777600" cy="29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ndvi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85525" y="3122675"/>
            <a:ext cx="777600" cy="29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746050" y="3553275"/>
            <a:ext cx="777600" cy="299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144650" y="3173675"/>
            <a:ext cx="841500" cy="299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180800" y="4070650"/>
            <a:ext cx="777600" cy="299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48475" y="4166525"/>
            <a:ext cx="1160100" cy="8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Analyze and Visualize the Datacube</a:t>
            </a:r>
            <a:endParaRPr sz="1100"/>
          </a:p>
        </p:txBody>
      </p:sp>
      <p:sp>
        <p:nvSpPr>
          <p:cNvPr id="113" name="Google Shape;113;p16"/>
          <p:cNvSpPr/>
          <p:nvPr/>
        </p:nvSpPr>
        <p:spPr>
          <a:xfrm>
            <a:off x="4467225" y="1000463"/>
            <a:ext cx="153000" cy="15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467225" y="1715900"/>
            <a:ext cx="153000" cy="15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495500" y="2488850"/>
            <a:ext cx="153000" cy="15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495500" y="3349100"/>
            <a:ext cx="153000" cy="15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467225" y="4070650"/>
            <a:ext cx="153000" cy="15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 flipH="1" rot="10800000">
            <a:off x="158250" y="261331"/>
            <a:ext cx="3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754600"/>
            <a:ext cx="8520600" cy="4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Analysis of Mangroves in Gujarat project can be used in the following ways: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Conservation Planning: Helps prioritize conservation efforts and protect important mangrove areas.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Environmental Impact Assessments: Evaluates the impact of development projects on mangrove ecosystems.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Education and Awareness: Educates people about mangroves and their significance through interactive tools.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Policy and Management Decisions: Informs policies and management strategies for mangrove conservation.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 and Collaboration: Provides data for researchers to study mangroves and encourages collaboration in the field.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Overall, the project supports conservation, informs decision-making, raises awareness, aids research, and fosters collaboration to protect mangroves in Gujarat.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0250" y="214525"/>
            <a:ext cx="8263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63275" y="1300200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363275" y="1637425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63275" y="2191375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63275" y="3248825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63275" y="2776600"/>
            <a:ext cx="382500" cy="127500"/>
          </a:xfrm>
          <a:prstGeom prst="homePlate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