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149f42f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149f42f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149f42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149f42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5149f42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5149f42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149f42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149f42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149f42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149f42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149f42f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5149f42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5149f42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5149f42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5149f42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5149f42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nti-malware.ru/threats/information-war" TargetMode="External"/><Relationship Id="rId4" Type="http://schemas.openxmlformats.org/officeDocument/2006/relationships/hyperlink" Target="https://ru.wikipedia.org/wiki/%D0%98%D0%BD%D1%84%D0%BE%D1%80%D0%BC%D0%B0%D1%86%D0%B8%D0%BE%D0%BD%D0%BD%D0%B0%D1%8F_%D0%B2%D0%BE%D0%B9%D0%BD%D0%B0" TargetMode="External"/><Relationship Id="rId5" Type="http://schemas.openxmlformats.org/officeDocument/2006/relationships/hyperlink" Target="https://vp43.ru/blog/26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Информационные войны в истории общества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0450"/>
            <a:ext cx="831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979">
                <a:latin typeface="Montserrat"/>
                <a:ea typeface="Montserrat"/>
                <a:cs typeface="Montserrat"/>
                <a:sym typeface="Montserrat"/>
              </a:rPr>
              <a:t>Ефимова В. С.</a:t>
            </a:r>
            <a:endParaRPr sz="197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979">
                <a:latin typeface="Montserrat"/>
                <a:ea typeface="Montserrat"/>
                <a:cs typeface="Montserrat"/>
                <a:sym typeface="Montserrat"/>
              </a:rPr>
              <a:t>ИВТ4</a:t>
            </a:r>
            <a:endParaRPr sz="1979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8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Содержание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Определение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Отличие информационный войн от обычных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Классификация и способы информационной войны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История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Источники угрозы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Способы борьбы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694425"/>
            <a:ext cx="85206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Информационная война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(англ. Information war)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противоборство сторон посредством распространения специально подготовленной информации и противодействия аналогичному внешнему воздействию на себя.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Отличие от обычных войн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информационная война имеет гибкий арсенал вооружений и высокую непредсказуемость;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информационной войне возможен лишь поэтапный захват территорий;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информационной войне есть возможность многократного захвата одних и тех же людей (или отдельных тематических аспектов в их сознании), работает нечеткая логика;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информационной войне воюющие стороны невозможно выделить по признаку принадлежности к какой-либо группе или выполнения определенной социальной роли;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информационной войне воздействие на противника неощутимо и может облекаться в доброжелательную форму;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информационной войне воздействия избирательны и охватывают различные слои населения по-разному;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информационной войне основной опасностью является отсутствие видимых разрушений. В результате защитные механизмы общества не активируются.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Классификация и способы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7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60">
                <a:latin typeface="Montserrat"/>
                <a:ea typeface="Montserrat"/>
                <a:cs typeface="Montserrat"/>
                <a:sym typeface="Montserrat"/>
              </a:rPr>
              <a:t>Командно-управленческая</a:t>
            </a:r>
            <a:r>
              <a:rPr lang="ru" sz="1360">
                <a:latin typeface="Montserrat"/>
                <a:ea typeface="Montserrat"/>
                <a:cs typeface="Montserrat"/>
                <a:sym typeface="Montserrat"/>
              </a:rPr>
              <a:t> — ставит перед собой цель лишить контроля налаженную связь между командованием и исполнителем. </a:t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60">
                <a:latin typeface="Montserrat"/>
                <a:ea typeface="Montserrat"/>
                <a:cs typeface="Montserrat"/>
                <a:sym typeface="Montserrat"/>
              </a:rPr>
              <a:t>Разведывательная война </a:t>
            </a:r>
            <a:r>
              <a:rPr lang="ru" sz="1360">
                <a:latin typeface="Montserrat"/>
                <a:ea typeface="Montserrat"/>
                <a:cs typeface="Montserrat"/>
                <a:sym typeface="Montserrat"/>
              </a:rPr>
              <a:t>— предусматривает сбор ценной информации для нападения и собственной защиты. </a:t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60">
                <a:latin typeface="Montserrat"/>
                <a:ea typeface="Montserrat"/>
                <a:cs typeface="Montserrat"/>
                <a:sym typeface="Montserrat"/>
              </a:rPr>
              <a:t>Электронная война</a:t>
            </a:r>
            <a:r>
              <a:rPr lang="ru" sz="1360">
                <a:latin typeface="Montserrat"/>
                <a:ea typeface="Montserrat"/>
                <a:cs typeface="Montserrat"/>
                <a:sym typeface="Montserrat"/>
              </a:rPr>
              <a:t> — целью является вывод из строя всех электронных коммуникаций. </a:t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60">
                <a:latin typeface="Montserrat"/>
                <a:ea typeface="Montserrat"/>
                <a:cs typeface="Montserrat"/>
                <a:sym typeface="Montserrat"/>
              </a:rPr>
              <a:t>Психологическая война</a:t>
            </a:r>
            <a:r>
              <a:rPr lang="ru" sz="1360">
                <a:latin typeface="Montserrat"/>
                <a:ea typeface="Montserrat"/>
                <a:cs typeface="Montserrat"/>
                <a:sym typeface="Montserrat"/>
              </a:rPr>
              <a:t> — пропаганда и информационное зомбирование населения. </a:t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60">
                <a:latin typeface="Montserrat"/>
                <a:ea typeface="Montserrat"/>
                <a:cs typeface="Montserrat"/>
                <a:sym typeface="Montserrat"/>
              </a:rPr>
              <a:t>Хакерская война</a:t>
            </a:r>
            <a:r>
              <a:rPr lang="ru" sz="1360">
                <a:latin typeface="Montserrat"/>
                <a:ea typeface="Montserrat"/>
                <a:cs typeface="Montserrat"/>
                <a:sym typeface="Montserrat"/>
              </a:rPr>
              <a:t> — взлом и доступ к любым данным и несанкционированное их использование. </a:t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60">
                <a:latin typeface="Montserrat"/>
                <a:ea typeface="Montserrat"/>
                <a:cs typeface="Montserrat"/>
                <a:sym typeface="Montserrat"/>
              </a:rPr>
              <a:t>Экономическая война</a:t>
            </a:r>
            <a:r>
              <a:rPr lang="ru" sz="1360">
                <a:latin typeface="Montserrat"/>
                <a:ea typeface="Montserrat"/>
                <a:cs typeface="Montserrat"/>
                <a:sym typeface="Montserrat"/>
              </a:rPr>
              <a:t> — информационная блокада или информационный империализм. </a:t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360">
                <a:latin typeface="Montserrat"/>
                <a:ea typeface="Montserrat"/>
                <a:cs typeface="Montserrat"/>
                <a:sym typeface="Montserrat"/>
              </a:rPr>
              <a:t>Кибервойна</a:t>
            </a:r>
            <a:r>
              <a:rPr lang="ru" sz="1360">
                <a:latin typeface="Montserrat"/>
                <a:ea typeface="Montserrat"/>
                <a:cs typeface="Montserrat"/>
                <a:sym typeface="Montserrat"/>
              </a:rPr>
              <a:t> — ставит перед собой цель захватить компьютерные данные, выследить объект, нарушить работу инфраструктуры, полагающейся на информационные технологии.</a:t>
            </a:r>
            <a:endParaRPr sz="136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202125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30"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ru" sz="1330">
                <a:latin typeface="Montserrat"/>
                <a:ea typeface="Montserrat"/>
                <a:cs typeface="Montserrat"/>
                <a:sym typeface="Montserrat"/>
              </a:rPr>
              <a:t>роявление информационный войны было зафиксировано во время Крымской войны (1853—1856), когда сразу после Синопского сражения английские газеты в отчётах о сражении писали, что русские достреливали плававших в море раненых турок. </a:t>
            </a:r>
            <a:endParaRPr sz="133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" sz="1330">
                <a:latin typeface="Montserrat"/>
                <a:ea typeface="Montserrat"/>
                <a:cs typeface="Montserrat"/>
                <a:sym typeface="Montserrat"/>
              </a:rPr>
              <a:t>Активно велась информационная война и в годы Первой мировой войны 1914 - 1918 гг., в том числе на Русском фронте.</a:t>
            </a:r>
            <a:endParaRPr sz="133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330"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ru" sz="1330">
                <a:latin typeface="Montserrat"/>
                <a:ea typeface="Montserrat"/>
                <a:cs typeface="Montserrat"/>
                <a:sym typeface="Montserrat"/>
              </a:rPr>
              <a:t> 1970 году — в разгар «Холодной войны» — канадский исследователь медиа М. Маклюэн отмечал: «Третья мировая война — это партизанская информационная война, где нет различия между военными и гражданскими» </a:t>
            </a:r>
            <a:endParaRPr sz="133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ru" sz="1330">
                <a:latin typeface="Montserrat"/>
                <a:ea typeface="Montserrat"/>
                <a:cs typeface="Montserrat"/>
                <a:sym typeface="Montserrat"/>
              </a:rPr>
              <a:t>А. А. Зиновьев отмечает «стремительный прогресс средств сбора, обработки и распространения информации, прогресс средств коммуникации, прогресс средств манипулирования массами людей и других факторов контроля за людьми» как факторы роста контролируемости человеческих объединени</a:t>
            </a:r>
            <a:r>
              <a:rPr lang="ru" sz="1330">
                <a:latin typeface="Montserrat"/>
                <a:ea typeface="Montserrat"/>
                <a:cs typeface="Montserrat"/>
                <a:sym typeface="Montserrat"/>
              </a:rPr>
              <a:t>й</a:t>
            </a:r>
            <a:r>
              <a:rPr lang="ru" sz="1330">
                <a:latin typeface="Montserrat"/>
                <a:ea typeface="Montserrat"/>
                <a:cs typeface="Montserrat"/>
                <a:sym typeface="Montserrat"/>
              </a:rPr>
              <a:t>. Ещё одним фактором, способствующим «повсеместному применению информационных методов противодействия» стало влияние массовой культуры на стандартизацию образа жизни людей.</a:t>
            </a:r>
            <a:endParaRPr sz="133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История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Источники угрозы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Информационная конфронтация между различными общественными группами и государствами ставит перед собой цель завладеть еще большим влиянием на общество. Психологическую информационную войну начинают как политические партии и организации, так и террористы. Обе эти группы ставят перед собой цель подчинить себе познания и личную позицию человека, чтобы он в дальнейшем смог действовать вопреки своим интересам. Организации, преследующие такую цель, воздействуют на сознание человека посредством разнообразных манипуляций.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Для обработки сознания используют в малых количествах правдивую информацию, что при правильной расстановке создает целую пирамиду в истинно ложной структуре. Такую конструкцию называют стратегическим мифом. Эта структура позволяет при внедрении заменить целостное восприятие на фрагментарное с ложными и искаженными взглядами. Вероятность того, что обман раскроется, существует, но к тому времени данное поведение будет восприниматься обществом как необходимое или вынужденное.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Борьба с информационной войной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Информационная война позволяет управлять людьми, но только если общество поддается воздействию этой информации. Стоит рассмотреть динамику прогресса в сознании общества. Многие страны отслеживают и тестируют свое население при помощи различных опросов и встреч с политическими деятелями, выясняют убеждения разных групп населения. Вся собранная информация позволяет в дальнейшем вносить коррективы в пропаганду и настраивать людей на определенную волну.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 информационной войной можно и нужно бороться. Например, американские специалисты рекомендуют организовать информационное противоборство: создать центр по информационной борьбе рядом с президентом, чтобы в случае угрозы сразу согласовать действия с министерствами, а также оценить слабые места в инфраструктуре, корректировать уровень безопасности и прогнозировать возможные критические ситуации.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Используемые ресурсы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615575"/>
            <a:ext cx="85206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ANTI-MALWARE. Информационные войны</a:t>
            </a:r>
            <a:br>
              <a:rPr lang="ru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Википедия. Информационная война</a:t>
            </a:r>
            <a:br>
              <a:rPr lang="ru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VP43.ru. Информационные войны - история развития и последствия для России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