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D17E4AB-5C9D-4246-8357-B8266CDDA366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30594C1-8740-46C8-93D8-1F9DF40136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www.stu.ru/inform/glaves/glava3/ris3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Ефимова Василиса ивт1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ИНФОРМАЦИОННЫЕ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7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Понятие информационной системы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 </a:t>
            </a:r>
            <a:r>
              <a:rPr lang="ru-RU" b="1" dirty="0"/>
              <a:t>системой</a:t>
            </a:r>
            <a:r>
              <a:rPr lang="ru-RU" dirty="0"/>
              <a:t> понимают любой объект, который одновременно рассматривается и как единое целое, и как объединенная в интересах достижения поставленных целей совокупность разнородных элементов. Системы значительно отличаются между собой как по составу, так и по главным целям.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2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Процессы в информационной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ввод информации из внешних или внутренних источников;</a:t>
            </a:r>
          </a:p>
          <a:p>
            <a:pPr lvl="0"/>
            <a:r>
              <a:rPr lang="ru-RU" dirty="0"/>
              <a:t>обработка входной информации и представление ее в удобном виде;</a:t>
            </a:r>
          </a:p>
          <a:p>
            <a:pPr lvl="0"/>
            <a:r>
              <a:rPr lang="ru-RU" dirty="0"/>
              <a:t>вывод информации для представления потребителям или передачи в другую систему;</a:t>
            </a:r>
          </a:p>
          <a:p>
            <a:pPr lvl="0"/>
            <a:r>
              <a:rPr lang="ru-RU" dirty="0"/>
              <a:t>обратная связь - это информация, переработанная людьми данной организации для коррекции входной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8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любая информационная система может быть подвергнута анализу, построена и управляема на основе общих принципов построения систем;</a:t>
            </a:r>
          </a:p>
          <a:p>
            <a:pPr lvl="0"/>
            <a:r>
              <a:rPr lang="ru-RU" dirty="0"/>
              <a:t>информационная система является динамичной и развивающейся;</a:t>
            </a:r>
          </a:p>
          <a:p>
            <a:pPr lvl="0"/>
            <a:r>
              <a:rPr lang="ru-RU" dirty="0"/>
              <a:t>при построении информационной системы необходимо использовать системный подход;</a:t>
            </a:r>
          </a:p>
          <a:p>
            <a:pPr lvl="0"/>
            <a:r>
              <a:rPr lang="ru-RU" dirty="0"/>
              <a:t>выходной продукцией информационной системы является информация, на основе которой принимаются решения;</a:t>
            </a:r>
          </a:p>
          <a:p>
            <a:pPr lvl="0"/>
            <a:r>
              <a:rPr lang="ru-RU" dirty="0"/>
              <a:t>информационную систему следует воспринимать как человеко-компьютерную систему обработки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940000" cy="1295401"/>
          </a:xfrm>
        </p:spPr>
        <p:txBody>
          <a:bodyPr/>
          <a:lstStyle/>
          <a:p>
            <a:r>
              <a:rPr lang="ru-RU" sz="3200" dirty="0"/>
              <a:t>РОЛЬ СТРУКТУРЫ УПРАВЛЕНИЯ В ИНФОРМАЦИОННОЙ СИСТЕМЕ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953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Структура управления организацией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 </a:t>
            </a:r>
            <a:r>
              <a:rPr lang="ru-RU" b="1" dirty="0"/>
              <a:t>управлением</a:t>
            </a:r>
            <a:r>
              <a:rPr lang="ru-RU" dirty="0"/>
              <a:t> понимают обеспечение поставленной цели при условии реализации следующих </a:t>
            </a:r>
            <a:r>
              <a:rPr lang="ru-RU" dirty="0" smtClean="0"/>
              <a:t>функций:</a:t>
            </a:r>
          </a:p>
          <a:p>
            <a:r>
              <a:rPr lang="ru-RU" dirty="0" smtClean="0"/>
              <a:t>Организационной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Плановой</a:t>
            </a:r>
            <a:r>
              <a:rPr lang="en-US" dirty="0" smtClean="0"/>
              <a:t>;</a:t>
            </a:r>
          </a:p>
          <a:p>
            <a:r>
              <a:rPr lang="ru-RU" dirty="0"/>
              <a:t>У</a:t>
            </a:r>
            <a:r>
              <a:rPr lang="ru-RU" dirty="0" smtClean="0"/>
              <a:t>четной</a:t>
            </a:r>
            <a:r>
              <a:rPr lang="en-US" dirty="0" smtClean="0"/>
              <a:t>;</a:t>
            </a:r>
          </a:p>
          <a:p>
            <a:r>
              <a:rPr lang="ru-RU" dirty="0"/>
              <a:t>А</a:t>
            </a:r>
            <a:r>
              <a:rPr lang="ru-RU" dirty="0" smtClean="0"/>
              <a:t>нализа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Контрольной</a:t>
            </a:r>
            <a:r>
              <a:rPr lang="en-US" dirty="0" smtClean="0"/>
              <a:t>;</a:t>
            </a:r>
          </a:p>
          <a:p>
            <a:r>
              <a:rPr lang="ru-RU" dirty="0"/>
              <a:t>С</a:t>
            </a:r>
            <a:r>
              <a:rPr lang="ru-RU" dirty="0" smtClean="0"/>
              <a:t>тимулирования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2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управления</a:t>
            </a:r>
            <a:endParaRPr lang="ru-RU" dirty="0"/>
          </a:p>
        </p:txBody>
      </p:sp>
      <p:pic>
        <p:nvPicPr>
          <p:cNvPr id="4" name="Объект 3" descr="http://www.stu.ru/inform/glaves/glava3/ris32.jpg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280919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5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9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</TotalTime>
  <Words>194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Аптека</vt:lpstr>
      <vt:lpstr>ИНФОРМАЦИОННЫЕ СИСТЕМЫ</vt:lpstr>
      <vt:lpstr>Понятие информационной системы </vt:lpstr>
      <vt:lpstr>Процессы в информационной системе</vt:lpstr>
      <vt:lpstr>Свойства</vt:lpstr>
      <vt:lpstr>РОЛЬ СТРУКТУРЫ УПРАВЛЕНИЯ В ИНФОРМАЦИОННОЙ СИСТЕМЕ</vt:lpstr>
      <vt:lpstr>Структура управления организацией</vt:lpstr>
      <vt:lpstr>Уровни управления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СИСТЕМЫ</dc:title>
  <dc:creator>User</dc:creator>
  <cp:lastModifiedBy>User</cp:lastModifiedBy>
  <cp:revision>2</cp:revision>
  <dcterms:created xsi:type="dcterms:W3CDTF">2017-11-21T05:27:38Z</dcterms:created>
  <dcterms:modified xsi:type="dcterms:W3CDTF">2017-11-21T05:39:12Z</dcterms:modified>
</cp:coreProperties>
</file>