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ec58d37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ec58d37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3232f33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3232f33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3232f33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3232f3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3232f3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3232f3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ec58d37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ec58d37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ec58d3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ec58d3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ec58d37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ec58d37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ec58d37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ec58d37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1575"/>
            <a:ext cx="8520600" cy="23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Облачные технологии. Почему флешки стали не актуальны?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90300" y="3154275"/>
            <a:ext cx="4842000" cy="15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Выполнили студентки группы ИВТ-1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Голота М. А.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Ефимова В. С.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98775" y="562375"/>
            <a:ext cx="5242800" cy="3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Облачные технологии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это различные аппаратные, программные средства, методологии и инструменты, которые предоставляются пользователю, как интернет-сервисы, для реализации своих целей, задач, проектов.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USB-флеш-накопитель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запоминающее устройство, использующее в качестве носителя флеш-память, и подключаемое к компьютеру или иному считывающему устройству по интерфейсу USB.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825" y="381275"/>
            <a:ext cx="2806725" cy="29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350" y="3098600"/>
            <a:ext cx="3795651" cy="19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Флешки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17725"/>
            <a:ext cx="3999600" cy="3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Достоинства:</a:t>
            </a:r>
            <a:endParaRPr i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Небольшой размер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Мобильность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Можно хранить большой объем данных (до 256Гб)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Читается на любых компьютерах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371600" y="1017725"/>
            <a:ext cx="4460700" cy="3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Недостатки:</a:t>
            </a:r>
            <a:endParaRPr i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Легко забыть или потерять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Большая вероятность поломки, а соответственно утери данных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Невысокая износоустойчивость при частой эксплуатации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Невысокая скорость передачи данных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Плюсы облачных технологий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55896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Вся информация доступна с любого устройства, подключенного к интернету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Гибкость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Необходимые инструменты для работы предоставляются автоматически веб-сервисом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Возможность поделиться доступом к файлам с другим пользователем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Большой бесплатный объем дискового пространства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Безопасность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300" y="1626651"/>
            <a:ext cx="3155225" cy="23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Минусы облачных хранилищ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58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ребуется постоянное подключение к интернету.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 не всегда может настроить используемое программное обеспечение под личные нужды.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Чтобы создать собственное «облако» потребуются очень большие затраты, что не целесообразно для новых предприятий.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«Облако» – хранилище данных, к которым, используя уязвимости системы, могут получить доступ злоумышленники.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000" y="1152475"/>
            <a:ext cx="2724599" cy="1811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0" r="39128" t="0"/>
          <a:stretch/>
        </p:blipFill>
        <p:spPr>
          <a:xfrm>
            <a:off x="6431472" y="3026525"/>
            <a:ext cx="2395650" cy="18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49350" y="467750"/>
            <a:ext cx="84453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Область применения облачных технологий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19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6477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Хранение данных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477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нлайн приложения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477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Различные онлайн редакторы для обработки фотографий, изображений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477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Онлайн игры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477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Словари и т.д.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475" y="3157200"/>
            <a:ext cx="1666600" cy="16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625" y="3228338"/>
            <a:ext cx="1524325" cy="15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0825" y="3228338"/>
            <a:ext cx="1631036" cy="15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4250" y="3230875"/>
            <a:ext cx="1666600" cy="16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875550" y="391675"/>
            <a:ext cx="73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Категории по форме собственности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150" y="1806725"/>
            <a:ext cx="5420925" cy="26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460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381000" rtl="0" algn="just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Публичные/Общественные </a:t>
            </a:r>
            <a:endParaRPr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381000" rtl="0" algn="just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Частные 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381000" rtl="0" algn="just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Гибридные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2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Сравнительная таблица популярных облачных хранилищ данных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75" y="1084150"/>
            <a:ext cx="7985299" cy="34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данный момент идет активная разработка и совершенствование технологии облачных вычислений. Но речь идет именно о разработке, а не об использовании. Многие бояться факта, что информацию будут хранить сторонние люди. Так же сказывается недостаточное на данный период времени качество, стабильность и скорость Интернет-соединений, что создает ощутимые трудности для разработчиков.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Однако несмотря на эти существенные недостатки, плюсы от внедрения данной технологии ясны всем. Ведь это экономия для потребителей, борьба с пиратством для разработчиков, минимизация затрат в IT сфере для бизнеса, а также унификация сетевых стандартов для всех пользователей.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