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7a7d52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7a7d52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7a7d52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7a7d52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97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Первый этап развития СУБД связан с "большими" ЭВМ (мейнфреймами). Первая коммерческая СУБД называлась IMS (от </a:t>
            </a: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англ.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Information Management System, система управления информацией) и была выпущена корпорацией IBM в 1968 г. для платформы IBM System/360. Этот этап характеризуется централизованным хранением данных. СУБД должны были обеспечивать коллективный доступ к БД, а сами они работали на "больших" машинах под управлением сложных и достаточно развитых ОС.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7a7d523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7a7d52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Реляционную модель предложил работавший в IBM математик Э. Ф. Кодд.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В 1970 г. он опубликовал статью "А Relational Model of Data for Large Shared Data Banks", в которой описал основные идеи реляционного подхода.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 дальнейшей работе над моделью принял участие и К. Дейт , автор классического учебника "Введение в системы баз данных”.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7a7d523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7a7d52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Следующий этап развития СУБД связан с появлением персональных компьютеров. Их широкое распространение, ограниченные вычислительные возможности и в среднем более низкий (по сравнению с большими ЭВМ) уровень подготовки пользователей привели к возникновению целого класса настольных СУБД. Изначально это были, в основном, однопользовательские системы, с достаточно ограниченными возможностями, но простым пользовательским интерфейсом и невысокими требованиями к аппаратуре. Многие из них не выдержали конкуренции и сейчас не поддерживаются. Оставшиеся в процессе развития стали приобретать черты многопользовательских СУБД, такие как механизмы совместного использования и защиты данных. В качестве примера популярных сейчас настольных СУБД можно назвать Microsoft Access и OpenOfficc Base.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Параллельно существенные изменения происходили и с СУБД корпоративного уровня. Они были связаны с распространением компьютерных сетей, в результате чего доминирующей стала клиент-серверная технология, в том числе с поддержкой распределенной обработки данных.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7a7d52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7a7d52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7a7d523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7a7d523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7a7d523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7a7d523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7a7d52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7a7d52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развития СУБД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28900" y="2834125"/>
            <a:ext cx="490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 Ефимова В.С.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курс, группа ИВТ(1)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Причины создания СУБД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До появления СУБД вопросы хранения данных разработчики каждой программы решали самостоятельно, используя при этом функции ОС или даже напрямую обращаясь к устройствам ввода-вывода. Однако ОС предоставляет функции по работе с файлами, а вопросы организации хранения записей внутри файла, поиска данных, проверки ограничений для записи средствами ОС не решить.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Кроме того, при одновременном доступе нескольких пользователей к одним и тем же данным необходимы дополнительные механизмы, позволяющие централизованно управлять этим процессом. </a:t>
            </a:r>
            <a:endParaRPr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этап развития СУБД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7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9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Первый этап развития СУБД связан с "большими" ЭВМ (мейнфреймами).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139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139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Первая коммерческая СУБД называлась IMS и была выпущена корпорацией IBM в 1968 г. для платформы IBM System/360.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139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139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Этот этап характеризуется централизованным хранением данных.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700" y="1170125"/>
            <a:ext cx="2790900" cy="242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22375" y="924325"/>
            <a:ext cx="3567600" cy="3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9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На первом этапе исследователями были получены существенные результаты в области теории БД. Например, создание иерархической, сетевой и реляционной моделей данных.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350" y="950000"/>
            <a:ext cx="1821340" cy="26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610500" y="3551900"/>
            <a:ext cx="14997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Эдгар Кодд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025" y="950011"/>
            <a:ext cx="1756275" cy="260188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630750" y="3551900"/>
            <a:ext cx="2193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Кристофер Дейт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Второй этап развития СУБД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8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Этот этап развития СУБД связан с появлением персональных компьютеров.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Изначально это были, в основном, однопользовательские системы, с достаточно ограниченными возможностями, но простым пользовательским интерфейсом и невысокими требованиями к аппаратуре.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375" y="445025"/>
            <a:ext cx="2165375" cy="2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725" y="2845600"/>
            <a:ext cx="1723275" cy="17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48875" y="863550"/>
            <a:ext cx="55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Большое влияние на СУБД оказало и развитие сети Интернет. При динамическом формировании веб-страниц в большинстве случаев задействуются СУБД и обслуживаемые ими БД. Это привело к появлению ряда СУБД, чья популярность, в первую очередь, связана с их использованием при создании веб-приложений. Наиболее яркий пример – реляционная СУБД MySQL.</a:t>
            </a:r>
            <a:endParaRPr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750" y="1954600"/>
            <a:ext cx="2396700" cy="12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551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 то же время выяснилось, что реляционные СУБД и используемый для работы с ними язык запросов SQL подходят далеко не для всех задач. Появилась и активно развивается идеология NoSQL 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(англ.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Not only SQL, не только SQL), объединяющая ряд подходов и проектов, связанных с созданием нереляционных БД.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625" y="1292650"/>
            <a:ext cx="3014100" cy="298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Ведущие производители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Корпорация Oracle -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п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роизводитель серверных СУБД -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выпустившая в 1979 г. первую коммерческую реляционную СУБД Oracle v2.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IBM, выпускающая реляционную СУБД DB2 и иерархическую СУБД IMS. Приобретя в 2001 г. подразделение корпорации Informix, IBM добавила в свою линейку продуктов одноименную СУБД.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Microsoft с ее серверным продуктом MS SQL Server и настольной СУБД Access, входящей в пакет Microsoft Office.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Ведущие производители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 линейке продуктов Sybase есть реляционный сервер БД Adaptive Server Enterprise, встраиваемая реляционная СУБД SQL Anywhere и нереляционная СУБД с "поколоночным" хранением данных Sybase IQ, предназначенная для задач аналитической обработки данных и построения хранилищ данных.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Если говорить о СУБД, основанных на объектной модели данных, то наиболее известным на сегодняшний день проектом в этой области является система Cache, разрабатываемая компанией InterSystems.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У многих коммерческих разработчиков есть бесплатно распространяемые версии СУБД, такие как Oracle Database Express Edition, IBM DB2 Express-C, Microsoft SQL Server Express Edition.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