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995f2ff8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995f2ff8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95f2ff8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995f2ff8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995f2ff8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995f2ff8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95f2ff8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95f2ff8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995f2ff8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995f2ff8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995f2ff8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995f2ff8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95f2ff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95f2ff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95f2ff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95f2ff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995f2ff8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995f2ff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995f2ff8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995f2ff8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95f2ff8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995f2ff8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95f2ff8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95f2ff8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95f2ff8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95f2ff8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95f2ff8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95f2ff8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Математические объекты и их представления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66925" y="2834125"/>
            <a:ext cx="49653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Выполнила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студент 2 курса ИВТ(1)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Ефимова В.С.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Алгебраические функции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В математике: </a:t>
            </a:r>
            <a:endParaRPr b="1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Алгебраическая функция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— элементарная функция, которая в окрестности каждой точки области определения может быть неявно задана с помощью алгебраического уравнения.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Алгебраические функции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221700" y="1017725"/>
            <a:ext cx="46479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В программировании: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Функции выступают как операнд в выражении. Их запись такая же, как в математике.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Аргументы записываются в круглых скобках.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Результат вычисления функции — величина соответствующего типа.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475" y="1074938"/>
            <a:ext cx="4051150" cy="37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Алгебраические функции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В компьютерной алгебре:</a:t>
            </a:r>
            <a:endParaRPr b="1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Алгебраической называется функция, являющаяся решением уравнения: G (x) = 0, где G (x) – порождающий полином от одной переменной с коэффициентами – полиномами от нескольких переменных с целыми коэффициентами.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Встроенные алг. функции: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99025"/>
            <a:ext cx="7227150" cy="4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5825" y="3842758"/>
            <a:ext cx="3877825" cy="10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Матрицы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В математике:</a:t>
            </a:r>
            <a:endParaRPr b="1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Матрицы </a:t>
            </a:r>
            <a:r>
              <a:rPr lang="ru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— математический объект, записываемый в виде прямоугольной таблицы элементов кольца или поля (например, целых, действительных или комплексных чисел), которая представляет собой совокупность строк и столбцов, на пересечении которых находятся её элементы.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Матрицы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В программировании: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9700" marR="1397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С точки зрения программирования матрица представляет собой двумерный массив </a:t>
            </a:r>
            <a:r>
              <a:rPr b="1" i="1"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на </a:t>
            </a:r>
            <a:r>
              <a:rPr b="1" i="1"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9700" marR="1397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Пример объявления матрицы: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9700" marR="1397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 matrix[100][200];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9700" marR="1397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Числа указывают на то, сколько строки и столбцов будет содержать матрица.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Матрицы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В компьютерной алгебре: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Матрица в Scilab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— это двухмерный массив однотипных элементов. Можно понимать матрицу как несколько векторов-строк, записанных столбцом.Создать матрицу в Scilab можно одним из нескольких способов: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AutoNum type="arabicPeriod"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Матрицу можно создать из составляющих ее элементов;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AutoNum type="arabicPeriod"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Из имеющихся векторов, упорядочив их строками или столбцами;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AutoNum type="arabicPeriod"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Одной из специальных функций.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[x11, x12, …, x1n; x21, x22, …, x2n; …; xm1, xm2, …, xmn]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Определение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Математические объекты - это результат выделения из предметов и явлений окружающего мира особых количественных и пространственных свойств и отношений и абстрагирования от всех других свойств.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Целые числа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12550" y="1115300"/>
            <a:ext cx="470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В математике: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Целые числа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– это натуральные числа, число нуль, а также числа, противоположные натуральным.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04950"/>
            <a:ext cx="38100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46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Целые числа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941775"/>
            <a:ext cx="833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В системах компьютерной алгебры: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В Scilab целые числа возможно создавать только через специальные функции. Во всех остальных случаях числовому значению всегда будет присваиваться вещественный тип данных.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38" y="2842450"/>
            <a:ext cx="77057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Целые числа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В программировании:</a:t>
            </a:r>
            <a:endParaRPr b="1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Для представления целых чисел в программировании используется целочисленный тип данных integer (int).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В электронных таблицах (</a:t>
            </a:r>
            <a:r>
              <a:rPr b="1"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Microsoft Excel</a:t>
            </a:r>
            <a:r>
              <a:rPr b="1" lang="ru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b="1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Числа без десятичных разрядов. Целые числа могут быть положительными или отрицательными, но не могут содержать дробную часть в диапазоне -9,223,372,036,854,775,808 (-2^63) и 9,223,372,036,854,775,807 (2^63-1).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Вещественные числа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В математике: </a:t>
            </a:r>
            <a:endParaRPr b="1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Вещественное(действительное) число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4343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– 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математический объект, возникший из потребности измерения геометрических и физиче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ских величин окружающего мира, а также проведения таких вычислительных операций, как извлечение корня, вычисление логарифмов, решение алгебраических уравнений, исследование поведения функций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Вещественные числа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111550" y="1152475"/>
            <a:ext cx="884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В программировании:</a:t>
            </a:r>
            <a:endParaRPr b="1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Вещественные типы (или типы с плавающей точкой) представляют значения, имеющие дробную часть.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Для представления вещественных чисел в программировании используется вещественные типы данных: real, float, double и др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11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Вещественные числа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683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В компьютерной алгебре:</a:t>
            </a:r>
            <a:endParaRPr b="1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Возможны различные способы представлений рациональных чисел произвольной точности : 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AutoNum type="arabicPeriod"/>
            </a:pPr>
            <a:r>
              <a:rPr lang="ru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отношение числителя и знаменателя (оба - числа произвольной точности). Такое представление является нормальным.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AutoNum type="arabicPeriod"/>
            </a:pPr>
            <a:r>
              <a:rPr lang="ru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Так же, как в (1), но выполнив дополнительные условия 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а) числитель и знаменатель числа должны быть сокращены на наибольший общий делитель;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б) знаменатель должен быть положительным числом. Такое представление является каноническим.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Вещественные числа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В электронных таблицах (</a:t>
            </a:r>
            <a:r>
              <a:rPr b="1" lang="ru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Microsoft Excel</a:t>
            </a:r>
            <a:r>
              <a:rPr b="1" lang="ru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b="1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50">
                <a:solidFill>
                  <a:srgbClr val="000000"/>
                </a:solidFill>
              </a:rPr>
              <a:t>Вещественные числа — это числа, которые могут иметь знаки после запятой. Вещественные числа включают широкий диапазон значений.</a:t>
            </a:r>
            <a:endParaRPr sz="17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rgbClr val="000000"/>
                </a:solidFill>
              </a:rPr>
              <a:t>Отрицательные числа от -1,79E +308 до -2,23E -308</a:t>
            </a:r>
            <a:endParaRPr sz="17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rgbClr val="000000"/>
                </a:solidFill>
              </a:rPr>
              <a:t>Ноль</a:t>
            </a:r>
            <a:endParaRPr sz="17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rgbClr val="000000"/>
                </a:solidFill>
              </a:rPr>
              <a:t>Положительные числа от 2.23E -308 до 1.79E + 308</a:t>
            </a:r>
            <a:endParaRPr sz="17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rgbClr val="000000"/>
                </a:solidFill>
              </a:rPr>
              <a:t>При этом количество значащих цифр ограничено 15 знаками после запятой.</a:t>
            </a:r>
            <a:endParaRPr sz="17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