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8" r:id="rId6"/>
    <p:sldId id="300" r:id="rId7"/>
    <p:sldId id="303" r:id="rId8"/>
    <p:sldId id="304" r:id="rId9"/>
    <p:sldId id="302" r:id="rId10"/>
    <p:sldId id="306" r:id="rId11"/>
    <p:sldId id="305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BFF4D-12C2-4DCF-BB2C-A59CFDE987C8}" v="1" dt="2024-11-17T18:42:53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anth Subramanian (IN33834)" userId="801715ed-7030-4562-860d-a69875155141" providerId="ADAL" clId="{29EB50B9-BCA4-42D7-A4D8-640FB898FCAC}"/>
    <pc:docChg chg="undo custSel modSld">
      <pc:chgData name="Vasanth Subramanian (IN33834)" userId="801715ed-7030-4562-860d-a69875155141" providerId="ADAL" clId="{29EB50B9-BCA4-42D7-A4D8-640FB898FCAC}" dt="2024-11-12T04:38:08.089" v="50" actId="20577"/>
      <pc:docMkLst>
        <pc:docMk/>
      </pc:docMkLst>
      <pc:sldChg chg="addSp modSp mod">
        <pc:chgData name="Vasanth Subramanian (IN33834)" userId="801715ed-7030-4562-860d-a69875155141" providerId="ADAL" clId="{29EB50B9-BCA4-42D7-A4D8-640FB898FCAC}" dt="2024-11-12T04:38:08.089" v="50" actId="20577"/>
        <pc:sldMkLst>
          <pc:docMk/>
          <pc:sldMk cId="2858322277" sldId="308"/>
        </pc:sldMkLst>
        <pc:graphicFrameChg chg="add mod modGraphic">
          <ac:chgData name="Vasanth Subramanian (IN33834)" userId="801715ed-7030-4562-860d-a69875155141" providerId="ADAL" clId="{29EB50B9-BCA4-42D7-A4D8-640FB898FCAC}" dt="2024-11-12T04:38:08.089" v="50" actId="20577"/>
          <ac:graphicFrameMkLst>
            <pc:docMk/>
            <pc:sldMk cId="2858322277" sldId="308"/>
            <ac:graphicFrameMk id="2" creationId="{6FB3FBCA-C2B6-CAB0-4A14-BF7A87FEC1B4}"/>
          </ac:graphicFrameMkLst>
        </pc:graphicFrameChg>
      </pc:sldChg>
    </pc:docChg>
  </pc:docChgLst>
  <pc:docChgLst>
    <pc:chgData name="Prabhakaran S" userId="f6c8612b-6139-400a-8e4c-570d6e1ac436" providerId="ADAL" clId="{371BFF4D-12C2-4DCF-BB2C-A59CFDE987C8}"/>
    <pc:docChg chg="undo custSel addSld modSld">
      <pc:chgData name="Prabhakaran S" userId="f6c8612b-6139-400a-8e4c-570d6e1ac436" providerId="ADAL" clId="{371BFF4D-12C2-4DCF-BB2C-A59CFDE987C8}" dt="2024-11-17T18:44:46.700" v="529" actId="20577"/>
      <pc:docMkLst>
        <pc:docMk/>
      </pc:docMkLst>
      <pc:sldChg chg="addSp modSp mod">
        <pc:chgData name="Prabhakaran S" userId="f6c8612b-6139-400a-8e4c-570d6e1ac436" providerId="ADAL" clId="{371BFF4D-12C2-4DCF-BB2C-A59CFDE987C8}" dt="2024-11-17T18:44:11.016" v="427" actId="1076"/>
        <pc:sldMkLst>
          <pc:docMk/>
          <pc:sldMk cId="4132571856" sldId="302"/>
        </pc:sldMkLst>
        <pc:spChg chg="add mod">
          <ac:chgData name="Prabhakaran S" userId="f6c8612b-6139-400a-8e4c-570d6e1ac436" providerId="ADAL" clId="{371BFF4D-12C2-4DCF-BB2C-A59CFDE987C8}" dt="2024-11-17T18:44:11.016" v="427" actId="1076"/>
          <ac:spMkLst>
            <pc:docMk/>
            <pc:sldMk cId="4132571856" sldId="302"/>
            <ac:spMk id="3" creationId="{7F8DF0F8-DA90-438B-8276-CA13B97B0A21}"/>
          </ac:spMkLst>
        </pc:spChg>
        <pc:spChg chg="mod">
          <ac:chgData name="Prabhakaran S" userId="f6c8612b-6139-400a-8e4c-570d6e1ac436" providerId="ADAL" clId="{371BFF4D-12C2-4DCF-BB2C-A59CFDE987C8}" dt="2024-11-17T18:43:17.404" v="372" actId="14100"/>
          <ac:spMkLst>
            <pc:docMk/>
            <pc:sldMk cId="4132571856" sldId="302"/>
            <ac:spMk id="4" creationId="{DA0E0781-F8D6-7E6A-7BD5-A163E1A0D167}"/>
          </ac:spMkLst>
        </pc:spChg>
        <pc:spChg chg="mod">
          <ac:chgData name="Prabhakaran S" userId="f6c8612b-6139-400a-8e4c-570d6e1ac436" providerId="ADAL" clId="{371BFF4D-12C2-4DCF-BB2C-A59CFDE987C8}" dt="2024-11-17T18:43:21.098" v="373" actId="14100"/>
          <ac:spMkLst>
            <pc:docMk/>
            <pc:sldMk cId="4132571856" sldId="302"/>
            <ac:spMk id="5" creationId="{A39877A1-0FCB-53D2-EA1E-937E06B2D233}"/>
          </ac:spMkLst>
        </pc:spChg>
        <pc:spChg chg="mod">
          <ac:chgData name="Prabhakaran S" userId="f6c8612b-6139-400a-8e4c-570d6e1ac436" providerId="ADAL" clId="{371BFF4D-12C2-4DCF-BB2C-A59CFDE987C8}" dt="2024-11-17T18:43:43.905" v="404" actId="404"/>
          <ac:spMkLst>
            <pc:docMk/>
            <pc:sldMk cId="4132571856" sldId="302"/>
            <ac:spMk id="6" creationId="{35F92DCF-AF2D-F69B-8C09-575C92856D7D}"/>
          </ac:spMkLst>
        </pc:spChg>
        <pc:spChg chg="mod">
          <ac:chgData name="Prabhakaran S" userId="f6c8612b-6139-400a-8e4c-570d6e1ac436" providerId="ADAL" clId="{371BFF4D-12C2-4DCF-BB2C-A59CFDE987C8}" dt="2024-11-17T18:43:11.380" v="371" actId="1076"/>
          <ac:spMkLst>
            <pc:docMk/>
            <pc:sldMk cId="4132571856" sldId="302"/>
            <ac:spMk id="7" creationId="{24E2AFCB-A32B-38B6-4F6E-738D898DC368}"/>
          </ac:spMkLst>
        </pc:spChg>
        <pc:spChg chg="mod">
          <ac:chgData name="Prabhakaran S" userId="f6c8612b-6139-400a-8e4c-570d6e1ac436" providerId="ADAL" clId="{371BFF4D-12C2-4DCF-BB2C-A59CFDE987C8}" dt="2024-11-17T18:43:23.541" v="374" actId="1076"/>
          <ac:spMkLst>
            <pc:docMk/>
            <pc:sldMk cId="4132571856" sldId="302"/>
            <ac:spMk id="8" creationId="{3892FD5C-6218-3639-8F90-26FB545BBED8}"/>
          </ac:spMkLst>
        </pc:spChg>
        <pc:spChg chg="add mod">
          <ac:chgData name="Prabhakaran S" userId="f6c8612b-6139-400a-8e4c-570d6e1ac436" providerId="ADAL" clId="{371BFF4D-12C2-4DCF-BB2C-A59CFDE987C8}" dt="2024-11-17T18:44:05.375" v="426" actId="14100"/>
          <ac:spMkLst>
            <pc:docMk/>
            <pc:sldMk cId="4132571856" sldId="302"/>
            <ac:spMk id="9" creationId="{23325D5D-FF4D-91A6-4EA1-8210C03FF40C}"/>
          </ac:spMkLst>
        </pc:spChg>
      </pc:sldChg>
      <pc:sldChg chg="modSp mod">
        <pc:chgData name="Prabhakaran S" userId="f6c8612b-6139-400a-8e4c-570d6e1ac436" providerId="ADAL" clId="{371BFF4D-12C2-4DCF-BB2C-A59CFDE987C8}" dt="2024-11-17T18:44:46.700" v="529" actId="20577"/>
        <pc:sldMkLst>
          <pc:docMk/>
          <pc:sldMk cId="1989771202" sldId="306"/>
        </pc:sldMkLst>
        <pc:spChg chg="mod">
          <ac:chgData name="Prabhakaran S" userId="f6c8612b-6139-400a-8e4c-570d6e1ac436" providerId="ADAL" clId="{371BFF4D-12C2-4DCF-BB2C-A59CFDE987C8}" dt="2024-11-17T18:44:46.700" v="529" actId="20577"/>
          <ac:spMkLst>
            <pc:docMk/>
            <pc:sldMk cId="1989771202" sldId="306"/>
            <ac:spMk id="3" creationId="{DEB9B15C-7556-1B4F-8033-2C2E5866BC4A}"/>
          </ac:spMkLst>
        </pc:spChg>
      </pc:sldChg>
      <pc:sldChg chg="addSp delSp modSp mod modClrScheme chgLayout">
        <pc:chgData name="Prabhakaran S" userId="f6c8612b-6139-400a-8e4c-570d6e1ac436" providerId="ADAL" clId="{371BFF4D-12C2-4DCF-BB2C-A59CFDE987C8}" dt="2024-11-17T18:38:34.869" v="140" actId="404"/>
        <pc:sldMkLst>
          <pc:docMk/>
          <pc:sldMk cId="3586741770" sldId="313"/>
        </pc:sldMkLst>
        <pc:spChg chg="add del mod ord">
          <ac:chgData name="Prabhakaran S" userId="f6c8612b-6139-400a-8e4c-570d6e1ac436" providerId="ADAL" clId="{371BFF4D-12C2-4DCF-BB2C-A59CFDE987C8}" dt="2024-11-17T18:37:20.995" v="38" actId="700"/>
          <ac:spMkLst>
            <pc:docMk/>
            <pc:sldMk cId="3586741770" sldId="313"/>
            <ac:spMk id="3" creationId="{3C76B523-D882-6AC0-39E2-5CAE2333C54E}"/>
          </ac:spMkLst>
        </pc:spChg>
        <pc:spChg chg="mod ord">
          <ac:chgData name="Prabhakaran S" userId="f6c8612b-6139-400a-8e4c-570d6e1ac436" providerId="ADAL" clId="{371BFF4D-12C2-4DCF-BB2C-A59CFDE987C8}" dt="2024-11-17T18:37:27.348" v="39" actId="700"/>
          <ac:spMkLst>
            <pc:docMk/>
            <pc:sldMk cId="3586741770" sldId="313"/>
            <ac:spMk id="5" creationId="{83B6FF36-C86D-8A6E-36B0-CC7890AE71E7}"/>
          </ac:spMkLst>
        </pc:spChg>
        <pc:spChg chg="del">
          <ac:chgData name="Prabhakaran S" userId="f6c8612b-6139-400a-8e4c-570d6e1ac436" providerId="ADAL" clId="{371BFF4D-12C2-4DCF-BB2C-A59CFDE987C8}" dt="2024-11-17T18:36:19.442" v="33" actId="478"/>
          <ac:spMkLst>
            <pc:docMk/>
            <pc:sldMk cId="3586741770" sldId="313"/>
            <ac:spMk id="6" creationId="{743CD600-1A61-3233-2222-85141CA9F5D2}"/>
          </ac:spMkLst>
        </pc:spChg>
        <pc:spChg chg="add del mod ord">
          <ac:chgData name="Prabhakaran S" userId="f6c8612b-6139-400a-8e4c-570d6e1ac436" providerId="ADAL" clId="{371BFF4D-12C2-4DCF-BB2C-A59CFDE987C8}" dt="2024-11-17T18:37:27.348" v="39" actId="700"/>
          <ac:spMkLst>
            <pc:docMk/>
            <pc:sldMk cId="3586741770" sldId="313"/>
            <ac:spMk id="8" creationId="{D98FFDD9-FAA2-A288-6E80-398A1A6B8D50}"/>
          </ac:spMkLst>
        </pc:spChg>
        <pc:spChg chg="add del mod ord">
          <ac:chgData name="Prabhakaran S" userId="f6c8612b-6139-400a-8e4c-570d6e1ac436" providerId="ADAL" clId="{371BFF4D-12C2-4DCF-BB2C-A59CFDE987C8}" dt="2024-11-17T18:37:27.348" v="39" actId="700"/>
          <ac:spMkLst>
            <pc:docMk/>
            <pc:sldMk cId="3586741770" sldId="313"/>
            <ac:spMk id="9" creationId="{D336B03C-1C34-7B08-0A87-47F6069AAE6F}"/>
          </ac:spMkLst>
        </pc:spChg>
        <pc:spChg chg="add mod ord">
          <ac:chgData name="Prabhakaran S" userId="f6c8612b-6139-400a-8e4c-570d6e1ac436" providerId="ADAL" clId="{371BFF4D-12C2-4DCF-BB2C-A59CFDE987C8}" dt="2024-11-17T18:38:34.869" v="140" actId="404"/>
          <ac:spMkLst>
            <pc:docMk/>
            <pc:sldMk cId="3586741770" sldId="313"/>
            <ac:spMk id="10" creationId="{646D7D56-756B-81F1-9EFD-FA6A72C18698}"/>
          </ac:spMkLst>
        </pc:spChg>
        <pc:spChg chg="add mod ord">
          <ac:chgData name="Prabhakaran S" userId="f6c8612b-6139-400a-8e4c-570d6e1ac436" providerId="ADAL" clId="{371BFF4D-12C2-4DCF-BB2C-A59CFDE987C8}" dt="2024-11-17T18:38:07.715" v="116" actId="20577"/>
          <ac:spMkLst>
            <pc:docMk/>
            <pc:sldMk cId="3586741770" sldId="313"/>
            <ac:spMk id="11" creationId="{14164E13-2204-E1B8-B024-A1A41E43DE46}"/>
          </ac:spMkLst>
        </pc:spChg>
        <pc:picChg chg="add mod">
          <ac:chgData name="Prabhakaran S" userId="f6c8612b-6139-400a-8e4c-570d6e1ac436" providerId="ADAL" clId="{371BFF4D-12C2-4DCF-BB2C-A59CFDE987C8}" dt="2024-11-17T18:37:44.498" v="43" actId="1076"/>
          <ac:picMkLst>
            <pc:docMk/>
            <pc:sldMk cId="3586741770" sldId="313"/>
            <ac:picMk id="7" creationId="{27D1B6F3-283A-7469-05B2-FD9978FF9334}"/>
          </ac:picMkLst>
        </pc:picChg>
      </pc:sldChg>
      <pc:sldChg chg="addSp delSp modSp new mod modClrScheme chgLayout">
        <pc:chgData name="Prabhakaran S" userId="f6c8612b-6139-400a-8e4c-570d6e1ac436" providerId="ADAL" clId="{371BFF4D-12C2-4DCF-BB2C-A59CFDE987C8}" dt="2024-11-17T18:39:43.289" v="231" actId="20577"/>
        <pc:sldMkLst>
          <pc:docMk/>
          <pc:sldMk cId="2742572657" sldId="314"/>
        </pc:sldMkLst>
        <pc:spChg chg="del mod ord">
          <ac:chgData name="Prabhakaran S" userId="f6c8612b-6139-400a-8e4c-570d6e1ac436" providerId="ADAL" clId="{371BFF4D-12C2-4DCF-BB2C-A59CFDE987C8}" dt="2024-11-17T18:39:06.332" v="142" actId="700"/>
          <ac:spMkLst>
            <pc:docMk/>
            <pc:sldMk cId="2742572657" sldId="314"/>
            <ac:spMk id="2" creationId="{6C0E625C-B6E6-FC69-51AD-F3D342BCB16B}"/>
          </ac:spMkLst>
        </pc:spChg>
        <pc:spChg chg="del mod ord">
          <ac:chgData name="Prabhakaran S" userId="f6c8612b-6139-400a-8e4c-570d6e1ac436" providerId="ADAL" clId="{371BFF4D-12C2-4DCF-BB2C-A59CFDE987C8}" dt="2024-11-17T18:39:06.332" v="142" actId="700"/>
          <ac:spMkLst>
            <pc:docMk/>
            <pc:sldMk cId="2742572657" sldId="314"/>
            <ac:spMk id="3" creationId="{3F45F870-DDA1-8A24-2618-34E9ACB5F073}"/>
          </ac:spMkLst>
        </pc:spChg>
        <pc:spChg chg="del mod ord">
          <ac:chgData name="Prabhakaran S" userId="f6c8612b-6139-400a-8e4c-570d6e1ac436" providerId="ADAL" clId="{371BFF4D-12C2-4DCF-BB2C-A59CFDE987C8}" dt="2024-11-17T18:39:06.332" v="142" actId="700"/>
          <ac:spMkLst>
            <pc:docMk/>
            <pc:sldMk cId="2742572657" sldId="314"/>
            <ac:spMk id="4" creationId="{0EE34A8B-364E-2B3F-1F98-FB4381754888}"/>
          </ac:spMkLst>
        </pc:spChg>
        <pc:spChg chg="add mod ord">
          <ac:chgData name="Prabhakaran S" userId="f6c8612b-6139-400a-8e4c-570d6e1ac436" providerId="ADAL" clId="{371BFF4D-12C2-4DCF-BB2C-A59CFDE987C8}" dt="2024-11-17T18:39:38.705" v="214" actId="20577"/>
          <ac:spMkLst>
            <pc:docMk/>
            <pc:sldMk cId="2742572657" sldId="314"/>
            <ac:spMk id="5" creationId="{678355E7-037C-0687-E4F9-D75D447BB17F}"/>
          </ac:spMkLst>
        </pc:spChg>
        <pc:spChg chg="add mod ord">
          <ac:chgData name="Prabhakaran S" userId="f6c8612b-6139-400a-8e4c-570d6e1ac436" providerId="ADAL" clId="{371BFF4D-12C2-4DCF-BB2C-A59CFDE987C8}" dt="2024-11-17T18:39:06.332" v="142" actId="700"/>
          <ac:spMkLst>
            <pc:docMk/>
            <pc:sldMk cId="2742572657" sldId="314"/>
            <ac:spMk id="6" creationId="{F6DB8404-DC5B-1C99-114F-D4F2FA06E4C8}"/>
          </ac:spMkLst>
        </pc:spChg>
        <pc:spChg chg="add mod ord">
          <ac:chgData name="Prabhakaran S" userId="f6c8612b-6139-400a-8e4c-570d6e1ac436" providerId="ADAL" clId="{371BFF4D-12C2-4DCF-BB2C-A59CFDE987C8}" dt="2024-11-17T18:39:43.289" v="231" actId="20577"/>
          <ac:spMkLst>
            <pc:docMk/>
            <pc:sldMk cId="2742572657" sldId="314"/>
            <ac:spMk id="7" creationId="{8A914A88-3E06-28CC-92BE-F3984DDEF0E6}"/>
          </ac:spMkLst>
        </pc:spChg>
        <pc:picChg chg="add mod">
          <ac:chgData name="Prabhakaran S" userId="f6c8612b-6139-400a-8e4c-570d6e1ac436" providerId="ADAL" clId="{371BFF4D-12C2-4DCF-BB2C-A59CFDE987C8}" dt="2024-11-17T18:39:17.859" v="147" actId="14100"/>
          <ac:picMkLst>
            <pc:docMk/>
            <pc:sldMk cId="2742572657" sldId="314"/>
            <ac:picMk id="9" creationId="{701502D2-CB01-2ED7-6283-C527ED472975}"/>
          </ac:picMkLst>
        </pc:picChg>
      </pc:sldChg>
      <pc:sldChg chg="addSp delSp modSp new mod modClrScheme chgLayout">
        <pc:chgData name="Prabhakaran S" userId="f6c8612b-6139-400a-8e4c-570d6e1ac436" providerId="ADAL" clId="{371BFF4D-12C2-4DCF-BB2C-A59CFDE987C8}" dt="2024-11-17T18:41:20.945" v="320" actId="20577"/>
        <pc:sldMkLst>
          <pc:docMk/>
          <pc:sldMk cId="1054229715" sldId="315"/>
        </pc:sldMkLst>
        <pc:spChg chg="del mod ord">
          <ac:chgData name="Prabhakaran S" userId="f6c8612b-6139-400a-8e4c-570d6e1ac436" providerId="ADAL" clId="{371BFF4D-12C2-4DCF-BB2C-A59CFDE987C8}" dt="2024-11-17T18:40:09.828" v="233" actId="700"/>
          <ac:spMkLst>
            <pc:docMk/>
            <pc:sldMk cId="1054229715" sldId="315"/>
            <ac:spMk id="2" creationId="{1334BA8E-358A-8B1E-2856-389DC6765B2E}"/>
          </ac:spMkLst>
        </pc:spChg>
        <pc:spChg chg="del mod ord">
          <ac:chgData name="Prabhakaran S" userId="f6c8612b-6139-400a-8e4c-570d6e1ac436" providerId="ADAL" clId="{371BFF4D-12C2-4DCF-BB2C-A59CFDE987C8}" dt="2024-11-17T18:40:09.828" v="233" actId="700"/>
          <ac:spMkLst>
            <pc:docMk/>
            <pc:sldMk cId="1054229715" sldId="315"/>
            <ac:spMk id="3" creationId="{59ED43C4-A21F-E5F3-3AA3-CDDB663D4F6C}"/>
          </ac:spMkLst>
        </pc:spChg>
        <pc:spChg chg="del mod ord">
          <ac:chgData name="Prabhakaran S" userId="f6c8612b-6139-400a-8e4c-570d6e1ac436" providerId="ADAL" clId="{371BFF4D-12C2-4DCF-BB2C-A59CFDE987C8}" dt="2024-11-17T18:40:09.828" v="233" actId="700"/>
          <ac:spMkLst>
            <pc:docMk/>
            <pc:sldMk cId="1054229715" sldId="315"/>
            <ac:spMk id="4" creationId="{93D1C318-BD96-492C-1ED4-58051F2D8635}"/>
          </ac:spMkLst>
        </pc:spChg>
        <pc:spChg chg="add del mod ord">
          <ac:chgData name="Prabhakaran S" userId="f6c8612b-6139-400a-8e4c-570d6e1ac436" providerId="ADAL" clId="{371BFF4D-12C2-4DCF-BB2C-A59CFDE987C8}" dt="2024-11-17T18:40:34.092" v="240" actId="700"/>
          <ac:spMkLst>
            <pc:docMk/>
            <pc:sldMk cId="1054229715" sldId="315"/>
            <ac:spMk id="5" creationId="{D28CFF1A-0C22-DB45-4CE8-67789ECED6EB}"/>
          </ac:spMkLst>
        </pc:spChg>
        <pc:spChg chg="add del mod ord">
          <ac:chgData name="Prabhakaran S" userId="f6c8612b-6139-400a-8e4c-570d6e1ac436" providerId="ADAL" clId="{371BFF4D-12C2-4DCF-BB2C-A59CFDE987C8}" dt="2024-11-17T18:40:20.194" v="236" actId="478"/>
          <ac:spMkLst>
            <pc:docMk/>
            <pc:sldMk cId="1054229715" sldId="315"/>
            <ac:spMk id="6" creationId="{F4D1455C-4383-49B2-F948-B46945D9828E}"/>
          </ac:spMkLst>
        </pc:spChg>
        <pc:spChg chg="add del mod ord">
          <ac:chgData name="Prabhakaran S" userId="f6c8612b-6139-400a-8e4c-570d6e1ac436" providerId="ADAL" clId="{371BFF4D-12C2-4DCF-BB2C-A59CFDE987C8}" dt="2024-11-17T18:40:34.092" v="240" actId="700"/>
          <ac:spMkLst>
            <pc:docMk/>
            <pc:sldMk cId="1054229715" sldId="315"/>
            <ac:spMk id="7" creationId="{5BF06AD6-10A1-AE45-0122-8BBBC2F34AD1}"/>
          </ac:spMkLst>
        </pc:spChg>
        <pc:spChg chg="add mod ord">
          <ac:chgData name="Prabhakaran S" userId="f6c8612b-6139-400a-8e4c-570d6e1ac436" providerId="ADAL" clId="{371BFF4D-12C2-4DCF-BB2C-A59CFDE987C8}" dt="2024-11-17T18:41:08.778" v="289" actId="20577"/>
          <ac:spMkLst>
            <pc:docMk/>
            <pc:sldMk cId="1054229715" sldId="315"/>
            <ac:spMk id="12" creationId="{76426968-9FA4-1982-2F58-E0E627C2AB68}"/>
          </ac:spMkLst>
        </pc:spChg>
        <pc:spChg chg="add mod ord">
          <ac:chgData name="Prabhakaran S" userId="f6c8612b-6139-400a-8e4c-570d6e1ac436" providerId="ADAL" clId="{371BFF4D-12C2-4DCF-BB2C-A59CFDE987C8}" dt="2024-11-17T18:40:34.092" v="240" actId="700"/>
          <ac:spMkLst>
            <pc:docMk/>
            <pc:sldMk cId="1054229715" sldId="315"/>
            <ac:spMk id="13" creationId="{64C55E93-4E2C-7209-7A22-A61B7073C841}"/>
          </ac:spMkLst>
        </pc:spChg>
        <pc:spChg chg="add mod ord">
          <ac:chgData name="Prabhakaran S" userId="f6c8612b-6139-400a-8e4c-570d6e1ac436" providerId="ADAL" clId="{371BFF4D-12C2-4DCF-BB2C-A59CFDE987C8}" dt="2024-11-17T18:41:20.945" v="320" actId="20577"/>
          <ac:spMkLst>
            <pc:docMk/>
            <pc:sldMk cId="1054229715" sldId="315"/>
            <ac:spMk id="14" creationId="{8B8487E9-CE18-34FB-2E22-883B1D9D554B}"/>
          </ac:spMkLst>
        </pc:spChg>
        <pc:picChg chg="add del mod ord">
          <ac:chgData name="Prabhakaran S" userId="f6c8612b-6139-400a-8e4c-570d6e1ac436" providerId="ADAL" clId="{371BFF4D-12C2-4DCF-BB2C-A59CFDE987C8}" dt="2024-11-17T18:40:12.738" v="235" actId="22"/>
          <ac:picMkLst>
            <pc:docMk/>
            <pc:sldMk cId="1054229715" sldId="315"/>
            <ac:picMk id="9" creationId="{79675573-8EBE-BCFE-60EF-226647CE236D}"/>
          </ac:picMkLst>
        </pc:picChg>
        <pc:picChg chg="add mod">
          <ac:chgData name="Prabhakaran S" userId="f6c8612b-6139-400a-8e4c-570d6e1ac436" providerId="ADAL" clId="{371BFF4D-12C2-4DCF-BB2C-A59CFDE987C8}" dt="2024-11-17T18:40:51.921" v="242" actId="14100"/>
          <ac:picMkLst>
            <pc:docMk/>
            <pc:sldMk cId="1054229715" sldId="315"/>
            <ac:picMk id="11" creationId="{566C0614-37B4-FADA-C6E8-7DBAF4DBB300}"/>
          </ac:picMkLst>
        </pc:picChg>
      </pc:sldChg>
      <pc:sldChg chg="addSp delSp modSp new mod">
        <pc:chgData name="Prabhakaran S" userId="f6c8612b-6139-400a-8e4c-570d6e1ac436" providerId="ADAL" clId="{371BFF4D-12C2-4DCF-BB2C-A59CFDE987C8}" dt="2024-11-17T18:41:58.504" v="365" actId="22"/>
        <pc:sldMkLst>
          <pc:docMk/>
          <pc:sldMk cId="1861107929" sldId="316"/>
        </pc:sldMkLst>
        <pc:spChg chg="mod">
          <ac:chgData name="Prabhakaran S" userId="f6c8612b-6139-400a-8e4c-570d6e1ac436" providerId="ADAL" clId="{371BFF4D-12C2-4DCF-BB2C-A59CFDE987C8}" dt="2024-11-17T18:41:52.051" v="343" actId="20577"/>
          <ac:spMkLst>
            <pc:docMk/>
            <pc:sldMk cId="1861107929" sldId="316"/>
            <ac:spMk id="2" creationId="{DD251711-81FD-84E7-4C84-EA1F3282C06C}"/>
          </ac:spMkLst>
        </pc:spChg>
        <pc:spChg chg="del">
          <ac:chgData name="Prabhakaran S" userId="f6c8612b-6139-400a-8e4c-570d6e1ac436" providerId="ADAL" clId="{371BFF4D-12C2-4DCF-BB2C-A59CFDE987C8}" dt="2024-11-17T18:41:58.504" v="365" actId="22"/>
          <ac:spMkLst>
            <pc:docMk/>
            <pc:sldMk cId="1861107929" sldId="316"/>
            <ac:spMk id="3" creationId="{A29966BA-FA35-A6C2-12A2-E736B4E84CD7}"/>
          </ac:spMkLst>
        </pc:spChg>
        <pc:spChg chg="mod">
          <ac:chgData name="Prabhakaran S" userId="f6c8612b-6139-400a-8e4c-570d6e1ac436" providerId="ADAL" clId="{371BFF4D-12C2-4DCF-BB2C-A59CFDE987C8}" dt="2024-11-17T18:41:57.180" v="364" actId="20577"/>
          <ac:spMkLst>
            <pc:docMk/>
            <pc:sldMk cId="1861107929" sldId="316"/>
            <ac:spMk id="4" creationId="{8EE83A1D-31A9-327B-77B6-694CC30D1375}"/>
          </ac:spMkLst>
        </pc:spChg>
        <pc:picChg chg="add mod ord">
          <ac:chgData name="Prabhakaran S" userId="f6c8612b-6139-400a-8e4c-570d6e1ac436" providerId="ADAL" clId="{371BFF4D-12C2-4DCF-BB2C-A59CFDE987C8}" dt="2024-11-17T18:41:58.504" v="365" actId="22"/>
          <ac:picMkLst>
            <pc:docMk/>
            <pc:sldMk cId="1861107929" sldId="316"/>
            <ac:picMk id="6" creationId="{33304A21-3090-B861-3AB2-79074EF2BB23}"/>
          </ac:picMkLst>
        </pc:picChg>
      </pc:sldChg>
    </pc:docChg>
  </pc:docChgLst>
  <pc:docChgLst>
    <pc:chgData name="Vasanth Subramanian (IN33834)" userId="801715ed-7030-4562-860d-a69875155141" providerId="ADAL" clId="{1784D4BD-9550-446B-9305-97F5843AE573}"/>
    <pc:docChg chg="undo custSel addSld modSld">
      <pc:chgData name="Vasanth Subramanian (IN33834)" userId="801715ed-7030-4562-860d-a69875155141" providerId="ADAL" clId="{1784D4BD-9550-446B-9305-97F5843AE573}" dt="2024-11-12T13:42:47.355" v="478" actId="108"/>
      <pc:docMkLst>
        <pc:docMk/>
      </pc:docMkLst>
      <pc:sldChg chg="addSp delSp modSp new mod modClrScheme chgLayout">
        <pc:chgData name="Vasanth Subramanian (IN33834)" userId="801715ed-7030-4562-860d-a69875155141" providerId="ADAL" clId="{1784D4BD-9550-446B-9305-97F5843AE573}" dt="2024-11-12T13:29:23.897" v="102" actId="20577"/>
        <pc:sldMkLst>
          <pc:docMk/>
          <pc:sldMk cId="1227330839" sldId="309"/>
        </pc:sldMkLst>
        <pc:spChg chg="del mod ord">
          <ac:chgData name="Vasanth Subramanian (IN33834)" userId="801715ed-7030-4562-860d-a69875155141" providerId="ADAL" clId="{1784D4BD-9550-446B-9305-97F5843AE573}" dt="2024-11-12T13:27:07.736" v="1" actId="700"/>
          <ac:spMkLst>
            <pc:docMk/>
            <pc:sldMk cId="1227330839" sldId="309"/>
            <ac:spMk id="2" creationId="{7344F9BE-C0DE-F706-81CF-D3D42A279A89}"/>
          </ac:spMkLst>
        </pc:spChg>
        <pc:spChg chg="del mod ord">
          <ac:chgData name="Vasanth Subramanian (IN33834)" userId="801715ed-7030-4562-860d-a69875155141" providerId="ADAL" clId="{1784D4BD-9550-446B-9305-97F5843AE573}" dt="2024-11-12T13:27:07.736" v="1" actId="700"/>
          <ac:spMkLst>
            <pc:docMk/>
            <pc:sldMk cId="1227330839" sldId="309"/>
            <ac:spMk id="3" creationId="{A797D709-838E-CBB1-D292-AD4D60576F0F}"/>
          </ac:spMkLst>
        </pc:spChg>
        <pc:spChg chg="add mod ord">
          <ac:chgData name="Vasanth Subramanian (IN33834)" userId="801715ed-7030-4562-860d-a69875155141" providerId="ADAL" clId="{1784D4BD-9550-446B-9305-97F5843AE573}" dt="2024-11-12T13:28:12.442" v="27" actId="700"/>
          <ac:spMkLst>
            <pc:docMk/>
            <pc:sldMk cId="1227330839" sldId="309"/>
            <ac:spMk id="4" creationId="{61D6651B-D4F9-C69A-5196-4DB26FEF890B}"/>
          </ac:spMkLst>
        </pc:spChg>
        <pc:spChg chg="add del mod ord">
          <ac:chgData name="Vasanth Subramanian (IN33834)" userId="801715ed-7030-4562-860d-a69875155141" providerId="ADAL" clId="{1784D4BD-9550-446B-9305-97F5843AE573}" dt="2024-11-12T13:27:24.969" v="24" actId="478"/>
          <ac:spMkLst>
            <pc:docMk/>
            <pc:sldMk cId="1227330839" sldId="309"/>
            <ac:spMk id="5" creationId="{65AE7B22-65A7-0692-EB30-615D45904A59}"/>
          </ac:spMkLst>
        </pc:spChg>
        <pc:spChg chg="add del mod ord">
          <ac:chgData name="Vasanth Subramanian (IN33834)" userId="801715ed-7030-4562-860d-a69875155141" providerId="ADAL" clId="{1784D4BD-9550-446B-9305-97F5843AE573}" dt="2024-11-12T13:27:19.920" v="23" actId="478"/>
          <ac:spMkLst>
            <pc:docMk/>
            <pc:sldMk cId="1227330839" sldId="309"/>
            <ac:spMk id="6" creationId="{BEB0AE03-FCAA-98E0-456A-B400903393C5}"/>
          </ac:spMkLst>
        </pc:spChg>
        <pc:spChg chg="add mod ord">
          <ac:chgData name="Vasanth Subramanian (IN33834)" userId="801715ed-7030-4562-860d-a69875155141" providerId="ADAL" clId="{1784D4BD-9550-446B-9305-97F5843AE573}" dt="2024-11-12T13:29:23.897" v="102" actId="20577"/>
          <ac:spMkLst>
            <pc:docMk/>
            <pc:sldMk cId="1227330839" sldId="309"/>
            <ac:spMk id="9" creationId="{854A009C-5CD7-4EBF-6469-629794502B48}"/>
          </ac:spMkLst>
        </pc:spChg>
        <pc:spChg chg="add del mod ord">
          <ac:chgData name="Vasanth Subramanian (IN33834)" userId="801715ed-7030-4562-860d-a69875155141" providerId="ADAL" clId="{1784D4BD-9550-446B-9305-97F5843AE573}" dt="2024-11-12T13:28:20.321" v="28" actId="478"/>
          <ac:spMkLst>
            <pc:docMk/>
            <pc:sldMk cId="1227330839" sldId="309"/>
            <ac:spMk id="10" creationId="{BF1B8D30-FF41-7875-49FC-E7F85150826A}"/>
          </ac:spMkLst>
        </pc:spChg>
        <pc:picChg chg="add mod">
          <ac:chgData name="Vasanth Subramanian (IN33834)" userId="801715ed-7030-4562-860d-a69875155141" providerId="ADAL" clId="{1784D4BD-9550-446B-9305-97F5843AE573}" dt="2024-11-12T13:28:54.956" v="35" actId="14100"/>
          <ac:picMkLst>
            <pc:docMk/>
            <pc:sldMk cId="1227330839" sldId="309"/>
            <ac:picMk id="8" creationId="{990B608D-46A0-6616-E115-89C22316A71B}"/>
          </ac:picMkLst>
        </pc:picChg>
      </pc:sldChg>
      <pc:sldChg chg="addSp delSp modSp new mod">
        <pc:chgData name="Vasanth Subramanian (IN33834)" userId="801715ed-7030-4562-860d-a69875155141" providerId="ADAL" clId="{1784D4BD-9550-446B-9305-97F5843AE573}" dt="2024-11-12T13:35:18.344" v="214" actId="14100"/>
        <pc:sldMkLst>
          <pc:docMk/>
          <pc:sldMk cId="1210077502" sldId="310"/>
        </pc:sldMkLst>
        <pc:spChg chg="add del mod">
          <ac:chgData name="Vasanth Subramanian (IN33834)" userId="801715ed-7030-4562-860d-a69875155141" providerId="ADAL" clId="{1784D4BD-9550-446B-9305-97F5843AE573}" dt="2024-11-12T13:34:24.886" v="180" actId="478"/>
          <ac:spMkLst>
            <pc:docMk/>
            <pc:sldMk cId="1210077502" sldId="310"/>
            <ac:spMk id="2" creationId="{D8C9C59D-6F9A-0925-BD6A-1E3E277BFDD9}"/>
          </ac:spMkLst>
        </pc:spChg>
        <pc:spChg chg="mod">
          <ac:chgData name="Vasanth Subramanian (IN33834)" userId="801715ed-7030-4562-860d-a69875155141" providerId="ADAL" clId="{1784D4BD-9550-446B-9305-97F5843AE573}" dt="2024-11-12T13:34:44.217" v="204" actId="20577"/>
          <ac:spMkLst>
            <pc:docMk/>
            <pc:sldMk cId="1210077502" sldId="310"/>
            <ac:spMk id="3" creationId="{077B3254-7C09-38CA-262D-FACE2CB5C72C}"/>
          </ac:spMkLst>
        </pc:spChg>
        <pc:spChg chg="del">
          <ac:chgData name="Vasanth Subramanian (IN33834)" userId="801715ed-7030-4562-860d-a69875155141" providerId="ADAL" clId="{1784D4BD-9550-446B-9305-97F5843AE573}" dt="2024-11-12T13:29:47.690" v="122" actId="478"/>
          <ac:spMkLst>
            <pc:docMk/>
            <pc:sldMk cId="1210077502" sldId="310"/>
            <ac:spMk id="4" creationId="{107E3227-E5D0-E3FD-FCE1-A0F28B266F9B}"/>
          </ac:spMkLst>
        </pc:spChg>
        <pc:spChg chg="add del mod">
          <ac:chgData name="Vasanth Subramanian (IN33834)" userId="801715ed-7030-4562-860d-a69875155141" providerId="ADAL" clId="{1784D4BD-9550-446B-9305-97F5843AE573}" dt="2024-11-12T13:32:55.137" v="163" actId="478"/>
          <ac:spMkLst>
            <pc:docMk/>
            <pc:sldMk cId="1210077502" sldId="310"/>
            <ac:spMk id="10" creationId="{3BCBF889-566B-3E12-1232-ACE8035E5E1A}"/>
          </ac:spMkLst>
        </pc:spChg>
        <pc:spChg chg="add del mod">
          <ac:chgData name="Vasanth Subramanian (IN33834)" userId="801715ed-7030-4562-860d-a69875155141" providerId="ADAL" clId="{1784D4BD-9550-446B-9305-97F5843AE573}" dt="2024-11-12T13:33:36.148" v="167" actId="478"/>
          <ac:spMkLst>
            <pc:docMk/>
            <pc:sldMk cId="1210077502" sldId="310"/>
            <ac:spMk id="12" creationId="{7D465028-9EC8-C1EC-D1B4-85169A659302}"/>
          </ac:spMkLst>
        </pc:spChg>
        <pc:picChg chg="add mod">
          <ac:chgData name="Vasanth Subramanian (IN33834)" userId="801715ed-7030-4562-860d-a69875155141" providerId="ADAL" clId="{1784D4BD-9550-446B-9305-97F5843AE573}" dt="2024-11-12T13:34:59.272" v="208" actId="1440"/>
          <ac:picMkLst>
            <pc:docMk/>
            <pc:sldMk cId="1210077502" sldId="310"/>
            <ac:picMk id="6" creationId="{3DC00A32-87B1-DE66-1CC6-D055A5043C6D}"/>
          </ac:picMkLst>
        </pc:picChg>
        <pc:picChg chg="add del mod ord modCrop">
          <ac:chgData name="Vasanth Subramanian (IN33834)" userId="801715ed-7030-4562-860d-a69875155141" providerId="ADAL" clId="{1784D4BD-9550-446B-9305-97F5843AE573}" dt="2024-11-12T13:33:40.043" v="173" actId="22"/>
          <ac:picMkLst>
            <pc:docMk/>
            <pc:sldMk cId="1210077502" sldId="310"/>
            <ac:picMk id="8" creationId="{3A2AB7B7-A4A4-3BB9-E8A0-F55EE8098485}"/>
          </ac:picMkLst>
        </pc:picChg>
        <pc:picChg chg="add del mod ord">
          <ac:chgData name="Vasanth Subramanian (IN33834)" userId="801715ed-7030-4562-860d-a69875155141" providerId="ADAL" clId="{1784D4BD-9550-446B-9305-97F5843AE573}" dt="2024-11-12T13:34:01.738" v="175" actId="22"/>
          <ac:picMkLst>
            <pc:docMk/>
            <pc:sldMk cId="1210077502" sldId="310"/>
            <ac:picMk id="14" creationId="{BEE0AC30-E51E-3165-4A76-B127B20C02C8}"/>
          </ac:picMkLst>
        </pc:picChg>
        <pc:picChg chg="add mod">
          <ac:chgData name="Vasanth Subramanian (IN33834)" userId="801715ed-7030-4562-860d-a69875155141" providerId="ADAL" clId="{1784D4BD-9550-446B-9305-97F5843AE573}" dt="2024-11-12T13:35:18.344" v="214" actId="14100"/>
          <ac:picMkLst>
            <pc:docMk/>
            <pc:sldMk cId="1210077502" sldId="310"/>
            <ac:picMk id="16" creationId="{8455CCB5-8D65-9DF2-2484-C363571D0D23}"/>
          </ac:picMkLst>
        </pc:picChg>
      </pc:sldChg>
      <pc:sldChg chg="addSp delSp modSp new mod modClrScheme chgLayout">
        <pc:chgData name="Vasanth Subramanian (IN33834)" userId="801715ed-7030-4562-860d-a69875155141" providerId="ADAL" clId="{1784D4BD-9550-446B-9305-97F5843AE573}" dt="2024-11-12T13:37:04.536" v="275" actId="1076"/>
        <pc:sldMkLst>
          <pc:docMk/>
          <pc:sldMk cId="664983252" sldId="311"/>
        </pc:sldMkLst>
        <pc:spChg chg="del mod ord">
          <ac:chgData name="Vasanth Subramanian (IN33834)" userId="801715ed-7030-4562-860d-a69875155141" providerId="ADAL" clId="{1784D4BD-9550-446B-9305-97F5843AE573}" dt="2024-11-12T13:36:36.575" v="216" actId="700"/>
          <ac:spMkLst>
            <pc:docMk/>
            <pc:sldMk cId="664983252" sldId="311"/>
            <ac:spMk id="2" creationId="{2382D737-86AA-C455-387D-71020F4323DC}"/>
          </ac:spMkLst>
        </pc:spChg>
        <pc:spChg chg="del mod ord">
          <ac:chgData name="Vasanth Subramanian (IN33834)" userId="801715ed-7030-4562-860d-a69875155141" providerId="ADAL" clId="{1784D4BD-9550-446B-9305-97F5843AE573}" dt="2024-11-12T13:36:36.575" v="216" actId="700"/>
          <ac:spMkLst>
            <pc:docMk/>
            <pc:sldMk cId="664983252" sldId="311"/>
            <ac:spMk id="3" creationId="{9A734A58-7F58-FBB7-D23D-6B93F3704D29}"/>
          </ac:spMkLst>
        </pc:spChg>
        <pc:spChg chg="del mod ord">
          <ac:chgData name="Vasanth Subramanian (IN33834)" userId="801715ed-7030-4562-860d-a69875155141" providerId="ADAL" clId="{1784D4BD-9550-446B-9305-97F5843AE573}" dt="2024-11-12T13:36:36.575" v="216" actId="700"/>
          <ac:spMkLst>
            <pc:docMk/>
            <pc:sldMk cId="664983252" sldId="311"/>
            <ac:spMk id="4" creationId="{E2257493-84D4-DFF5-2DE0-7A70AFE9E8B6}"/>
          </ac:spMkLst>
        </pc:spChg>
        <pc:spChg chg="add mod ord">
          <ac:chgData name="Vasanth Subramanian (IN33834)" userId="801715ed-7030-4562-860d-a69875155141" providerId="ADAL" clId="{1784D4BD-9550-446B-9305-97F5843AE573}" dt="2024-11-12T13:36:52.345" v="272" actId="20577"/>
          <ac:spMkLst>
            <pc:docMk/>
            <pc:sldMk cId="664983252" sldId="311"/>
            <ac:spMk id="5" creationId="{679C99C0-3833-0F72-C265-F71E981E266F}"/>
          </ac:spMkLst>
        </pc:spChg>
        <pc:spChg chg="add del mod ord">
          <ac:chgData name="Vasanth Subramanian (IN33834)" userId="801715ed-7030-4562-860d-a69875155141" providerId="ADAL" clId="{1784D4BD-9550-446B-9305-97F5843AE573}" dt="2024-11-12T13:36:56.720" v="273" actId="22"/>
          <ac:spMkLst>
            <pc:docMk/>
            <pc:sldMk cId="664983252" sldId="311"/>
            <ac:spMk id="6" creationId="{A0CE7FDF-3BB4-F322-E140-6A945AC67786}"/>
          </ac:spMkLst>
        </pc:spChg>
        <pc:spChg chg="add del mod ord">
          <ac:chgData name="Vasanth Subramanian (IN33834)" userId="801715ed-7030-4562-860d-a69875155141" providerId="ADAL" clId="{1784D4BD-9550-446B-9305-97F5843AE573}" dt="2024-11-12T13:36:39.913" v="217" actId="478"/>
          <ac:spMkLst>
            <pc:docMk/>
            <pc:sldMk cId="664983252" sldId="311"/>
            <ac:spMk id="7" creationId="{EB65A3A1-6230-ADD7-6C45-4E063EC620E8}"/>
          </ac:spMkLst>
        </pc:spChg>
        <pc:picChg chg="add mod ord">
          <ac:chgData name="Vasanth Subramanian (IN33834)" userId="801715ed-7030-4562-860d-a69875155141" providerId="ADAL" clId="{1784D4BD-9550-446B-9305-97F5843AE573}" dt="2024-11-12T13:37:04.536" v="275" actId="1076"/>
          <ac:picMkLst>
            <pc:docMk/>
            <pc:sldMk cId="664983252" sldId="311"/>
            <ac:picMk id="9" creationId="{1FA89510-83E3-8754-9D6D-AEC6EA05F07C}"/>
          </ac:picMkLst>
        </pc:picChg>
      </pc:sldChg>
      <pc:sldChg chg="addSp delSp modSp new mod">
        <pc:chgData name="Vasanth Subramanian (IN33834)" userId="801715ed-7030-4562-860d-a69875155141" providerId="ADAL" clId="{1784D4BD-9550-446B-9305-97F5843AE573}" dt="2024-11-12T13:40:42.162" v="388" actId="1076"/>
        <pc:sldMkLst>
          <pc:docMk/>
          <pc:sldMk cId="3377118619" sldId="312"/>
        </pc:sldMkLst>
        <pc:spChg chg="mod">
          <ac:chgData name="Vasanth Subramanian (IN33834)" userId="801715ed-7030-4562-860d-a69875155141" providerId="ADAL" clId="{1784D4BD-9550-446B-9305-97F5843AE573}" dt="2024-11-12T13:37:35.861" v="285" actId="20577"/>
          <ac:spMkLst>
            <pc:docMk/>
            <pc:sldMk cId="3377118619" sldId="312"/>
            <ac:spMk id="2" creationId="{16AEBDC3-FA59-211B-1CF7-37312C7854ED}"/>
          </ac:spMkLst>
        </pc:spChg>
        <pc:spChg chg="del mod">
          <ac:chgData name="Vasanth Subramanian (IN33834)" userId="801715ed-7030-4562-860d-a69875155141" providerId="ADAL" clId="{1784D4BD-9550-446B-9305-97F5843AE573}" dt="2024-11-12T13:38:32.803" v="333" actId="3680"/>
          <ac:spMkLst>
            <pc:docMk/>
            <pc:sldMk cId="3377118619" sldId="312"/>
            <ac:spMk id="3" creationId="{EB55F1C1-7772-B851-B46A-AFD73E12E276}"/>
          </ac:spMkLst>
        </pc:spChg>
        <pc:spChg chg="del mod">
          <ac:chgData name="Vasanth Subramanian (IN33834)" userId="801715ed-7030-4562-860d-a69875155141" providerId="ADAL" clId="{1784D4BD-9550-446B-9305-97F5843AE573}" dt="2024-11-12T13:38:16.377" v="331" actId="478"/>
          <ac:spMkLst>
            <pc:docMk/>
            <pc:sldMk cId="3377118619" sldId="312"/>
            <ac:spMk id="4" creationId="{A02852CB-1F20-6E40-8A37-55431ED702E7}"/>
          </ac:spMkLst>
        </pc:spChg>
        <pc:graphicFrameChg chg="add mod ord modGraphic">
          <ac:chgData name="Vasanth Subramanian (IN33834)" userId="801715ed-7030-4562-860d-a69875155141" providerId="ADAL" clId="{1784D4BD-9550-446B-9305-97F5843AE573}" dt="2024-11-12T13:40:42.162" v="388" actId="1076"/>
          <ac:graphicFrameMkLst>
            <pc:docMk/>
            <pc:sldMk cId="3377118619" sldId="312"/>
            <ac:graphicFrameMk id="5" creationId="{6E445A81-20BC-6377-AC92-29ADE0608FE3}"/>
          </ac:graphicFrameMkLst>
        </pc:graphicFrameChg>
        <pc:picChg chg="add mod">
          <ac:chgData name="Vasanth Subramanian (IN33834)" userId="801715ed-7030-4562-860d-a69875155141" providerId="ADAL" clId="{1784D4BD-9550-446B-9305-97F5843AE573}" dt="2024-11-12T13:40:30.761" v="387" actId="1076"/>
          <ac:picMkLst>
            <pc:docMk/>
            <pc:sldMk cId="3377118619" sldId="312"/>
            <ac:picMk id="7" creationId="{9D6EE959-7339-0099-BAF3-58FA37C7EA49}"/>
          </ac:picMkLst>
        </pc:picChg>
      </pc:sldChg>
      <pc:sldChg chg="addSp delSp modSp new mod modClrScheme chgLayout">
        <pc:chgData name="Vasanth Subramanian (IN33834)" userId="801715ed-7030-4562-860d-a69875155141" providerId="ADAL" clId="{1784D4BD-9550-446B-9305-97F5843AE573}" dt="2024-11-12T13:42:47.355" v="478" actId="108"/>
        <pc:sldMkLst>
          <pc:docMk/>
          <pc:sldMk cId="3586741770" sldId="313"/>
        </pc:sldMkLst>
        <pc:spChg chg="del mod ord">
          <ac:chgData name="Vasanth Subramanian (IN33834)" userId="801715ed-7030-4562-860d-a69875155141" providerId="ADAL" clId="{1784D4BD-9550-446B-9305-97F5843AE573}" dt="2024-11-12T13:41:54.748" v="390" actId="700"/>
          <ac:spMkLst>
            <pc:docMk/>
            <pc:sldMk cId="3586741770" sldId="313"/>
            <ac:spMk id="2" creationId="{931678F4-6911-F69C-AF80-258E5DB9C951}"/>
          </ac:spMkLst>
        </pc:spChg>
        <pc:spChg chg="del mod ord">
          <ac:chgData name="Vasanth Subramanian (IN33834)" userId="801715ed-7030-4562-860d-a69875155141" providerId="ADAL" clId="{1784D4BD-9550-446B-9305-97F5843AE573}" dt="2024-11-12T13:41:54.748" v="390" actId="700"/>
          <ac:spMkLst>
            <pc:docMk/>
            <pc:sldMk cId="3586741770" sldId="313"/>
            <ac:spMk id="3" creationId="{1DCF44D2-E0AE-0F02-FB6A-0CE33FD4911B}"/>
          </ac:spMkLst>
        </pc:spChg>
        <pc:spChg chg="del">
          <ac:chgData name="Vasanth Subramanian (IN33834)" userId="801715ed-7030-4562-860d-a69875155141" providerId="ADAL" clId="{1784D4BD-9550-446B-9305-97F5843AE573}" dt="2024-11-12T13:41:54.748" v="390" actId="700"/>
          <ac:spMkLst>
            <pc:docMk/>
            <pc:sldMk cId="3586741770" sldId="313"/>
            <ac:spMk id="4" creationId="{54B9C1BE-E327-EBDD-1E4A-0834AE22148B}"/>
          </ac:spMkLst>
        </pc:spChg>
        <pc:spChg chg="add mod ord">
          <ac:chgData name="Vasanth Subramanian (IN33834)" userId="801715ed-7030-4562-860d-a69875155141" providerId="ADAL" clId="{1784D4BD-9550-446B-9305-97F5843AE573}" dt="2024-11-12T13:42:47.355" v="478" actId="108"/>
          <ac:spMkLst>
            <pc:docMk/>
            <pc:sldMk cId="3586741770" sldId="313"/>
            <ac:spMk id="5" creationId="{83B6FF36-C86D-8A6E-36B0-CC7890AE71E7}"/>
          </ac:spMkLst>
        </pc:spChg>
        <pc:spChg chg="add mod ord">
          <ac:chgData name="Vasanth Subramanian (IN33834)" userId="801715ed-7030-4562-860d-a69875155141" providerId="ADAL" clId="{1784D4BD-9550-446B-9305-97F5843AE573}" dt="2024-11-12T13:42:34.893" v="477" actId="20577"/>
          <ac:spMkLst>
            <pc:docMk/>
            <pc:sldMk cId="3586741770" sldId="313"/>
            <ac:spMk id="6" creationId="{743CD600-1A61-3233-2222-85141CA9F5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Real-time Sales and Marketing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- For Car Accessories &amp; Spares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7B3254-7C09-38CA-262D-FACE2CB5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Destination: Snowflake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00A32-87B1-DE66-1CC6-D055A5043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455508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55CCB5-8D65-9DF2-2484-C363571D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0"/>
            <a:ext cx="5943585" cy="457167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1007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C99C0-3833-0F72-C265-F71E981E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</a:t>
            </a:r>
            <a:br>
              <a:rPr lang="en-US" dirty="0"/>
            </a:br>
            <a:r>
              <a:rPr lang="en-US" dirty="0"/>
              <a:t>Validation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A89510-83E3-8754-9D6D-AEC6EA05F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950" y="520722"/>
            <a:ext cx="6999640" cy="5030991"/>
          </a:xfrm>
        </p:spPr>
      </p:pic>
    </p:spTree>
    <p:extLst>
      <p:ext uri="{BB962C8B-B14F-4D97-AF65-F5344CB8AC3E}">
        <p14:creationId xmlns:p14="http://schemas.microsoft.com/office/powerpoint/2010/main" val="66498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BDC3-FA59-211B-1CF7-37312C78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Data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45A81-20BC-6377-AC92-29ADE0608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253771"/>
              </p:ext>
            </p:extLst>
          </p:nvPr>
        </p:nvGraphicFramePr>
        <p:xfrm>
          <a:off x="7815942" y="5624286"/>
          <a:ext cx="4161034" cy="112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517">
                  <a:extLst>
                    <a:ext uri="{9D8B030D-6E8A-4147-A177-3AD203B41FA5}">
                      <a16:colId xmlns:a16="http://schemas.microsoft.com/office/drawing/2014/main" val="2596840159"/>
                    </a:ext>
                  </a:extLst>
                </a:gridCol>
                <a:gridCol w="2080517">
                  <a:extLst>
                    <a:ext uri="{9D8B030D-6E8A-4147-A177-3AD203B41FA5}">
                      <a16:colId xmlns:a16="http://schemas.microsoft.com/office/drawing/2014/main" val="3561074282"/>
                    </a:ext>
                  </a:extLst>
                </a:gridCol>
              </a:tblGrid>
              <a:tr h="562429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179755"/>
                  </a:ext>
                </a:extLst>
              </a:tr>
              <a:tr h="562429">
                <a:tc>
                  <a:txBody>
                    <a:bodyPr/>
                    <a:lstStyle/>
                    <a:p>
                      <a:r>
                        <a:rPr lang="en-US" dirty="0"/>
                        <a:t>Google Sheets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Snowflake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7405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D6EE959-7339-0099-BAF3-58FA37C7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297" y="467813"/>
            <a:ext cx="6735779" cy="398444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711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46D7D56-756B-81F1-9EFD-FA6A72C1869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r>
              <a:rPr lang="en-IN" dirty="0"/>
              <a:t>Spare</a:t>
            </a:r>
            <a:br>
              <a:rPr lang="en-IN" dirty="0"/>
            </a:br>
            <a:r>
              <a:rPr lang="en-IN" dirty="0"/>
              <a:t>Vs.</a:t>
            </a:r>
          </a:p>
          <a:p>
            <a:r>
              <a:rPr lang="en-IN" sz="2800" dirty="0"/>
              <a:t>Accessory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B6FF36-C86D-8A6E-36B0-CC7890AE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Tableau Dashboard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164E13-2204-E1B8-B024-A1A41E43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Spare Vs. Accessory – Order Quantity Analysis, in Region wise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D1B6F3-283A-7469-05B2-FD9978FF9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43"/>
            <a:ext cx="9982199" cy="46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4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8355E7-037C-0687-E4F9-D75D447B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Region wise Order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B8404-DC5B-1C99-114F-D4F2FA06E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914A88-3E06-28CC-92BE-F3984DDE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Tableau 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1502D2-CB01-2ED7-6283-C527ED472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82" y="812798"/>
            <a:ext cx="6089551" cy="486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6426968-9FA4-1982-2F58-E0E627C2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Vendor Order Quantity Analysis	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4C55E93-4E2C-7209-7A22-A61B7073C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8487E9-CE18-34FB-2E22-883B1D9D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Tableau 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C0614-37B4-FADA-C6E8-7DBAF4DBB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31" y="750444"/>
            <a:ext cx="7415169" cy="529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2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1711-81FD-84E7-4C84-EA1F3282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Products Ordered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304A21-3090-B861-3AB2-79074EF2B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005075"/>
            <a:ext cx="5927725" cy="49097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83A1D-31A9-327B-77B6-694CC30D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Tableau Dashboard</a:t>
            </a:r>
          </a:p>
        </p:txBody>
      </p:sp>
    </p:spTree>
    <p:extLst>
      <p:ext uri="{BB962C8B-B14F-4D97-AF65-F5344CB8AC3E}">
        <p14:creationId xmlns:p14="http://schemas.microsoft.com/office/powerpoint/2010/main" val="1861107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n Different Languages Images – Browse 2,206 Stock Photos,  Vectors, and Video | Adobe Stock">
            <a:extLst>
              <a:ext uri="{FF2B5EF4-FFF2-40B4-BE49-F238E27FC236}">
                <a16:creationId xmlns:a16="http://schemas.microsoft.com/office/drawing/2014/main" id="{6102FF96-1CD8-CD13-E1DD-D23D20CB8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7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14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751C87-2740-0C39-D1E3-5AF7DBBE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Army – Team Details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E419BCB-DCC9-D718-CF0C-5C75EFBB5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299213"/>
              </p:ext>
            </p:extLst>
          </p:nvPr>
        </p:nvGraphicFramePr>
        <p:xfrm>
          <a:off x="5459412" y="812800"/>
          <a:ext cx="5524274" cy="35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137">
                  <a:extLst>
                    <a:ext uri="{9D8B030D-6E8A-4147-A177-3AD203B41FA5}">
                      <a16:colId xmlns:a16="http://schemas.microsoft.com/office/drawing/2014/main" val="3857484882"/>
                    </a:ext>
                  </a:extLst>
                </a:gridCol>
                <a:gridCol w="2762137">
                  <a:extLst>
                    <a:ext uri="{9D8B030D-6E8A-4147-A177-3AD203B41FA5}">
                      <a16:colId xmlns:a16="http://schemas.microsoft.com/office/drawing/2014/main" val="3591964787"/>
                    </a:ext>
                  </a:extLst>
                </a:gridCol>
              </a:tblGrid>
              <a:tr h="616588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Role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748876"/>
                  </a:ext>
                </a:extLst>
              </a:tr>
              <a:tr h="616588">
                <a:tc>
                  <a:txBody>
                    <a:bodyPr/>
                    <a:lstStyle/>
                    <a:p>
                      <a:r>
                        <a:rPr lang="en-US" sz="2400" dirty="0" err="1"/>
                        <a:t>Masthanvali</a:t>
                      </a:r>
                      <a:r>
                        <a:rPr lang="en-US" sz="2400" dirty="0"/>
                        <a:t> Shaik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Group Lead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66735"/>
                  </a:ext>
                </a:extLst>
              </a:tr>
              <a:tr h="1064248">
                <a:tc>
                  <a:txBody>
                    <a:bodyPr/>
                    <a:lstStyle/>
                    <a:p>
                      <a:r>
                        <a:rPr lang="en-US" sz="2400" dirty="0"/>
                        <a:t>Vasanth Subramanian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Team Member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87035"/>
                  </a:ext>
                </a:extLst>
              </a:tr>
              <a:tr h="616588">
                <a:tc>
                  <a:txBody>
                    <a:bodyPr/>
                    <a:lstStyle/>
                    <a:p>
                      <a:r>
                        <a:rPr lang="en-US" sz="2400" dirty="0"/>
                        <a:t>Mary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Team Member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23089"/>
                  </a:ext>
                </a:extLst>
              </a:tr>
              <a:tr h="616588">
                <a:tc>
                  <a:txBody>
                    <a:bodyPr/>
                    <a:lstStyle/>
                    <a:p>
                      <a:r>
                        <a:rPr lang="en-US" sz="2400" dirty="0"/>
                        <a:t>Mehul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Team Member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425721"/>
                  </a:ext>
                </a:extLst>
              </a:tr>
            </a:tbl>
          </a:graphicData>
        </a:graphic>
      </p:graphicFrame>
      <p:pic>
        <p:nvPicPr>
          <p:cNvPr id="3074" name="Picture 2" descr="Team Member Royalty-Free Images, Stock Photos &amp; Pictures | Shutterstock">
            <a:extLst>
              <a:ext uri="{FF2B5EF4-FFF2-40B4-BE49-F238E27FC236}">
                <a16:creationId xmlns:a16="http://schemas.microsoft.com/office/drawing/2014/main" id="{3D4453A5-95B0-FFE8-0097-6844B2C419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2" b="7735"/>
          <a:stretch/>
        </p:blipFill>
        <p:spPr bwMode="auto">
          <a:xfrm>
            <a:off x="0" y="3404617"/>
            <a:ext cx="4637314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B3FBCA-C2B6-CAB0-4A14-BF7A87FEC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37518"/>
              </p:ext>
            </p:extLst>
          </p:nvPr>
        </p:nvGraphicFramePr>
        <p:xfrm>
          <a:off x="5459412" y="5100320"/>
          <a:ext cx="552427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0245">
                  <a:extLst>
                    <a:ext uri="{9D8B030D-6E8A-4147-A177-3AD203B41FA5}">
                      <a16:colId xmlns:a16="http://schemas.microsoft.com/office/drawing/2014/main" val="308993731"/>
                    </a:ext>
                  </a:extLst>
                </a:gridCol>
                <a:gridCol w="4474029">
                  <a:extLst>
                    <a:ext uri="{9D8B030D-6E8A-4147-A177-3AD203B41FA5}">
                      <a16:colId xmlns:a16="http://schemas.microsoft.com/office/drawing/2014/main" val="3607928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Mentor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Jeyaprakash</a:t>
                      </a:r>
                      <a:r>
                        <a:rPr lang="en-US"/>
                        <a:t> Sriramulu (JP)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64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32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07C25E-D7D5-5E6D-14EF-11A18584D9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optimize production, inventory and selling price of Car accessories and spares?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C7C1-A2C7-E56B-A656-4BD31F4888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How to Start an Automobile Part Manufacturing Business: Complete Guide">
            <a:extLst>
              <a:ext uri="{FF2B5EF4-FFF2-40B4-BE49-F238E27FC236}">
                <a16:creationId xmlns:a16="http://schemas.microsoft.com/office/drawing/2014/main" id="{0580A923-32F5-8099-733A-62FB3D45C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016" y="2120900"/>
            <a:ext cx="5787109" cy="386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17A6C-E551-9EA3-403F-72B2374F2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1B65-A5B0-BEDF-41A0-09646072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011FE-279B-F704-CB09-D18FFA0A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Sourcing Sales, Inventory and Selling price Data from e-commerce vendors in real-time and forecasting the below values,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Just in time manufacturing of a given SKU based on market demand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Optimize inventory levels of SKUs to reduce dead inventory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Demand based pricing</a:t>
            </a:r>
          </a:p>
        </p:txBody>
      </p:sp>
    </p:spTree>
    <p:extLst>
      <p:ext uri="{BB962C8B-B14F-4D97-AF65-F5344CB8AC3E}">
        <p14:creationId xmlns:p14="http://schemas.microsoft.com/office/powerpoint/2010/main" val="72382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E5490-F471-9698-1AA7-394BEF08A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004A-A282-92E7-7EC0-F9F4DB45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Tools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50C2D-A44E-9A8B-61D5-9E81AA27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Below tools are leveraged for this solution,</a:t>
            </a:r>
          </a:p>
          <a:p>
            <a:r>
              <a:rPr lang="en-US" sz="2800" dirty="0"/>
              <a:t>1. Google Sheet (Input Source Data)</a:t>
            </a:r>
          </a:p>
          <a:p>
            <a:r>
              <a:rPr lang="en-US" sz="2800" dirty="0"/>
              <a:t>2. </a:t>
            </a:r>
            <a:r>
              <a:rPr lang="en-US" sz="2800" dirty="0" err="1"/>
              <a:t>FiveTran</a:t>
            </a:r>
            <a:r>
              <a:rPr lang="en-US" sz="2800" dirty="0"/>
              <a:t> (Transmission, Connectors &amp; Transformation)</a:t>
            </a:r>
          </a:p>
          <a:p>
            <a:r>
              <a:rPr lang="en-US" sz="2800" dirty="0"/>
              <a:t>2. Tableau (Business Intelligence – BI)</a:t>
            </a:r>
          </a:p>
        </p:txBody>
      </p:sp>
    </p:spTree>
    <p:extLst>
      <p:ext uri="{BB962C8B-B14F-4D97-AF65-F5344CB8AC3E}">
        <p14:creationId xmlns:p14="http://schemas.microsoft.com/office/powerpoint/2010/main" val="101794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2D778-CB26-EF8B-E0AA-7A7C39F3C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D868-DBCF-4A52-917C-FE83BCB5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Flow Architecture Diagram​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0E0781-F8D6-7E6A-7BD5-A163E1A0D167}"/>
              </a:ext>
            </a:extLst>
          </p:cNvPr>
          <p:cNvSpPr/>
          <p:nvPr/>
        </p:nvSpPr>
        <p:spPr>
          <a:xfrm>
            <a:off x="174171" y="2579914"/>
            <a:ext cx="1502236" cy="1240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Google Sheets (Data Source)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877A1-0FCB-53D2-EA1E-937E06B2D233}"/>
              </a:ext>
            </a:extLst>
          </p:cNvPr>
          <p:cNvSpPr/>
          <p:nvPr/>
        </p:nvSpPr>
        <p:spPr>
          <a:xfrm>
            <a:off x="3048004" y="2579914"/>
            <a:ext cx="1774368" cy="1240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err="1"/>
              <a:t>FiveTran</a:t>
            </a:r>
            <a:r>
              <a:rPr dirty="0"/>
              <a:t> (Data Integration)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92DCF-AF2D-F69B-8C09-575C92856D7D}"/>
              </a:ext>
            </a:extLst>
          </p:cNvPr>
          <p:cNvSpPr/>
          <p:nvPr/>
        </p:nvSpPr>
        <p:spPr>
          <a:xfrm>
            <a:off x="6553201" y="2579914"/>
            <a:ext cx="1578431" cy="1240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Snowflake</a:t>
            </a:r>
          </a:p>
          <a:p>
            <a:r>
              <a:rPr lang="en-IN" dirty="0"/>
              <a:t>(</a:t>
            </a:r>
            <a:r>
              <a:rPr lang="en-IN" sz="1400" dirty="0"/>
              <a:t>Datawarehouse)</a:t>
            </a:r>
            <a:endParaRPr dirty="0"/>
          </a:p>
        </p:txBody>
      </p:sp>
      <p:sp>
        <p:nvSpPr>
          <p:cNvPr id="7" name="Right Arrow 5">
            <a:extLst>
              <a:ext uri="{FF2B5EF4-FFF2-40B4-BE49-F238E27FC236}">
                <a16:creationId xmlns:a16="http://schemas.microsoft.com/office/drawing/2014/main" id="{24E2AFCB-A32B-38B6-4F6E-738D898DC368}"/>
              </a:ext>
            </a:extLst>
          </p:cNvPr>
          <p:cNvSpPr/>
          <p:nvPr/>
        </p:nvSpPr>
        <p:spPr>
          <a:xfrm>
            <a:off x="1828804" y="3076303"/>
            <a:ext cx="1066801" cy="2481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Extract</a:t>
            </a: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3892FD5C-6218-3639-8F90-26FB545BBED8}"/>
              </a:ext>
            </a:extLst>
          </p:cNvPr>
          <p:cNvSpPr/>
          <p:nvPr/>
        </p:nvSpPr>
        <p:spPr>
          <a:xfrm>
            <a:off x="5029199" y="3076303"/>
            <a:ext cx="1066801" cy="2481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Load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DF0F8-DA90-438B-8276-CA13B97B0A21}"/>
              </a:ext>
            </a:extLst>
          </p:cNvPr>
          <p:cNvSpPr/>
          <p:nvPr/>
        </p:nvSpPr>
        <p:spPr>
          <a:xfrm>
            <a:off x="9786256" y="2579914"/>
            <a:ext cx="2133601" cy="1240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Tableau (Data Visualization)</a:t>
            </a:r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23325D5D-FF4D-91A6-4EA1-8210C03FF40C}"/>
              </a:ext>
            </a:extLst>
          </p:cNvPr>
          <p:cNvSpPr/>
          <p:nvPr/>
        </p:nvSpPr>
        <p:spPr>
          <a:xfrm>
            <a:off x="8425544" y="3076303"/>
            <a:ext cx="1208313" cy="2481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Projection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13257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1E0E-495A-271B-2D3C-DA907366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Flow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B15C-7556-1B4F-8033-2C2E5866B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Step 1: </a:t>
            </a:r>
            <a:r>
              <a:rPr lang="en-US" sz="2400" dirty="0" err="1"/>
              <a:t>FiveTran</a:t>
            </a:r>
            <a:r>
              <a:rPr lang="en-US" sz="2400" dirty="0"/>
              <a:t> connects to Google Sheets and extracts the data.​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Step 2: </a:t>
            </a:r>
            <a:r>
              <a:rPr lang="en-US" sz="2400" dirty="0" err="1"/>
              <a:t>FiveTran</a:t>
            </a:r>
            <a:r>
              <a:rPr lang="en-US" sz="2400" dirty="0"/>
              <a:t> transforms and schedules the data sync as per the defined pipeline.​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Step 3: </a:t>
            </a:r>
            <a:r>
              <a:rPr lang="en-US" sz="2400" dirty="0" err="1"/>
              <a:t>FiveTran</a:t>
            </a:r>
            <a:r>
              <a:rPr lang="en-US" sz="2400" dirty="0"/>
              <a:t> transmits the processed data to Snowflake.​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Step 4: </a:t>
            </a:r>
            <a:r>
              <a:rPr lang="en-US" sz="2400" dirty="0"/>
              <a:t>Tableau updates dashboards/reports in real-time or near real-time based on new data </a:t>
            </a:r>
            <a:r>
              <a:rPr lang="en-US" sz="2400"/>
              <a:t>from Snowflake.</a:t>
            </a:r>
            <a:r>
              <a:rPr lang="en-US" sz="2400" dirty="0"/>
              <a:t>​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977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BE35-3D17-5CA0-FB31-73DA4DAF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114"/>
            <a:ext cx="10058400" cy="89916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Sample Source Data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405FEB-AE6A-EC36-2973-6B0B8AF51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455045"/>
              </p:ext>
            </p:extLst>
          </p:nvPr>
        </p:nvGraphicFramePr>
        <p:xfrm>
          <a:off x="616288" y="1576130"/>
          <a:ext cx="10611080" cy="412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108">
                  <a:extLst>
                    <a:ext uri="{9D8B030D-6E8A-4147-A177-3AD203B41FA5}">
                      <a16:colId xmlns:a16="http://schemas.microsoft.com/office/drawing/2014/main" val="291483305"/>
                    </a:ext>
                  </a:extLst>
                </a:gridCol>
                <a:gridCol w="1061108">
                  <a:extLst>
                    <a:ext uri="{9D8B030D-6E8A-4147-A177-3AD203B41FA5}">
                      <a16:colId xmlns:a16="http://schemas.microsoft.com/office/drawing/2014/main" val="1945455320"/>
                    </a:ext>
                  </a:extLst>
                </a:gridCol>
                <a:gridCol w="1136809">
                  <a:extLst>
                    <a:ext uri="{9D8B030D-6E8A-4147-A177-3AD203B41FA5}">
                      <a16:colId xmlns:a16="http://schemas.microsoft.com/office/drawing/2014/main" val="2970657191"/>
                    </a:ext>
                  </a:extLst>
                </a:gridCol>
                <a:gridCol w="1121228">
                  <a:extLst>
                    <a:ext uri="{9D8B030D-6E8A-4147-A177-3AD203B41FA5}">
                      <a16:colId xmlns:a16="http://schemas.microsoft.com/office/drawing/2014/main" val="3578380741"/>
                    </a:ext>
                  </a:extLst>
                </a:gridCol>
                <a:gridCol w="925287">
                  <a:extLst>
                    <a:ext uri="{9D8B030D-6E8A-4147-A177-3AD203B41FA5}">
                      <a16:colId xmlns:a16="http://schemas.microsoft.com/office/drawing/2014/main" val="2139380100"/>
                    </a:ext>
                  </a:extLst>
                </a:gridCol>
                <a:gridCol w="1061108">
                  <a:extLst>
                    <a:ext uri="{9D8B030D-6E8A-4147-A177-3AD203B41FA5}">
                      <a16:colId xmlns:a16="http://schemas.microsoft.com/office/drawing/2014/main" val="3427442237"/>
                    </a:ext>
                  </a:extLst>
                </a:gridCol>
                <a:gridCol w="1061108">
                  <a:extLst>
                    <a:ext uri="{9D8B030D-6E8A-4147-A177-3AD203B41FA5}">
                      <a16:colId xmlns:a16="http://schemas.microsoft.com/office/drawing/2014/main" val="2937445449"/>
                    </a:ext>
                  </a:extLst>
                </a:gridCol>
                <a:gridCol w="1061108">
                  <a:extLst>
                    <a:ext uri="{9D8B030D-6E8A-4147-A177-3AD203B41FA5}">
                      <a16:colId xmlns:a16="http://schemas.microsoft.com/office/drawing/2014/main" val="2615787651"/>
                    </a:ext>
                  </a:extLst>
                </a:gridCol>
                <a:gridCol w="833504">
                  <a:extLst>
                    <a:ext uri="{9D8B030D-6E8A-4147-A177-3AD203B41FA5}">
                      <a16:colId xmlns:a16="http://schemas.microsoft.com/office/drawing/2014/main" val="3524377293"/>
                    </a:ext>
                  </a:extLst>
                </a:gridCol>
                <a:gridCol w="1288712">
                  <a:extLst>
                    <a:ext uri="{9D8B030D-6E8A-4147-A177-3AD203B41FA5}">
                      <a16:colId xmlns:a16="http://schemas.microsoft.com/office/drawing/2014/main" val="3189721598"/>
                    </a:ext>
                  </a:extLst>
                </a:gridCol>
              </a:tblGrid>
              <a:tr h="52674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SKU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Product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Spare or Accessory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Current Stockist Quantity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Current Order Quantity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Current Unit Price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Current Selling Price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Vendor (e-commerce)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Lead Time(in days)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Order Date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0558456"/>
                  </a:ext>
                </a:extLst>
              </a:tr>
              <a:tr h="52674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fuel pump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Spare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177.34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eBay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23-04-2020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8595521"/>
                  </a:ext>
                </a:extLst>
              </a:tr>
              <a:tr h="52674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spark plugs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Spare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356.24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Amazon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23-10-2020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5395735"/>
                  </a:ext>
                </a:extLst>
              </a:tr>
              <a:tr h="52674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exhaust system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Accessory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403.5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eBay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08-03-2020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6586094"/>
                  </a:ext>
                </a:extLst>
              </a:tr>
              <a:tr h="52674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brake pads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Spare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102.23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eBay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22-09-2021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310694"/>
                  </a:ext>
                </a:extLst>
              </a:tr>
              <a:tr h="52674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air filter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Accessory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eBay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31-03-2021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710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83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4A009C-5CD7-4EBF-6469-629794502B4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Google Sheets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D6651B-D4F9-C69A-5196-4DB26FEF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Source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0B608D-46A0-6616-E115-89C22316A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457" y="0"/>
            <a:ext cx="8806543" cy="45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08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1477</TotalTime>
  <Words>377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 Narrow</vt:lpstr>
      <vt:lpstr>Bookman Old Style</vt:lpstr>
      <vt:lpstr>Calibri</vt:lpstr>
      <vt:lpstr>Franklin Gothic Book</vt:lpstr>
      <vt:lpstr>Custom</vt:lpstr>
      <vt:lpstr>Real-time Sales and Marketing Analytics </vt:lpstr>
      <vt:lpstr>Tech Army – Team Details</vt:lpstr>
      <vt:lpstr>Problem Statement</vt:lpstr>
      <vt:lpstr>Solution</vt:lpstr>
      <vt:lpstr>Tools</vt:lpstr>
      <vt:lpstr>Data Flow Architecture Diagram​</vt:lpstr>
      <vt:lpstr>Data Flow Process</vt:lpstr>
      <vt:lpstr>Sample Source Data</vt:lpstr>
      <vt:lpstr>Choose Source</vt:lpstr>
      <vt:lpstr>Destination: Snowflake</vt:lpstr>
      <vt:lpstr>Connection Validation</vt:lpstr>
      <vt:lpstr>Sync Data</vt:lpstr>
      <vt:lpstr>Tableau Dashboard</vt:lpstr>
      <vt:lpstr>Region wise Order Analysis</vt:lpstr>
      <vt:lpstr>Vendor Order Quantity Analysis </vt:lpstr>
      <vt:lpstr>Top 5 Products Ordered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Sales and Marketing Analytics </dc:title>
  <dc:creator>Vasanth Subramanian (IN33834)</dc:creator>
  <cp:lastModifiedBy>Prabhakaran S</cp:lastModifiedBy>
  <cp:revision>3</cp:revision>
  <dcterms:created xsi:type="dcterms:W3CDTF">2024-11-06T11:32:28Z</dcterms:created>
  <dcterms:modified xsi:type="dcterms:W3CDTF">2024-11-17T18:44:47Z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