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8" r:id="rId6"/>
    <p:sldId id="300" r:id="rId7"/>
    <p:sldId id="303" r:id="rId8"/>
    <p:sldId id="304" r:id="rId9"/>
    <p:sldId id="302" r:id="rId10"/>
    <p:sldId id="306" r:id="rId11"/>
    <p:sldId id="305" r:id="rId12"/>
    <p:sldId id="309" r:id="rId13"/>
    <p:sldId id="310" r:id="rId14"/>
    <p:sldId id="311" r:id="rId15"/>
    <p:sldId id="312" r:id="rId16"/>
    <p:sldId id="313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6C7D0-47E4-48B8-AB03-6EA1B6DD4380}" v="68" dt="2024-11-12T03:31:33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anth Subramanian (IN33834)" userId="801715ed-7030-4562-860d-a69875155141" providerId="ADAL" clId="{29EB50B9-BCA4-42D7-A4D8-640FB898FCAC}"/>
    <pc:docChg chg="undo custSel modSld">
      <pc:chgData name="Vasanth Subramanian (IN33834)" userId="801715ed-7030-4562-860d-a69875155141" providerId="ADAL" clId="{29EB50B9-BCA4-42D7-A4D8-640FB898FCAC}" dt="2024-11-12T04:38:08.089" v="50" actId="20577"/>
      <pc:docMkLst>
        <pc:docMk/>
      </pc:docMkLst>
      <pc:sldChg chg="addSp modSp mod">
        <pc:chgData name="Vasanth Subramanian (IN33834)" userId="801715ed-7030-4562-860d-a69875155141" providerId="ADAL" clId="{29EB50B9-BCA4-42D7-A4D8-640FB898FCAC}" dt="2024-11-12T04:38:08.089" v="50" actId="20577"/>
        <pc:sldMkLst>
          <pc:docMk/>
          <pc:sldMk cId="2858322277" sldId="308"/>
        </pc:sldMkLst>
        <pc:graphicFrameChg chg="add mod modGraphic">
          <ac:chgData name="Vasanth Subramanian (IN33834)" userId="801715ed-7030-4562-860d-a69875155141" providerId="ADAL" clId="{29EB50B9-BCA4-42D7-A4D8-640FB898FCAC}" dt="2024-11-12T04:38:08.089" v="50" actId="20577"/>
          <ac:graphicFrameMkLst>
            <pc:docMk/>
            <pc:sldMk cId="2858322277" sldId="308"/>
            <ac:graphicFrameMk id="2" creationId="{6FB3FBCA-C2B6-CAB0-4A14-BF7A87FEC1B4}"/>
          </ac:graphicFrameMkLst>
        </pc:graphicFrameChg>
      </pc:sldChg>
    </pc:docChg>
  </pc:docChgLst>
  <pc:docChgLst>
    <pc:chgData name="Vasanth Subramanian (IN33834)" userId="801715ed-7030-4562-860d-a69875155141" providerId="ADAL" clId="{1784D4BD-9550-446B-9305-97F5843AE573}"/>
    <pc:docChg chg="undo custSel addSld modSld">
      <pc:chgData name="Vasanth Subramanian (IN33834)" userId="801715ed-7030-4562-860d-a69875155141" providerId="ADAL" clId="{1784D4BD-9550-446B-9305-97F5843AE573}" dt="2024-11-12T13:42:47.355" v="478" actId="108"/>
      <pc:docMkLst>
        <pc:docMk/>
      </pc:docMkLst>
      <pc:sldChg chg="addSp delSp modSp new mod modClrScheme chgLayout">
        <pc:chgData name="Vasanth Subramanian (IN33834)" userId="801715ed-7030-4562-860d-a69875155141" providerId="ADAL" clId="{1784D4BD-9550-446B-9305-97F5843AE573}" dt="2024-11-12T13:29:23.897" v="102" actId="20577"/>
        <pc:sldMkLst>
          <pc:docMk/>
          <pc:sldMk cId="1227330839" sldId="309"/>
        </pc:sldMkLst>
        <pc:spChg chg="del mod ord">
          <ac:chgData name="Vasanth Subramanian (IN33834)" userId="801715ed-7030-4562-860d-a69875155141" providerId="ADAL" clId="{1784D4BD-9550-446B-9305-97F5843AE573}" dt="2024-11-12T13:27:07.736" v="1" actId="700"/>
          <ac:spMkLst>
            <pc:docMk/>
            <pc:sldMk cId="1227330839" sldId="309"/>
            <ac:spMk id="2" creationId="{7344F9BE-C0DE-F706-81CF-D3D42A279A89}"/>
          </ac:spMkLst>
        </pc:spChg>
        <pc:spChg chg="del mod ord">
          <ac:chgData name="Vasanth Subramanian (IN33834)" userId="801715ed-7030-4562-860d-a69875155141" providerId="ADAL" clId="{1784D4BD-9550-446B-9305-97F5843AE573}" dt="2024-11-12T13:27:07.736" v="1" actId="700"/>
          <ac:spMkLst>
            <pc:docMk/>
            <pc:sldMk cId="1227330839" sldId="309"/>
            <ac:spMk id="3" creationId="{A797D709-838E-CBB1-D292-AD4D60576F0F}"/>
          </ac:spMkLst>
        </pc:spChg>
        <pc:spChg chg="add mod ord">
          <ac:chgData name="Vasanth Subramanian (IN33834)" userId="801715ed-7030-4562-860d-a69875155141" providerId="ADAL" clId="{1784D4BD-9550-446B-9305-97F5843AE573}" dt="2024-11-12T13:28:12.442" v="27" actId="700"/>
          <ac:spMkLst>
            <pc:docMk/>
            <pc:sldMk cId="1227330839" sldId="309"/>
            <ac:spMk id="4" creationId="{61D6651B-D4F9-C69A-5196-4DB26FEF890B}"/>
          </ac:spMkLst>
        </pc:spChg>
        <pc:spChg chg="add del mod ord">
          <ac:chgData name="Vasanth Subramanian (IN33834)" userId="801715ed-7030-4562-860d-a69875155141" providerId="ADAL" clId="{1784D4BD-9550-446B-9305-97F5843AE573}" dt="2024-11-12T13:27:24.969" v="24" actId="478"/>
          <ac:spMkLst>
            <pc:docMk/>
            <pc:sldMk cId="1227330839" sldId="309"/>
            <ac:spMk id="5" creationId="{65AE7B22-65A7-0692-EB30-615D45904A59}"/>
          </ac:spMkLst>
        </pc:spChg>
        <pc:spChg chg="add del mod ord">
          <ac:chgData name="Vasanth Subramanian (IN33834)" userId="801715ed-7030-4562-860d-a69875155141" providerId="ADAL" clId="{1784D4BD-9550-446B-9305-97F5843AE573}" dt="2024-11-12T13:27:19.920" v="23" actId="478"/>
          <ac:spMkLst>
            <pc:docMk/>
            <pc:sldMk cId="1227330839" sldId="309"/>
            <ac:spMk id="6" creationId="{BEB0AE03-FCAA-98E0-456A-B400903393C5}"/>
          </ac:spMkLst>
        </pc:spChg>
        <pc:spChg chg="add mod ord">
          <ac:chgData name="Vasanth Subramanian (IN33834)" userId="801715ed-7030-4562-860d-a69875155141" providerId="ADAL" clId="{1784D4BD-9550-446B-9305-97F5843AE573}" dt="2024-11-12T13:29:23.897" v="102" actId="20577"/>
          <ac:spMkLst>
            <pc:docMk/>
            <pc:sldMk cId="1227330839" sldId="309"/>
            <ac:spMk id="9" creationId="{854A009C-5CD7-4EBF-6469-629794502B48}"/>
          </ac:spMkLst>
        </pc:spChg>
        <pc:spChg chg="add del mod ord">
          <ac:chgData name="Vasanth Subramanian (IN33834)" userId="801715ed-7030-4562-860d-a69875155141" providerId="ADAL" clId="{1784D4BD-9550-446B-9305-97F5843AE573}" dt="2024-11-12T13:28:20.321" v="28" actId="478"/>
          <ac:spMkLst>
            <pc:docMk/>
            <pc:sldMk cId="1227330839" sldId="309"/>
            <ac:spMk id="10" creationId="{BF1B8D30-FF41-7875-49FC-E7F85150826A}"/>
          </ac:spMkLst>
        </pc:spChg>
        <pc:picChg chg="add mod">
          <ac:chgData name="Vasanth Subramanian (IN33834)" userId="801715ed-7030-4562-860d-a69875155141" providerId="ADAL" clId="{1784D4BD-9550-446B-9305-97F5843AE573}" dt="2024-11-12T13:28:54.956" v="35" actId="14100"/>
          <ac:picMkLst>
            <pc:docMk/>
            <pc:sldMk cId="1227330839" sldId="309"/>
            <ac:picMk id="8" creationId="{990B608D-46A0-6616-E115-89C22316A71B}"/>
          </ac:picMkLst>
        </pc:picChg>
      </pc:sldChg>
      <pc:sldChg chg="addSp delSp modSp new mod">
        <pc:chgData name="Vasanth Subramanian (IN33834)" userId="801715ed-7030-4562-860d-a69875155141" providerId="ADAL" clId="{1784D4BD-9550-446B-9305-97F5843AE573}" dt="2024-11-12T13:35:18.344" v="214" actId="14100"/>
        <pc:sldMkLst>
          <pc:docMk/>
          <pc:sldMk cId="1210077502" sldId="310"/>
        </pc:sldMkLst>
        <pc:spChg chg="add del mod">
          <ac:chgData name="Vasanth Subramanian (IN33834)" userId="801715ed-7030-4562-860d-a69875155141" providerId="ADAL" clId="{1784D4BD-9550-446B-9305-97F5843AE573}" dt="2024-11-12T13:34:24.886" v="180" actId="478"/>
          <ac:spMkLst>
            <pc:docMk/>
            <pc:sldMk cId="1210077502" sldId="310"/>
            <ac:spMk id="2" creationId="{D8C9C59D-6F9A-0925-BD6A-1E3E277BFDD9}"/>
          </ac:spMkLst>
        </pc:spChg>
        <pc:spChg chg="mod">
          <ac:chgData name="Vasanth Subramanian (IN33834)" userId="801715ed-7030-4562-860d-a69875155141" providerId="ADAL" clId="{1784D4BD-9550-446B-9305-97F5843AE573}" dt="2024-11-12T13:34:44.217" v="204" actId="20577"/>
          <ac:spMkLst>
            <pc:docMk/>
            <pc:sldMk cId="1210077502" sldId="310"/>
            <ac:spMk id="3" creationId="{077B3254-7C09-38CA-262D-FACE2CB5C72C}"/>
          </ac:spMkLst>
        </pc:spChg>
        <pc:spChg chg="del">
          <ac:chgData name="Vasanth Subramanian (IN33834)" userId="801715ed-7030-4562-860d-a69875155141" providerId="ADAL" clId="{1784D4BD-9550-446B-9305-97F5843AE573}" dt="2024-11-12T13:29:47.690" v="122" actId="478"/>
          <ac:spMkLst>
            <pc:docMk/>
            <pc:sldMk cId="1210077502" sldId="310"/>
            <ac:spMk id="4" creationId="{107E3227-E5D0-E3FD-FCE1-A0F28B266F9B}"/>
          </ac:spMkLst>
        </pc:spChg>
        <pc:spChg chg="add del mod">
          <ac:chgData name="Vasanth Subramanian (IN33834)" userId="801715ed-7030-4562-860d-a69875155141" providerId="ADAL" clId="{1784D4BD-9550-446B-9305-97F5843AE573}" dt="2024-11-12T13:32:55.137" v="163" actId="478"/>
          <ac:spMkLst>
            <pc:docMk/>
            <pc:sldMk cId="1210077502" sldId="310"/>
            <ac:spMk id="10" creationId="{3BCBF889-566B-3E12-1232-ACE8035E5E1A}"/>
          </ac:spMkLst>
        </pc:spChg>
        <pc:spChg chg="add del mod">
          <ac:chgData name="Vasanth Subramanian (IN33834)" userId="801715ed-7030-4562-860d-a69875155141" providerId="ADAL" clId="{1784D4BD-9550-446B-9305-97F5843AE573}" dt="2024-11-12T13:33:36.148" v="167" actId="478"/>
          <ac:spMkLst>
            <pc:docMk/>
            <pc:sldMk cId="1210077502" sldId="310"/>
            <ac:spMk id="12" creationId="{7D465028-9EC8-C1EC-D1B4-85169A659302}"/>
          </ac:spMkLst>
        </pc:spChg>
        <pc:picChg chg="add mod">
          <ac:chgData name="Vasanth Subramanian (IN33834)" userId="801715ed-7030-4562-860d-a69875155141" providerId="ADAL" clId="{1784D4BD-9550-446B-9305-97F5843AE573}" dt="2024-11-12T13:34:59.272" v="208" actId="1440"/>
          <ac:picMkLst>
            <pc:docMk/>
            <pc:sldMk cId="1210077502" sldId="310"/>
            <ac:picMk id="6" creationId="{3DC00A32-87B1-DE66-1CC6-D055A5043C6D}"/>
          </ac:picMkLst>
        </pc:picChg>
        <pc:picChg chg="add del mod ord modCrop">
          <ac:chgData name="Vasanth Subramanian (IN33834)" userId="801715ed-7030-4562-860d-a69875155141" providerId="ADAL" clId="{1784D4BD-9550-446B-9305-97F5843AE573}" dt="2024-11-12T13:33:40.043" v="173" actId="22"/>
          <ac:picMkLst>
            <pc:docMk/>
            <pc:sldMk cId="1210077502" sldId="310"/>
            <ac:picMk id="8" creationId="{3A2AB7B7-A4A4-3BB9-E8A0-F55EE8098485}"/>
          </ac:picMkLst>
        </pc:picChg>
        <pc:picChg chg="add del mod ord">
          <ac:chgData name="Vasanth Subramanian (IN33834)" userId="801715ed-7030-4562-860d-a69875155141" providerId="ADAL" clId="{1784D4BD-9550-446B-9305-97F5843AE573}" dt="2024-11-12T13:34:01.738" v="175" actId="22"/>
          <ac:picMkLst>
            <pc:docMk/>
            <pc:sldMk cId="1210077502" sldId="310"/>
            <ac:picMk id="14" creationId="{BEE0AC30-E51E-3165-4A76-B127B20C02C8}"/>
          </ac:picMkLst>
        </pc:picChg>
        <pc:picChg chg="add mod">
          <ac:chgData name="Vasanth Subramanian (IN33834)" userId="801715ed-7030-4562-860d-a69875155141" providerId="ADAL" clId="{1784D4BD-9550-446B-9305-97F5843AE573}" dt="2024-11-12T13:35:18.344" v="214" actId="14100"/>
          <ac:picMkLst>
            <pc:docMk/>
            <pc:sldMk cId="1210077502" sldId="310"/>
            <ac:picMk id="16" creationId="{8455CCB5-8D65-9DF2-2484-C363571D0D23}"/>
          </ac:picMkLst>
        </pc:picChg>
      </pc:sldChg>
      <pc:sldChg chg="addSp delSp modSp new mod modClrScheme chgLayout">
        <pc:chgData name="Vasanth Subramanian (IN33834)" userId="801715ed-7030-4562-860d-a69875155141" providerId="ADAL" clId="{1784D4BD-9550-446B-9305-97F5843AE573}" dt="2024-11-12T13:37:04.536" v="275" actId="1076"/>
        <pc:sldMkLst>
          <pc:docMk/>
          <pc:sldMk cId="664983252" sldId="311"/>
        </pc:sldMkLst>
        <pc:spChg chg="del mod ord">
          <ac:chgData name="Vasanth Subramanian (IN33834)" userId="801715ed-7030-4562-860d-a69875155141" providerId="ADAL" clId="{1784D4BD-9550-446B-9305-97F5843AE573}" dt="2024-11-12T13:36:36.575" v="216" actId="700"/>
          <ac:spMkLst>
            <pc:docMk/>
            <pc:sldMk cId="664983252" sldId="311"/>
            <ac:spMk id="2" creationId="{2382D737-86AA-C455-387D-71020F4323DC}"/>
          </ac:spMkLst>
        </pc:spChg>
        <pc:spChg chg="del mod ord">
          <ac:chgData name="Vasanth Subramanian (IN33834)" userId="801715ed-7030-4562-860d-a69875155141" providerId="ADAL" clId="{1784D4BD-9550-446B-9305-97F5843AE573}" dt="2024-11-12T13:36:36.575" v="216" actId="700"/>
          <ac:spMkLst>
            <pc:docMk/>
            <pc:sldMk cId="664983252" sldId="311"/>
            <ac:spMk id="3" creationId="{9A734A58-7F58-FBB7-D23D-6B93F3704D29}"/>
          </ac:spMkLst>
        </pc:spChg>
        <pc:spChg chg="del mod ord">
          <ac:chgData name="Vasanth Subramanian (IN33834)" userId="801715ed-7030-4562-860d-a69875155141" providerId="ADAL" clId="{1784D4BD-9550-446B-9305-97F5843AE573}" dt="2024-11-12T13:36:36.575" v="216" actId="700"/>
          <ac:spMkLst>
            <pc:docMk/>
            <pc:sldMk cId="664983252" sldId="311"/>
            <ac:spMk id="4" creationId="{E2257493-84D4-DFF5-2DE0-7A70AFE9E8B6}"/>
          </ac:spMkLst>
        </pc:spChg>
        <pc:spChg chg="add mod ord">
          <ac:chgData name="Vasanth Subramanian (IN33834)" userId="801715ed-7030-4562-860d-a69875155141" providerId="ADAL" clId="{1784D4BD-9550-446B-9305-97F5843AE573}" dt="2024-11-12T13:36:52.345" v="272" actId="20577"/>
          <ac:spMkLst>
            <pc:docMk/>
            <pc:sldMk cId="664983252" sldId="311"/>
            <ac:spMk id="5" creationId="{679C99C0-3833-0F72-C265-F71E981E266F}"/>
          </ac:spMkLst>
        </pc:spChg>
        <pc:spChg chg="add del mod ord">
          <ac:chgData name="Vasanth Subramanian (IN33834)" userId="801715ed-7030-4562-860d-a69875155141" providerId="ADAL" clId="{1784D4BD-9550-446B-9305-97F5843AE573}" dt="2024-11-12T13:36:56.720" v="273" actId="22"/>
          <ac:spMkLst>
            <pc:docMk/>
            <pc:sldMk cId="664983252" sldId="311"/>
            <ac:spMk id="6" creationId="{A0CE7FDF-3BB4-F322-E140-6A945AC67786}"/>
          </ac:spMkLst>
        </pc:spChg>
        <pc:spChg chg="add del mod ord">
          <ac:chgData name="Vasanth Subramanian (IN33834)" userId="801715ed-7030-4562-860d-a69875155141" providerId="ADAL" clId="{1784D4BD-9550-446B-9305-97F5843AE573}" dt="2024-11-12T13:36:39.913" v="217" actId="478"/>
          <ac:spMkLst>
            <pc:docMk/>
            <pc:sldMk cId="664983252" sldId="311"/>
            <ac:spMk id="7" creationId="{EB65A3A1-6230-ADD7-6C45-4E063EC620E8}"/>
          </ac:spMkLst>
        </pc:spChg>
        <pc:picChg chg="add mod ord">
          <ac:chgData name="Vasanth Subramanian (IN33834)" userId="801715ed-7030-4562-860d-a69875155141" providerId="ADAL" clId="{1784D4BD-9550-446B-9305-97F5843AE573}" dt="2024-11-12T13:37:04.536" v="275" actId="1076"/>
          <ac:picMkLst>
            <pc:docMk/>
            <pc:sldMk cId="664983252" sldId="311"/>
            <ac:picMk id="9" creationId="{1FA89510-83E3-8754-9D6D-AEC6EA05F07C}"/>
          </ac:picMkLst>
        </pc:picChg>
      </pc:sldChg>
      <pc:sldChg chg="addSp delSp modSp new mod">
        <pc:chgData name="Vasanth Subramanian (IN33834)" userId="801715ed-7030-4562-860d-a69875155141" providerId="ADAL" clId="{1784D4BD-9550-446B-9305-97F5843AE573}" dt="2024-11-12T13:40:42.162" v="388" actId="1076"/>
        <pc:sldMkLst>
          <pc:docMk/>
          <pc:sldMk cId="3377118619" sldId="312"/>
        </pc:sldMkLst>
        <pc:spChg chg="mod">
          <ac:chgData name="Vasanth Subramanian (IN33834)" userId="801715ed-7030-4562-860d-a69875155141" providerId="ADAL" clId="{1784D4BD-9550-446B-9305-97F5843AE573}" dt="2024-11-12T13:37:35.861" v="285" actId="20577"/>
          <ac:spMkLst>
            <pc:docMk/>
            <pc:sldMk cId="3377118619" sldId="312"/>
            <ac:spMk id="2" creationId="{16AEBDC3-FA59-211B-1CF7-37312C7854ED}"/>
          </ac:spMkLst>
        </pc:spChg>
        <pc:spChg chg="del mod">
          <ac:chgData name="Vasanth Subramanian (IN33834)" userId="801715ed-7030-4562-860d-a69875155141" providerId="ADAL" clId="{1784D4BD-9550-446B-9305-97F5843AE573}" dt="2024-11-12T13:38:32.803" v="333" actId="3680"/>
          <ac:spMkLst>
            <pc:docMk/>
            <pc:sldMk cId="3377118619" sldId="312"/>
            <ac:spMk id="3" creationId="{EB55F1C1-7772-B851-B46A-AFD73E12E276}"/>
          </ac:spMkLst>
        </pc:spChg>
        <pc:spChg chg="del mod">
          <ac:chgData name="Vasanth Subramanian (IN33834)" userId="801715ed-7030-4562-860d-a69875155141" providerId="ADAL" clId="{1784D4BD-9550-446B-9305-97F5843AE573}" dt="2024-11-12T13:38:16.377" v="331" actId="478"/>
          <ac:spMkLst>
            <pc:docMk/>
            <pc:sldMk cId="3377118619" sldId="312"/>
            <ac:spMk id="4" creationId="{A02852CB-1F20-6E40-8A37-55431ED702E7}"/>
          </ac:spMkLst>
        </pc:spChg>
        <pc:graphicFrameChg chg="add mod ord modGraphic">
          <ac:chgData name="Vasanth Subramanian (IN33834)" userId="801715ed-7030-4562-860d-a69875155141" providerId="ADAL" clId="{1784D4BD-9550-446B-9305-97F5843AE573}" dt="2024-11-12T13:40:42.162" v="388" actId="1076"/>
          <ac:graphicFrameMkLst>
            <pc:docMk/>
            <pc:sldMk cId="3377118619" sldId="312"/>
            <ac:graphicFrameMk id="5" creationId="{6E445A81-20BC-6377-AC92-29ADE0608FE3}"/>
          </ac:graphicFrameMkLst>
        </pc:graphicFrameChg>
        <pc:picChg chg="add mod">
          <ac:chgData name="Vasanth Subramanian (IN33834)" userId="801715ed-7030-4562-860d-a69875155141" providerId="ADAL" clId="{1784D4BD-9550-446B-9305-97F5843AE573}" dt="2024-11-12T13:40:30.761" v="387" actId="1076"/>
          <ac:picMkLst>
            <pc:docMk/>
            <pc:sldMk cId="3377118619" sldId="312"/>
            <ac:picMk id="7" creationId="{9D6EE959-7339-0099-BAF3-58FA37C7EA49}"/>
          </ac:picMkLst>
        </pc:picChg>
      </pc:sldChg>
      <pc:sldChg chg="addSp delSp modSp new mod modClrScheme chgLayout">
        <pc:chgData name="Vasanth Subramanian (IN33834)" userId="801715ed-7030-4562-860d-a69875155141" providerId="ADAL" clId="{1784D4BD-9550-446B-9305-97F5843AE573}" dt="2024-11-12T13:42:47.355" v="478" actId="108"/>
        <pc:sldMkLst>
          <pc:docMk/>
          <pc:sldMk cId="3586741770" sldId="313"/>
        </pc:sldMkLst>
        <pc:spChg chg="del mod ord">
          <ac:chgData name="Vasanth Subramanian (IN33834)" userId="801715ed-7030-4562-860d-a69875155141" providerId="ADAL" clId="{1784D4BD-9550-446B-9305-97F5843AE573}" dt="2024-11-12T13:41:54.748" v="390" actId="700"/>
          <ac:spMkLst>
            <pc:docMk/>
            <pc:sldMk cId="3586741770" sldId="313"/>
            <ac:spMk id="2" creationId="{931678F4-6911-F69C-AF80-258E5DB9C951}"/>
          </ac:spMkLst>
        </pc:spChg>
        <pc:spChg chg="del mod ord">
          <ac:chgData name="Vasanth Subramanian (IN33834)" userId="801715ed-7030-4562-860d-a69875155141" providerId="ADAL" clId="{1784D4BD-9550-446B-9305-97F5843AE573}" dt="2024-11-12T13:41:54.748" v="390" actId="700"/>
          <ac:spMkLst>
            <pc:docMk/>
            <pc:sldMk cId="3586741770" sldId="313"/>
            <ac:spMk id="3" creationId="{1DCF44D2-E0AE-0F02-FB6A-0CE33FD4911B}"/>
          </ac:spMkLst>
        </pc:spChg>
        <pc:spChg chg="del">
          <ac:chgData name="Vasanth Subramanian (IN33834)" userId="801715ed-7030-4562-860d-a69875155141" providerId="ADAL" clId="{1784D4BD-9550-446B-9305-97F5843AE573}" dt="2024-11-12T13:41:54.748" v="390" actId="700"/>
          <ac:spMkLst>
            <pc:docMk/>
            <pc:sldMk cId="3586741770" sldId="313"/>
            <ac:spMk id="4" creationId="{54B9C1BE-E327-EBDD-1E4A-0834AE22148B}"/>
          </ac:spMkLst>
        </pc:spChg>
        <pc:spChg chg="add mod ord">
          <ac:chgData name="Vasanth Subramanian (IN33834)" userId="801715ed-7030-4562-860d-a69875155141" providerId="ADAL" clId="{1784D4BD-9550-446B-9305-97F5843AE573}" dt="2024-11-12T13:42:47.355" v="478" actId="108"/>
          <ac:spMkLst>
            <pc:docMk/>
            <pc:sldMk cId="3586741770" sldId="313"/>
            <ac:spMk id="5" creationId="{83B6FF36-C86D-8A6E-36B0-CC7890AE71E7}"/>
          </ac:spMkLst>
        </pc:spChg>
        <pc:spChg chg="add mod ord">
          <ac:chgData name="Vasanth Subramanian (IN33834)" userId="801715ed-7030-4562-860d-a69875155141" providerId="ADAL" clId="{1784D4BD-9550-446B-9305-97F5843AE573}" dt="2024-11-12T13:42:34.893" v="477" actId="20577"/>
          <ac:spMkLst>
            <pc:docMk/>
            <pc:sldMk cId="3586741770" sldId="313"/>
            <ac:spMk id="6" creationId="{743CD600-1A61-3233-2222-85141CA9F5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Real-time Sales and Marketing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- For Car Accessories &amp; Spares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7B3254-7C09-38CA-262D-FACE2CB5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Destination: Snowflake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00A32-87B1-DE66-1CC6-D055A504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45550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55CCB5-8D65-9DF2-2484-C363571D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0"/>
            <a:ext cx="5943585" cy="45716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1007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C99C0-3833-0F72-C265-F71E981E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  <a:br>
              <a:rPr lang="en-US" dirty="0"/>
            </a:br>
            <a:r>
              <a:rPr lang="en-US" dirty="0"/>
              <a:t>Validation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A89510-83E3-8754-9D6D-AEC6EA05F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950" y="520722"/>
            <a:ext cx="6999640" cy="5030991"/>
          </a:xfrm>
        </p:spPr>
      </p:pic>
    </p:spTree>
    <p:extLst>
      <p:ext uri="{BB962C8B-B14F-4D97-AF65-F5344CB8AC3E}">
        <p14:creationId xmlns:p14="http://schemas.microsoft.com/office/powerpoint/2010/main" val="66498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BDC3-FA59-211B-1CF7-37312C78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Data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45A81-20BC-6377-AC92-29ADE0608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253771"/>
              </p:ext>
            </p:extLst>
          </p:nvPr>
        </p:nvGraphicFramePr>
        <p:xfrm>
          <a:off x="7815942" y="5624286"/>
          <a:ext cx="4161034" cy="112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517">
                  <a:extLst>
                    <a:ext uri="{9D8B030D-6E8A-4147-A177-3AD203B41FA5}">
                      <a16:colId xmlns:a16="http://schemas.microsoft.com/office/drawing/2014/main" val="2596840159"/>
                    </a:ext>
                  </a:extLst>
                </a:gridCol>
                <a:gridCol w="2080517">
                  <a:extLst>
                    <a:ext uri="{9D8B030D-6E8A-4147-A177-3AD203B41FA5}">
                      <a16:colId xmlns:a16="http://schemas.microsoft.com/office/drawing/2014/main" val="3561074282"/>
                    </a:ext>
                  </a:extLst>
                </a:gridCol>
              </a:tblGrid>
              <a:tr h="562429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79755"/>
                  </a:ext>
                </a:extLst>
              </a:tr>
              <a:tr h="562429">
                <a:tc>
                  <a:txBody>
                    <a:bodyPr/>
                    <a:lstStyle/>
                    <a:p>
                      <a:r>
                        <a:rPr lang="en-US" dirty="0"/>
                        <a:t>Google Sheets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Snowflake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7405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D6EE959-7339-0099-BAF3-58FA37C7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297" y="467813"/>
            <a:ext cx="6735779" cy="398444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11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B6FF36-C86D-8A6E-36B0-CC7890AE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Working on..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CD600-1A61-3233-2222-85141CA9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 Tableau Integration</a:t>
            </a:r>
          </a:p>
          <a:p>
            <a:r>
              <a:rPr lang="en-US" sz="4000" dirty="0"/>
              <a:t>- Dashboard features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8674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n Different Languages Images – Browse 2,206 Stock Photos,  Vectors, and Video | Adobe Stock">
            <a:extLst>
              <a:ext uri="{FF2B5EF4-FFF2-40B4-BE49-F238E27FC236}">
                <a16:creationId xmlns:a16="http://schemas.microsoft.com/office/drawing/2014/main" id="{6102FF96-1CD8-CD13-E1DD-D23D20CB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7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4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751C87-2740-0C39-D1E3-5AF7DBBE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Army – Team Details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419BCB-DCC9-D718-CF0C-5C75EFBB5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99213"/>
              </p:ext>
            </p:extLst>
          </p:nvPr>
        </p:nvGraphicFramePr>
        <p:xfrm>
          <a:off x="5459412" y="812800"/>
          <a:ext cx="5524274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137">
                  <a:extLst>
                    <a:ext uri="{9D8B030D-6E8A-4147-A177-3AD203B41FA5}">
                      <a16:colId xmlns:a16="http://schemas.microsoft.com/office/drawing/2014/main" val="3857484882"/>
                    </a:ext>
                  </a:extLst>
                </a:gridCol>
                <a:gridCol w="2762137">
                  <a:extLst>
                    <a:ext uri="{9D8B030D-6E8A-4147-A177-3AD203B41FA5}">
                      <a16:colId xmlns:a16="http://schemas.microsoft.com/office/drawing/2014/main" val="3591964787"/>
                    </a:ext>
                  </a:extLst>
                </a:gridCol>
              </a:tblGrid>
              <a:tr h="616588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48876"/>
                  </a:ext>
                </a:extLst>
              </a:tr>
              <a:tr h="616588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Masthanvali</a:t>
                      </a:r>
                      <a:r>
                        <a:rPr lang="en-US" sz="2400" dirty="0"/>
                        <a:t> Shaik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Group Lead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66735"/>
                  </a:ext>
                </a:extLst>
              </a:tr>
              <a:tr h="1064248">
                <a:tc>
                  <a:txBody>
                    <a:bodyPr/>
                    <a:lstStyle/>
                    <a:p>
                      <a:r>
                        <a:rPr lang="en-US" sz="2400" dirty="0"/>
                        <a:t>Vasanth Subramanian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 Member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87035"/>
                  </a:ext>
                </a:extLst>
              </a:tr>
              <a:tr h="616588"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 Member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23089"/>
                  </a:ext>
                </a:extLst>
              </a:tr>
              <a:tr h="616588">
                <a:tc>
                  <a:txBody>
                    <a:bodyPr/>
                    <a:lstStyle/>
                    <a:p>
                      <a:r>
                        <a:rPr lang="en-US" sz="2400" dirty="0"/>
                        <a:t>Mehul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 Member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25721"/>
                  </a:ext>
                </a:extLst>
              </a:tr>
            </a:tbl>
          </a:graphicData>
        </a:graphic>
      </p:graphicFrame>
      <p:pic>
        <p:nvPicPr>
          <p:cNvPr id="3074" name="Picture 2" descr="Team Member Royalty-Free Images, Stock Photos &amp; Pictures | Shutterstock">
            <a:extLst>
              <a:ext uri="{FF2B5EF4-FFF2-40B4-BE49-F238E27FC236}">
                <a16:creationId xmlns:a16="http://schemas.microsoft.com/office/drawing/2014/main" id="{3D4453A5-95B0-FFE8-0097-6844B2C41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2" b="7735"/>
          <a:stretch/>
        </p:blipFill>
        <p:spPr bwMode="auto">
          <a:xfrm>
            <a:off x="0" y="3404617"/>
            <a:ext cx="4637314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B3FBCA-C2B6-CAB0-4A14-BF7A87FEC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37518"/>
              </p:ext>
            </p:extLst>
          </p:nvPr>
        </p:nvGraphicFramePr>
        <p:xfrm>
          <a:off x="5459412" y="5100320"/>
          <a:ext cx="552427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0245">
                  <a:extLst>
                    <a:ext uri="{9D8B030D-6E8A-4147-A177-3AD203B41FA5}">
                      <a16:colId xmlns:a16="http://schemas.microsoft.com/office/drawing/2014/main" val="308993731"/>
                    </a:ext>
                  </a:extLst>
                </a:gridCol>
                <a:gridCol w="4474029">
                  <a:extLst>
                    <a:ext uri="{9D8B030D-6E8A-4147-A177-3AD203B41FA5}">
                      <a16:colId xmlns:a16="http://schemas.microsoft.com/office/drawing/2014/main" val="3607928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Jeyaprakash</a:t>
                      </a:r>
                      <a:r>
                        <a:rPr lang="en-US"/>
                        <a:t> Sriramulu (JP)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6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2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7C25E-D7D5-5E6D-14EF-11A18584D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optimize production, inventory and selling price of Car accessories and spares?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7C1-A2C7-E56B-A656-4BD31F488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ow to Start an Automobile Part Manufacturing Business: Complete Guide">
            <a:extLst>
              <a:ext uri="{FF2B5EF4-FFF2-40B4-BE49-F238E27FC236}">
                <a16:creationId xmlns:a16="http://schemas.microsoft.com/office/drawing/2014/main" id="{0580A923-32F5-8099-733A-62FB3D45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2120900"/>
            <a:ext cx="5787109" cy="38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7A6C-E551-9EA3-403F-72B2374F2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1B65-A5B0-BEDF-41A0-09646072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11FE-279B-F704-CB09-D18FFA0A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Sourcing Sales, Inventory and Selling price Data from e-commerce vendors in real-time and forecasting the below values,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Just in time manufacturing of a given SKU based on market demand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Optimize inventory levels of SKUs to reduce dead inventory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Demand based pricing</a:t>
            </a:r>
          </a:p>
        </p:txBody>
      </p:sp>
    </p:spTree>
    <p:extLst>
      <p:ext uri="{BB962C8B-B14F-4D97-AF65-F5344CB8AC3E}">
        <p14:creationId xmlns:p14="http://schemas.microsoft.com/office/powerpoint/2010/main" val="72382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E5490-F471-9698-1AA7-394BEF08A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004A-A282-92E7-7EC0-F9F4DB45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0C2D-A44E-9A8B-61D5-9E81AA27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Below tools are leveraged for this solution,</a:t>
            </a:r>
          </a:p>
          <a:p>
            <a:r>
              <a:rPr lang="en-US" sz="2800" dirty="0"/>
              <a:t>1. Google Sheet (Input Source Data)</a:t>
            </a:r>
          </a:p>
          <a:p>
            <a:r>
              <a:rPr lang="en-US" sz="2800" dirty="0"/>
              <a:t>2. </a:t>
            </a:r>
            <a:r>
              <a:rPr lang="en-US" sz="2800" dirty="0" err="1"/>
              <a:t>FiveTran</a:t>
            </a:r>
            <a:r>
              <a:rPr lang="en-US" sz="2800" dirty="0"/>
              <a:t> (Transmission, Connectors &amp; Transformation)</a:t>
            </a:r>
          </a:p>
          <a:p>
            <a:r>
              <a:rPr lang="en-US" sz="2800" dirty="0"/>
              <a:t>2. Tableau (Business Intelligence – BI)</a:t>
            </a:r>
          </a:p>
        </p:txBody>
      </p:sp>
    </p:spTree>
    <p:extLst>
      <p:ext uri="{BB962C8B-B14F-4D97-AF65-F5344CB8AC3E}">
        <p14:creationId xmlns:p14="http://schemas.microsoft.com/office/powerpoint/2010/main" val="101794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2D778-CB26-EF8B-E0AA-7A7C39F3C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D868-DBCF-4A52-917C-FE83BCB5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Flow Architecture Diagram​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E0781-F8D6-7E6A-7BD5-A163E1A0D167}"/>
              </a:ext>
            </a:extLst>
          </p:cNvPr>
          <p:cNvSpPr/>
          <p:nvPr/>
        </p:nvSpPr>
        <p:spPr>
          <a:xfrm>
            <a:off x="1523999" y="2841171"/>
            <a:ext cx="2133601" cy="1240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Google Sheets (Data Source)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877A1-0FCB-53D2-EA1E-937E06B2D233}"/>
              </a:ext>
            </a:extLst>
          </p:cNvPr>
          <p:cNvSpPr/>
          <p:nvPr/>
        </p:nvSpPr>
        <p:spPr>
          <a:xfrm>
            <a:off x="5029197" y="2808514"/>
            <a:ext cx="2133601" cy="1240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FiveTran (Data Integration)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92DCF-AF2D-F69B-8C09-575C92856D7D}"/>
              </a:ext>
            </a:extLst>
          </p:cNvPr>
          <p:cNvSpPr/>
          <p:nvPr/>
        </p:nvSpPr>
        <p:spPr>
          <a:xfrm>
            <a:off x="8534395" y="2808514"/>
            <a:ext cx="2133601" cy="1240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Tableau (Data Visualization)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24E2AFCB-A32B-38B6-4F6E-738D898DC368}"/>
              </a:ext>
            </a:extLst>
          </p:cNvPr>
          <p:cNvSpPr/>
          <p:nvPr/>
        </p:nvSpPr>
        <p:spPr>
          <a:xfrm>
            <a:off x="3809998" y="3304903"/>
            <a:ext cx="1066801" cy="2481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Extract</a:t>
            </a: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3892FD5C-6218-3639-8F90-26FB545BBED8}"/>
              </a:ext>
            </a:extLst>
          </p:cNvPr>
          <p:cNvSpPr/>
          <p:nvPr/>
        </p:nvSpPr>
        <p:spPr>
          <a:xfrm>
            <a:off x="7315196" y="3304903"/>
            <a:ext cx="1066801" cy="2481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413257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1E0E-495A-271B-2D3C-DA907366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Flow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B15C-7556-1B4F-8033-2C2E5866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1: </a:t>
            </a:r>
            <a:r>
              <a:rPr lang="en-US" sz="2400" dirty="0" err="1"/>
              <a:t>FiveTran</a:t>
            </a:r>
            <a:r>
              <a:rPr lang="en-US" sz="2400" dirty="0"/>
              <a:t> connects to Google Sheets and extracts the data.​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2: </a:t>
            </a:r>
            <a:r>
              <a:rPr lang="en-US" sz="2400" dirty="0" err="1"/>
              <a:t>FiveTran</a:t>
            </a:r>
            <a:r>
              <a:rPr lang="en-US" sz="2400" dirty="0"/>
              <a:t> transforms and schedules the data sync as per the defined pipeline.​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3: </a:t>
            </a:r>
            <a:r>
              <a:rPr lang="en-US" sz="2400" dirty="0" err="1"/>
              <a:t>FiveTran</a:t>
            </a:r>
            <a:r>
              <a:rPr lang="en-US" sz="2400" dirty="0"/>
              <a:t> transmits the processed data to Tableau.​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4: </a:t>
            </a:r>
            <a:r>
              <a:rPr lang="en-US" sz="2400" dirty="0"/>
              <a:t>Tableau updates dashboards/reports in real-time or near real-time based on new data.​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977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BE35-3D17-5CA0-FB31-73DA4DAF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114"/>
            <a:ext cx="10058400" cy="89916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Sample Source Data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405FEB-AE6A-EC36-2973-6B0B8AF51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455045"/>
              </p:ext>
            </p:extLst>
          </p:nvPr>
        </p:nvGraphicFramePr>
        <p:xfrm>
          <a:off x="616288" y="1576130"/>
          <a:ext cx="10611080" cy="412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108">
                  <a:extLst>
                    <a:ext uri="{9D8B030D-6E8A-4147-A177-3AD203B41FA5}">
                      <a16:colId xmlns:a16="http://schemas.microsoft.com/office/drawing/2014/main" val="291483305"/>
                    </a:ext>
                  </a:extLst>
                </a:gridCol>
                <a:gridCol w="1061108">
                  <a:extLst>
                    <a:ext uri="{9D8B030D-6E8A-4147-A177-3AD203B41FA5}">
                      <a16:colId xmlns:a16="http://schemas.microsoft.com/office/drawing/2014/main" val="1945455320"/>
                    </a:ext>
                  </a:extLst>
                </a:gridCol>
                <a:gridCol w="1136809">
                  <a:extLst>
                    <a:ext uri="{9D8B030D-6E8A-4147-A177-3AD203B41FA5}">
                      <a16:colId xmlns:a16="http://schemas.microsoft.com/office/drawing/2014/main" val="2970657191"/>
                    </a:ext>
                  </a:extLst>
                </a:gridCol>
                <a:gridCol w="1121228">
                  <a:extLst>
                    <a:ext uri="{9D8B030D-6E8A-4147-A177-3AD203B41FA5}">
                      <a16:colId xmlns:a16="http://schemas.microsoft.com/office/drawing/2014/main" val="3578380741"/>
                    </a:ext>
                  </a:extLst>
                </a:gridCol>
                <a:gridCol w="925287">
                  <a:extLst>
                    <a:ext uri="{9D8B030D-6E8A-4147-A177-3AD203B41FA5}">
                      <a16:colId xmlns:a16="http://schemas.microsoft.com/office/drawing/2014/main" val="2139380100"/>
                    </a:ext>
                  </a:extLst>
                </a:gridCol>
                <a:gridCol w="1061108">
                  <a:extLst>
                    <a:ext uri="{9D8B030D-6E8A-4147-A177-3AD203B41FA5}">
                      <a16:colId xmlns:a16="http://schemas.microsoft.com/office/drawing/2014/main" val="3427442237"/>
                    </a:ext>
                  </a:extLst>
                </a:gridCol>
                <a:gridCol w="1061108">
                  <a:extLst>
                    <a:ext uri="{9D8B030D-6E8A-4147-A177-3AD203B41FA5}">
                      <a16:colId xmlns:a16="http://schemas.microsoft.com/office/drawing/2014/main" val="2937445449"/>
                    </a:ext>
                  </a:extLst>
                </a:gridCol>
                <a:gridCol w="1061108">
                  <a:extLst>
                    <a:ext uri="{9D8B030D-6E8A-4147-A177-3AD203B41FA5}">
                      <a16:colId xmlns:a16="http://schemas.microsoft.com/office/drawing/2014/main" val="2615787651"/>
                    </a:ext>
                  </a:extLst>
                </a:gridCol>
                <a:gridCol w="833504">
                  <a:extLst>
                    <a:ext uri="{9D8B030D-6E8A-4147-A177-3AD203B41FA5}">
                      <a16:colId xmlns:a16="http://schemas.microsoft.com/office/drawing/2014/main" val="3524377293"/>
                    </a:ext>
                  </a:extLst>
                </a:gridCol>
                <a:gridCol w="1288712">
                  <a:extLst>
                    <a:ext uri="{9D8B030D-6E8A-4147-A177-3AD203B41FA5}">
                      <a16:colId xmlns:a16="http://schemas.microsoft.com/office/drawing/2014/main" val="3189721598"/>
                    </a:ext>
                  </a:extLst>
                </a:gridCol>
              </a:tblGrid>
              <a:tr h="52674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SKU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Product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Spare or Accessory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Current Stockist Quantity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Current Order Quantity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Current Unit 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Current Selling 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Vendor (e-commerce)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Lead Time(in days)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Order Date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0558456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fuel pump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Spare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177.34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eBay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23-04-2020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8595521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spark plugs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Spare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356.24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Amazon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23-10-2020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395735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exhaust system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Accessory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eBay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08-03-2020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586094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brake pads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Spare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102.23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eBay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22-09-2021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310694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air filter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Accessory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eBay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31-03-2021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710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3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4A009C-5CD7-4EBF-6469-629794502B4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Google Sheets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D6651B-D4F9-C69A-5196-4DB26FEF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Source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B608D-46A0-6616-E115-89C22316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457" y="0"/>
            <a:ext cx="8806543" cy="4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08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1435</TotalTime>
  <Words>341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 Narrow</vt:lpstr>
      <vt:lpstr>Bookman Old Style</vt:lpstr>
      <vt:lpstr>Calibri</vt:lpstr>
      <vt:lpstr>Franklin Gothic Book</vt:lpstr>
      <vt:lpstr>Custom</vt:lpstr>
      <vt:lpstr>Real-time Sales and Marketing Analytics </vt:lpstr>
      <vt:lpstr>Tech Army – Team Details</vt:lpstr>
      <vt:lpstr>Problem Statement</vt:lpstr>
      <vt:lpstr>Solution</vt:lpstr>
      <vt:lpstr>Tools</vt:lpstr>
      <vt:lpstr>Data Flow Architecture Diagram​</vt:lpstr>
      <vt:lpstr>Data Flow Process</vt:lpstr>
      <vt:lpstr>Sample Source Data</vt:lpstr>
      <vt:lpstr>Choose Source</vt:lpstr>
      <vt:lpstr>Destination: Snowflake</vt:lpstr>
      <vt:lpstr>Connection Validation</vt:lpstr>
      <vt:lpstr>Sync Data</vt:lpstr>
      <vt:lpstr>Working on..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Vasanth Subramanian (IN33834)</dc:creator>
  <cp:lastModifiedBy>Vasanth Subramanian (IN33834)</cp:lastModifiedBy>
  <cp:revision>3</cp:revision>
  <dcterms:created xsi:type="dcterms:W3CDTF">2024-11-06T11:32:28Z</dcterms:created>
  <dcterms:modified xsi:type="dcterms:W3CDTF">2024-11-12T13:42:49Z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