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2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77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93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19" y="201562"/>
            <a:ext cx="8711381" cy="2590800"/>
          </a:xfrm>
        </p:spPr>
        <p:txBody>
          <a:bodyPr>
            <a:noAutofit/>
          </a:bodyPr>
          <a:lstStyle/>
          <a:p>
            <a:pPr algn="ctr">
              <a:defRPr sz="3200" b="1">
                <a:solidFill>
                  <a:srgbClr val="66CCFF"/>
                </a:solidFill>
              </a:defRPr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VEHICLE-TO-VEHICLE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V2V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3200" b="1">
                <a:solidFill>
                  <a:srgbClr val="66CCFF"/>
                </a:solidFill>
              </a:defRPr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EFFICENT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9716" y="2964428"/>
            <a:ext cx="5024284" cy="1101211"/>
          </a:xfrm>
        </p:spPr>
        <p:txBody>
          <a:bodyPr>
            <a:normAutofit lnSpcReduction="10000"/>
          </a:bodyPr>
          <a:lstStyle/>
          <a:p>
            <a:pPr>
              <a:defRPr sz="1800" b="0">
                <a:solidFill>
                  <a:srgbClr val="C8C8C8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 sz="1800" b="0">
                <a:solidFill>
                  <a:srgbClr val="C8C8C8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II Submission for I.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Mobilathon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 b="0">
                <a:solidFill>
                  <a:srgbClr val="C8C8C8"/>
                </a:solidFill>
              </a:defRPr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M.Sc. Data Science Students</a:t>
            </a:r>
          </a:p>
          <a:p>
            <a:pPr>
              <a:defRPr sz="1800" b="0">
                <a:solidFill>
                  <a:srgbClr val="C8C8C8"/>
                </a:solidFill>
              </a:defRP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CC837-6B16-B1B9-812B-C6432282B945}"/>
              </a:ext>
            </a:extLst>
          </p:cNvPr>
          <p:cNvSpPr txBox="1"/>
          <p:nvPr/>
        </p:nvSpPr>
        <p:spPr>
          <a:xfrm>
            <a:off x="4788309" y="4064394"/>
            <a:ext cx="4586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K. Vasanth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Pravinkumar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P.  Gokul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G.M. Harsha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9800" y="2153265"/>
            <a:ext cx="2836062" cy="3777622"/>
          </a:xfrm>
        </p:spPr>
        <p:txBody>
          <a:bodyPr>
            <a:normAutofit/>
          </a:bodyPr>
          <a:lstStyle/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predicts traffic patterns to refine routes over time.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ensures secure communication, protecting sensitive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6664E-C4EA-1C74-C806-6BB2D827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6" y="2153265"/>
            <a:ext cx="3342967" cy="3342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2035277"/>
            <a:ext cx="3583314" cy="387594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include smart city infrastructure.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 for autonomous vehicle networks.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V2V system marks a step towards intelligent and safer roadways.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10F9B-2B94-FFC2-E58D-10677E5E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30" y="2258749"/>
            <a:ext cx="3207986" cy="3207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286" y="1720645"/>
            <a:ext cx="3317843" cy="3777622"/>
          </a:xfrm>
        </p:spPr>
        <p:txBody>
          <a:bodyPr/>
          <a:lstStyle/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face issues with: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congestion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hazards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unpredictability</a:t>
            </a:r>
          </a:p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problems result in longer travel times, risks to safety, and inefficiencies.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5B826-49FF-9249-804B-F0F336D0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4" y="1590368"/>
            <a:ext cx="3502742" cy="3502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880" y="1832486"/>
            <a:ext cx="2983546" cy="3777622"/>
          </a:xfrm>
        </p:spPr>
        <p:txBody>
          <a:bodyPr/>
          <a:lstStyle/>
          <a:p>
            <a:pPr>
              <a:defRPr sz="2000" b="0">
                <a:solidFill>
                  <a:srgbClr val="DCDCDC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V2V Communication System lets vehicles share real-time data like speed, traffic info, and road conditions.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shared instantly with other vehicles to ensure safe and efficient routes.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4A636-2C5C-744B-E826-6DB443F8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46" y="1905000"/>
            <a:ext cx="3579960" cy="3579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87" y="624110"/>
            <a:ext cx="6892413" cy="1280890"/>
          </a:xfrm>
        </p:spPr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V2V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958" y="1659617"/>
            <a:ext cx="3209688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endParaRPr dirty="0"/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Optimization: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updates ensure efficient routes.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Alerts: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Warns drivers of upcoming hazards and adverse weather.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Analysis: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Learns traffic patterns for predictive route enhancements.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34B9C-9B77-7E6D-E203-C89F7E37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78" y="2133600"/>
            <a:ext cx="3303639" cy="3303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220" y="164453"/>
            <a:ext cx="6589199" cy="128089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96CD4-3A7F-70E3-4579-C2B9BBD7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220" y="1032387"/>
            <a:ext cx="5517483" cy="58256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22FE51-203B-B7A5-C348-350E722EF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5007" y="2118904"/>
            <a:ext cx="69415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Destination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selects the destination in Car A's system.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Sharing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Nearby cars (Car B, Car C, Car D) share: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Speed, traffic, weather, and road conditions.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AI analyzes the data to find the best route.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Recommendation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Car A displays: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Fastest route, travel time, and alerts.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Updates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Routes update based on real-time changes.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39" y="624110"/>
            <a:ext cx="7669161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SOFTWARE DEVLOPMENT KIT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27" y="1905000"/>
            <a:ext cx="7344696" cy="432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language for backend logic.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Framework for server and API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database for vehicle data storage.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user dashboards.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visualization (e.g., graphs and charts).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Responsive design.</a:t>
            </a:r>
          </a:p>
          <a:p>
            <a:pPr marL="0" indent="0">
              <a:buNone/>
              <a:defRPr sz="2000" b="0">
                <a:solidFill>
                  <a:srgbClr val="DCDCDC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0C40-8FE2-A481-1F95-3AAF4D22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181" y="1366684"/>
            <a:ext cx="7138219" cy="4544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real-time data sharing.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protocol for IoT communication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processing and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for route optimization.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Heroku/AWS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Cloud hosting for backend and dashboard.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containerized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V2V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3170359" cy="3777622"/>
          </a:xfrm>
        </p:spPr>
        <p:txBody>
          <a:bodyPr>
            <a:normAutofit/>
          </a:bodyPr>
          <a:lstStyle/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travel times with fewer delays.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safety through real-time alerts.</a:t>
            </a:r>
          </a:p>
          <a:p>
            <a:pPr>
              <a:defRPr sz="2000" b="0">
                <a:solidFill>
                  <a:srgbClr val="DCDCDC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fuel efficiency by reducing idling and unnecessary stops.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56B4A-14E3-64ED-6AC9-689E878E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4" y="1905000"/>
            <a:ext cx="3777622" cy="3777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445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VEHICLE-TO-VEHICLE (V2V) COMMUNICATION SYSTEM FOR SAFE AND EFFICENT TRAVEL</vt:lpstr>
      <vt:lpstr>PROBLEM STATEMENT</vt:lpstr>
      <vt:lpstr>PROPOSED SOLUTION</vt:lpstr>
      <vt:lpstr>KEY FEATURES OF THE V2V SYSTEM</vt:lpstr>
      <vt:lpstr>SYSTEM ARCHITECTURE</vt:lpstr>
      <vt:lpstr>HOW IT WORKS</vt:lpstr>
      <vt:lpstr>REQUIRED SOFTWARE DEVLOPMENT KIT</vt:lpstr>
      <vt:lpstr>PowerPoint Presentation</vt:lpstr>
      <vt:lpstr>BENEFITS OF V2V COMMUNICATION</vt:lpstr>
      <vt:lpstr>SECURITY AND AI INTEGRATION</vt:lpstr>
      <vt:lpstr>FUTURE SCOPE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VASANTH</dc:creator>
  <cp:keywords/>
  <dc:description>generated using python-pptx</dc:description>
  <cp:lastModifiedBy>vasanth k</cp:lastModifiedBy>
  <cp:revision>6</cp:revision>
  <dcterms:created xsi:type="dcterms:W3CDTF">2013-01-27T09:14:16Z</dcterms:created>
  <dcterms:modified xsi:type="dcterms:W3CDTF">2024-11-17T14:21:00Z</dcterms:modified>
  <cp:category/>
</cp:coreProperties>
</file>