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94EF72F-C32F-4B98-BDFB-171EA92E2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HR Analytics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2">
            <a:extLst>
              <a:ext uri="{FF2B5EF4-FFF2-40B4-BE49-F238E27FC236}">
                <a16:creationId xmlns:a16="http://schemas.microsoft.com/office/drawing/2014/main" id="{851443E6-26AD-4B6B-A326-F78160335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KPI">
            <a:extLst>
              <a:ext uri="{FF2B5EF4-FFF2-40B4-BE49-F238E27FC236}">
                <a16:creationId xmlns:a16="http://schemas.microsoft.com/office/drawing/2014/main" id="{118E5C0C-DDE0-49AB-AEEF-4D3DF0B13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90500"/>
            <a:ext cx="64674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ttrition by gender">
            <a:extLst>
              <a:ext uri="{FF2B5EF4-FFF2-40B4-BE49-F238E27FC236}">
                <a16:creationId xmlns:a16="http://schemas.microsoft.com/office/drawing/2014/main" id="{AC41F62A-99A6-4684-A441-A155D477E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381000"/>
            <a:ext cx="78962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R ">
            <a:extLst>
              <a:ext uri="{FF2B5EF4-FFF2-40B4-BE49-F238E27FC236}">
                <a16:creationId xmlns:a16="http://schemas.microsoft.com/office/drawing/2014/main" id="{73E58D55-E2A8-4100-90C6-0149BAB35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epartment wise attrition">
            <a:extLst>
              <a:ext uri="{FF2B5EF4-FFF2-40B4-BE49-F238E27FC236}">
                <a16:creationId xmlns:a16="http://schemas.microsoft.com/office/drawing/2014/main" id="{5BB09ADC-3C31-4A23-AAE8-BBAEB05F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314325"/>
            <a:ext cx="78867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No of emplyees by age">
            <a:extLst>
              <a:ext uri="{FF2B5EF4-FFF2-40B4-BE49-F238E27FC236}">
                <a16:creationId xmlns:a16="http://schemas.microsoft.com/office/drawing/2014/main" id="{F8C32F37-5679-4446-8ABE-FACCDEA59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347662"/>
            <a:ext cx="78867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Job satisfaction rate">
            <a:extLst>
              <a:ext uri="{FF2B5EF4-FFF2-40B4-BE49-F238E27FC236}">
                <a16:creationId xmlns:a16="http://schemas.microsoft.com/office/drawing/2014/main" id="{50FF1B55-8B23-41F7-A1E7-1C6F343FB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347662"/>
            <a:ext cx="78962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Education Field wise attrition">
            <a:extLst>
              <a:ext uri="{FF2B5EF4-FFF2-40B4-BE49-F238E27FC236}">
                <a16:creationId xmlns:a16="http://schemas.microsoft.com/office/drawing/2014/main" id="{A1B17122-37D5-413C-91A4-E6D957656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647700"/>
            <a:ext cx="83629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ttrition rate by gender of different age group">
            <a:extLst>
              <a:ext uri="{FF2B5EF4-FFF2-40B4-BE49-F238E27FC236}">
                <a16:creationId xmlns:a16="http://schemas.microsoft.com/office/drawing/2014/main" id="{D170D5F0-527D-42B3-AB6F-0F44BF100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347662"/>
            <a:ext cx="76771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HR Analytics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Vasanth A U</cp:lastModifiedBy>
  <cp:revision>1</cp:revision>
  <dcterms:created xsi:type="dcterms:W3CDTF">2023-10-21T06:13:23Z</dcterms:created>
  <dcterms:modified xsi:type="dcterms:W3CDTF">2025-04-21T19:02:42Z</dcterms:modified>
</cp:coreProperties>
</file>