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94EF72F-C32F-4B98-BDFB-171EA92E2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HR Analytics Dashboard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HR ">
            <a:extLst>
              <a:ext uri="{FF2B5EF4-FFF2-40B4-BE49-F238E27FC236}">
                <a16:creationId xmlns:a16="http://schemas.microsoft.com/office/drawing/2014/main" id="{73E58D55-E2A8-4100-90C6-0149BAB35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ashboard 2">
            <a:extLst>
              <a:ext uri="{FF2B5EF4-FFF2-40B4-BE49-F238E27FC236}">
                <a16:creationId xmlns:a16="http://schemas.microsoft.com/office/drawing/2014/main" id="{851443E6-26AD-4B6B-A326-F78160335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HR Analytics Dashboard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Vasanth A U</cp:lastModifiedBy>
  <cp:revision>2</cp:revision>
  <dcterms:created xsi:type="dcterms:W3CDTF">2023-10-21T06:13:23Z</dcterms:created>
  <dcterms:modified xsi:type="dcterms:W3CDTF">2025-04-22T13:21:10Z</dcterms:modified>
</cp:coreProperties>
</file>