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SemiBold"/>
      <p:regular r:id="rId29"/>
      <p:bold r:id="rId30"/>
      <p:italic r:id="rId31"/>
      <p:boldItalic r:id="rId32"/>
    </p:embeddedFont>
    <p:embeddedFont>
      <p:font typeface="Raleway"/>
      <p:regular r:id="rId33"/>
      <p:bold r:id="rId34"/>
      <p:italic r:id="rId35"/>
      <p:boldItalic r:id="rId36"/>
    </p:embeddedFont>
    <p:embeddedFont>
      <p:font typeface="Roboto"/>
      <p:regular r:id="rId37"/>
      <p:bold r:id="rId38"/>
      <p:italic r:id="rId39"/>
      <p:boldItalic r:id="rId40"/>
    </p:embeddedFont>
    <p:embeddedFont>
      <p:font typeface="Walter Turncoat"/>
      <p:regular r:id="rId41"/>
    </p:embeddedFont>
    <p:embeddedFont>
      <p:font typeface="Nunito"/>
      <p:regular r:id="rId42"/>
      <p:bold r:id="rId43"/>
      <p:italic r:id="rId44"/>
      <p:boldItalic r:id="rId45"/>
    </p:embeddedFont>
    <p:embeddedFont>
      <p:font typeface="Barlow Medium"/>
      <p:regular r:id="rId46"/>
      <p:bold r:id="rId47"/>
      <p:italic r:id="rId48"/>
      <p:boldItalic r:id="rId49"/>
    </p:embeddedFont>
    <p:embeddedFont>
      <p:font typeface="Barlow ExtraBold"/>
      <p:bold r:id="rId50"/>
      <p:boldItalic r:id="rId51"/>
    </p:embeddedFont>
    <p:embeddedFont>
      <p:font typeface="Barlow Light"/>
      <p:regular r:id="rId52"/>
      <p:bold r:id="rId53"/>
      <p:italic r:id="rId54"/>
      <p:boldItalic r:id="rId55"/>
    </p:embeddedFont>
    <p:embeddedFont>
      <p:font typeface="Barlow"/>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98C573-C878-4802-9269-B8F0038B5DF6}">
  <a:tblStyle styleId="{6798C573-C878-4802-9269-B8F0038B5DF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2F9"/>
          </a:solidFill>
        </a:fill>
      </a:tcStyle>
    </a:wholeTbl>
    <a:band1H>
      <a:tcTxStyle/>
      <a:tcStyle>
        <a:fill>
          <a:solidFill>
            <a:srgbClr val="CAE5F2"/>
          </a:solidFill>
        </a:fill>
      </a:tcStyle>
    </a:band1H>
    <a:band2H>
      <a:tcTxStyle/>
    </a:band2H>
    <a:band1V>
      <a:tcTxStyle/>
      <a:tcStyle>
        <a:fill>
          <a:solidFill>
            <a:srgbClr val="CAE5F2"/>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B3C3ACA-D0B1-4C94-88EA-DEAE821F744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Nunito-regular.fntdata"/><Relationship Id="rId41" Type="http://schemas.openxmlformats.org/officeDocument/2006/relationships/font" Target="fonts/WalterTurncoat-regular.fntdata"/><Relationship Id="rId44" Type="http://schemas.openxmlformats.org/officeDocument/2006/relationships/font" Target="fonts/Nunito-italic.fntdata"/><Relationship Id="rId43" Type="http://schemas.openxmlformats.org/officeDocument/2006/relationships/font" Target="fonts/Nunito-bold.fntdata"/><Relationship Id="rId46" Type="http://schemas.openxmlformats.org/officeDocument/2006/relationships/font" Target="fonts/BarlowMedium-regular.fntdata"/><Relationship Id="rId45"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BarlowMedium-italic.fntdata"/><Relationship Id="rId47" Type="http://schemas.openxmlformats.org/officeDocument/2006/relationships/font" Target="fonts/BarlowMedium-bold.fntdata"/><Relationship Id="rId49" Type="http://schemas.openxmlformats.org/officeDocument/2006/relationships/font" Target="fonts/BarlowMedium-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SemiBold-italic.fntdata"/><Relationship Id="rId30" Type="http://schemas.openxmlformats.org/officeDocument/2006/relationships/font" Target="fonts/RalewaySemiBold-bold.fntdata"/><Relationship Id="rId33" Type="http://schemas.openxmlformats.org/officeDocument/2006/relationships/font" Target="fonts/Raleway-regular.fntdata"/><Relationship Id="rId32" Type="http://schemas.openxmlformats.org/officeDocument/2006/relationships/font" Target="fonts/RalewaySemiBold-boldItalic.fntdata"/><Relationship Id="rId35" Type="http://schemas.openxmlformats.org/officeDocument/2006/relationships/font" Target="fonts/Raleway-italic.fntdata"/><Relationship Id="rId34" Type="http://schemas.openxmlformats.org/officeDocument/2006/relationships/font" Target="fonts/Raleway-bold.fntdata"/><Relationship Id="rId37" Type="http://schemas.openxmlformats.org/officeDocument/2006/relationships/font" Target="fonts/Roboto-regular.fntdata"/><Relationship Id="rId36" Type="http://schemas.openxmlformats.org/officeDocument/2006/relationships/font" Target="fonts/Raleway-boldItalic.fntdata"/><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font" Target="fonts/RalewaySemiBold-regular.fntdata"/><Relationship Id="rId51" Type="http://schemas.openxmlformats.org/officeDocument/2006/relationships/font" Target="fonts/BarlowExtraBold-boldItalic.fntdata"/><Relationship Id="rId50" Type="http://schemas.openxmlformats.org/officeDocument/2006/relationships/font" Target="fonts/BarlowExtraBold-bold.fntdata"/><Relationship Id="rId53" Type="http://schemas.openxmlformats.org/officeDocument/2006/relationships/font" Target="fonts/BarlowLight-bold.fntdata"/><Relationship Id="rId52" Type="http://schemas.openxmlformats.org/officeDocument/2006/relationships/font" Target="fonts/BarlowLight-regular.fntdata"/><Relationship Id="rId11" Type="http://schemas.openxmlformats.org/officeDocument/2006/relationships/slide" Target="slides/slide5.xml"/><Relationship Id="rId55" Type="http://schemas.openxmlformats.org/officeDocument/2006/relationships/font" Target="fonts/BarlowLight-boldItalic.fntdata"/><Relationship Id="rId10" Type="http://schemas.openxmlformats.org/officeDocument/2006/relationships/slide" Target="slides/slide4.xml"/><Relationship Id="rId54" Type="http://schemas.openxmlformats.org/officeDocument/2006/relationships/font" Target="fonts/BarlowLight-italic.fntdata"/><Relationship Id="rId13" Type="http://schemas.openxmlformats.org/officeDocument/2006/relationships/slide" Target="slides/slide7.xml"/><Relationship Id="rId57" Type="http://schemas.openxmlformats.org/officeDocument/2006/relationships/font" Target="fonts/Barlow-bold.fntdata"/><Relationship Id="rId12" Type="http://schemas.openxmlformats.org/officeDocument/2006/relationships/slide" Target="slides/slide6.xml"/><Relationship Id="rId56" Type="http://schemas.openxmlformats.org/officeDocument/2006/relationships/font" Target="fonts/Barlow-regular.fntdata"/><Relationship Id="rId15" Type="http://schemas.openxmlformats.org/officeDocument/2006/relationships/slide" Target="slides/slide9.xml"/><Relationship Id="rId59" Type="http://schemas.openxmlformats.org/officeDocument/2006/relationships/font" Target="fonts/Barlow-boldItalic.fntdata"/><Relationship Id="rId14" Type="http://schemas.openxmlformats.org/officeDocument/2006/relationships/slide" Target="slides/slide8.xml"/><Relationship Id="rId58" Type="http://schemas.openxmlformats.org/officeDocument/2006/relationships/font" Target="fonts/Barlow-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199bff59aca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199bff59ac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158e0fda480_2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158e0fda480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1965a5e8dc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1965a5e8d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1633914628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163391462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99bdb40a6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99bdb40a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199bdb40a6b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199bdb40a6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1b0fbdb9bbf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1b0fbdb9b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b0d653d99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1b0d653d9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195c5b57fe1_0_2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195c5b57fe1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1b0fbdb9bbf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1b0fbdb9bb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58e0fda480_2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58e0fda480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b0d653d994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1b0d653d9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195c5b57fe1_0_1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195c5b57fe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158e0fda480_2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158e0fda48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632b05fbd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632b05fbd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632b05fbd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632b05fb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58e0fda480_2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58e0fda48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95d305572f_1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1" name="Google Shape;681;g195d305572f_1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95c5b57fe1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95c5b57fe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58e0fda480_2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58e0fda480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195c5b57fe1_0_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195c5b57fe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3"/>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66" name="Shape 66"/>
        <p:cNvGrpSpPr/>
        <p:nvPr/>
      </p:nvGrpSpPr>
      <p:grpSpPr>
        <a:xfrm>
          <a:off x="0" y="0"/>
          <a:ext cx="0" cy="0"/>
          <a:chOff x="0" y="0"/>
          <a:chExt cx="0" cy="0"/>
        </a:xfrm>
      </p:grpSpPr>
      <p:sp>
        <p:nvSpPr>
          <p:cNvPr id="67" name="Google Shape;67;p14"/>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68" name="Google Shape;68;p14"/>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9" name="Shape 69"/>
        <p:cNvGrpSpPr/>
        <p:nvPr/>
      </p:nvGrpSpPr>
      <p:grpSpPr>
        <a:xfrm>
          <a:off x="0" y="0"/>
          <a:ext cx="0" cy="0"/>
          <a:chOff x="0" y="0"/>
          <a:chExt cx="0" cy="0"/>
        </a:xfrm>
      </p:grpSpPr>
      <p:sp>
        <p:nvSpPr>
          <p:cNvPr id="70" name="Google Shape;70;p1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73" name="Google Shape;73;p15"/>
          <p:cNvSpPr txBox="1"/>
          <p:nvPr>
            <p:ph idx="1" type="body"/>
          </p:nvPr>
        </p:nvSpPr>
        <p:spPr>
          <a:xfrm>
            <a:off x="457200" y="1995750"/>
            <a:ext cx="5640900" cy="26409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55600" lvl="3" marL="1828800" algn="l">
              <a:lnSpc>
                <a:spcPct val="110000"/>
              </a:lnSpc>
              <a:spcBef>
                <a:spcPts val="600"/>
              </a:spcBef>
              <a:spcAft>
                <a:spcPts val="0"/>
              </a:spcAft>
              <a:buSzPts val="2000"/>
              <a:buChar char="▹"/>
              <a:defRPr/>
            </a:lvl4pPr>
            <a:lvl5pPr indent="-355600" lvl="4" marL="2286000" algn="l">
              <a:lnSpc>
                <a:spcPct val="110000"/>
              </a:lnSpc>
              <a:spcBef>
                <a:spcPts val="600"/>
              </a:spcBef>
              <a:spcAft>
                <a:spcPts val="0"/>
              </a:spcAft>
              <a:buSzPts val="2000"/>
              <a:buChar char="▹"/>
              <a:defRPr/>
            </a:lvl5pPr>
            <a:lvl6pPr indent="-355600" lvl="5" marL="2743200" algn="l">
              <a:lnSpc>
                <a:spcPct val="110000"/>
              </a:lnSpc>
              <a:spcBef>
                <a:spcPts val="600"/>
              </a:spcBef>
              <a:spcAft>
                <a:spcPts val="0"/>
              </a:spcAft>
              <a:buSzPts val="2000"/>
              <a:buChar char="▹"/>
              <a:defRPr/>
            </a:lvl6pPr>
            <a:lvl7pPr indent="-355600" lvl="6" marL="3200400" algn="l">
              <a:lnSpc>
                <a:spcPct val="110000"/>
              </a:lnSpc>
              <a:spcBef>
                <a:spcPts val="600"/>
              </a:spcBef>
              <a:spcAft>
                <a:spcPts val="0"/>
              </a:spcAft>
              <a:buSzPts val="2000"/>
              <a:buChar char="▹"/>
              <a:defRPr/>
            </a:lvl7pPr>
            <a:lvl8pPr indent="-355600" lvl="7" marL="3657600" algn="l">
              <a:lnSpc>
                <a:spcPct val="110000"/>
              </a:lnSpc>
              <a:spcBef>
                <a:spcPts val="600"/>
              </a:spcBef>
              <a:spcAft>
                <a:spcPts val="0"/>
              </a:spcAft>
              <a:buSzPts val="2000"/>
              <a:buChar char="▹"/>
              <a:defRPr/>
            </a:lvl8pPr>
            <a:lvl9pPr indent="-355600" lvl="8" marL="4114800" algn="l">
              <a:lnSpc>
                <a:spcPct val="110000"/>
              </a:lnSpc>
              <a:spcBef>
                <a:spcPts val="600"/>
              </a:spcBef>
              <a:spcAft>
                <a:spcPts val="0"/>
              </a:spcAft>
              <a:buSzPts val="2000"/>
              <a:buChar char="▹"/>
              <a:defRPr/>
            </a:lvl9pPr>
          </a:lstStyle>
          <a:p/>
        </p:txBody>
      </p:sp>
      <p:sp>
        <p:nvSpPr>
          <p:cNvPr id="74" name="Google Shape;74;p1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75" name="Shape 75"/>
        <p:cNvGrpSpPr/>
        <p:nvPr/>
      </p:nvGrpSpPr>
      <p:grpSpPr>
        <a:xfrm>
          <a:off x="0" y="0"/>
          <a:ext cx="0" cy="0"/>
          <a:chOff x="0" y="0"/>
          <a:chExt cx="0" cy="0"/>
        </a:xfrm>
      </p:grpSpPr>
      <p:sp>
        <p:nvSpPr>
          <p:cNvPr id="76" name="Google Shape;76;p16"/>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txBox="1"/>
          <p:nvPr>
            <p:ph idx="1" type="body"/>
          </p:nvPr>
        </p:nvSpPr>
        <p:spPr>
          <a:xfrm>
            <a:off x="1039050" y="1028325"/>
            <a:ext cx="4742700" cy="3579900"/>
          </a:xfrm>
          <a:prstGeom prst="rect">
            <a:avLst/>
          </a:prstGeom>
          <a:noFill/>
          <a:ln>
            <a:noFill/>
          </a:ln>
        </p:spPr>
        <p:txBody>
          <a:bodyPr anchorCtr="0" anchor="t" bIns="0" lIns="0" spcFirstLastPara="1" rIns="0" wrap="square" tIns="0">
            <a:noAutofit/>
          </a:bodyPr>
          <a:lstStyle>
            <a:lvl1pPr indent="-431800" lvl="0" marL="457200" algn="l">
              <a:lnSpc>
                <a:spcPct val="110000"/>
              </a:lnSpc>
              <a:spcBef>
                <a:spcPts val="600"/>
              </a:spcBef>
              <a:spcAft>
                <a:spcPts val="0"/>
              </a:spcAft>
              <a:buClr>
                <a:schemeClr val="lt1"/>
              </a:buClr>
              <a:buSzPts val="3200"/>
              <a:buChar char="▸"/>
              <a:defRPr sz="3200">
                <a:solidFill>
                  <a:schemeClr val="lt1"/>
                </a:solidFill>
              </a:defRPr>
            </a:lvl1pPr>
            <a:lvl2pPr indent="-431800" lvl="1" marL="914400" algn="l">
              <a:lnSpc>
                <a:spcPct val="110000"/>
              </a:lnSpc>
              <a:spcBef>
                <a:spcPts val="600"/>
              </a:spcBef>
              <a:spcAft>
                <a:spcPts val="0"/>
              </a:spcAft>
              <a:buClr>
                <a:schemeClr val="lt1"/>
              </a:buClr>
              <a:buSzPts val="3200"/>
              <a:buChar char="▹"/>
              <a:defRPr sz="3200">
                <a:solidFill>
                  <a:schemeClr val="lt1"/>
                </a:solidFill>
              </a:defRPr>
            </a:lvl2pPr>
            <a:lvl3pPr indent="-431800" lvl="2" marL="1371600" algn="l">
              <a:lnSpc>
                <a:spcPct val="110000"/>
              </a:lnSpc>
              <a:spcBef>
                <a:spcPts val="600"/>
              </a:spcBef>
              <a:spcAft>
                <a:spcPts val="0"/>
              </a:spcAft>
              <a:buClr>
                <a:schemeClr val="lt1"/>
              </a:buClr>
              <a:buSzPts val="3200"/>
              <a:buChar char="▹"/>
              <a:defRPr sz="3200">
                <a:solidFill>
                  <a:schemeClr val="lt1"/>
                </a:solidFill>
              </a:defRPr>
            </a:lvl3pPr>
            <a:lvl4pPr indent="-431800" lvl="3" marL="1828800" algn="l">
              <a:lnSpc>
                <a:spcPct val="110000"/>
              </a:lnSpc>
              <a:spcBef>
                <a:spcPts val="600"/>
              </a:spcBef>
              <a:spcAft>
                <a:spcPts val="0"/>
              </a:spcAft>
              <a:buClr>
                <a:schemeClr val="lt1"/>
              </a:buClr>
              <a:buSzPts val="3200"/>
              <a:buChar char="▹"/>
              <a:defRPr sz="3200">
                <a:solidFill>
                  <a:schemeClr val="lt1"/>
                </a:solidFill>
              </a:defRPr>
            </a:lvl4pPr>
            <a:lvl5pPr indent="-431800" lvl="4" marL="2286000" algn="l">
              <a:lnSpc>
                <a:spcPct val="110000"/>
              </a:lnSpc>
              <a:spcBef>
                <a:spcPts val="600"/>
              </a:spcBef>
              <a:spcAft>
                <a:spcPts val="0"/>
              </a:spcAft>
              <a:buClr>
                <a:schemeClr val="lt1"/>
              </a:buClr>
              <a:buSzPts val="3200"/>
              <a:buChar char="▹"/>
              <a:defRPr sz="3200">
                <a:solidFill>
                  <a:schemeClr val="lt1"/>
                </a:solidFill>
              </a:defRPr>
            </a:lvl5pPr>
            <a:lvl6pPr indent="-431800" lvl="5" marL="2743200" algn="l">
              <a:lnSpc>
                <a:spcPct val="110000"/>
              </a:lnSpc>
              <a:spcBef>
                <a:spcPts val="600"/>
              </a:spcBef>
              <a:spcAft>
                <a:spcPts val="0"/>
              </a:spcAft>
              <a:buClr>
                <a:schemeClr val="lt1"/>
              </a:buClr>
              <a:buSzPts val="3200"/>
              <a:buChar char="▹"/>
              <a:defRPr sz="3200">
                <a:solidFill>
                  <a:schemeClr val="lt1"/>
                </a:solidFill>
              </a:defRPr>
            </a:lvl6pPr>
            <a:lvl7pPr indent="-431800" lvl="6" marL="3200400" algn="l">
              <a:lnSpc>
                <a:spcPct val="110000"/>
              </a:lnSpc>
              <a:spcBef>
                <a:spcPts val="600"/>
              </a:spcBef>
              <a:spcAft>
                <a:spcPts val="0"/>
              </a:spcAft>
              <a:buClr>
                <a:schemeClr val="lt1"/>
              </a:buClr>
              <a:buSzPts val="3200"/>
              <a:buChar char="▹"/>
              <a:defRPr sz="3200">
                <a:solidFill>
                  <a:schemeClr val="lt1"/>
                </a:solidFill>
              </a:defRPr>
            </a:lvl7pPr>
            <a:lvl8pPr indent="-431800" lvl="7" marL="3657600" algn="l">
              <a:lnSpc>
                <a:spcPct val="110000"/>
              </a:lnSpc>
              <a:spcBef>
                <a:spcPts val="600"/>
              </a:spcBef>
              <a:spcAft>
                <a:spcPts val="0"/>
              </a:spcAft>
              <a:buClr>
                <a:schemeClr val="lt1"/>
              </a:buClr>
              <a:buSzPts val="3200"/>
              <a:buChar char="▹"/>
              <a:defRPr sz="3200">
                <a:solidFill>
                  <a:schemeClr val="lt1"/>
                </a:solidFill>
              </a:defRPr>
            </a:lvl8pPr>
            <a:lvl9pPr indent="-431800" lvl="8" marL="4114800" algn="l">
              <a:lnSpc>
                <a:spcPct val="110000"/>
              </a:lnSpc>
              <a:spcBef>
                <a:spcPts val="600"/>
              </a:spcBef>
              <a:spcAft>
                <a:spcPts val="0"/>
              </a:spcAft>
              <a:buClr>
                <a:schemeClr val="lt1"/>
              </a:buClr>
              <a:buSzPts val="3200"/>
              <a:buChar char="▹"/>
              <a:defRPr sz="3200">
                <a:solidFill>
                  <a:schemeClr val="lt1"/>
                </a:solidFill>
              </a:defRPr>
            </a:lvl9pPr>
          </a:lstStyle>
          <a:p/>
        </p:txBody>
      </p:sp>
      <p:sp>
        <p:nvSpPr>
          <p:cNvPr id="79" name="Google Shape;79;p16"/>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600"/>
              <a:buFont typeface="Arial"/>
              <a:buNone/>
            </a:pPr>
            <a:r>
              <a:rPr b="1" i="0" lang="en" sz="8600" u="none" cap="none" strike="noStrike">
                <a:solidFill>
                  <a:schemeClr val="accent2"/>
                </a:solidFill>
                <a:latin typeface="Raleway"/>
                <a:ea typeface="Raleway"/>
                <a:cs typeface="Raleway"/>
                <a:sym typeface="Raleway"/>
              </a:rPr>
              <a:t>“</a:t>
            </a:r>
            <a:endParaRPr b="1" i="0" sz="8600" u="none" cap="none" strike="noStrike">
              <a:solidFill>
                <a:schemeClr val="accent2"/>
              </a:solidFill>
              <a:latin typeface="Raleway"/>
              <a:ea typeface="Raleway"/>
              <a:cs typeface="Raleway"/>
              <a:sym typeface="Raleway"/>
            </a:endParaRPr>
          </a:p>
        </p:txBody>
      </p:sp>
      <p:sp>
        <p:nvSpPr>
          <p:cNvPr id="80" name="Google Shape;80;p1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sp>
        <p:nvSpPr>
          <p:cNvPr id="82" name="Google Shape;82;p1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7"/>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85" name="Google Shape;85;p17"/>
          <p:cNvSpPr txBox="1"/>
          <p:nvPr>
            <p:ph idx="1" type="body"/>
          </p:nvPr>
        </p:nvSpPr>
        <p:spPr>
          <a:xfrm>
            <a:off x="457200" y="1995750"/>
            <a:ext cx="2682600" cy="26790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SzPts val="1800"/>
              <a:buChar char="▸"/>
              <a:defRPr sz="1800"/>
            </a:lvl1pPr>
            <a:lvl2pPr indent="-342900" lvl="1" marL="914400" algn="l">
              <a:lnSpc>
                <a:spcPct val="110000"/>
              </a:lnSpc>
              <a:spcBef>
                <a:spcPts val="600"/>
              </a:spcBef>
              <a:spcAft>
                <a:spcPts val="0"/>
              </a:spcAft>
              <a:buSzPts val="1800"/>
              <a:buChar char="▹"/>
              <a:defRPr sz="1800"/>
            </a:lvl2pPr>
            <a:lvl3pPr indent="-342900" lvl="2" marL="1371600" algn="l">
              <a:lnSpc>
                <a:spcPct val="110000"/>
              </a:lnSpc>
              <a:spcBef>
                <a:spcPts val="600"/>
              </a:spcBef>
              <a:spcAft>
                <a:spcPts val="0"/>
              </a:spcAft>
              <a:buSzPts val="1800"/>
              <a:buChar char="▹"/>
              <a:defRPr sz="1800"/>
            </a:lvl3pPr>
            <a:lvl4pPr indent="-342900" lvl="3" marL="1828800" algn="l">
              <a:lnSpc>
                <a:spcPct val="110000"/>
              </a:lnSpc>
              <a:spcBef>
                <a:spcPts val="600"/>
              </a:spcBef>
              <a:spcAft>
                <a:spcPts val="0"/>
              </a:spcAft>
              <a:buSzPts val="1800"/>
              <a:buChar char="▹"/>
              <a:defRPr sz="1800"/>
            </a:lvl4pPr>
            <a:lvl5pPr indent="-342900" lvl="4" marL="2286000" algn="l">
              <a:lnSpc>
                <a:spcPct val="110000"/>
              </a:lnSpc>
              <a:spcBef>
                <a:spcPts val="600"/>
              </a:spcBef>
              <a:spcAft>
                <a:spcPts val="0"/>
              </a:spcAft>
              <a:buSzPts val="1800"/>
              <a:buChar char="▹"/>
              <a:defRPr sz="1800"/>
            </a:lvl5pPr>
            <a:lvl6pPr indent="-342900" lvl="5" marL="2743200" algn="l">
              <a:lnSpc>
                <a:spcPct val="110000"/>
              </a:lnSpc>
              <a:spcBef>
                <a:spcPts val="600"/>
              </a:spcBef>
              <a:spcAft>
                <a:spcPts val="0"/>
              </a:spcAft>
              <a:buSzPts val="1800"/>
              <a:buChar char="▹"/>
              <a:defRPr sz="1800"/>
            </a:lvl6pPr>
            <a:lvl7pPr indent="-342900" lvl="6" marL="3200400" algn="l">
              <a:lnSpc>
                <a:spcPct val="110000"/>
              </a:lnSpc>
              <a:spcBef>
                <a:spcPts val="600"/>
              </a:spcBef>
              <a:spcAft>
                <a:spcPts val="0"/>
              </a:spcAft>
              <a:buSzPts val="1800"/>
              <a:buChar char="▹"/>
              <a:defRPr sz="1800"/>
            </a:lvl7pPr>
            <a:lvl8pPr indent="-342900" lvl="7" marL="3657600" algn="l">
              <a:lnSpc>
                <a:spcPct val="110000"/>
              </a:lnSpc>
              <a:spcBef>
                <a:spcPts val="600"/>
              </a:spcBef>
              <a:spcAft>
                <a:spcPts val="0"/>
              </a:spcAft>
              <a:buSzPts val="1800"/>
              <a:buChar char="▹"/>
              <a:defRPr sz="1800"/>
            </a:lvl8pPr>
            <a:lvl9pPr indent="-342900" lvl="8" marL="4114800" algn="l">
              <a:lnSpc>
                <a:spcPct val="110000"/>
              </a:lnSpc>
              <a:spcBef>
                <a:spcPts val="600"/>
              </a:spcBef>
              <a:spcAft>
                <a:spcPts val="0"/>
              </a:spcAft>
              <a:buSzPts val="1800"/>
              <a:buChar char="▹"/>
              <a:defRPr sz="1800"/>
            </a:lvl9pPr>
          </a:lstStyle>
          <a:p/>
        </p:txBody>
      </p:sp>
      <p:sp>
        <p:nvSpPr>
          <p:cNvPr id="86" name="Google Shape;86;p17"/>
          <p:cNvSpPr txBox="1"/>
          <p:nvPr>
            <p:ph idx="2" type="body"/>
          </p:nvPr>
        </p:nvSpPr>
        <p:spPr>
          <a:xfrm>
            <a:off x="3415578" y="1995750"/>
            <a:ext cx="2682600" cy="26790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SzPts val="1800"/>
              <a:buChar char="▸"/>
              <a:defRPr sz="1800"/>
            </a:lvl1pPr>
            <a:lvl2pPr indent="-342900" lvl="1" marL="914400" algn="l">
              <a:lnSpc>
                <a:spcPct val="110000"/>
              </a:lnSpc>
              <a:spcBef>
                <a:spcPts val="600"/>
              </a:spcBef>
              <a:spcAft>
                <a:spcPts val="0"/>
              </a:spcAft>
              <a:buSzPts val="1800"/>
              <a:buChar char="▹"/>
              <a:defRPr sz="1800"/>
            </a:lvl2pPr>
            <a:lvl3pPr indent="-342900" lvl="2" marL="1371600" algn="l">
              <a:lnSpc>
                <a:spcPct val="110000"/>
              </a:lnSpc>
              <a:spcBef>
                <a:spcPts val="600"/>
              </a:spcBef>
              <a:spcAft>
                <a:spcPts val="0"/>
              </a:spcAft>
              <a:buSzPts val="1800"/>
              <a:buChar char="▹"/>
              <a:defRPr sz="1800"/>
            </a:lvl3pPr>
            <a:lvl4pPr indent="-342900" lvl="3" marL="1828800" algn="l">
              <a:lnSpc>
                <a:spcPct val="110000"/>
              </a:lnSpc>
              <a:spcBef>
                <a:spcPts val="600"/>
              </a:spcBef>
              <a:spcAft>
                <a:spcPts val="0"/>
              </a:spcAft>
              <a:buSzPts val="1800"/>
              <a:buChar char="▹"/>
              <a:defRPr sz="1800"/>
            </a:lvl4pPr>
            <a:lvl5pPr indent="-342900" lvl="4" marL="2286000" algn="l">
              <a:lnSpc>
                <a:spcPct val="110000"/>
              </a:lnSpc>
              <a:spcBef>
                <a:spcPts val="600"/>
              </a:spcBef>
              <a:spcAft>
                <a:spcPts val="0"/>
              </a:spcAft>
              <a:buSzPts val="1800"/>
              <a:buChar char="▹"/>
              <a:defRPr sz="1800"/>
            </a:lvl5pPr>
            <a:lvl6pPr indent="-342900" lvl="5" marL="2743200" algn="l">
              <a:lnSpc>
                <a:spcPct val="110000"/>
              </a:lnSpc>
              <a:spcBef>
                <a:spcPts val="600"/>
              </a:spcBef>
              <a:spcAft>
                <a:spcPts val="0"/>
              </a:spcAft>
              <a:buSzPts val="1800"/>
              <a:buChar char="▹"/>
              <a:defRPr sz="1800"/>
            </a:lvl6pPr>
            <a:lvl7pPr indent="-342900" lvl="6" marL="3200400" algn="l">
              <a:lnSpc>
                <a:spcPct val="110000"/>
              </a:lnSpc>
              <a:spcBef>
                <a:spcPts val="600"/>
              </a:spcBef>
              <a:spcAft>
                <a:spcPts val="0"/>
              </a:spcAft>
              <a:buSzPts val="1800"/>
              <a:buChar char="▹"/>
              <a:defRPr sz="1800"/>
            </a:lvl7pPr>
            <a:lvl8pPr indent="-342900" lvl="7" marL="3657600" algn="l">
              <a:lnSpc>
                <a:spcPct val="110000"/>
              </a:lnSpc>
              <a:spcBef>
                <a:spcPts val="600"/>
              </a:spcBef>
              <a:spcAft>
                <a:spcPts val="0"/>
              </a:spcAft>
              <a:buSzPts val="1800"/>
              <a:buChar char="▹"/>
              <a:defRPr sz="1800"/>
            </a:lvl8pPr>
            <a:lvl9pPr indent="-342900" lvl="8" marL="4114800" algn="l">
              <a:lnSpc>
                <a:spcPct val="110000"/>
              </a:lnSpc>
              <a:spcBef>
                <a:spcPts val="600"/>
              </a:spcBef>
              <a:spcAft>
                <a:spcPts val="0"/>
              </a:spcAft>
              <a:buSzPts val="1800"/>
              <a:buChar char="▹"/>
              <a:defRPr sz="1800"/>
            </a:lvl9pPr>
          </a:lstStyle>
          <a:p/>
        </p:txBody>
      </p:sp>
      <p:sp>
        <p:nvSpPr>
          <p:cNvPr id="87" name="Google Shape;87;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8" name="Shape 88"/>
        <p:cNvGrpSpPr/>
        <p:nvPr/>
      </p:nvGrpSpPr>
      <p:grpSpPr>
        <a:xfrm>
          <a:off x="0" y="0"/>
          <a:ext cx="0" cy="0"/>
          <a:chOff x="0" y="0"/>
          <a:chExt cx="0" cy="0"/>
        </a:xfrm>
      </p:grpSpPr>
      <p:sp>
        <p:nvSpPr>
          <p:cNvPr id="89" name="Google Shape;89;p1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92" name="Google Shape;92;p18"/>
          <p:cNvSpPr txBox="1"/>
          <p:nvPr>
            <p:ph idx="1" type="body"/>
          </p:nvPr>
        </p:nvSpPr>
        <p:spPr>
          <a:xfrm>
            <a:off x="457200" y="1995750"/>
            <a:ext cx="2563500" cy="2679000"/>
          </a:xfrm>
          <a:prstGeom prst="rect">
            <a:avLst/>
          </a:prstGeom>
          <a:noFill/>
          <a:ln>
            <a:noFill/>
          </a:ln>
        </p:spPr>
        <p:txBody>
          <a:bodyPr anchorCtr="0" anchor="t" bIns="0" lIns="0" spcFirstLastPara="1" rIns="0" wrap="square" tIns="0">
            <a:noAutofit/>
          </a:bodyPr>
          <a:lstStyle>
            <a:lvl1pPr indent="-330200" lvl="0" marL="457200" algn="l">
              <a:lnSpc>
                <a:spcPct val="110000"/>
              </a:lnSpc>
              <a:spcBef>
                <a:spcPts val="600"/>
              </a:spcBef>
              <a:spcAft>
                <a:spcPts val="0"/>
              </a:spcAft>
              <a:buSzPts val="1600"/>
              <a:buChar char="▸"/>
              <a:defRPr sz="1600"/>
            </a:lvl1pPr>
            <a:lvl2pPr indent="-330200" lvl="1" marL="914400" algn="l">
              <a:lnSpc>
                <a:spcPct val="110000"/>
              </a:lnSpc>
              <a:spcBef>
                <a:spcPts val="600"/>
              </a:spcBef>
              <a:spcAft>
                <a:spcPts val="0"/>
              </a:spcAft>
              <a:buSzPts val="1600"/>
              <a:buChar char="▹"/>
              <a:defRPr sz="1600"/>
            </a:lvl2pPr>
            <a:lvl3pPr indent="-330200" lvl="2" marL="1371600" algn="l">
              <a:lnSpc>
                <a:spcPct val="110000"/>
              </a:lnSpc>
              <a:spcBef>
                <a:spcPts val="600"/>
              </a:spcBef>
              <a:spcAft>
                <a:spcPts val="0"/>
              </a:spcAft>
              <a:buSzPts val="1600"/>
              <a:buChar char="▹"/>
              <a:defRPr sz="1600"/>
            </a:lvl3pPr>
            <a:lvl4pPr indent="-330200" lvl="3" marL="1828800" algn="l">
              <a:lnSpc>
                <a:spcPct val="110000"/>
              </a:lnSpc>
              <a:spcBef>
                <a:spcPts val="600"/>
              </a:spcBef>
              <a:spcAft>
                <a:spcPts val="0"/>
              </a:spcAft>
              <a:buSzPts val="1600"/>
              <a:buChar char="▹"/>
              <a:defRPr sz="1600"/>
            </a:lvl4pPr>
            <a:lvl5pPr indent="-330200" lvl="4" marL="2286000" algn="l">
              <a:lnSpc>
                <a:spcPct val="110000"/>
              </a:lnSpc>
              <a:spcBef>
                <a:spcPts val="600"/>
              </a:spcBef>
              <a:spcAft>
                <a:spcPts val="0"/>
              </a:spcAft>
              <a:buSzPts val="1600"/>
              <a:buChar char="▹"/>
              <a:defRPr sz="1600"/>
            </a:lvl5pPr>
            <a:lvl6pPr indent="-330200" lvl="5" marL="2743200" algn="l">
              <a:lnSpc>
                <a:spcPct val="110000"/>
              </a:lnSpc>
              <a:spcBef>
                <a:spcPts val="600"/>
              </a:spcBef>
              <a:spcAft>
                <a:spcPts val="0"/>
              </a:spcAft>
              <a:buSzPts val="1600"/>
              <a:buChar char="▹"/>
              <a:defRPr sz="1600"/>
            </a:lvl6pPr>
            <a:lvl7pPr indent="-330200" lvl="6" marL="3200400" algn="l">
              <a:lnSpc>
                <a:spcPct val="110000"/>
              </a:lnSpc>
              <a:spcBef>
                <a:spcPts val="600"/>
              </a:spcBef>
              <a:spcAft>
                <a:spcPts val="0"/>
              </a:spcAft>
              <a:buSzPts val="1600"/>
              <a:buChar char="▹"/>
              <a:defRPr sz="1600"/>
            </a:lvl7pPr>
            <a:lvl8pPr indent="-330200" lvl="7" marL="3657600" algn="l">
              <a:lnSpc>
                <a:spcPct val="110000"/>
              </a:lnSpc>
              <a:spcBef>
                <a:spcPts val="600"/>
              </a:spcBef>
              <a:spcAft>
                <a:spcPts val="0"/>
              </a:spcAft>
              <a:buSzPts val="1600"/>
              <a:buChar char="▹"/>
              <a:defRPr sz="1600"/>
            </a:lvl8pPr>
            <a:lvl9pPr indent="-330200" lvl="8" marL="4114800" algn="l">
              <a:lnSpc>
                <a:spcPct val="110000"/>
              </a:lnSpc>
              <a:spcBef>
                <a:spcPts val="600"/>
              </a:spcBef>
              <a:spcAft>
                <a:spcPts val="0"/>
              </a:spcAft>
              <a:buSzPts val="1600"/>
              <a:buChar char="▹"/>
              <a:defRPr sz="1600"/>
            </a:lvl9pPr>
          </a:lstStyle>
          <a:p/>
        </p:txBody>
      </p:sp>
      <p:sp>
        <p:nvSpPr>
          <p:cNvPr id="93" name="Google Shape;93;p18"/>
          <p:cNvSpPr txBox="1"/>
          <p:nvPr>
            <p:ph idx="2" type="body"/>
          </p:nvPr>
        </p:nvSpPr>
        <p:spPr>
          <a:xfrm>
            <a:off x="3290250" y="1995750"/>
            <a:ext cx="2563500" cy="2679000"/>
          </a:xfrm>
          <a:prstGeom prst="rect">
            <a:avLst/>
          </a:prstGeom>
          <a:noFill/>
          <a:ln>
            <a:noFill/>
          </a:ln>
        </p:spPr>
        <p:txBody>
          <a:bodyPr anchorCtr="0" anchor="t" bIns="0" lIns="0" spcFirstLastPara="1" rIns="0" wrap="square" tIns="0">
            <a:noAutofit/>
          </a:bodyPr>
          <a:lstStyle>
            <a:lvl1pPr indent="-330200" lvl="0" marL="457200" algn="l">
              <a:lnSpc>
                <a:spcPct val="110000"/>
              </a:lnSpc>
              <a:spcBef>
                <a:spcPts val="600"/>
              </a:spcBef>
              <a:spcAft>
                <a:spcPts val="0"/>
              </a:spcAft>
              <a:buSzPts val="1600"/>
              <a:buChar char="▸"/>
              <a:defRPr sz="1600"/>
            </a:lvl1pPr>
            <a:lvl2pPr indent="-330200" lvl="1" marL="914400" algn="l">
              <a:lnSpc>
                <a:spcPct val="110000"/>
              </a:lnSpc>
              <a:spcBef>
                <a:spcPts val="600"/>
              </a:spcBef>
              <a:spcAft>
                <a:spcPts val="0"/>
              </a:spcAft>
              <a:buSzPts val="1600"/>
              <a:buChar char="▹"/>
              <a:defRPr sz="1600"/>
            </a:lvl2pPr>
            <a:lvl3pPr indent="-330200" lvl="2" marL="1371600" algn="l">
              <a:lnSpc>
                <a:spcPct val="110000"/>
              </a:lnSpc>
              <a:spcBef>
                <a:spcPts val="600"/>
              </a:spcBef>
              <a:spcAft>
                <a:spcPts val="0"/>
              </a:spcAft>
              <a:buSzPts val="1600"/>
              <a:buChar char="▹"/>
              <a:defRPr sz="1600"/>
            </a:lvl3pPr>
            <a:lvl4pPr indent="-330200" lvl="3" marL="1828800" algn="l">
              <a:lnSpc>
                <a:spcPct val="110000"/>
              </a:lnSpc>
              <a:spcBef>
                <a:spcPts val="600"/>
              </a:spcBef>
              <a:spcAft>
                <a:spcPts val="0"/>
              </a:spcAft>
              <a:buSzPts val="1600"/>
              <a:buChar char="▹"/>
              <a:defRPr sz="1600"/>
            </a:lvl4pPr>
            <a:lvl5pPr indent="-330200" lvl="4" marL="2286000" algn="l">
              <a:lnSpc>
                <a:spcPct val="110000"/>
              </a:lnSpc>
              <a:spcBef>
                <a:spcPts val="600"/>
              </a:spcBef>
              <a:spcAft>
                <a:spcPts val="0"/>
              </a:spcAft>
              <a:buSzPts val="1600"/>
              <a:buChar char="▹"/>
              <a:defRPr sz="1600"/>
            </a:lvl5pPr>
            <a:lvl6pPr indent="-330200" lvl="5" marL="2743200" algn="l">
              <a:lnSpc>
                <a:spcPct val="110000"/>
              </a:lnSpc>
              <a:spcBef>
                <a:spcPts val="600"/>
              </a:spcBef>
              <a:spcAft>
                <a:spcPts val="0"/>
              </a:spcAft>
              <a:buSzPts val="1600"/>
              <a:buChar char="▹"/>
              <a:defRPr sz="1600"/>
            </a:lvl6pPr>
            <a:lvl7pPr indent="-330200" lvl="6" marL="3200400" algn="l">
              <a:lnSpc>
                <a:spcPct val="110000"/>
              </a:lnSpc>
              <a:spcBef>
                <a:spcPts val="600"/>
              </a:spcBef>
              <a:spcAft>
                <a:spcPts val="0"/>
              </a:spcAft>
              <a:buSzPts val="1600"/>
              <a:buChar char="▹"/>
              <a:defRPr sz="1600"/>
            </a:lvl7pPr>
            <a:lvl8pPr indent="-330200" lvl="7" marL="3657600" algn="l">
              <a:lnSpc>
                <a:spcPct val="110000"/>
              </a:lnSpc>
              <a:spcBef>
                <a:spcPts val="600"/>
              </a:spcBef>
              <a:spcAft>
                <a:spcPts val="0"/>
              </a:spcAft>
              <a:buSzPts val="1600"/>
              <a:buChar char="▹"/>
              <a:defRPr sz="1600"/>
            </a:lvl8pPr>
            <a:lvl9pPr indent="-330200" lvl="8" marL="4114800" algn="l">
              <a:lnSpc>
                <a:spcPct val="110000"/>
              </a:lnSpc>
              <a:spcBef>
                <a:spcPts val="600"/>
              </a:spcBef>
              <a:spcAft>
                <a:spcPts val="0"/>
              </a:spcAft>
              <a:buSzPts val="1600"/>
              <a:buChar char="▹"/>
              <a:defRPr sz="1600"/>
            </a:lvl9pPr>
          </a:lstStyle>
          <a:p/>
        </p:txBody>
      </p:sp>
      <p:sp>
        <p:nvSpPr>
          <p:cNvPr id="94" name="Google Shape;94;p18"/>
          <p:cNvSpPr txBox="1"/>
          <p:nvPr>
            <p:ph idx="3" type="body"/>
          </p:nvPr>
        </p:nvSpPr>
        <p:spPr>
          <a:xfrm>
            <a:off x="6123300" y="1995750"/>
            <a:ext cx="2563500" cy="2679000"/>
          </a:xfrm>
          <a:prstGeom prst="rect">
            <a:avLst/>
          </a:prstGeom>
          <a:noFill/>
          <a:ln>
            <a:noFill/>
          </a:ln>
        </p:spPr>
        <p:txBody>
          <a:bodyPr anchorCtr="0" anchor="t" bIns="0" lIns="0" spcFirstLastPara="1" rIns="0" wrap="square" tIns="0">
            <a:noAutofit/>
          </a:bodyPr>
          <a:lstStyle>
            <a:lvl1pPr indent="-330200" lvl="0" marL="457200" algn="l">
              <a:lnSpc>
                <a:spcPct val="110000"/>
              </a:lnSpc>
              <a:spcBef>
                <a:spcPts val="600"/>
              </a:spcBef>
              <a:spcAft>
                <a:spcPts val="0"/>
              </a:spcAft>
              <a:buSzPts val="1600"/>
              <a:buChar char="▸"/>
              <a:defRPr sz="1600"/>
            </a:lvl1pPr>
            <a:lvl2pPr indent="-330200" lvl="1" marL="914400" algn="l">
              <a:lnSpc>
                <a:spcPct val="110000"/>
              </a:lnSpc>
              <a:spcBef>
                <a:spcPts val="600"/>
              </a:spcBef>
              <a:spcAft>
                <a:spcPts val="0"/>
              </a:spcAft>
              <a:buSzPts val="1600"/>
              <a:buChar char="▹"/>
              <a:defRPr sz="1600"/>
            </a:lvl2pPr>
            <a:lvl3pPr indent="-330200" lvl="2" marL="1371600" algn="l">
              <a:lnSpc>
                <a:spcPct val="110000"/>
              </a:lnSpc>
              <a:spcBef>
                <a:spcPts val="600"/>
              </a:spcBef>
              <a:spcAft>
                <a:spcPts val="0"/>
              </a:spcAft>
              <a:buSzPts val="1600"/>
              <a:buChar char="▹"/>
              <a:defRPr sz="1600"/>
            </a:lvl3pPr>
            <a:lvl4pPr indent="-330200" lvl="3" marL="1828800" algn="l">
              <a:lnSpc>
                <a:spcPct val="110000"/>
              </a:lnSpc>
              <a:spcBef>
                <a:spcPts val="600"/>
              </a:spcBef>
              <a:spcAft>
                <a:spcPts val="0"/>
              </a:spcAft>
              <a:buSzPts val="1600"/>
              <a:buChar char="▹"/>
              <a:defRPr sz="1600"/>
            </a:lvl4pPr>
            <a:lvl5pPr indent="-330200" lvl="4" marL="2286000" algn="l">
              <a:lnSpc>
                <a:spcPct val="110000"/>
              </a:lnSpc>
              <a:spcBef>
                <a:spcPts val="600"/>
              </a:spcBef>
              <a:spcAft>
                <a:spcPts val="0"/>
              </a:spcAft>
              <a:buSzPts val="1600"/>
              <a:buChar char="▹"/>
              <a:defRPr sz="1600"/>
            </a:lvl5pPr>
            <a:lvl6pPr indent="-330200" lvl="5" marL="2743200" algn="l">
              <a:lnSpc>
                <a:spcPct val="110000"/>
              </a:lnSpc>
              <a:spcBef>
                <a:spcPts val="600"/>
              </a:spcBef>
              <a:spcAft>
                <a:spcPts val="0"/>
              </a:spcAft>
              <a:buSzPts val="1600"/>
              <a:buChar char="▹"/>
              <a:defRPr sz="1600"/>
            </a:lvl6pPr>
            <a:lvl7pPr indent="-330200" lvl="6" marL="3200400" algn="l">
              <a:lnSpc>
                <a:spcPct val="110000"/>
              </a:lnSpc>
              <a:spcBef>
                <a:spcPts val="600"/>
              </a:spcBef>
              <a:spcAft>
                <a:spcPts val="0"/>
              </a:spcAft>
              <a:buSzPts val="1600"/>
              <a:buChar char="▹"/>
              <a:defRPr sz="1600"/>
            </a:lvl7pPr>
            <a:lvl8pPr indent="-330200" lvl="7" marL="3657600" algn="l">
              <a:lnSpc>
                <a:spcPct val="110000"/>
              </a:lnSpc>
              <a:spcBef>
                <a:spcPts val="600"/>
              </a:spcBef>
              <a:spcAft>
                <a:spcPts val="0"/>
              </a:spcAft>
              <a:buSzPts val="1600"/>
              <a:buChar char="▹"/>
              <a:defRPr sz="1600"/>
            </a:lvl8pPr>
            <a:lvl9pPr indent="-330200" lvl="8" marL="4114800" algn="l">
              <a:lnSpc>
                <a:spcPct val="110000"/>
              </a:lnSpc>
              <a:spcBef>
                <a:spcPts val="600"/>
              </a:spcBef>
              <a:spcAft>
                <a:spcPts val="0"/>
              </a:spcAft>
              <a:buSzPts val="1600"/>
              <a:buChar char="▹"/>
              <a:defRPr sz="1600"/>
            </a:lvl9pPr>
          </a:lstStyle>
          <a:p/>
        </p:txBody>
      </p:sp>
      <p:sp>
        <p:nvSpPr>
          <p:cNvPr id="95" name="Google Shape;95;p1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1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9"/>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9"/>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100" name="Google Shape;100;p1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sp>
        <p:nvSpPr>
          <p:cNvPr id="102" name="Google Shape;102;p2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0"/>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0"/>
          <p:cNvSpPr txBox="1"/>
          <p:nvPr>
            <p:ph idx="1" type="body"/>
          </p:nvPr>
        </p:nvSpPr>
        <p:spPr>
          <a:xfrm>
            <a:off x="457200" y="4406309"/>
            <a:ext cx="8229600" cy="5196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360"/>
              </a:spcBef>
              <a:spcAft>
                <a:spcPts val="0"/>
              </a:spcAft>
              <a:buSzPts val="1800"/>
              <a:buNone/>
              <a:defRPr sz="1800"/>
            </a:lvl1pPr>
          </a:lstStyle>
          <a:p/>
        </p:txBody>
      </p:sp>
      <p:sp>
        <p:nvSpPr>
          <p:cNvPr id="105" name="Google Shape;105;p2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106" name="Shape 106"/>
        <p:cNvGrpSpPr/>
        <p:nvPr/>
      </p:nvGrpSpPr>
      <p:grpSpPr>
        <a:xfrm>
          <a:off x="0" y="0"/>
          <a:ext cx="0" cy="0"/>
          <a:chOff x="0" y="0"/>
          <a:chExt cx="0" cy="0"/>
        </a:xfrm>
      </p:grpSpPr>
      <p:sp>
        <p:nvSpPr>
          <p:cNvPr id="107" name="Google Shape;107;p2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0"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9" name="Shape 59"/>
        <p:cNvGrpSpPr/>
        <p:nvPr/>
      </p:nvGrpSpPr>
      <p:grpSpPr>
        <a:xfrm>
          <a:off x="0" y="0"/>
          <a:ext cx="0" cy="0"/>
          <a:chOff x="0" y="0"/>
          <a:chExt cx="0" cy="0"/>
        </a:xfrm>
      </p:grpSpPr>
      <p:sp>
        <p:nvSpPr>
          <p:cNvPr id="60" name="Google Shape;60;p12"/>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61" name="Google Shape;61;p12"/>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62" name="Google Shape;62;p1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drive.google.com/file/d/1mWqoYl290F5NfjV5rhOSuWU69ei8y45V/view"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pSp>
        <p:nvGrpSpPr>
          <p:cNvPr id="113" name="Google Shape;113;p22"/>
          <p:cNvGrpSpPr/>
          <p:nvPr/>
        </p:nvGrpSpPr>
        <p:grpSpPr>
          <a:xfrm>
            <a:off x="5302852" y="402751"/>
            <a:ext cx="3841143" cy="3893303"/>
            <a:chOff x="5122427" y="668001"/>
            <a:chExt cx="3841143" cy="3893303"/>
          </a:xfrm>
        </p:grpSpPr>
        <p:grpSp>
          <p:nvGrpSpPr>
            <p:cNvPr id="114" name="Google Shape;114;p22"/>
            <p:cNvGrpSpPr/>
            <p:nvPr/>
          </p:nvGrpSpPr>
          <p:grpSpPr>
            <a:xfrm>
              <a:off x="5144045" y="893590"/>
              <a:ext cx="2833667" cy="2964311"/>
              <a:chOff x="3860721" y="1330073"/>
              <a:chExt cx="3544299" cy="3707706"/>
            </a:xfrm>
          </p:grpSpPr>
          <p:sp>
            <p:nvSpPr>
              <p:cNvPr id="115" name="Google Shape;115;p22"/>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22"/>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22"/>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22"/>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22"/>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22"/>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22"/>
              <p:cNvSpPr/>
              <p:nvPr/>
            </p:nvSpPr>
            <p:spPr>
              <a:xfrm>
                <a:off x="5341755" y="1464301"/>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22"/>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22"/>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22"/>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22"/>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22"/>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22"/>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22"/>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22"/>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22"/>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22"/>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22"/>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22"/>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22"/>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22"/>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22"/>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22"/>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22"/>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22"/>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22"/>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22"/>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22"/>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22"/>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22"/>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22"/>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22"/>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22"/>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22"/>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22"/>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22"/>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22"/>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22"/>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22"/>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22"/>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22"/>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22"/>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22"/>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22"/>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22"/>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22"/>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22"/>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22"/>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22"/>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22"/>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22"/>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22"/>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22"/>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22"/>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22"/>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22"/>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22"/>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22"/>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22"/>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22"/>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22"/>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22"/>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22"/>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22"/>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22"/>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22"/>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22"/>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22"/>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22"/>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22"/>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22"/>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22"/>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22"/>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22"/>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22"/>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22"/>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22"/>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22"/>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22"/>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22"/>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22"/>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22"/>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22"/>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22"/>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22"/>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22"/>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22"/>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22"/>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22"/>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22"/>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22"/>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22"/>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22"/>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22"/>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22"/>
              <p:cNvSpPr/>
              <p:nvPr/>
            </p:nvSpPr>
            <p:spPr>
              <a:xfrm>
                <a:off x="6293842" y="2971924"/>
                <a:ext cx="893349" cy="35889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22"/>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22"/>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22"/>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22"/>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22"/>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22"/>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22"/>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22"/>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22"/>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22"/>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22"/>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22"/>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22" name="Google Shape;222;p22"/>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22"/>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22"/>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22"/>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22"/>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22"/>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22"/>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22"/>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22"/>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22"/>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22"/>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22"/>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22"/>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22"/>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22"/>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22"/>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22"/>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22"/>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22"/>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22"/>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22"/>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22"/>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22"/>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22"/>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22"/>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22"/>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22"/>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22"/>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22"/>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22"/>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22"/>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3" name="Google Shape;253;p22"/>
            <p:cNvGrpSpPr/>
            <p:nvPr/>
          </p:nvGrpSpPr>
          <p:grpSpPr>
            <a:xfrm flipH="1">
              <a:off x="5678143" y="1227582"/>
              <a:ext cx="345795" cy="1043508"/>
              <a:chOff x="5678143" y="1151382"/>
              <a:chExt cx="345795" cy="1043508"/>
            </a:xfrm>
          </p:grpSpPr>
          <p:sp>
            <p:nvSpPr>
              <p:cNvPr id="254" name="Google Shape;254;p2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2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2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2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2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2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2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2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2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2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2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2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2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2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2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2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2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1" name="Google Shape;271;p22"/>
            <p:cNvGrpSpPr/>
            <p:nvPr/>
          </p:nvGrpSpPr>
          <p:grpSpPr>
            <a:xfrm>
              <a:off x="5122427" y="3292365"/>
              <a:ext cx="823270" cy="1268939"/>
              <a:chOff x="5490177" y="3555452"/>
              <a:chExt cx="823270" cy="1268939"/>
            </a:xfrm>
          </p:grpSpPr>
          <p:sp>
            <p:nvSpPr>
              <p:cNvPr id="272" name="Google Shape;272;p22"/>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22"/>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22"/>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22"/>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22"/>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22"/>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22"/>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22"/>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22"/>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22"/>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22"/>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22"/>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22"/>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22"/>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22"/>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22"/>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22"/>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22"/>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22"/>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22"/>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22"/>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22"/>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22"/>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22"/>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22"/>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22"/>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22"/>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22"/>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22"/>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22"/>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22"/>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3" name="Google Shape;303;p22"/>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22"/>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22"/>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22"/>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22"/>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22"/>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22"/>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22"/>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22"/>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22"/>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22"/>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22"/>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22"/>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22"/>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22"/>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22"/>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22"/>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22"/>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2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22"/>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22"/>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22"/>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2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22"/>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22"/>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22"/>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22"/>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22"/>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22"/>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22"/>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22"/>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22"/>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22"/>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22"/>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22"/>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22"/>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9" name="Google Shape;339;p22"/>
            <p:cNvGrpSpPr/>
            <p:nvPr/>
          </p:nvGrpSpPr>
          <p:grpSpPr>
            <a:xfrm>
              <a:off x="6544681" y="927100"/>
              <a:ext cx="264550" cy="200503"/>
              <a:chOff x="6621095" y="1452181"/>
              <a:chExt cx="330894" cy="250785"/>
            </a:xfrm>
          </p:grpSpPr>
          <p:sp>
            <p:nvSpPr>
              <p:cNvPr id="340" name="Google Shape;340;p2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2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2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2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2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5" name="Google Shape;345;p22"/>
            <p:cNvGrpSpPr/>
            <p:nvPr/>
          </p:nvGrpSpPr>
          <p:grpSpPr>
            <a:xfrm>
              <a:off x="7210360" y="1314224"/>
              <a:ext cx="264550" cy="200503"/>
              <a:chOff x="6621095" y="1452181"/>
              <a:chExt cx="330894" cy="250785"/>
            </a:xfrm>
          </p:grpSpPr>
          <p:sp>
            <p:nvSpPr>
              <p:cNvPr id="346" name="Google Shape;346;p2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2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2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2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2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1" name="Google Shape;351;p22"/>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2"/>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3" name="Google Shape;353;p22"/>
            <p:cNvGrpSpPr/>
            <p:nvPr/>
          </p:nvGrpSpPr>
          <p:grpSpPr>
            <a:xfrm flipH="1">
              <a:off x="8183210" y="2407472"/>
              <a:ext cx="780360" cy="1195999"/>
              <a:chOff x="3975528" y="3303922"/>
              <a:chExt cx="780360" cy="1195999"/>
            </a:xfrm>
          </p:grpSpPr>
          <p:sp>
            <p:nvSpPr>
              <p:cNvPr id="354" name="Google Shape;354;p22"/>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22"/>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22"/>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2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2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22"/>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22"/>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2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22"/>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2"/>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22"/>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2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2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22"/>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22"/>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22"/>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22"/>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22"/>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22"/>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22"/>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22"/>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22"/>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22"/>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22"/>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22"/>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80" name="Google Shape;380;p22"/>
              <p:cNvGrpSpPr/>
              <p:nvPr/>
            </p:nvGrpSpPr>
            <p:grpSpPr>
              <a:xfrm flipH="1">
                <a:off x="4321768" y="3621401"/>
                <a:ext cx="239005" cy="181217"/>
                <a:chOff x="6621095" y="1452181"/>
                <a:chExt cx="330894" cy="250785"/>
              </a:xfrm>
            </p:grpSpPr>
            <p:sp>
              <p:nvSpPr>
                <p:cNvPr id="381" name="Google Shape;381;p2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2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2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2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2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6" name="Google Shape;386;p22"/>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22"/>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88" name="Google Shape;388;p22"/>
          <p:cNvSpPr txBox="1"/>
          <p:nvPr>
            <p:ph idx="4294967295" type="ctrTitle"/>
          </p:nvPr>
        </p:nvSpPr>
        <p:spPr>
          <a:xfrm>
            <a:off x="167925" y="1149688"/>
            <a:ext cx="5735100" cy="144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500">
                <a:latin typeface="Walter Turncoat"/>
                <a:ea typeface="Walter Turncoat"/>
                <a:cs typeface="Walter Turncoat"/>
                <a:sym typeface="Walter Turncoat"/>
              </a:rPr>
              <a:t>TRIE-BASED LAN FILE SEARCH ENGINE</a:t>
            </a:r>
            <a:endParaRPr b="1" sz="1300">
              <a:solidFill>
                <a:srgbClr val="000000"/>
              </a:solidFill>
              <a:latin typeface="Walter Turncoat"/>
              <a:ea typeface="Walter Turncoat"/>
              <a:cs typeface="Walter Turncoat"/>
              <a:sym typeface="Walter Turncoat"/>
            </a:endParaRPr>
          </a:p>
          <a:p>
            <a:pPr indent="0" lvl="0" marL="0" rtl="0" algn="l">
              <a:spcBef>
                <a:spcPts val="0"/>
              </a:spcBef>
              <a:spcAft>
                <a:spcPts val="0"/>
              </a:spcAft>
              <a:buNone/>
            </a:pPr>
            <a:r>
              <a:t/>
            </a:r>
            <a:endParaRPr>
              <a:latin typeface="Walter Turncoat"/>
              <a:ea typeface="Walter Turncoat"/>
              <a:cs typeface="Walter Turncoat"/>
              <a:sym typeface="Walter Turncoat"/>
            </a:endParaRPr>
          </a:p>
        </p:txBody>
      </p:sp>
      <p:sp>
        <p:nvSpPr>
          <p:cNvPr id="389" name="Google Shape;389;p22"/>
          <p:cNvSpPr txBox="1"/>
          <p:nvPr/>
        </p:nvSpPr>
        <p:spPr>
          <a:xfrm>
            <a:off x="102950" y="138700"/>
            <a:ext cx="4728300" cy="415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t/>
            </a:r>
            <a:endParaRPr b="1" sz="1500">
              <a:solidFill>
                <a:schemeClr val="accent4"/>
              </a:solidFill>
              <a:latin typeface="Calibri"/>
              <a:ea typeface="Calibri"/>
              <a:cs typeface="Calibri"/>
              <a:sym typeface="Calibri"/>
            </a:endParaRPr>
          </a:p>
        </p:txBody>
      </p:sp>
      <p:sp>
        <p:nvSpPr>
          <p:cNvPr id="390" name="Google Shape;390;p22"/>
          <p:cNvSpPr txBox="1"/>
          <p:nvPr/>
        </p:nvSpPr>
        <p:spPr>
          <a:xfrm>
            <a:off x="651425" y="3716700"/>
            <a:ext cx="3650100" cy="1185300"/>
          </a:xfrm>
          <a:prstGeom prst="rect">
            <a:avLst/>
          </a:prstGeom>
          <a:noFill/>
          <a:ln>
            <a:noFill/>
          </a:ln>
        </p:spPr>
        <p:txBody>
          <a:bodyPr anchorCtr="0" anchor="t" bIns="91425" lIns="91425" spcFirstLastPara="1" rIns="91425" wrap="square" tIns="91425">
            <a:spAutoFit/>
          </a:bodyPr>
          <a:lstStyle/>
          <a:p>
            <a:pPr indent="457200" lvl="0" marL="0" rtl="0" algn="l">
              <a:lnSpc>
                <a:spcPct val="100000"/>
              </a:lnSpc>
              <a:spcBef>
                <a:spcPts val="1200"/>
              </a:spcBef>
              <a:spcAft>
                <a:spcPts val="0"/>
              </a:spcAft>
              <a:buNone/>
            </a:pPr>
            <a:r>
              <a:rPr b="1" lang="en" sz="1500">
                <a:solidFill>
                  <a:srgbClr val="4A86E8"/>
                </a:solidFill>
                <a:latin typeface="Barlow"/>
                <a:ea typeface="Barlow"/>
                <a:cs typeface="Barlow"/>
                <a:sym typeface="Barlow"/>
              </a:rPr>
              <a:t>KARTIKEYAN T.R </a:t>
            </a:r>
            <a:r>
              <a:rPr b="1" lang="en" sz="1500">
                <a:solidFill>
                  <a:srgbClr val="00FFFF"/>
                </a:solidFill>
                <a:latin typeface="Barlow"/>
                <a:ea typeface="Barlow"/>
                <a:cs typeface="Barlow"/>
                <a:sym typeface="Barlow"/>
              </a:rPr>
              <a:t>/ </a:t>
            </a:r>
            <a:r>
              <a:rPr b="1" lang="en" sz="1500">
                <a:solidFill>
                  <a:srgbClr val="4A86E8"/>
                </a:solidFill>
                <a:latin typeface="Barlow"/>
                <a:ea typeface="Barlow"/>
                <a:cs typeface="Barlow"/>
                <a:sym typeface="Barlow"/>
              </a:rPr>
              <a:t>2020503520</a:t>
            </a:r>
            <a:endParaRPr b="1" sz="1500">
              <a:solidFill>
                <a:srgbClr val="4A86E8"/>
              </a:solidFill>
              <a:latin typeface="Barlow"/>
              <a:ea typeface="Barlow"/>
              <a:cs typeface="Barlow"/>
              <a:sym typeface="Barlow"/>
            </a:endParaRPr>
          </a:p>
          <a:p>
            <a:pPr indent="457200" lvl="0" marL="0" rtl="0" algn="l">
              <a:lnSpc>
                <a:spcPct val="100000"/>
              </a:lnSpc>
              <a:spcBef>
                <a:spcPts val="1200"/>
              </a:spcBef>
              <a:spcAft>
                <a:spcPts val="0"/>
              </a:spcAft>
              <a:buNone/>
            </a:pPr>
            <a:r>
              <a:rPr b="1" lang="en" sz="1500">
                <a:solidFill>
                  <a:srgbClr val="4A86E8"/>
                </a:solidFill>
                <a:latin typeface="Barlow"/>
                <a:ea typeface="Barlow"/>
                <a:cs typeface="Barlow"/>
                <a:sym typeface="Barlow"/>
              </a:rPr>
              <a:t>SURIYAA V </a:t>
            </a:r>
            <a:r>
              <a:rPr b="1" lang="en" sz="1500">
                <a:solidFill>
                  <a:srgbClr val="00FFFF"/>
                </a:solidFill>
                <a:latin typeface="Barlow"/>
                <a:ea typeface="Barlow"/>
                <a:cs typeface="Barlow"/>
                <a:sym typeface="Barlow"/>
              </a:rPr>
              <a:t>/</a:t>
            </a:r>
            <a:r>
              <a:rPr b="1" lang="en" sz="1500">
                <a:solidFill>
                  <a:srgbClr val="4A86E8"/>
                </a:solidFill>
                <a:latin typeface="Barlow"/>
                <a:ea typeface="Barlow"/>
                <a:cs typeface="Barlow"/>
                <a:sym typeface="Barlow"/>
              </a:rPr>
              <a:t> 2020503550</a:t>
            </a:r>
            <a:endParaRPr b="1" sz="1500">
              <a:solidFill>
                <a:srgbClr val="4A86E8"/>
              </a:solidFill>
              <a:latin typeface="Barlow"/>
              <a:ea typeface="Barlow"/>
              <a:cs typeface="Barlow"/>
              <a:sym typeface="Barlow"/>
            </a:endParaRPr>
          </a:p>
          <a:p>
            <a:pPr indent="457200" lvl="0" marL="0" rtl="0" algn="l">
              <a:lnSpc>
                <a:spcPct val="100000"/>
              </a:lnSpc>
              <a:spcBef>
                <a:spcPts val="1200"/>
              </a:spcBef>
              <a:spcAft>
                <a:spcPts val="1200"/>
              </a:spcAft>
              <a:buNone/>
            </a:pPr>
            <a:r>
              <a:rPr b="1" lang="en" sz="1500">
                <a:solidFill>
                  <a:srgbClr val="4A86E8"/>
                </a:solidFill>
                <a:latin typeface="Barlow"/>
                <a:ea typeface="Barlow"/>
                <a:cs typeface="Barlow"/>
                <a:sym typeface="Barlow"/>
              </a:rPr>
              <a:t>GURU RAMAN C </a:t>
            </a:r>
            <a:r>
              <a:rPr b="1" lang="en" sz="1500">
                <a:solidFill>
                  <a:srgbClr val="00FFFF"/>
                </a:solidFill>
                <a:latin typeface="Barlow"/>
                <a:ea typeface="Barlow"/>
                <a:cs typeface="Barlow"/>
                <a:sym typeface="Barlow"/>
              </a:rPr>
              <a:t>/</a:t>
            </a:r>
            <a:r>
              <a:rPr b="1" lang="en" sz="1500">
                <a:solidFill>
                  <a:srgbClr val="4A86E8"/>
                </a:solidFill>
                <a:latin typeface="Barlow"/>
                <a:ea typeface="Barlow"/>
                <a:cs typeface="Barlow"/>
                <a:sym typeface="Barlow"/>
              </a:rPr>
              <a:t> 2020503510</a:t>
            </a:r>
            <a:endParaRPr b="1" sz="1500">
              <a:solidFill>
                <a:srgbClr val="4A86E8"/>
              </a:solidFill>
              <a:latin typeface="Barlow"/>
              <a:ea typeface="Barlow"/>
              <a:cs typeface="Barlow"/>
              <a:sym typeface="Barlow"/>
            </a:endParaRPr>
          </a:p>
        </p:txBody>
      </p:sp>
      <p:sp>
        <p:nvSpPr>
          <p:cNvPr id="391" name="Google Shape;391;p22"/>
          <p:cNvSpPr txBox="1"/>
          <p:nvPr/>
        </p:nvSpPr>
        <p:spPr>
          <a:xfrm>
            <a:off x="54475" y="53950"/>
            <a:ext cx="465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Nunito"/>
                <a:ea typeface="Nunito"/>
                <a:cs typeface="Nunito"/>
                <a:sym typeface="Nunito"/>
              </a:rPr>
              <a:t>SUB CODE: CS6111</a:t>
            </a:r>
            <a:endParaRPr b="1">
              <a:solidFill>
                <a:schemeClr val="accent3"/>
              </a:solidFill>
              <a:latin typeface="Nunito"/>
              <a:ea typeface="Nunito"/>
              <a:cs typeface="Nunito"/>
              <a:sym typeface="Nunito"/>
            </a:endParaRPr>
          </a:p>
          <a:p>
            <a:pPr indent="0" lvl="0" marL="0" rtl="0" algn="l">
              <a:spcBef>
                <a:spcPts val="0"/>
              </a:spcBef>
              <a:spcAft>
                <a:spcPts val="0"/>
              </a:spcAft>
              <a:buNone/>
            </a:pPr>
            <a:r>
              <a:rPr b="1" lang="en">
                <a:solidFill>
                  <a:schemeClr val="accent3"/>
                </a:solidFill>
                <a:latin typeface="Nunito"/>
                <a:ea typeface="Nunito"/>
                <a:cs typeface="Nunito"/>
                <a:sym typeface="Nunito"/>
              </a:rPr>
              <a:t>SUB NAME: COMPUTER NETWORKS</a:t>
            </a:r>
            <a:endParaRPr b="1">
              <a:solidFill>
                <a:schemeClr val="accent3"/>
              </a:solidFill>
              <a:latin typeface="Nunito"/>
              <a:ea typeface="Nunito"/>
              <a:cs typeface="Nunito"/>
              <a:sym typeface="Nunito"/>
            </a:endParaRPr>
          </a:p>
        </p:txBody>
      </p:sp>
      <p:sp>
        <p:nvSpPr>
          <p:cNvPr id="392" name="Google Shape;392;p22"/>
          <p:cNvSpPr txBox="1"/>
          <p:nvPr/>
        </p:nvSpPr>
        <p:spPr>
          <a:xfrm>
            <a:off x="329900" y="3189975"/>
            <a:ext cx="3955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4A86E8"/>
                </a:solidFill>
                <a:latin typeface="Barlow"/>
                <a:ea typeface="Barlow"/>
                <a:cs typeface="Barlow"/>
                <a:sym typeface="Barlow"/>
              </a:rPr>
              <a:t>MENTOR: Mrs. C.M. Nagasudha</a:t>
            </a:r>
            <a:endParaRPr b="1" sz="1700">
              <a:solidFill>
                <a:srgbClr val="4A86E8"/>
              </a:solidFill>
              <a:latin typeface="Barlow"/>
              <a:ea typeface="Barlow"/>
              <a:cs typeface="Barlow"/>
              <a:sym typeface="Barlow"/>
            </a:endParaRPr>
          </a:p>
        </p:txBody>
      </p:sp>
      <p:pic>
        <p:nvPicPr>
          <p:cNvPr id="393" name="Google Shape;393;p22"/>
          <p:cNvPicPr preferRelativeResize="0"/>
          <p:nvPr/>
        </p:nvPicPr>
        <p:blipFill>
          <a:blip r:embed="rId3">
            <a:alphaModFix/>
          </a:blip>
          <a:stretch>
            <a:fillRect/>
          </a:stretch>
        </p:blipFill>
        <p:spPr>
          <a:xfrm>
            <a:off x="167925" y="3851850"/>
            <a:ext cx="858476" cy="858476"/>
          </a:xfrm>
          <a:prstGeom prst="rect">
            <a:avLst/>
          </a:prstGeom>
          <a:noFill/>
          <a:ln>
            <a:noFill/>
          </a:ln>
        </p:spPr>
      </p:pic>
      <p:sp>
        <p:nvSpPr>
          <p:cNvPr id="394" name="Google Shape;394;p2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3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01" name="Google Shape;1001;p31"/>
          <p:cNvSpPr txBox="1"/>
          <p:nvPr>
            <p:ph type="title"/>
          </p:nvPr>
        </p:nvSpPr>
        <p:spPr>
          <a:xfrm>
            <a:off x="457200" y="605600"/>
            <a:ext cx="7077000" cy="54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TRIE SEARCH ALGORITHM</a:t>
            </a:r>
            <a:endParaRPr sz="4000"/>
          </a:p>
        </p:txBody>
      </p:sp>
      <p:sp>
        <p:nvSpPr>
          <p:cNvPr id="1002" name="Google Shape;1002;p31"/>
          <p:cNvSpPr txBox="1"/>
          <p:nvPr/>
        </p:nvSpPr>
        <p:spPr>
          <a:xfrm>
            <a:off x="1000150" y="1153100"/>
            <a:ext cx="5868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Barlow"/>
              <a:ea typeface="Barlow"/>
              <a:cs typeface="Barlow"/>
              <a:sym typeface="Barlow"/>
            </a:endParaRPr>
          </a:p>
          <a:p>
            <a:pPr indent="0" lvl="0" marL="0" rtl="0" algn="l">
              <a:spcBef>
                <a:spcPts val="0"/>
              </a:spcBef>
              <a:spcAft>
                <a:spcPts val="0"/>
              </a:spcAft>
              <a:buNone/>
            </a:pPr>
            <a:r>
              <a:rPr b="1" lang="en" sz="1700">
                <a:latin typeface="Barlow"/>
                <a:ea typeface="Barlow"/>
                <a:cs typeface="Barlow"/>
                <a:sym typeface="Barlow"/>
              </a:rPr>
              <a:t>def FileSearch</a:t>
            </a:r>
            <a:endParaRPr b="1" sz="1700">
              <a:latin typeface="Barlow"/>
              <a:ea typeface="Barlow"/>
              <a:cs typeface="Barlow"/>
              <a:sym typeface="Barlow"/>
            </a:endParaRPr>
          </a:p>
          <a:p>
            <a:pPr indent="0" lvl="0" marL="0" rtl="0" algn="l">
              <a:spcBef>
                <a:spcPts val="0"/>
              </a:spcBef>
              <a:spcAft>
                <a:spcPts val="0"/>
              </a:spcAft>
              <a:buNone/>
            </a:pPr>
            <a:r>
              <a:rPr b="1" lang="en" sz="1700">
                <a:latin typeface="Barlow"/>
                <a:ea typeface="Barlow"/>
                <a:cs typeface="Barlow"/>
                <a:sym typeface="Barlow"/>
              </a:rPr>
              <a:t>for</a:t>
            </a:r>
            <a:r>
              <a:rPr lang="en" sz="1700">
                <a:latin typeface="Barlow Light"/>
                <a:ea typeface="Barlow Light"/>
                <a:cs typeface="Barlow Light"/>
                <a:sym typeface="Barlow Light"/>
              </a:rPr>
              <a:t> Every query </a:t>
            </a:r>
            <a:r>
              <a:rPr b="1" lang="en" sz="1700">
                <a:latin typeface="Barlow"/>
                <a:ea typeface="Barlow"/>
                <a:cs typeface="Barlow"/>
                <a:sym typeface="Barlow"/>
              </a:rPr>
              <a:t>do</a:t>
            </a:r>
            <a:endParaRPr b="1" sz="1700">
              <a:latin typeface="Barlow"/>
              <a:ea typeface="Barlow"/>
              <a:cs typeface="Barlow"/>
              <a:sym typeface="Barlow"/>
            </a:endParaRPr>
          </a:p>
          <a:p>
            <a:pPr indent="0" lvl="0" marL="0" rtl="0" algn="l">
              <a:spcBef>
                <a:spcPts val="0"/>
              </a:spcBef>
              <a:spcAft>
                <a:spcPts val="0"/>
              </a:spcAft>
              <a:buNone/>
            </a:pPr>
            <a:r>
              <a:rPr b="1" lang="en" sz="1700">
                <a:latin typeface="Barlow"/>
                <a:ea typeface="Barlow"/>
                <a:cs typeface="Barlow"/>
                <a:sym typeface="Barlow"/>
              </a:rPr>
              <a:t>	Parse</a:t>
            </a:r>
            <a:r>
              <a:rPr lang="en" sz="1700">
                <a:latin typeface="Barlow Light"/>
                <a:ea typeface="Barlow Light"/>
                <a:cs typeface="Barlow Light"/>
                <a:sym typeface="Barlow Light"/>
              </a:rPr>
              <a:t> the query</a:t>
            </a:r>
            <a:endParaRPr sz="1700">
              <a:latin typeface="Barlow Light"/>
              <a:ea typeface="Barlow Light"/>
              <a:cs typeface="Barlow Light"/>
              <a:sym typeface="Barlow Light"/>
            </a:endParaRPr>
          </a:p>
          <a:p>
            <a:pPr indent="0" lvl="0" marL="0" rtl="0" algn="l">
              <a:spcBef>
                <a:spcPts val="0"/>
              </a:spcBef>
              <a:spcAft>
                <a:spcPts val="0"/>
              </a:spcAft>
              <a:buNone/>
            </a:pPr>
            <a:r>
              <a:rPr b="1" lang="en" sz="1700">
                <a:latin typeface="Barlow"/>
                <a:ea typeface="Barlow"/>
                <a:cs typeface="Barlow"/>
                <a:sym typeface="Barlow"/>
              </a:rPr>
              <a:t>	if</a:t>
            </a:r>
            <a:r>
              <a:rPr lang="en" sz="1700">
                <a:latin typeface="Barlow Light"/>
                <a:ea typeface="Barlow Light"/>
                <a:cs typeface="Barlow Light"/>
                <a:sym typeface="Barlow Light"/>
              </a:rPr>
              <a:t> Query is Valid </a:t>
            </a:r>
            <a:r>
              <a:rPr b="1" lang="en" sz="1700">
                <a:latin typeface="Barlow"/>
                <a:ea typeface="Barlow"/>
                <a:cs typeface="Barlow"/>
                <a:sym typeface="Barlow"/>
              </a:rPr>
              <a:t>then</a:t>
            </a:r>
            <a:endParaRPr b="1" sz="1700">
              <a:latin typeface="Barlow"/>
              <a:ea typeface="Barlow"/>
              <a:cs typeface="Barlow"/>
              <a:sym typeface="Barlow"/>
            </a:endParaRPr>
          </a:p>
          <a:p>
            <a:pPr indent="0" lvl="0" marL="0" rtl="0" algn="l">
              <a:spcBef>
                <a:spcPts val="0"/>
              </a:spcBef>
              <a:spcAft>
                <a:spcPts val="0"/>
              </a:spcAft>
              <a:buNone/>
            </a:pPr>
            <a:r>
              <a:rPr lang="en" sz="1700">
                <a:latin typeface="Barlow Light"/>
                <a:ea typeface="Barlow Light"/>
                <a:cs typeface="Barlow Light"/>
                <a:sym typeface="Barlow Light"/>
              </a:rPr>
              <a:t>		Send Parsed query to LAN network</a:t>
            </a:r>
            <a:endParaRPr sz="1700">
              <a:latin typeface="Barlow Light"/>
              <a:ea typeface="Barlow Light"/>
              <a:cs typeface="Barlow Light"/>
              <a:sym typeface="Barlow Light"/>
            </a:endParaRPr>
          </a:p>
          <a:p>
            <a:pPr indent="0" lvl="0" marL="0" rtl="0" algn="l">
              <a:spcBef>
                <a:spcPts val="0"/>
              </a:spcBef>
              <a:spcAft>
                <a:spcPts val="0"/>
              </a:spcAft>
              <a:buNone/>
            </a:pPr>
            <a:r>
              <a:rPr b="1" lang="en" sz="1700">
                <a:latin typeface="Barlow"/>
                <a:ea typeface="Barlow"/>
                <a:cs typeface="Barlow"/>
                <a:sym typeface="Barlow"/>
              </a:rPr>
              <a:t>		Result=TRIE(Query)</a:t>
            </a:r>
            <a:endParaRPr b="1" sz="1700">
              <a:latin typeface="Barlow"/>
              <a:ea typeface="Barlow"/>
              <a:cs typeface="Barlow"/>
              <a:sym typeface="Barlow"/>
            </a:endParaRPr>
          </a:p>
          <a:p>
            <a:pPr indent="0" lvl="0" marL="0" rtl="0" algn="l">
              <a:spcBef>
                <a:spcPts val="0"/>
              </a:spcBef>
              <a:spcAft>
                <a:spcPts val="0"/>
              </a:spcAft>
              <a:buNone/>
            </a:pPr>
            <a:r>
              <a:rPr b="1" lang="en" sz="1700">
                <a:latin typeface="Barlow"/>
                <a:ea typeface="Barlow"/>
                <a:cs typeface="Barlow"/>
                <a:sym typeface="Barlow"/>
              </a:rPr>
              <a:t>		if</a:t>
            </a:r>
            <a:r>
              <a:rPr lang="en" sz="1700">
                <a:latin typeface="Barlow Light"/>
                <a:ea typeface="Barlow Light"/>
                <a:cs typeface="Barlow Light"/>
                <a:sym typeface="Barlow Light"/>
              </a:rPr>
              <a:t> Result == true </a:t>
            </a:r>
            <a:r>
              <a:rPr b="1" lang="en" sz="1700">
                <a:latin typeface="Barlow"/>
                <a:ea typeface="Barlow"/>
                <a:cs typeface="Barlow"/>
                <a:sym typeface="Barlow"/>
              </a:rPr>
              <a:t>then</a:t>
            </a:r>
            <a:endParaRPr b="1" sz="1700">
              <a:latin typeface="Barlow"/>
              <a:ea typeface="Barlow"/>
              <a:cs typeface="Barlow"/>
              <a:sym typeface="Barlow"/>
            </a:endParaRPr>
          </a:p>
          <a:p>
            <a:pPr indent="0" lvl="0" marL="0" rtl="0" algn="l">
              <a:spcBef>
                <a:spcPts val="0"/>
              </a:spcBef>
              <a:spcAft>
                <a:spcPts val="0"/>
              </a:spcAft>
              <a:buNone/>
            </a:pPr>
            <a:r>
              <a:rPr b="1" lang="en" sz="1700">
                <a:latin typeface="Barlow"/>
                <a:ea typeface="Barlow"/>
                <a:cs typeface="Barlow"/>
                <a:sym typeface="Barlow"/>
              </a:rPr>
              <a:t>			return</a:t>
            </a:r>
            <a:r>
              <a:rPr lang="en" sz="1700">
                <a:latin typeface="Barlow Light"/>
                <a:ea typeface="Barlow Light"/>
                <a:cs typeface="Barlow Light"/>
                <a:sym typeface="Barlow Light"/>
              </a:rPr>
              <a:t> file location</a:t>
            </a:r>
            <a:endParaRPr sz="1700">
              <a:latin typeface="Barlow Light"/>
              <a:ea typeface="Barlow Light"/>
              <a:cs typeface="Barlow Light"/>
              <a:sym typeface="Barlow Light"/>
            </a:endParaRPr>
          </a:p>
          <a:p>
            <a:pPr indent="0" lvl="0" marL="0" rtl="0" algn="l">
              <a:spcBef>
                <a:spcPts val="0"/>
              </a:spcBef>
              <a:spcAft>
                <a:spcPts val="0"/>
              </a:spcAft>
              <a:buNone/>
            </a:pPr>
            <a:r>
              <a:rPr b="1" lang="en" sz="1700">
                <a:latin typeface="Barlow"/>
                <a:ea typeface="Barlow"/>
                <a:cs typeface="Barlow"/>
                <a:sym typeface="Barlow"/>
              </a:rPr>
              <a:t>		end if</a:t>
            </a:r>
            <a:endParaRPr b="1" sz="1700">
              <a:latin typeface="Barlow"/>
              <a:ea typeface="Barlow"/>
              <a:cs typeface="Barlow"/>
              <a:sym typeface="Barlow"/>
            </a:endParaRPr>
          </a:p>
          <a:p>
            <a:pPr indent="0" lvl="0" marL="0" rtl="0" algn="l">
              <a:spcBef>
                <a:spcPts val="0"/>
              </a:spcBef>
              <a:spcAft>
                <a:spcPts val="0"/>
              </a:spcAft>
              <a:buNone/>
            </a:pPr>
            <a:r>
              <a:rPr lang="en" sz="1700">
                <a:latin typeface="Barlow Light"/>
                <a:ea typeface="Barlow Light"/>
                <a:cs typeface="Barlow Light"/>
                <a:sym typeface="Barlow Light"/>
              </a:rPr>
              <a:t>		return file not found </a:t>
            </a:r>
            <a:endParaRPr b="1" sz="1700">
              <a:latin typeface="Barlow"/>
              <a:ea typeface="Barlow"/>
              <a:cs typeface="Barlow"/>
              <a:sym typeface="Barlow"/>
            </a:endParaRPr>
          </a:p>
          <a:p>
            <a:pPr indent="0" lvl="0" marL="0" rtl="0" algn="l">
              <a:spcBef>
                <a:spcPts val="0"/>
              </a:spcBef>
              <a:spcAft>
                <a:spcPts val="0"/>
              </a:spcAft>
              <a:buNone/>
            </a:pPr>
            <a:r>
              <a:rPr b="1" lang="en" sz="1700">
                <a:latin typeface="Barlow"/>
                <a:ea typeface="Barlow"/>
                <a:cs typeface="Barlow"/>
                <a:sym typeface="Barlow"/>
              </a:rPr>
              <a:t>	end if</a:t>
            </a:r>
            <a:endParaRPr b="1" sz="1700">
              <a:latin typeface="Barlow"/>
              <a:ea typeface="Barlow"/>
              <a:cs typeface="Barlow"/>
              <a:sym typeface="Barlow"/>
            </a:endParaRPr>
          </a:p>
          <a:p>
            <a:pPr indent="0" lvl="0" marL="0" rtl="0" algn="l">
              <a:spcBef>
                <a:spcPts val="0"/>
              </a:spcBef>
              <a:spcAft>
                <a:spcPts val="0"/>
              </a:spcAft>
              <a:buNone/>
            </a:pPr>
            <a:r>
              <a:rPr b="1" lang="en" sz="1700">
                <a:latin typeface="Barlow"/>
                <a:ea typeface="Barlow"/>
                <a:cs typeface="Barlow"/>
                <a:sym typeface="Barlow"/>
              </a:rPr>
              <a:t>end for</a:t>
            </a:r>
            <a:endParaRPr b="1" sz="1700">
              <a:latin typeface="Barlow"/>
              <a:ea typeface="Barlow"/>
              <a:cs typeface="Barlow"/>
              <a:sym typeface="Barlow"/>
            </a:endParaRPr>
          </a:p>
          <a:p>
            <a:pPr indent="0" lvl="0" marL="0" rtl="0" algn="l">
              <a:spcBef>
                <a:spcPts val="0"/>
              </a:spcBef>
              <a:spcAft>
                <a:spcPts val="0"/>
              </a:spcAft>
              <a:buNone/>
            </a:pPr>
            <a:r>
              <a:t/>
            </a:r>
            <a:endParaRPr sz="1700">
              <a:latin typeface="Barlow Light"/>
              <a:ea typeface="Barlow Light"/>
              <a:cs typeface="Barlow Light"/>
              <a:sym typeface="Barlow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32"/>
          <p:cNvSpPr txBox="1"/>
          <p:nvPr>
            <p:ph type="title"/>
          </p:nvPr>
        </p:nvSpPr>
        <p:spPr>
          <a:xfrm>
            <a:off x="655725" y="174350"/>
            <a:ext cx="4433400" cy="400800"/>
          </a:xfrm>
          <a:prstGeom prst="rect">
            <a:avLst/>
          </a:prstGeom>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 sz="2700">
                <a:latin typeface="Raleway"/>
                <a:ea typeface="Raleway"/>
                <a:cs typeface="Raleway"/>
                <a:sym typeface="Raleway"/>
              </a:rPr>
              <a:t>FLOW</a:t>
            </a:r>
            <a:r>
              <a:rPr b="1" lang="en" sz="2700">
                <a:latin typeface="Raleway"/>
                <a:ea typeface="Raleway"/>
                <a:cs typeface="Raleway"/>
                <a:sym typeface="Raleway"/>
              </a:rPr>
              <a:t> DIAGRAM</a:t>
            </a:r>
            <a:endParaRPr sz="4300"/>
          </a:p>
        </p:txBody>
      </p:sp>
      <p:sp>
        <p:nvSpPr>
          <p:cNvPr id="1008" name="Google Shape;1008;p3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09" name="Google Shape;1009;p32"/>
          <p:cNvPicPr preferRelativeResize="0"/>
          <p:nvPr/>
        </p:nvPicPr>
        <p:blipFill rotWithShape="1">
          <a:blip r:embed="rId3">
            <a:alphaModFix/>
          </a:blip>
          <a:srcRect b="0" l="0" r="7390" t="0"/>
          <a:stretch/>
        </p:blipFill>
        <p:spPr>
          <a:xfrm>
            <a:off x="1037213" y="646450"/>
            <a:ext cx="7069575" cy="4361100"/>
          </a:xfrm>
          <a:prstGeom prst="rect">
            <a:avLst/>
          </a:prstGeom>
          <a:noFill/>
          <a:ln cap="flat" cmpd="sng" w="28575">
            <a:solidFill>
              <a:schemeClr val="accent1"/>
            </a:solidFill>
            <a:prstDash val="dash"/>
            <a:round/>
            <a:headEnd len="sm" w="sm" type="none"/>
            <a:tailEnd len="sm" w="sm" type="none"/>
          </a:ln>
        </p:spPr>
      </p:pic>
      <p:grpSp>
        <p:nvGrpSpPr>
          <p:cNvPr id="1010" name="Google Shape;1010;p32"/>
          <p:cNvGrpSpPr/>
          <p:nvPr/>
        </p:nvGrpSpPr>
        <p:grpSpPr>
          <a:xfrm>
            <a:off x="155341" y="174352"/>
            <a:ext cx="411021" cy="348697"/>
            <a:chOff x="7050768" y="5526199"/>
            <a:chExt cx="719953" cy="647534"/>
          </a:xfrm>
        </p:grpSpPr>
        <p:sp>
          <p:nvSpPr>
            <p:cNvPr id="1011" name="Google Shape;1011;p32"/>
            <p:cNvSpPr/>
            <p:nvPr/>
          </p:nvSpPr>
          <p:spPr>
            <a:xfrm>
              <a:off x="7465241" y="5526199"/>
              <a:ext cx="168000" cy="1689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2" name="Google Shape;1012;p32"/>
            <p:cNvSpPr/>
            <p:nvPr/>
          </p:nvSpPr>
          <p:spPr>
            <a:xfrm>
              <a:off x="7189726" y="5526199"/>
              <a:ext cx="168000" cy="1689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3" name="Google Shape;1013;p32"/>
            <p:cNvSpPr/>
            <p:nvPr/>
          </p:nvSpPr>
          <p:spPr>
            <a:xfrm>
              <a:off x="7465241" y="6004833"/>
              <a:ext cx="168000" cy="1689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4" name="Google Shape;1014;p32"/>
            <p:cNvSpPr/>
            <p:nvPr/>
          </p:nvSpPr>
          <p:spPr>
            <a:xfrm>
              <a:off x="7602721" y="5765701"/>
              <a:ext cx="168000" cy="168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5" name="Google Shape;1015;p32"/>
            <p:cNvSpPr/>
            <p:nvPr/>
          </p:nvSpPr>
          <p:spPr>
            <a:xfrm>
              <a:off x="7050768" y="5765701"/>
              <a:ext cx="168600" cy="1683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6" name="Google Shape;1016;p32"/>
            <p:cNvSpPr/>
            <p:nvPr/>
          </p:nvSpPr>
          <p:spPr>
            <a:xfrm>
              <a:off x="7189726" y="6004833"/>
              <a:ext cx="168000" cy="1689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7" name="Google Shape;1017;p32"/>
            <p:cNvSpPr/>
            <p:nvPr/>
          </p:nvSpPr>
          <p:spPr>
            <a:xfrm>
              <a:off x="7134476" y="5655289"/>
              <a:ext cx="139512" cy="149620"/>
            </a:xfrm>
            <a:custGeom>
              <a:rect b="b" l="l" r="r" t="t"/>
              <a:pathLst>
                <a:path extrusionOk="0" h="328" w="306">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8" name="Google Shape;1018;p32"/>
            <p:cNvSpPr/>
            <p:nvPr/>
          </p:nvSpPr>
          <p:spPr>
            <a:xfrm>
              <a:off x="7351783" y="5564482"/>
              <a:ext cx="119371" cy="92287"/>
            </a:xfrm>
            <a:custGeom>
              <a:rect b="b" l="l" r="r" t="t"/>
              <a:pathLst>
                <a:path extrusionOk="0" h="202" w="262">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9" name="Google Shape;1019;p32"/>
            <p:cNvSpPr/>
            <p:nvPr/>
          </p:nvSpPr>
          <p:spPr>
            <a:xfrm>
              <a:off x="7548579" y="5894792"/>
              <a:ext cx="138958" cy="149249"/>
            </a:xfrm>
            <a:custGeom>
              <a:rect b="b" l="l" r="r" t="t"/>
              <a:pathLst>
                <a:path extrusionOk="0" h="327" w="305">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0" name="Google Shape;1020;p32"/>
            <p:cNvSpPr/>
            <p:nvPr/>
          </p:nvSpPr>
          <p:spPr>
            <a:xfrm>
              <a:off x="7548579" y="5655844"/>
              <a:ext cx="138958" cy="149065"/>
            </a:xfrm>
            <a:custGeom>
              <a:rect b="b" l="l" r="r" t="t"/>
              <a:pathLst>
                <a:path extrusionOk="0" h="327" w="305">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1" name="Google Shape;1021;p32"/>
            <p:cNvSpPr/>
            <p:nvPr/>
          </p:nvSpPr>
          <p:spPr>
            <a:xfrm>
              <a:off x="7134476" y="5894792"/>
              <a:ext cx="139512" cy="149620"/>
            </a:xfrm>
            <a:custGeom>
              <a:rect b="b" l="l" r="r" t="t"/>
              <a:pathLst>
                <a:path extrusionOk="0" h="328" w="306">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2" name="Google Shape;1022;p32"/>
            <p:cNvSpPr/>
            <p:nvPr/>
          </p:nvSpPr>
          <p:spPr>
            <a:xfrm>
              <a:off x="7351783" y="6043117"/>
              <a:ext cx="119371" cy="92102"/>
            </a:xfrm>
            <a:custGeom>
              <a:rect b="b" l="l" r="r" t="t"/>
              <a:pathLst>
                <a:path extrusionOk="0" h="202" w="262">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33"/>
          <p:cNvSpPr txBox="1"/>
          <p:nvPr>
            <p:ph type="title"/>
          </p:nvPr>
        </p:nvSpPr>
        <p:spPr>
          <a:xfrm>
            <a:off x="690200" y="174350"/>
            <a:ext cx="6582600" cy="62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00"/>
              <a:t>ARCHITECTURE DIAGRAM</a:t>
            </a:r>
            <a:endParaRPr sz="3200"/>
          </a:p>
        </p:txBody>
      </p:sp>
      <p:sp>
        <p:nvSpPr>
          <p:cNvPr id="1028" name="Google Shape;1028;p3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29" name="Google Shape;1029;p33"/>
          <p:cNvPicPr preferRelativeResize="0"/>
          <p:nvPr/>
        </p:nvPicPr>
        <p:blipFill>
          <a:blip r:embed="rId3">
            <a:alphaModFix/>
          </a:blip>
          <a:stretch>
            <a:fillRect/>
          </a:stretch>
        </p:blipFill>
        <p:spPr>
          <a:xfrm>
            <a:off x="791225" y="893325"/>
            <a:ext cx="7370774" cy="3958551"/>
          </a:xfrm>
          <a:prstGeom prst="rect">
            <a:avLst/>
          </a:prstGeom>
          <a:noFill/>
          <a:ln cap="flat" cmpd="sng" w="38100">
            <a:solidFill>
              <a:schemeClr val="accent1"/>
            </a:solidFill>
            <a:prstDash val="dash"/>
            <a:round/>
            <a:headEnd len="sm" w="sm" type="none"/>
            <a:tailEnd len="sm" w="sm" type="none"/>
          </a:ln>
        </p:spPr>
      </p:pic>
      <p:grpSp>
        <p:nvGrpSpPr>
          <p:cNvPr id="1030" name="Google Shape;1030;p33"/>
          <p:cNvGrpSpPr/>
          <p:nvPr/>
        </p:nvGrpSpPr>
        <p:grpSpPr>
          <a:xfrm>
            <a:off x="155341" y="174352"/>
            <a:ext cx="411021" cy="348697"/>
            <a:chOff x="7050768" y="5526199"/>
            <a:chExt cx="719953" cy="647534"/>
          </a:xfrm>
        </p:grpSpPr>
        <p:sp>
          <p:nvSpPr>
            <p:cNvPr id="1031" name="Google Shape;1031;p33"/>
            <p:cNvSpPr/>
            <p:nvPr/>
          </p:nvSpPr>
          <p:spPr>
            <a:xfrm>
              <a:off x="7465241" y="5526199"/>
              <a:ext cx="168000" cy="1689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32" name="Google Shape;1032;p33"/>
            <p:cNvSpPr/>
            <p:nvPr/>
          </p:nvSpPr>
          <p:spPr>
            <a:xfrm>
              <a:off x="7189726" y="5526199"/>
              <a:ext cx="168000" cy="1689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33" name="Google Shape;1033;p33"/>
            <p:cNvSpPr/>
            <p:nvPr/>
          </p:nvSpPr>
          <p:spPr>
            <a:xfrm>
              <a:off x="7465241" y="6004833"/>
              <a:ext cx="168000" cy="1689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34" name="Google Shape;1034;p33"/>
            <p:cNvSpPr/>
            <p:nvPr/>
          </p:nvSpPr>
          <p:spPr>
            <a:xfrm>
              <a:off x="7602721" y="5765701"/>
              <a:ext cx="168000" cy="168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35" name="Google Shape;1035;p33"/>
            <p:cNvSpPr/>
            <p:nvPr/>
          </p:nvSpPr>
          <p:spPr>
            <a:xfrm>
              <a:off x="7050768" y="5765701"/>
              <a:ext cx="168600" cy="1683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36" name="Google Shape;1036;p33"/>
            <p:cNvSpPr/>
            <p:nvPr/>
          </p:nvSpPr>
          <p:spPr>
            <a:xfrm>
              <a:off x="7189726" y="6004833"/>
              <a:ext cx="168000" cy="1689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37" name="Google Shape;1037;p33"/>
            <p:cNvSpPr/>
            <p:nvPr/>
          </p:nvSpPr>
          <p:spPr>
            <a:xfrm>
              <a:off x="7134476" y="5655289"/>
              <a:ext cx="139512" cy="149620"/>
            </a:xfrm>
            <a:custGeom>
              <a:rect b="b" l="l" r="r" t="t"/>
              <a:pathLst>
                <a:path extrusionOk="0" h="328" w="306">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38" name="Google Shape;1038;p33"/>
            <p:cNvSpPr/>
            <p:nvPr/>
          </p:nvSpPr>
          <p:spPr>
            <a:xfrm>
              <a:off x="7351783" y="5564482"/>
              <a:ext cx="119371" cy="92287"/>
            </a:xfrm>
            <a:custGeom>
              <a:rect b="b" l="l" r="r" t="t"/>
              <a:pathLst>
                <a:path extrusionOk="0" h="202" w="262">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39" name="Google Shape;1039;p33"/>
            <p:cNvSpPr/>
            <p:nvPr/>
          </p:nvSpPr>
          <p:spPr>
            <a:xfrm>
              <a:off x="7548579" y="5894792"/>
              <a:ext cx="138958" cy="149249"/>
            </a:xfrm>
            <a:custGeom>
              <a:rect b="b" l="l" r="r" t="t"/>
              <a:pathLst>
                <a:path extrusionOk="0" h="327" w="305">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0" name="Google Shape;1040;p33"/>
            <p:cNvSpPr/>
            <p:nvPr/>
          </p:nvSpPr>
          <p:spPr>
            <a:xfrm>
              <a:off x="7548579" y="5655844"/>
              <a:ext cx="138958" cy="149065"/>
            </a:xfrm>
            <a:custGeom>
              <a:rect b="b" l="l" r="r" t="t"/>
              <a:pathLst>
                <a:path extrusionOk="0" h="327" w="305">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1" name="Google Shape;1041;p33"/>
            <p:cNvSpPr/>
            <p:nvPr/>
          </p:nvSpPr>
          <p:spPr>
            <a:xfrm>
              <a:off x="7134476" y="5894792"/>
              <a:ext cx="139512" cy="149620"/>
            </a:xfrm>
            <a:custGeom>
              <a:rect b="b" l="l" r="r" t="t"/>
              <a:pathLst>
                <a:path extrusionOk="0" h="328" w="306">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2" name="Google Shape;1042;p33"/>
            <p:cNvSpPr/>
            <p:nvPr/>
          </p:nvSpPr>
          <p:spPr>
            <a:xfrm>
              <a:off x="7351783" y="6043117"/>
              <a:ext cx="119371" cy="92102"/>
            </a:xfrm>
            <a:custGeom>
              <a:rect b="b" l="l" r="r" t="t"/>
              <a:pathLst>
                <a:path extrusionOk="0" h="202" w="262">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34"/>
          <p:cNvSpPr txBox="1"/>
          <p:nvPr>
            <p:ph type="title"/>
          </p:nvPr>
        </p:nvSpPr>
        <p:spPr>
          <a:xfrm>
            <a:off x="457200" y="268825"/>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TOOLS</a:t>
            </a:r>
            <a:endParaRPr/>
          </a:p>
        </p:txBody>
      </p:sp>
      <p:sp>
        <p:nvSpPr>
          <p:cNvPr id="1048" name="Google Shape;1048;p34"/>
          <p:cNvSpPr txBox="1"/>
          <p:nvPr>
            <p:ph idx="1" type="body"/>
          </p:nvPr>
        </p:nvSpPr>
        <p:spPr>
          <a:xfrm>
            <a:off x="1120575" y="1214450"/>
            <a:ext cx="5640900" cy="3258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200">
                <a:solidFill>
                  <a:schemeClr val="accent2"/>
                </a:solidFill>
                <a:latin typeface="Verdana"/>
                <a:ea typeface="Verdana"/>
                <a:cs typeface="Verdana"/>
                <a:sym typeface="Verdana"/>
              </a:rPr>
              <a:t>Software Requirements:</a:t>
            </a:r>
            <a:endParaRPr sz="2200">
              <a:solidFill>
                <a:schemeClr val="accent2"/>
              </a:solidFill>
              <a:latin typeface="Verdana"/>
              <a:ea typeface="Verdana"/>
              <a:cs typeface="Verdana"/>
              <a:sym typeface="Verdana"/>
            </a:endParaRPr>
          </a:p>
          <a:p>
            <a:pPr indent="0" lvl="0" marL="0" rtl="0" algn="l">
              <a:spcBef>
                <a:spcPts val="600"/>
              </a:spcBef>
              <a:spcAft>
                <a:spcPts val="0"/>
              </a:spcAft>
              <a:buNone/>
            </a:pPr>
            <a:r>
              <a:rPr lang="en" sz="2200">
                <a:latin typeface="Verdana"/>
                <a:ea typeface="Verdana"/>
                <a:cs typeface="Verdana"/>
                <a:sym typeface="Verdana"/>
              </a:rPr>
              <a:t>C#</a:t>
            </a:r>
            <a:r>
              <a:rPr lang="en" sz="2200">
                <a:latin typeface="Verdana"/>
                <a:ea typeface="Verdana"/>
                <a:cs typeface="Verdana"/>
                <a:sym typeface="Verdana"/>
              </a:rPr>
              <a:t> / .NET Core</a:t>
            </a:r>
            <a:endParaRPr sz="2200">
              <a:latin typeface="Verdana"/>
              <a:ea typeface="Verdana"/>
              <a:cs typeface="Verdana"/>
              <a:sym typeface="Verdana"/>
            </a:endParaRPr>
          </a:p>
          <a:p>
            <a:pPr indent="0" lvl="0" marL="0" rtl="0" algn="l">
              <a:spcBef>
                <a:spcPts val="600"/>
              </a:spcBef>
              <a:spcAft>
                <a:spcPts val="0"/>
              </a:spcAft>
              <a:buNone/>
            </a:pPr>
            <a:r>
              <a:rPr lang="en" sz="2200">
                <a:latin typeface="Verdana"/>
                <a:ea typeface="Verdana"/>
                <a:cs typeface="Verdana"/>
                <a:sym typeface="Verdana"/>
              </a:rPr>
              <a:t>Windows / Linux</a:t>
            </a:r>
            <a:endParaRPr sz="2200">
              <a:latin typeface="Verdana"/>
              <a:ea typeface="Verdana"/>
              <a:cs typeface="Verdana"/>
              <a:sym typeface="Verdana"/>
            </a:endParaRPr>
          </a:p>
          <a:p>
            <a:pPr indent="0" lvl="0" marL="0" rtl="0" algn="l">
              <a:spcBef>
                <a:spcPts val="600"/>
              </a:spcBef>
              <a:spcAft>
                <a:spcPts val="0"/>
              </a:spcAft>
              <a:buNone/>
            </a:pPr>
            <a:r>
              <a:t/>
            </a:r>
            <a:endParaRPr sz="2200">
              <a:latin typeface="Verdana"/>
              <a:ea typeface="Verdana"/>
              <a:cs typeface="Verdana"/>
              <a:sym typeface="Verdana"/>
            </a:endParaRPr>
          </a:p>
          <a:p>
            <a:pPr indent="0" lvl="0" marL="0" rtl="0" algn="l">
              <a:spcBef>
                <a:spcPts val="600"/>
              </a:spcBef>
              <a:spcAft>
                <a:spcPts val="0"/>
              </a:spcAft>
              <a:buNone/>
            </a:pPr>
            <a:r>
              <a:rPr lang="en" sz="2200">
                <a:solidFill>
                  <a:schemeClr val="accent2"/>
                </a:solidFill>
                <a:latin typeface="Verdana"/>
                <a:ea typeface="Verdana"/>
                <a:cs typeface="Verdana"/>
                <a:sym typeface="Verdana"/>
              </a:rPr>
              <a:t>Hardware Requirements:</a:t>
            </a:r>
            <a:endParaRPr sz="2200">
              <a:solidFill>
                <a:schemeClr val="accent2"/>
              </a:solidFill>
              <a:latin typeface="Verdana"/>
              <a:ea typeface="Verdana"/>
              <a:cs typeface="Verdana"/>
              <a:sym typeface="Verdana"/>
            </a:endParaRPr>
          </a:p>
          <a:p>
            <a:pPr indent="0" lvl="0" marL="0" rtl="0" algn="l">
              <a:spcBef>
                <a:spcPts val="600"/>
              </a:spcBef>
              <a:spcAft>
                <a:spcPts val="0"/>
              </a:spcAft>
              <a:buNone/>
            </a:pPr>
            <a:r>
              <a:rPr lang="en" sz="2200">
                <a:latin typeface="Verdana"/>
                <a:ea typeface="Verdana"/>
                <a:cs typeface="Verdana"/>
                <a:sym typeface="Verdana"/>
              </a:rPr>
              <a:t>6 Gb RAM</a:t>
            </a:r>
            <a:endParaRPr sz="2200">
              <a:latin typeface="Verdana"/>
              <a:ea typeface="Verdana"/>
              <a:cs typeface="Verdana"/>
              <a:sym typeface="Verdana"/>
            </a:endParaRPr>
          </a:p>
          <a:p>
            <a:pPr indent="0" lvl="0" marL="0" rtl="0" algn="l">
              <a:spcBef>
                <a:spcPts val="600"/>
              </a:spcBef>
              <a:spcAft>
                <a:spcPts val="0"/>
              </a:spcAft>
              <a:buNone/>
            </a:pPr>
            <a:r>
              <a:rPr lang="en" sz="2200">
                <a:latin typeface="Verdana"/>
                <a:ea typeface="Verdana"/>
                <a:cs typeface="Verdana"/>
                <a:sym typeface="Verdana"/>
              </a:rPr>
              <a:t>256 Gb Hard Disk</a:t>
            </a:r>
            <a:endParaRPr sz="2200">
              <a:latin typeface="Verdana"/>
              <a:ea typeface="Verdana"/>
              <a:cs typeface="Verdana"/>
              <a:sym typeface="Verdana"/>
            </a:endParaRPr>
          </a:p>
          <a:p>
            <a:pPr indent="0" lvl="0" marL="0" rtl="0" algn="l">
              <a:spcBef>
                <a:spcPts val="600"/>
              </a:spcBef>
              <a:spcAft>
                <a:spcPts val="0"/>
              </a:spcAft>
              <a:buNone/>
            </a:pPr>
            <a:r>
              <a:rPr lang="en" sz="2200">
                <a:latin typeface="Verdana"/>
                <a:ea typeface="Verdana"/>
                <a:cs typeface="Verdana"/>
                <a:sym typeface="Verdana"/>
              </a:rPr>
              <a:t>Intel i3 / Ryzen 3</a:t>
            </a:r>
            <a:endParaRPr sz="2200">
              <a:latin typeface="Verdana"/>
              <a:ea typeface="Verdana"/>
              <a:cs typeface="Verdana"/>
              <a:sym typeface="Verdana"/>
            </a:endParaRPr>
          </a:p>
          <a:p>
            <a:pPr indent="0" lvl="0" marL="0" rtl="0" algn="l">
              <a:spcBef>
                <a:spcPts val="600"/>
              </a:spcBef>
              <a:spcAft>
                <a:spcPts val="0"/>
              </a:spcAft>
              <a:buNone/>
            </a:pPr>
            <a:r>
              <a:t/>
            </a:r>
            <a:endParaRPr sz="2200">
              <a:latin typeface="Verdana"/>
              <a:ea typeface="Verdana"/>
              <a:cs typeface="Verdana"/>
              <a:sym typeface="Verdana"/>
            </a:endParaRPr>
          </a:p>
        </p:txBody>
      </p:sp>
      <p:sp>
        <p:nvSpPr>
          <p:cNvPr id="1049" name="Google Shape;1049;p3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35"/>
          <p:cNvSpPr txBox="1"/>
          <p:nvPr>
            <p:ph type="title"/>
          </p:nvPr>
        </p:nvSpPr>
        <p:spPr>
          <a:xfrm>
            <a:off x="416400" y="357600"/>
            <a:ext cx="5640900" cy="64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ANALYSIS</a:t>
            </a:r>
            <a:endParaRPr/>
          </a:p>
        </p:txBody>
      </p:sp>
      <p:sp>
        <p:nvSpPr>
          <p:cNvPr id="1055" name="Google Shape;1055;p3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56" name="Google Shape;1056;p35"/>
          <p:cNvPicPr preferRelativeResize="0"/>
          <p:nvPr/>
        </p:nvPicPr>
        <p:blipFill>
          <a:blip r:embed="rId3">
            <a:alphaModFix/>
          </a:blip>
          <a:stretch>
            <a:fillRect/>
          </a:stretch>
        </p:blipFill>
        <p:spPr>
          <a:xfrm>
            <a:off x="505075" y="1312000"/>
            <a:ext cx="3913575" cy="3552550"/>
          </a:xfrm>
          <a:prstGeom prst="rect">
            <a:avLst/>
          </a:prstGeom>
          <a:noFill/>
          <a:ln>
            <a:noFill/>
          </a:ln>
        </p:spPr>
      </p:pic>
      <p:sp>
        <p:nvSpPr>
          <p:cNvPr id="1057" name="Google Shape;1057;p35"/>
          <p:cNvSpPr txBox="1"/>
          <p:nvPr/>
        </p:nvSpPr>
        <p:spPr>
          <a:xfrm>
            <a:off x="5665950" y="1779363"/>
            <a:ext cx="190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Barlow"/>
                <a:ea typeface="Barlow"/>
                <a:cs typeface="Barlow"/>
                <a:sym typeface="Barlow"/>
              </a:rPr>
              <a:t>Why TRIE ?</a:t>
            </a:r>
            <a:endParaRPr b="1">
              <a:latin typeface="Barlow"/>
              <a:ea typeface="Barlow"/>
              <a:cs typeface="Barlow"/>
              <a:sym typeface="Barlow"/>
            </a:endParaRPr>
          </a:p>
        </p:txBody>
      </p:sp>
      <p:sp>
        <p:nvSpPr>
          <p:cNvPr id="1058" name="Google Shape;1058;p35"/>
          <p:cNvSpPr txBox="1"/>
          <p:nvPr/>
        </p:nvSpPr>
        <p:spPr>
          <a:xfrm>
            <a:off x="4896725" y="2539325"/>
            <a:ext cx="3536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Barlow Light"/>
              <a:buChar char="●"/>
            </a:pPr>
            <a:r>
              <a:rPr lang="en">
                <a:latin typeface="Barlow Light"/>
                <a:ea typeface="Barlow Light"/>
                <a:cs typeface="Barlow Light"/>
                <a:sym typeface="Barlow Light"/>
              </a:rPr>
              <a:t>TRIE is able to </a:t>
            </a:r>
            <a:r>
              <a:rPr lang="en">
                <a:latin typeface="Barlow Light"/>
                <a:ea typeface="Barlow Light"/>
                <a:cs typeface="Barlow Light"/>
                <a:sym typeface="Barlow Light"/>
              </a:rPr>
              <a:t>search</a:t>
            </a:r>
            <a:r>
              <a:rPr lang="en">
                <a:latin typeface="Barlow Light"/>
                <a:ea typeface="Barlow Light"/>
                <a:cs typeface="Barlow Light"/>
                <a:sym typeface="Barlow Light"/>
              </a:rPr>
              <a:t> more words in the same time than the brute force approach.</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Char char="●"/>
            </a:pPr>
            <a:r>
              <a:rPr lang="en">
                <a:latin typeface="Barlow Light"/>
                <a:ea typeface="Barlow Light"/>
                <a:cs typeface="Barlow Light"/>
                <a:sym typeface="Barlow Light"/>
              </a:rPr>
              <a:t>TRIE is faster in doing pattern recognition than brute force.</a:t>
            </a:r>
            <a:endParaRPr>
              <a:latin typeface="Barlow Light"/>
              <a:ea typeface="Barlow Light"/>
              <a:cs typeface="Barlow Light"/>
              <a:sym typeface="Barlow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36"/>
          <p:cNvSpPr txBox="1"/>
          <p:nvPr>
            <p:ph type="title"/>
          </p:nvPr>
        </p:nvSpPr>
        <p:spPr>
          <a:xfrm>
            <a:off x="804175" y="143975"/>
            <a:ext cx="81753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100"/>
              <a:t>ANALYSYS (</a:t>
            </a:r>
            <a:r>
              <a:rPr lang="en" sz="4100"/>
              <a:t>THEORETICAL</a:t>
            </a:r>
            <a:r>
              <a:rPr lang="en" sz="4100"/>
              <a:t>)</a:t>
            </a:r>
            <a:endParaRPr sz="4100"/>
          </a:p>
        </p:txBody>
      </p:sp>
      <p:sp>
        <p:nvSpPr>
          <p:cNvPr id="1064" name="Google Shape;1064;p36"/>
          <p:cNvSpPr txBox="1"/>
          <p:nvPr/>
        </p:nvSpPr>
        <p:spPr>
          <a:xfrm>
            <a:off x="1016000" y="749188"/>
            <a:ext cx="624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For a word with given prefix of size ‘m’ lets say there are ‘n’ words</a:t>
            </a:r>
            <a:endParaRPr>
              <a:latin typeface="Barlow Light"/>
              <a:ea typeface="Barlow Light"/>
              <a:cs typeface="Barlow Light"/>
              <a:sym typeface="Barlow Light"/>
            </a:endParaRPr>
          </a:p>
        </p:txBody>
      </p:sp>
      <p:cxnSp>
        <p:nvCxnSpPr>
          <p:cNvPr id="1065" name="Google Shape;1065;p36"/>
          <p:cNvCxnSpPr/>
          <p:nvPr/>
        </p:nvCxnSpPr>
        <p:spPr>
          <a:xfrm flipH="1" rot="10800000">
            <a:off x="1806927" y="1658811"/>
            <a:ext cx="27600" cy="1046400"/>
          </a:xfrm>
          <a:prstGeom prst="straightConnector1">
            <a:avLst/>
          </a:prstGeom>
          <a:noFill/>
          <a:ln cap="flat" cmpd="sng" w="28575">
            <a:solidFill>
              <a:schemeClr val="dk2"/>
            </a:solidFill>
            <a:prstDash val="solid"/>
            <a:round/>
            <a:headEnd len="med" w="med" type="none"/>
            <a:tailEnd len="med" w="med" type="triangle"/>
          </a:ln>
        </p:spPr>
      </p:cxnSp>
      <p:cxnSp>
        <p:nvCxnSpPr>
          <p:cNvPr id="1066" name="Google Shape;1066;p36"/>
          <p:cNvCxnSpPr/>
          <p:nvPr/>
        </p:nvCxnSpPr>
        <p:spPr>
          <a:xfrm>
            <a:off x="1806927" y="2698424"/>
            <a:ext cx="1538100" cy="6900"/>
          </a:xfrm>
          <a:prstGeom prst="straightConnector1">
            <a:avLst/>
          </a:prstGeom>
          <a:noFill/>
          <a:ln cap="flat" cmpd="sng" w="28575">
            <a:solidFill>
              <a:schemeClr val="dk2"/>
            </a:solidFill>
            <a:prstDash val="solid"/>
            <a:round/>
            <a:headEnd len="med" w="med" type="none"/>
            <a:tailEnd len="med" w="med" type="triangle"/>
          </a:ln>
        </p:spPr>
      </p:cxnSp>
      <p:cxnSp>
        <p:nvCxnSpPr>
          <p:cNvPr id="1067" name="Google Shape;1067;p36"/>
          <p:cNvCxnSpPr/>
          <p:nvPr/>
        </p:nvCxnSpPr>
        <p:spPr>
          <a:xfrm flipH="1" rot="10800000">
            <a:off x="1806927" y="2372511"/>
            <a:ext cx="1215600" cy="332700"/>
          </a:xfrm>
          <a:prstGeom prst="straightConnector1">
            <a:avLst/>
          </a:prstGeom>
          <a:noFill/>
          <a:ln cap="flat" cmpd="sng" w="19050">
            <a:solidFill>
              <a:schemeClr val="accent4"/>
            </a:solidFill>
            <a:prstDash val="solid"/>
            <a:round/>
            <a:headEnd len="med" w="med" type="none"/>
            <a:tailEnd len="med" w="med" type="none"/>
          </a:ln>
        </p:spPr>
      </p:cxnSp>
      <p:sp>
        <p:nvSpPr>
          <p:cNvPr id="1068" name="Google Shape;1068;p36"/>
          <p:cNvSpPr txBox="1"/>
          <p:nvPr/>
        </p:nvSpPr>
        <p:spPr>
          <a:xfrm>
            <a:off x="1991126" y="2740069"/>
            <a:ext cx="921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Barlow"/>
                <a:ea typeface="Barlow"/>
                <a:cs typeface="Barlow"/>
                <a:sym typeface="Barlow"/>
              </a:rPr>
              <a:t>Prefix Length</a:t>
            </a:r>
            <a:endParaRPr b="1" sz="900">
              <a:latin typeface="Barlow"/>
              <a:ea typeface="Barlow"/>
              <a:cs typeface="Barlow"/>
              <a:sym typeface="Barlow"/>
            </a:endParaRPr>
          </a:p>
        </p:txBody>
      </p:sp>
      <p:sp>
        <p:nvSpPr>
          <p:cNvPr id="1069" name="Google Shape;1069;p36"/>
          <p:cNvSpPr txBox="1"/>
          <p:nvPr/>
        </p:nvSpPr>
        <p:spPr>
          <a:xfrm rot="-5400000">
            <a:off x="1348050" y="2020500"/>
            <a:ext cx="5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Barlow"/>
                <a:ea typeface="Barlow"/>
                <a:cs typeface="Barlow"/>
                <a:sym typeface="Barlow"/>
              </a:rPr>
              <a:t>Time</a:t>
            </a:r>
            <a:endParaRPr b="1" sz="900">
              <a:latin typeface="Barlow"/>
              <a:ea typeface="Barlow"/>
              <a:cs typeface="Barlow"/>
              <a:sym typeface="Barlow"/>
            </a:endParaRPr>
          </a:p>
        </p:txBody>
      </p:sp>
      <p:sp>
        <p:nvSpPr>
          <p:cNvPr id="1070" name="Google Shape;1070;p36"/>
          <p:cNvSpPr txBox="1"/>
          <p:nvPr/>
        </p:nvSpPr>
        <p:spPr>
          <a:xfrm>
            <a:off x="2672646" y="2195631"/>
            <a:ext cx="3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cxnSp>
        <p:nvCxnSpPr>
          <p:cNvPr id="1071" name="Google Shape;1071;p36"/>
          <p:cNvCxnSpPr/>
          <p:nvPr/>
        </p:nvCxnSpPr>
        <p:spPr>
          <a:xfrm flipH="1" rot="10800000">
            <a:off x="1806927" y="1658811"/>
            <a:ext cx="27600" cy="1046400"/>
          </a:xfrm>
          <a:prstGeom prst="straightConnector1">
            <a:avLst/>
          </a:prstGeom>
          <a:noFill/>
          <a:ln cap="flat" cmpd="sng" w="28575">
            <a:solidFill>
              <a:schemeClr val="dk2"/>
            </a:solidFill>
            <a:prstDash val="solid"/>
            <a:round/>
            <a:headEnd len="med" w="med" type="none"/>
            <a:tailEnd len="med" w="med" type="triangle"/>
          </a:ln>
        </p:spPr>
      </p:cxnSp>
      <p:cxnSp>
        <p:nvCxnSpPr>
          <p:cNvPr id="1072" name="Google Shape;1072;p36"/>
          <p:cNvCxnSpPr/>
          <p:nvPr/>
        </p:nvCxnSpPr>
        <p:spPr>
          <a:xfrm>
            <a:off x="1806927" y="2698424"/>
            <a:ext cx="1538100" cy="6900"/>
          </a:xfrm>
          <a:prstGeom prst="straightConnector1">
            <a:avLst/>
          </a:prstGeom>
          <a:noFill/>
          <a:ln cap="flat" cmpd="sng" w="28575">
            <a:solidFill>
              <a:schemeClr val="dk2"/>
            </a:solidFill>
            <a:prstDash val="solid"/>
            <a:round/>
            <a:headEnd len="med" w="med" type="none"/>
            <a:tailEnd len="med" w="med" type="triangle"/>
          </a:ln>
        </p:spPr>
      </p:cxnSp>
      <p:cxnSp>
        <p:nvCxnSpPr>
          <p:cNvPr id="1073" name="Google Shape;1073;p36"/>
          <p:cNvCxnSpPr/>
          <p:nvPr/>
        </p:nvCxnSpPr>
        <p:spPr>
          <a:xfrm flipH="1" rot="10800000">
            <a:off x="1806927" y="2372511"/>
            <a:ext cx="1215600" cy="332700"/>
          </a:xfrm>
          <a:prstGeom prst="straightConnector1">
            <a:avLst/>
          </a:prstGeom>
          <a:noFill/>
          <a:ln cap="flat" cmpd="sng" w="19050">
            <a:solidFill>
              <a:schemeClr val="accent4"/>
            </a:solidFill>
            <a:prstDash val="solid"/>
            <a:round/>
            <a:headEnd len="med" w="med" type="none"/>
            <a:tailEnd len="med" w="med" type="none"/>
          </a:ln>
        </p:spPr>
      </p:cxnSp>
      <p:sp>
        <p:nvSpPr>
          <p:cNvPr id="1074" name="Google Shape;1074;p36"/>
          <p:cNvSpPr txBox="1"/>
          <p:nvPr/>
        </p:nvSpPr>
        <p:spPr>
          <a:xfrm>
            <a:off x="1991126" y="2740069"/>
            <a:ext cx="921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Barlow"/>
                <a:ea typeface="Barlow"/>
                <a:cs typeface="Barlow"/>
                <a:sym typeface="Barlow"/>
              </a:rPr>
              <a:t>Prefix Length</a:t>
            </a:r>
            <a:endParaRPr b="1" sz="900">
              <a:latin typeface="Barlow"/>
              <a:ea typeface="Barlow"/>
              <a:cs typeface="Barlow"/>
              <a:sym typeface="Barlow"/>
            </a:endParaRPr>
          </a:p>
        </p:txBody>
      </p:sp>
      <p:sp>
        <p:nvSpPr>
          <p:cNvPr id="1075" name="Google Shape;1075;p36"/>
          <p:cNvSpPr txBox="1"/>
          <p:nvPr/>
        </p:nvSpPr>
        <p:spPr>
          <a:xfrm rot="-5400000">
            <a:off x="1348050" y="2020500"/>
            <a:ext cx="5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Barlow"/>
                <a:ea typeface="Barlow"/>
                <a:cs typeface="Barlow"/>
                <a:sym typeface="Barlow"/>
              </a:rPr>
              <a:t>Time</a:t>
            </a:r>
            <a:endParaRPr b="1" sz="900">
              <a:latin typeface="Barlow"/>
              <a:ea typeface="Barlow"/>
              <a:cs typeface="Barlow"/>
              <a:sym typeface="Barlow"/>
            </a:endParaRPr>
          </a:p>
        </p:txBody>
      </p:sp>
      <p:sp>
        <p:nvSpPr>
          <p:cNvPr id="1076" name="Google Shape;1076;p36"/>
          <p:cNvSpPr txBox="1"/>
          <p:nvPr/>
        </p:nvSpPr>
        <p:spPr>
          <a:xfrm>
            <a:off x="2387196" y="2101317"/>
            <a:ext cx="3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cxnSp>
        <p:nvCxnSpPr>
          <p:cNvPr id="1077" name="Google Shape;1077;p36"/>
          <p:cNvCxnSpPr/>
          <p:nvPr/>
        </p:nvCxnSpPr>
        <p:spPr>
          <a:xfrm flipH="1" rot="10800000">
            <a:off x="6018193" y="1658798"/>
            <a:ext cx="27600" cy="1133700"/>
          </a:xfrm>
          <a:prstGeom prst="straightConnector1">
            <a:avLst/>
          </a:prstGeom>
          <a:noFill/>
          <a:ln cap="flat" cmpd="sng" w="28575">
            <a:solidFill>
              <a:schemeClr val="dk2"/>
            </a:solidFill>
            <a:prstDash val="solid"/>
            <a:round/>
            <a:headEnd len="med" w="med" type="none"/>
            <a:tailEnd len="med" w="med" type="triangle"/>
          </a:ln>
        </p:spPr>
      </p:cxnSp>
      <p:cxnSp>
        <p:nvCxnSpPr>
          <p:cNvPr id="1078" name="Google Shape;1078;p36"/>
          <p:cNvCxnSpPr/>
          <p:nvPr/>
        </p:nvCxnSpPr>
        <p:spPr>
          <a:xfrm>
            <a:off x="6018193" y="2785143"/>
            <a:ext cx="1533900" cy="900"/>
          </a:xfrm>
          <a:prstGeom prst="straightConnector1">
            <a:avLst/>
          </a:prstGeom>
          <a:noFill/>
          <a:ln cap="flat" cmpd="sng" w="28575">
            <a:solidFill>
              <a:schemeClr val="dk2"/>
            </a:solidFill>
            <a:prstDash val="solid"/>
            <a:round/>
            <a:headEnd len="med" w="med" type="none"/>
            <a:tailEnd len="med" w="med" type="triangle"/>
          </a:ln>
        </p:spPr>
      </p:cxnSp>
      <p:cxnSp>
        <p:nvCxnSpPr>
          <p:cNvPr id="1079" name="Google Shape;1079;p36"/>
          <p:cNvCxnSpPr/>
          <p:nvPr/>
        </p:nvCxnSpPr>
        <p:spPr>
          <a:xfrm flipH="1" rot="10800000">
            <a:off x="6018193" y="2041298"/>
            <a:ext cx="1033200" cy="751200"/>
          </a:xfrm>
          <a:prstGeom prst="straightConnector1">
            <a:avLst/>
          </a:prstGeom>
          <a:noFill/>
          <a:ln cap="flat" cmpd="sng" w="19050">
            <a:solidFill>
              <a:schemeClr val="accent4"/>
            </a:solidFill>
            <a:prstDash val="solid"/>
            <a:round/>
            <a:headEnd len="med" w="med" type="none"/>
            <a:tailEnd len="med" w="med" type="none"/>
          </a:ln>
        </p:spPr>
      </p:cxnSp>
      <p:sp>
        <p:nvSpPr>
          <p:cNvPr id="1080" name="Google Shape;1080;p36"/>
          <p:cNvSpPr txBox="1"/>
          <p:nvPr/>
        </p:nvSpPr>
        <p:spPr>
          <a:xfrm>
            <a:off x="6033744" y="2889144"/>
            <a:ext cx="92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Barlow"/>
                <a:ea typeface="Barlow"/>
                <a:cs typeface="Barlow"/>
                <a:sym typeface="Barlow"/>
              </a:rPr>
              <a:t>Prefix Length</a:t>
            </a:r>
            <a:endParaRPr b="1" sz="900">
              <a:latin typeface="Barlow"/>
              <a:ea typeface="Barlow"/>
              <a:cs typeface="Barlow"/>
              <a:sym typeface="Barlow"/>
            </a:endParaRPr>
          </a:p>
        </p:txBody>
      </p:sp>
      <p:sp>
        <p:nvSpPr>
          <p:cNvPr id="1081" name="Google Shape;1081;p36"/>
          <p:cNvSpPr txBox="1"/>
          <p:nvPr/>
        </p:nvSpPr>
        <p:spPr>
          <a:xfrm rot="-5400000">
            <a:off x="5536275" y="2063977"/>
            <a:ext cx="589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Barlow"/>
                <a:ea typeface="Barlow"/>
                <a:cs typeface="Barlow"/>
                <a:sym typeface="Barlow"/>
              </a:rPr>
              <a:t>Time</a:t>
            </a:r>
            <a:endParaRPr b="1" sz="900">
              <a:latin typeface="Barlow"/>
              <a:ea typeface="Barlow"/>
              <a:cs typeface="Barlow"/>
              <a:sym typeface="Barlow"/>
            </a:endParaRPr>
          </a:p>
        </p:txBody>
      </p:sp>
      <p:sp>
        <p:nvSpPr>
          <p:cNvPr id="1082" name="Google Shape;1082;p36"/>
          <p:cNvSpPr txBox="1"/>
          <p:nvPr/>
        </p:nvSpPr>
        <p:spPr>
          <a:xfrm>
            <a:off x="6884509" y="2240324"/>
            <a:ext cx="37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1083" name="Google Shape;1083;p36"/>
          <p:cNvSpPr txBox="1"/>
          <p:nvPr/>
        </p:nvSpPr>
        <p:spPr>
          <a:xfrm>
            <a:off x="5049946" y="3969387"/>
            <a:ext cx="439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Barlow"/>
                <a:ea typeface="Barlow"/>
                <a:cs typeface="Barlow"/>
                <a:sym typeface="Barlow"/>
              </a:rPr>
              <a:t>O(m)</a:t>
            </a:r>
            <a:endParaRPr b="1" sz="900">
              <a:latin typeface="Barlow"/>
              <a:ea typeface="Barlow"/>
              <a:cs typeface="Barlow"/>
              <a:sym typeface="Barlow"/>
            </a:endParaRPr>
          </a:p>
        </p:txBody>
      </p:sp>
      <p:sp>
        <p:nvSpPr>
          <p:cNvPr id="1084" name="Google Shape;1084;p36"/>
          <p:cNvSpPr txBox="1"/>
          <p:nvPr/>
        </p:nvSpPr>
        <p:spPr>
          <a:xfrm>
            <a:off x="6831256" y="1768438"/>
            <a:ext cx="865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Barlow"/>
                <a:ea typeface="Barlow"/>
                <a:cs typeface="Barlow"/>
                <a:sym typeface="Barlow"/>
              </a:rPr>
              <a:t>O(n+m)</a:t>
            </a:r>
            <a:endParaRPr b="1" sz="900">
              <a:latin typeface="Barlow"/>
              <a:ea typeface="Barlow"/>
              <a:cs typeface="Barlow"/>
              <a:sym typeface="Barlow"/>
            </a:endParaRPr>
          </a:p>
        </p:txBody>
      </p:sp>
      <p:sp>
        <p:nvSpPr>
          <p:cNvPr id="1085" name="Google Shape;1085;p36"/>
          <p:cNvSpPr txBox="1"/>
          <p:nvPr/>
        </p:nvSpPr>
        <p:spPr>
          <a:xfrm>
            <a:off x="1380225" y="1188550"/>
            <a:ext cx="215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Barlow"/>
                <a:ea typeface="Barlow"/>
                <a:cs typeface="Barlow"/>
                <a:sym typeface="Barlow"/>
              </a:rPr>
              <a:t>TRIE</a:t>
            </a:r>
            <a:endParaRPr b="1" sz="1600">
              <a:latin typeface="Barlow"/>
              <a:ea typeface="Barlow"/>
              <a:cs typeface="Barlow"/>
              <a:sym typeface="Barlow"/>
            </a:endParaRPr>
          </a:p>
        </p:txBody>
      </p:sp>
      <p:sp>
        <p:nvSpPr>
          <p:cNvPr id="1086" name="Google Shape;1086;p36"/>
          <p:cNvSpPr txBox="1"/>
          <p:nvPr/>
        </p:nvSpPr>
        <p:spPr>
          <a:xfrm>
            <a:off x="5669325" y="1188550"/>
            <a:ext cx="1936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Barlow"/>
                <a:ea typeface="Barlow"/>
                <a:cs typeface="Barlow"/>
                <a:sym typeface="Barlow"/>
              </a:rPr>
              <a:t>Brute Force</a:t>
            </a:r>
            <a:endParaRPr b="1" sz="1600">
              <a:latin typeface="Barlow"/>
              <a:ea typeface="Barlow"/>
              <a:cs typeface="Barlow"/>
              <a:sym typeface="Barlow"/>
            </a:endParaRPr>
          </a:p>
        </p:txBody>
      </p:sp>
      <p:cxnSp>
        <p:nvCxnSpPr>
          <p:cNvPr id="1087" name="Google Shape;1087;p36"/>
          <p:cNvCxnSpPr/>
          <p:nvPr/>
        </p:nvCxnSpPr>
        <p:spPr>
          <a:xfrm flipH="1" rot="10800000">
            <a:off x="3899750" y="3212250"/>
            <a:ext cx="28800" cy="1476000"/>
          </a:xfrm>
          <a:prstGeom prst="straightConnector1">
            <a:avLst/>
          </a:prstGeom>
          <a:noFill/>
          <a:ln cap="flat" cmpd="sng" w="28575">
            <a:solidFill>
              <a:schemeClr val="dk2"/>
            </a:solidFill>
            <a:prstDash val="solid"/>
            <a:round/>
            <a:headEnd len="med" w="med" type="none"/>
            <a:tailEnd len="med" w="med" type="triangle"/>
          </a:ln>
        </p:spPr>
      </p:cxnSp>
      <p:cxnSp>
        <p:nvCxnSpPr>
          <p:cNvPr id="1088" name="Google Shape;1088;p36"/>
          <p:cNvCxnSpPr/>
          <p:nvPr/>
        </p:nvCxnSpPr>
        <p:spPr>
          <a:xfrm>
            <a:off x="3899750" y="4678675"/>
            <a:ext cx="1600800" cy="9600"/>
          </a:xfrm>
          <a:prstGeom prst="straightConnector1">
            <a:avLst/>
          </a:prstGeom>
          <a:noFill/>
          <a:ln cap="flat" cmpd="sng" w="28575">
            <a:solidFill>
              <a:schemeClr val="dk2"/>
            </a:solidFill>
            <a:prstDash val="solid"/>
            <a:round/>
            <a:headEnd len="med" w="med" type="none"/>
            <a:tailEnd len="med" w="med" type="triangle"/>
          </a:ln>
        </p:spPr>
      </p:cxnSp>
      <p:cxnSp>
        <p:nvCxnSpPr>
          <p:cNvPr id="1089" name="Google Shape;1089;p36"/>
          <p:cNvCxnSpPr/>
          <p:nvPr/>
        </p:nvCxnSpPr>
        <p:spPr>
          <a:xfrm flipH="1" rot="10800000">
            <a:off x="3899750" y="4218750"/>
            <a:ext cx="1265100" cy="469500"/>
          </a:xfrm>
          <a:prstGeom prst="straightConnector1">
            <a:avLst/>
          </a:prstGeom>
          <a:noFill/>
          <a:ln cap="flat" cmpd="sng" w="19050">
            <a:solidFill>
              <a:schemeClr val="accent4"/>
            </a:solidFill>
            <a:prstDash val="solid"/>
            <a:round/>
            <a:headEnd len="med" w="med" type="none"/>
            <a:tailEnd len="med" w="med" type="none"/>
          </a:ln>
        </p:spPr>
      </p:cxnSp>
      <p:sp>
        <p:nvSpPr>
          <p:cNvPr id="1090" name="Google Shape;1090;p36"/>
          <p:cNvSpPr txBox="1"/>
          <p:nvPr/>
        </p:nvSpPr>
        <p:spPr>
          <a:xfrm>
            <a:off x="4091450" y="4737425"/>
            <a:ext cx="958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Barlow"/>
                <a:ea typeface="Barlow"/>
                <a:cs typeface="Barlow"/>
                <a:sym typeface="Barlow"/>
              </a:rPr>
              <a:t>Prefix Length</a:t>
            </a:r>
            <a:endParaRPr b="1" sz="900">
              <a:latin typeface="Barlow"/>
              <a:ea typeface="Barlow"/>
              <a:cs typeface="Barlow"/>
              <a:sym typeface="Barlow"/>
            </a:endParaRPr>
          </a:p>
        </p:txBody>
      </p:sp>
      <p:sp>
        <p:nvSpPr>
          <p:cNvPr id="1091" name="Google Shape;1091;p36"/>
          <p:cNvSpPr txBox="1"/>
          <p:nvPr/>
        </p:nvSpPr>
        <p:spPr>
          <a:xfrm rot="-5400000">
            <a:off x="3315075" y="3788700"/>
            <a:ext cx="766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Barlow"/>
                <a:ea typeface="Barlow"/>
                <a:cs typeface="Barlow"/>
                <a:sym typeface="Barlow"/>
              </a:rPr>
              <a:t>Time</a:t>
            </a:r>
            <a:endParaRPr b="1" sz="900">
              <a:latin typeface="Barlow"/>
              <a:ea typeface="Barlow"/>
              <a:cs typeface="Barlow"/>
              <a:sym typeface="Barlow"/>
            </a:endParaRPr>
          </a:p>
        </p:txBody>
      </p:sp>
      <p:sp>
        <p:nvSpPr>
          <p:cNvPr id="1092" name="Google Shape;1092;p36"/>
          <p:cNvSpPr txBox="1"/>
          <p:nvPr/>
        </p:nvSpPr>
        <p:spPr>
          <a:xfrm>
            <a:off x="4800725" y="3969375"/>
            <a:ext cx="39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cxnSp>
        <p:nvCxnSpPr>
          <p:cNvPr id="1093" name="Google Shape;1093;p36"/>
          <p:cNvCxnSpPr/>
          <p:nvPr/>
        </p:nvCxnSpPr>
        <p:spPr>
          <a:xfrm flipH="1" rot="10800000">
            <a:off x="3904800" y="3643475"/>
            <a:ext cx="1227000" cy="1054500"/>
          </a:xfrm>
          <a:prstGeom prst="straightConnector1">
            <a:avLst/>
          </a:prstGeom>
          <a:noFill/>
          <a:ln cap="flat" cmpd="sng" w="19050">
            <a:solidFill>
              <a:schemeClr val="accent4"/>
            </a:solidFill>
            <a:prstDash val="solid"/>
            <a:round/>
            <a:headEnd len="med" w="med" type="none"/>
            <a:tailEnd len="med" w="med" type="none"/>
          </a:ln>
        </p:spPr>
      </p:cxnSp>
      <p:sp>
        <p:nvSpPr>
          <p:cNvPr id="1094" name="Google Shape;1094;p36"/>
          <p:cNvSpPr txBox="1"/>
          <p:nvPr/>
        </p:nvSpPr>
        <p:spPr>
          <a:xfrm>
            <a:off x="3022521" y="2278887"/>
            <a:ext cx="439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Barlow"/>
                <a:ea typeface="Barlow"/>
                <a:cs typeface="Barlow"/>
                <a:sym typeface="Barlow"/>
              </a:rPr>
              <a:t>O(m)</a:t>
            </a:r>
            <a:endParaRPr b="1" sz="900">
              <a:latin typeface="Barlow"/>
              <a:ea typeface="Barlow"/>
              <a:cs typeface="Barlow"/>
              <a:sym typeface="Barlow"/>
            </a:endParaRPr>
          </a:p>
        </p:txBody>
      </p:sp>
      <p:sp>
        <p:nvSpPr>
          <p:cNvPr id="1095" name="Google Shape;1095;p36"/>
          <p:cNvSpPr txBox="1"/>
          <p:nvPr/>
        </p:nvSpPr>
        <p:spPr>
          <a:xfrm>
            <a:off x="4800731" y="3360513"/>
            <a:ext cx="865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Barlow"/>
                <a:ea typeface="Barlow"/>
                <a:cs typeface="Barlow"/>
                <a:sym typeface="Barlow"/>
              </a:rPr>
              <a:t>O(n+m)</a:t>
            </a:r>
            <a:endParaRPr b="1" sz="900">
              <a:latin typeface="Barlow"/>
              <a:ea typeface="Barlow"/>
              <a:cs typeface="Barlow"/>
              <a:sym typeface="Barlow"/>
            </a:endParaRPr>
          </a:p>
        </p:txBody>
      </p:sp>
      <p:pic>
        <p:nvPicPr>
          <p:cNvPr id="1096" name="Google Shape;1096;p36"/>
          <p:cNvPicPr preferRelativeResize="0"/>
          <p:nvPr/>
        </p:nvPicPr>
        <p:blipFill>
          <a:blip r:embed="rId3">
            <a:alphaModFix/>
          </a:blip>
          <a:stretch>
            <a:fillRect/>
          </a:stretch>
        </p:blipFill>
        <p:spPr>
          <a:xfrm rot="-9">
            <a:off x="79250" y="143526"/>
            <a:ext cx="606410" cy="4310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37"/>
          <p:cNvSpPr txBox="1"/>
          <p:nvPr>
            <p:ph type="title"/>
          </p:nvPr>
        </p:nvSpPr>
        <p:spPr>
          <a:xfrm>
            <a:off x="406175" y="493350"/>
            <a:ext cx="5640900" cy="647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TIME ANALYSIS</a:t>
            </a:r>
            <a:endParaRPr/>
          </a:p>
        </p:txBody>
      </p:sp>
      <p:sp>
        <p:nvSpPr>
          <p:cNvPr id="1102" name="Google Shape;1102;p3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03" name="Google Shape;1103;p37"/>
          <p:cNvPicPr preferRelativeResize="0"/>
          <p:nvPr/>
        </p:nvPicPr>
        <p:blipFill>
          <a:blip r:embed="rId3">
            <a:alphaModFix/>
          </a:blip>
          <a:stretch>
            <a:fillRect/>
          </a:stretch>
        </p:blipFill>
        <p:spPr>
          <a:xfrm>
            <a:off x="152400" y="1405700"/>
            <a:ext cx="5851974" cy="2982650"/>
          </a:xfrm>
          <a:prstGeom prst="rect">
            <a:avLst/>
          </a:prstGeom>
          <a:noFill/>
          <a:ln>
            <a:noFill/>
          </a:ln>
        </p:spPr>
      </p:pic>
      <p:graphicFrame>
        <p:nvGraphicFramePr>
          <p:cNvPr id="1104" name="Google Shape;1104;p37"/>
          <p:cNvGraphicFramePr/>
          <p:nvPr/>
        </p:nvGraphicFramePr>
        <p:xfrm>
          <a:off x="6234350" y="1428750"/>
          <a:ext cx="3000000" cy="3000000"/>
        </p:xfrm>
        <a:graphic>
          <a:graphicData uri="http://schemas.openxmlformats.org/drawingml/2006/table">
            <a:tbl>
              <a:tblPr>
                <a:noFill/>
                <a:tableStyleId>{6B3C3ACA-D0B1-4C94-88EA-DEAE821F7446}</a:tableStyleId>
              </a:tblPr>
              <a:tblGrid>
                <a:gridCol w="955125"/>
                <a:gridCol w="955125"/>
                <a:gridCol w="830575"/>
              </a:tblGrid>
              <a:tr h="759225">
                <a:tc>
                  <a:txBody>
                    <a:bodyPr/>
                    <a:lstStyle/>
                    <a:p>
                      <a:pPr indent="0" lvl="0" marL="0" rtl="0" algn="l">
                        <a:spcBef>
                          <a:spcPts val="0"/>
                        </a:spcBef>
                        <a:spcAft>
                          <a:spcPts val="0"/>
                        </a:spcAft>
                        <a:buNone/>
                      </a:pPr>
                      <a:r>
                        <a:rPr lang="en" sz="1100"/>
                        <a:t>No of files</a:t>
                      </a:r>
                      <a:endParaRPr sz="1100"/>
                    </a:p>
                  </a:txBody>
                  <a:tcPr marT="91425" marB="91425" marR="91425" marL="91425"/>
                </a:tc>
                <a:tc>
                  <a:txBody>
                    <a:bodyPr/>
                    <a:lstStyle/>
                    <a:p>
                      <a:pPr indent="0" lvl="0" marL="0" rtl="0" algn="l">
                        <a:spcBef>
                          <a:spcPts val="0"/>
                        </a:spcBef>
                        <a:spcAft>
                          <a:spcPts val="0"/>
                        </a:spcAft>
                        <a:buNone/>
                      </a:pPr>
                      <a:r>
                        <a:rPr lang="en" sz="1100"/>
                        <a:t>Time</a:t>
                      </a:r>
                      <a:endParaRPr sz="1100"/>
                    </a:p>
                    <a:p>
                      <a:pPr indent="0" lvl="0" marL="0" rtl="0" algn="l">
                        <a:spcBef>
                          <a:spcPts val="0"/>
                        </a:spcBef>
                        <a:spcAft>
                          <a:spcPts val="0"/>
                        </a:spcAft>
                        <a:buNone/>
                      </a:pPr>
                      <a:r>
                        <a:rPr lang="en" sz="1100"/>
                        <a:t>Trie</a:t>
                      </a:r>
                      <a:endParaRPr sz="1100"/>
                    </a:p>
                  </a:txBody>
                  <a:tcPr marT="91425" marB="91425" marR="91425" marL="91425"/>
                </a:tc>
                <a:tc>
                  <a:txBody>
                    <a:bodyPr/>
                    <a:lstStyle/>
                    <a:p>
                      <a:pPr indent="0" lvl="0" marL="0" rtl="0" algn="l">
                        <a:spcBef>
                          <a:spcPts val="0"/>
                        </a:spcBef>
                        <a:spcAft>
                          <a:spcPts val="0"/>
                        </a:spcAft>
                        <a:buNone/>
                      </a:pPr>
                      <a:r>
                        <a:rPr lang="en" sz="1100"/>
                        <a:t>Time</a:t>
                      </a:r>
                      <a:endParaRPr sz="1100"/>
                    </a:p>
                    <a:p>
                      <a:pPr indent="0" lvl="0" marL="0" rtl="0" algn="l">
                        <a:spcBef>
                          <a:spcPts val="0"/>
                        </a:spcBef>
                        <a:spcAft>
                          <a:spcPts val="0"/>
                        </a:spcAft>
                        <a:buNone/>
                      </a:pPr>
                      <a:r>
                        <a:rPr lang="en" sz="1100"/>
                        <a:t>Bruteforce</a:t>
                      </a:r>
                      <a:endParaRPr sz="1100"/>
                    </a:p>
                  </a:txBody>
                  <a:tcPr marT="91425" marB="91425" marR="91425" marL="91425"/>
                </a:tc>
              </a:tr>
              <a:tr h="458625">
                <a:tc>
                  <a:txBody>
                    <a:bodyPr/>
                    <a:lstStyle/>
                    <a:p>
                      <a:pPr indent="0" lvl="0" marL="0" rtl="0" algn="l">
                        <a:spcBef>
                          <a:spcPts val="0"/>
                        </a:spcBef>
                        <a:spcAft>
                          <a:spcPts val="0"/>
                        </a:spcAft>
                        <a:buNone/>
                      </a:pPr>
                      <a:r>
                        <a:rPr lang="en"/>
                        <a:t>500</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5.7</a:t>
                      </a:r>
                      <a:endParaRPr/>
                    </a:p>
                  </a:txBody>
                  <a:tcPr marT="91425" marB="91425" marR="91425" marL="91425"/>
                </a:tc>
              </a:tr>
              <a:tr h="458625">
                <a:tc>
                  <a:txBody>
                    <a:bodyPr/>
                    <a:lstStyle/>
                    <a:p>
                      <a:pPr indent="0" lvl="0" marL="0" rtl="0" algn="l">
                        <a:spcBef>
                          <a:spcPts val="0"/>
                        </a:spcBef>
                        <a:spcAft>
                          <a:spcPts val="0"/>
                        </a:spcAft>
                        <a:buNone/>
                      </a:pPr>
                      <a:r>
                        <a:rPr lang="en"/>
                        <a:t>1000</a:t>
                      </a:r>
                      <a:endParaRPr/>
                    </a:p>
                  </a:txBody>
                  <a:tcPr marT="91425" marB="91425" marR="91425" marL="91425"/>
                </a:tc>
                <a:tc>
                  <a:txBody>
                    <a:bodyPr/>
                    <a:lstStyle/>
                    <a:p>
                      <a:pPr indent="0" lvl="0" marL="0" rtl="0" algn="l">
                        <a:spcBef>
                          <a:spcPts val="0"/>
                        </a:spcBef>
                        <a:spcAft>
                          <a:spcPts val="0"/>
                        </a:spcAft>
                        <a:buNone/>
                      </a:pPr>
                      <a:r>
                        <a:rPr lang="en"/>
                        <a:t>16.5</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r>
              <a:tr h="458625">
                <a:tc>
                  <a:txBody>
                    <a:bodyPr/>
                    <a:lstStyle/>
                    <a:p>
                      <a:pPr indent="0" lvl="0" marL="0" rtl="0" algn="l">
                        <a:spcBef>
                          <a:spcPts val="0"/>
                        </a:spcBef>
                        <a:spcAft>
                          <a:spcPts val="0"/>
                        </a:spcAft>
                        <a:buNone/>
                      </a:pPr>
                      <a:r>
                        <a:rPr lang="en"/>
                        <a:t>1500</a:t>
                      </a:r>
                      <a:endParaRPr/>
                    </a:p>
                  </a:txBody>
                  <a:tcPr marT="91425" marB="91425" marR="91425" marL="91425"/>
                </a:tc>
                <a:tc>
                  <a:txBody>
                    <a:bodyPr/>
                    <a:lstStyle/>
                    <a:p>
                      <a:pPr indent="0" lvl="0" marL="0" rtl="0" algn="l">
                        <a:spcBef>
                          <a:spcPts val="0"/>
                        </a:spcBef>
                        <a:spcAft>
                          <a:spcPts val="0"/>
                        </a:spcAft>
                        <a:buNone/>
                      </a:pPr>
                      <a:r>
                        <a:rPr lang="en"/>
                        <a:t>40</a:t>
                      </a:r>
                      <a:endParaRPr/>
                    </a:p>
                  </a:txBody>
                  <a:tcPr marT="91425" marB="91425" marR="91425" marL="91425"/>
                </a:tc>
                <a:tc>
                  <a:txBody>
                    <a:bodyPr/>
                    <a:lstStyle/>
                    <a:p>
                      <a:pPr indent="0" lvl="0" marL="0" rtl="0" algn="l">
                        <a:spcBef>
                          <a:spcPts val="0"/>
                        </a:spcBef>
                        <a:spcAft>
                          <a:spcPts val="0"/>
                        </a:spcAft>
                        <a:buNone/>
                      </a:pPr>
                      <a:r>
                        <a:rPr lang="en"/>
                        <a:t>48.5</a:t>
                      </a:r>
                      <a:endParaRPr/>
                    </a:p>
                  </a:txBody>
                  <a:tcPr marT="91425" marB="91425" marR="91425" marL="91425"/>
                </a:tc>
              </a:tr>
              <a:tr h="458625">
                <a:tc>
                  <a:txBody>
                    <a:bodyPr/>
                    <a:lstStyle/>
                    <a:p>
                      <a:pPr indent="0" lvl="0" marL="0" rtl="0" algn="l">
                        <a:spcBef>
                          <a:spcPts val="0"/>
                        </a:spcBef>
                        <a:spcAft>
                          <a:spcPts val="0"/>
                        </a:spcAft>
                        <a:buNone/>
                      </a:pPr>
                      <a:r>
                        <a:rPr lang="en"/>
                        <a:t>2000</a:t>
                      </a:r>
                      <a:endParaRPr/>
                    </a:p>
                  </a:txBody>
                  <a:tcPr marT="91425" marB="91425" marR="91425" marL="91425"/>
                </a:tc>
                <a:tc>
                  <a:txBody>
                    <a:bodyPr/>
                    <a:lstStyle/>
                    <a:p>
                      <a:pPr indent="0" lvl="0" marL="0" rtl="0" algn="l">
                        <a:spcBef>
                          <a:spcPts val="0"/>
                        </a:spcBef>
                        <a:spcAft>
                          <a:spcPts val="0"/>
                        </a:spcAft>
                        <a:buNone/>
                      </a:pPr>
                      <a:r>
                        <a:rPr lang="en"/>
                        <a:t>70</a:t>
                      </a:r>
                      <a:endParaRPr/>
                    </a:p>
                  </a:txBody>
                  <a:tcPr marT="91425" marB="91425" marR="91425" marL="91425"/>
                </a:tc>
                <a:tc>
                  <a:txBody>
                    <a:bodyPr/>
                    <a:lstStyle/>
                    <a:p>
                      <a:pPr indent="0" lvl="0" marL="0" rtl="0" algn="l">
                        <a:spcBef>
                          <a:spcPts val="0"/>
                        </a:spcBef>
                        <a:spcAft>
                          <a:spcPts val="0"/>
                        </a:spcAft>
                        <a:buNone/>
                      </a:pPr>
                      <a:r>
                        <a:rPr lang="en"/>
                        <a:t>80</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38"/>
          <p:cNvSpPr txBox="1"/>
          <p:nvPr>
            <p:ph type="title"/>
          </p:nvPr>
        </p:nvSpPr>
        <p:spPr>
          <a:xfrm>
            <a:off x="232700" y="197400"/>
            <a:ext cx="5604900" cy="42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IMPLEMENTATION RESULTS</a:t>
            </a:r>
            <a:endParaRPr sz="3000"/>
          </a:p>
        </p:txBody>
      </p:sp>
      <p:sp>
        <p:nvSpPr>
          <p:cNvPr id="1110" name="Google Shape;1110;p3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11" name="Google Shape;1111;p38" title="Computer Networks Project Demo.mp4">
            <a:hlinkClick r:id="rId3"/>
          </p:cNvPr>
          <p:cNvPicPr preferRelativeResize="0"/>
          <p:nvPr/>
        </p:nvPicPr>
        <p:blipFill>
          <a:blip r:embed="rId4">
            <a:alphaModFix/>
          </a:blip>
          <a:stretch>
            <a:fillRect/>
          </a:stretch>
        </p:blipFill>
        <p:spPr>
          <a:xfrm>
            <a:off x="548925" y="663350"/>
            <a:ext cx="7890900" cy="4378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1"/>
                                        </p:tgtEl>
                                        <p:attrNameLst>
                                          <p:attrName>style.visibility</p:attrName>
                                        </p:attrNameLst>
                                      </p:cBhvr>
                                      <p:to>
                                        <p:strVal val="visible"/>
                                      </p:to>
                                    </p:set>
                                    <p:animEffect filter="fade" transition="in">
                                      <p:cBhvr>
                                        <p:cTn dur="1000"/>
                                        <p:tgtEl>
                                          <p:spTgt spid="1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3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117" name="Google Shape;1117;p39"/>
          <p:cNvSpPr txBox="1"/>
          <p:nvPr/>
        </p:nvSpPr>
        <p:spPr>
          <a:xfrm>
            <a:off x="132675" y="61225"/>
            <a:ext cx="3612600" cy="6279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3600">
                <a:solidFill>
                  <a:schemeClr val="accent2"/>
                </a:solidFill>
                <a:latin typeface="Raleway SemiBold"/>
                <a:ea typeface="Raleway SemiBold"/>
                <a:cs typeface="Raleway SemiBold"/>
                <a:sym typeface="Raleway SemiBold"/>
              </a:rPr>
              <a:t>SCREENSHOT</a:t>
            </a:r>
            <a:endParaRPr sz="3600">
              <a:solidFill>
                <a:schemeClr val="accent2"/>
              </a:solidFill>
              <a:latin typeface="Raleway SemiBold"/>
              <a:ea typeface="Raleway SemiBold"/>
              <a:cs typeface="Raleway SemiBold"/>
              <a:sym typeface="Raleway SemiBold"/>
            </a:endParaRPr>
          </a:p>
        </p:txBody>
      </p:sp>
      <p:pic>
        <p:nvPicPr>
          <p:cNvPr id="1118" name="Google Shape;1118;p39"/>
          <p:cNvPicPr preferRelativeResize="0"/>
          <p:nvPr/>
        </p:nvPicPr>
        <p:blipFill>
          <a:blip r:embed="rId3">
            <a:alphaModFix/>
          </a:blip>
          <a:stretch>
            <a:fillRect/>
          </a:stretch>
        </p:blipFill>
        <p:spPr>
          <a:xfrm>
            <a:off x="448350" y="689125"/>
            <a:ext cx="8121491" cy="41495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40"/>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RESULT</a:t>
            </a:r>
            <a:endParaRPr/>
          </a:p>
        </p:txBody>
      </p:sp>
      <p:sp>
        <p:nvSpPr>
          <p:cNvPr id="1124" name="Google Shape;1124;p40"/>
          <p:cNvSpPr txBox="1"/>
          <p:nvPr>
            <p:ph idx="1" type="body"/>
          </p:nvPr>
        </p:nvSpPr>
        <p:spPr>
          <a:xfrm>
            <a:off x="555250" y="2115700"/>
            <a:ext cx="8191800" cy="22869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As we can infer from the analysis, the time taken for searching a file is lower using </a:t>
            </a:r>
            <a:r>
              <a:rPr b="1" lang="en">
                <a:latin typeface="Barlow"/>
                <a:ea typeface="Barlow"/>
                <a:cs typeface="Barlow"/>
                <a:sym typeface="Barlow"/>
              </a:rPr>
              <a:t>Tr</a:t>
            </a:r>
            <a:r>
              <a:rPr b="1" lang="en">
                <a:latin typeface="Barlow"/>
                <a:ea typeface="Barlow"/>
                <a:cs typeface="Barlow"/>
                <a:sym typeface="Barlow"/>
              </a:rPr>
              <a:t>ie data structure</a:t>
            </a:r>
            <a:r>
              <a:rPr lang="en"/>
              <a:t> as compared to bruteforce.</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Thus it can be shown that Trie search is more efficient in searching compared to bruteforce (recursive) </a:t>
            </a:r>
            <a:r>
              <a:rPr lang="en"/>
              <a:t>search</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125" name="Google Shape;1125;p4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grpSp>
        <p:nvGrpSpPr>
          <p:cNvPr id="399" name="Google Shape;399;p23"/>
          <p:cNvGrpSpPr/>
          <p:nvPr/>
        </p:nvGrpSpPr>
        <p:grpSpPr>
          <a:xfrm>
            <a:off x="5475224" y="757372"/>
            <a:ext cx="3495801" cy="3628765"/>
            <a:chOff x="2012475" y="393272"/>
            <a:chExt cx="4440240" cy="4609126"/>
          </a:xfrm>
        </p:grpSpPr>
        <p:sp>
          <p:nvSpPr>
            <p:cNvPr id="400" name="Google Shape;400;p23"/>
            <p:cNvSpPr/>
            <p:nvPr/>
          </p:nvSpPr>
          <p:spPr>
            <a:xfrm>
              <a:off x="4172687" y="3422228"/>
              <a:ext cx="1096154" cy="631831"/>
            </a:xfrm>
            <a:custGeom>
              <a:rect b="b" l="l" r="r" t="t"/>
              <a:pathLst>
                <a:path extrusionOk="0" h="631831" w="1096154">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23"/>
            <p:cNvSpPr/>
            <p:nvPr/>
          </p:nvSpPr>
          <p:spPr>
            <a:xfrm>
              <a:off x="4213521" y="3398464"/>
              <a:ext cx="1096058" cy="631866"/>
            </a:xfrm>
            <a:custGeom>
              <a:rect b="b" l="l" r="r" t="t"/>
              <a:pathLst>
                <a:path extrusionOk="0" h="631866" w="1096058">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23"/>
            <p:cNvSpPr/>
            <p:nvPr/>
          </p:nvSpPr>
          <p:spPr>
            <a:xfrm>
              <a:off x="5277122" y="3780200"/>
              <a:ext cx="32266" cy="21196"/>
            </a:xfrm>
            <a:custGeom>
              <a:rect b="b" l="l" r="r" t="t"/>
              <a:pathLst>
                <a:path extrusionOk="0" h="21196" w="32266">
                  <a:moveTo>
                    <a:pt x="32267" y="21197"/>
                  </a:moveTo>
                  <a:lnTo>
                    <a:pt x="32267" y="0"/>
                  </a:lnTo>
                  <a:lnTo>
                    <a:pt x="0" y="18630"/>
                  </a:lnTo>
                  <a:lnTo>
                    <a:pt x="32267" y="2119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23"/>
            <p:cNvSpPr/>
            <p:nvPr/>
          </p:nvSpPr>
          <p:spPr>
            <a:xfrm>
              <a:off x="4213559" y="3635813"/>
              <a:ext cx="33123" cy="21387"/>
            </a:xfrm>
            <a:custGeom>
              <a:rect b="b" l="l" r="r" t="t"/>
              <a:pathLst>
                <a:path extrusionOk="0" h="21387" w="33123">
                  <a:moveTo>
                    <a:pt x="0" y="21387"/>
                  </a:moveTo>
                  <a:lnTo>
                    <a:pt x="0" y="0"/>
                  </a:lnTo>
                  <a:lnTo>
                    <a:pt x="33123" y="13688"/>
                  </a:lnTo>
                  <a:lnTo>
                    <a:pt x="0" y="2138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23"/>
            <p:cNvSpPr/>
            <p:nvPr/>
          </p:nvSpPr>
          <p:spPr>
            <a:xfrm>
              <a:off x="4213521" y="3377363"/>
              <a:ext cx="1096058" cy="631809"/>
            </a:xfrm>
            <a:custGeom>
              <a:rect b="b" l="l" r="r" t="t"/>
              <a:pathLst>
                <a:path extrusionOk="0" h="631809" w="1096058">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23"/>
            <p:cNvSpPr/>
            <p:nvPr/>
          </p:nvSpPr>
          <p:spPr>
            <a:xfrm>
              <a:off x="4526041" y="3091821"/>
              <a:ext cx="783348" cy="688378"/>
            </a:xfrm>
            <a:custGeom>
              <a:rect b="b" l="l" r="r" t="t"/>
              <a:pathLst>
                <a:path extrusionOk="0" h="688378" w="783348">
                  <a:moveTo>
                    <a:pt x="86521" y="286492"/>
                  </a:moveTo>
                  <a:lnTo>
                    <a:pt x="0" y="0"/>
                  </a:lnTo>
                  <a:lnTo>
                    <a:pt x="706346" y="404548"/>
                  </a:lnTo>
                  <a:lnTo>
                    <a:pt x="783348" y="688378"/>
                  </a:lnTo>
                  <a:lnTo>
                    <a:pt x="86521" y="286492"/>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23"/>
            <p:cNvSpPr/>
            <p:nvPr/>
          </p:nvSpPr>
          <p:spPr>
            <a:xfrm>
              <a:off x="5278931" y="3755961"/>
              <a:ext cx="30363" cy="36025"/>
            </a:xfrm>
            <a:custGeom>
              <a:rect b="b" l="l" r="r" t="t"/>
              <a:pathLst>
                <a:path extrusionOk="0" h="36025" w="30363">
                  <a:moveTo>
                    <a:pt x="9899" y="36025"/>
                  </a:moveTo>
                  <a:lnTo>
                    <a:pt x="30363" y="2423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23"/>
            <p:cNvSpPr/>
            <p:nvPr/>
          </p:nvSpPr>
          <p:spPr>
            <a:xfrm>
              <a:off x="4503768" y="3102562"/>
              <a:ext cx="785061" cy="689423"/>
            </a:xfrm>
            <a:custGeom>
              <a:rect b="b" l="l" r="r" t="t"/>
              <a:pathLst>
                <a:path extrusionOk="0" h="689423" w="785061">
                  <a:moveTo>
                    <a:pt x="86425" y="286492"/>
                  </a:moveTo>
                  <a:lnTo>
                    <a:pt x="0" y="0"/>
                  </a:lnTo>
                  <a:lnTo>
                    <a:pt x="706346" y="404643"/>
                  </a:lnTo>
                  <a:lnTo>
                    <a:pt x="785061" y="689424"/>
                  </a:lnTo>
                  <a:lnTo>
                    <a:pt x="86425" y="28649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23"/>
            <p:cNvSpPr/>
            <p:nvPr/>
          </p:nvSpPr>
          <p:spPr>
            <a:xfrm>
              <a:off x="3580122" y="393272"/>
              <a:ext cx="2872593" cy="3889928"/>
            </a:xfrm>
            <a:custGeom>
              <a:rect b="b" l="l" r="r" t="t"/>
              <a:pathLst>
                <a:path extrusionOk="0" h="3889928" w="2872593">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23"/>
            <p:cNvSpPr/>
            <p:nvPr/>
          </p:nvSpPr>
          <p:spPr>
            <a:xfrm>
              <a:off x="6397319" y="4189501"/>
              <a:ext cx="30267" cy="107125"/>
            </a:xfrm>
            <a:custGeom>
              <a:rect b="b" l="l" r="r" t="t"/>
              <a:pathLst>
                <a:path extrusionOk="0" h="107125" w="30267">
                  <a:moveTo>
                    <a:pt x="0" y="107125"/>
                  </a:moveTo>
                  <a:lnTo>
                    <a:pt x="30268" y="89731"/>
                  </a:lnTo>
                  <a:lnTo>
                    <a:pt x="17228" y="0"/>
                  </a:lnTo>
                  <a:lnTo>
                    <a:pt x="0" y="107125"/>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23"/>
            <p:cNvSpPr/>
            <p:nvPr/>
          </p:nvSpPr>
          <p:spPr>
            <a:xfrm>
              <a:off x="3574887" y="397432"/>
              <a:ext cx="72623" cy="31086"/>
            </a:xfrm>
            <a:custGeom>
              <a:rect b="b" l="l" r="r" t="t"/>
              <a:pathLst>
                <a:path extrusionOk="0" h="31086" w="72623">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23"/>
            <p:cNvSpPr/>
            <p:nvPr/>
          </p:nvSpPr>
          <p:spPr>
            <a:xfrm>
              <a:off x="3554709" y="407720"/>
              <a:ext cx="2872878" cy="3889928"/>
            </a:xfrm>
            <a:custGeom>
              <a:rect b="b" l="l" r="r" t="t"/>
              <a:pathLst>
                <a:path extrusionOk="0" h="3889928" w="2872878">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23"/>
            <p:cNvSpPr/>
            <p:nvPr/>
          </p:nvSpPr>
          <p:spPr>
            <a:xfrm>
              <a:off x="3549854" y="410477"/>
              <a:ext cx="2872973" cy="3889886"/>
            </a:xfrm>
            <a:custGeom>
              <a:rect b="b" l="l" r="r" t="t"/>
              <a:pathLst>
                <a:path extrusionOk="0" h="3889886" w="2872973">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23"/>
            <p:cNvSpPr/>
            <p:nvPr/>
          </p:nvSpPr>
          <p:spPr>
            <a:xfrm>
              <a:off x="3584596" y="456003"/>
              <a:ext cx="2802063" cy="3707642"/>
            </a:xfrm>
            <a:custGeom>
              <a:rect b="b" l="l" r="r" t="t"/>
              <a:pathLst>
                <a:path extrusionOk="0" h="3707642" w="2802063">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23"/>
            <p:cNvSpPr/>
            <p:nvPr/>
          </p:nvSpPr>
          <p:spPr>
            <a:xfrm>
              <a:off x="3711283" y="669187"/>
              <a:ext cx="283071" cy="477189"/>
            </a:xfrm>
            <a:custGeom>
              <a:rect b="b" l="l" r="r" t="t"/>
              <a:pathLst>
                <a:path extrusionOk="0" h="477189" w="283071">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23"/>
            <p:cNvSpPr/>
            <p:nvPr/>
          </p:nvSpPr>
          <p:spPr>
            <a:xfrm>
              <a:off x="4063456" y="872696"/>
              <a:ext cx="283832" cy="477419"/>
            </a:xfrm>
            <a:custGeom>
              <a:rect b="b" l="l" r="r" t="t"/>
              <a:pathLst>
                <a:path extrusionOk="0" h="477419" w="283832">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23"/>
            <p:cNvSpPr/>
            <p:nvPr/>
          </p:nvSpPr>
          <p:spPr>
            <a:xfrm>
              <a:off x="4408015" y="1071223"/>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23"/>
            <p:cNvSpPr/>
            <p:nvPr/>
          </p:nvSpPr>
          <p:spPr>
            <a:xfrm>
              <a:off x="3711283" y="1076206"/>
              <a:ext cx="283071" cy="477216"/>
            </a:xfrm>
            <a:custGeom>
              <a:rect b="b" l="l" r="r" t="t"/>
              <a:pathLst>
                <a:path extrusionOk="0" h="477216" w="283071">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23"/>
            <p:cNvSpPr/>
            <p:nvPr/>
          </p:nvSpPr>
          <p:spPr>
            <a:xfrm>
              <a:off x="4063456" y="1279716"/>
              <a:ext cx="283556" cy="477216"/>
            </a:xfrm>
            <a:custGeom>
              <a:rect b="b" l="l" r="r" t="t"/>
              <a:pathLst>
                <a:path extrusionOk="0" h="477216" w="283556">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23"/>
            <p:cNvSpPr/>
            <p:nvPr/>
          </p:nvSpPr>
          <p:spPr>
            <a:xfrm>
              <a:off x="4098484" y="1260570"/>
              <a:ext cx="283570" cy="477216"/>
            </a:xfrm>
            <a:custGeom>
              <a:rect b="b" l="l" r="r" t="t"/>
              <a:pathLst>
                <a:path extrusionOk="0" h="477216" w="28357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23"/>
            <p:cNvSpPr/>
            <p:nvPr/>
          </p:nvSpPr>
          <p:spPr>
            <a:xfrm>
              <a:off x="4408015" y="1478241"/>
              <a:ext cx="284023" cy="477161"/>
            </a:xfrm>
            <a:custGeom>
              <a:rect b="b" l="l" r="r" t="t"/>
              <a:pathLst>
                <a:path extrusionOk="0" h="477161" w="284023">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23"/>
            <p:cNvSpPr/>
            <p:nvPr/>
          </p:nvSpPr>
          <p:spPr>
            <a:xfrm>
              <a:off x="3711283" y="1491834"/>
              <a:ext cx="283071" cy="477165"/>
            </a:xfrm>
            <a:custGeom>
              <a:rect b="b" l="l" r="r" t="t"/>
              <a:pathLst>
                <a:path extrusionOk="0" h="477165" w="283071">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23"/>
            <p:cNvSpPr/>
            <p:nvPr/>
          </p:nvSpPr>
          <p:spPr>
            <a:xfrm>
              <a:off x="3711283" y="1946286"/>
              <a:ext cx="980755" cy="657383"/>
            </a:xfrm>
            <a:custGeom>
              <a:rect b="b" l="l" r="r" t="t"/>
              <a:pathLst>
                <a:path extrusionOk="0" h="657383" w="980755">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23"/>
            <p:cNvSpPr/>
            <p:nvPr/>
          </p:nvSpPr>
          <p:spPr>
            <a:xfrm>
              <a:off x="3715090" y="2139055"/>
              <a:ext cx="732044" cy="480371"/>
            </a:xfrm>
            <a:custGeom>
              <a:rect b="b" l="l" r="r" t="t"/>
              <a:pathLst>
                <a:path extrusionOk="0" h="480371" w="732044">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23"/>
            <p:cNvSpPr/>
            <p:nvPr/>
          </p:nvSpPr>
          <p:spPr>
            <a:xfrm>
              <a:off x="3715090" y="2264376"/>
              <a:ext cx="732044" cy="480312"/>
            </a:xfrm>
            <a:custGeom>
              <a:rect b="b" l="l" r="r" t="t"/>
              <a:pathLst>
                <a:path extrusionOk="0" h="480312" w="732044">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23"/>
            <p:cNvSpPr/>
            <p:nvPr/>
          </p:nvSpPr>
          <p:spPr>
            <a:xfrm>
              <a:off x="3715090" y="2389467"/>
              <a:ext cx="599361" cy="403889"/>
            </a:xfrm>
            <a:custGeom>
              <a:rect b="b" l="l" r="r" t="t"/>
              <a:pathLst>
                <a:path extrusionOk="0" h="403889" w="599361">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23"/>
            <p:cNvSpPr/>
            <p:nvPr/>
          </p:nvSpPr>
          <p:spPr>
            <a:xfrm>
              <a:off x="4855752" y="2612272"/>
              <a:ext cx="1403078" cy="900663"/>
            </a:xfrm>
            <a:custGeom>
              <a:rect b="b" l="l" r="r" t="t"/>
              <a:pathLst>
                <a:path extrusionOk="0" h="900663" w="1403078">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23"/>
            <p:cNvSpPr/>
            <p:nvPr/>
          </p:nvSpPr>
          <p:spPr>
            <a:xfrm>
              <a:off x="4860130" y="2805136"/>
              <a:ext cx="1263255" cy="786670"/>
            </a:xfrm>
            <a:custGeom>
              <a:rect b="b" l="l" r="r" t="t"/>
              <a:pathLst>
                <a:path extrusionOk="0" h="786670" w="1263255">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23"/>
            <p:cNvSpPr/>
            <p:nvPr/>
          </p:nvSpPr>
          <p:spPr>
            <a:xfrm>
              <a:off x="4860130" y="2930227"/>
              <a:ext cx="1263255" cy="786839"/>
            </a:xfrm>
            <a:custGeom>
              <a:rect b="b" l="l" r="r" t="t"/>
              <a:pathLst>
                <a:path extrusionOk="0" h="786839" w="1263255">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23"/>
            <p:cNvSpPr/>
            <p:nvPr/>
          </p:nvSpPr>
          <p:spPr>
            <a:xfrm>
              <a:off x="4860130" y="3055222"/>
              <a:ext cx="1034438" cy="654829"/>
            </a:xfrm>
            <a:custGeom>
              <a:rect b="b" l="l" r="r" t="t"/>
              <a:pathLst>
                <a:path extrusionOk="0" h="654829" w="1034438">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23"/>
            <p:cNvSpPr/>
            <p:nvPr/>
          </p:nvSpPr>
          <p:spPr>
            <a:xfrm>
              <a:off x="4063456" y="1695343"/>
              <a:ext cx="283556" cy="477207"/>
            </a:xfrm>
            <a:custGeom>
              <a:rect b="b" l="l" r="r" t="t"/>
              <a:pathLst>
                <a:path extrusionOk="0" h="477207" w="283556">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23"/>
            <p:cNvSpPr/>
            <p:nvPr/>
          </p:nvSpPr>
          <p:spPr>
            <a:xfrm>
              <a:off x="4408015" y="1893817"/>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23"/>
            <p:cNvSpPr/>
            <p:nvPr/>
          </p:nvSpPr>
          <p:spPr>
            <a:xfrm>
              <a:off x="4855752" y="1988490"/>
              <a:ext cx="1403078" cy="1286379"/>
            </a:xfrm>
            <a:custGeom>
              <a:rect b="b" l="l" r="r" t="t"/>
              <a:pathLst>
                <a:path extrusionOk="0" h="1286379" w="1403078">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23"/>
            <p:cNvSpPr/>
            <p:nvPr/>
          </p:nvSpPr>
          <p:spPr>
            <a:xfrm>
              <a:off x="4846614" y="1414848"/>
              <a:ext cx="423274" cy="545612"/>
            </a:xfrm>
            <a:custGeom>
              <a:rect b="b" l="l" r="r" t="t"/>
              <a:pathLst>
                <a:path extrusionOk="0" h="545612" w="423274">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23"/>
            <p:cNvSpPr/>
            <p:nvPr/>
          </p:nvSpPr>
          <p:spPr>
            <a:xfrm>
              <a:off x="4846614" y="1414848"/>
              <a:ext cx="423274" cy="545629"/>
            </a:xfrm>
            <a:custGeom>
              <a:rect b="b" l="l" r="r" t="t"/>
              <a:pathLst>
                <a:path extrusionOk="0" h="545629" w="423274">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23"/>
            <p:cNvSpPr/>
            <p:nvPr/>
          </p:nvSpPr>
          <p:spPr>
            <a:xfrm>
              <a:off x="5340323" y="1699604"/>
              <a:ext cx="423179" cy="545654"/>
            </a:xfrm>
            <a:custGeom>
              <a:rect b="b" l="l" r="r" t="t"/>
              <a:pathLst>
                <a:path extrusionOk="0" h="545654" w="423179">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23"/>
            <p:cNvSpPr/>
            <p:nvPr/>
          </p:nvSpPr>
          <p:spPr>
            <a:xfrm>
              <a:off x="5340323" y="1699604"/>
              <a:ext cx="332185" cy="545952"/>
            </a:xfrm>
            <a:custGeom>
              <a:rect b="b" l="l" r="r" t="t"/>
              <a:pathLst>
                <a:path extrusionOk="0" h="545952" w="332185">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23"/>
            <p:cNvSpPr/>
            <p:nvPr/>
          </p:nvSpPr>
          <p:spPr>
            <a:xfrm>
              <a:off x="5834032" y="1984194"/>
              <a:ext cx="423559" cy="545654"/>
            </a:xfrm>
            <a:custGeom>
              <a:rect b="b" l="l" r="r" t="t"/>
              <a:pathLst>
                <a:path extrusionOk="0" h="545654" w="423559">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23"/>
            <p:cNvSpPr/>
            <p:nvPr/>
          </p:nvSpPr>
          <p:spPr>
            <a:xfrm>
              <a:off x="5834032" y="1984177"/>
              <a:ext cx="211589" cy="286951"/>
            </a:xfrm>
            <a:custGeom>
              <a:rect b="b" l="l" r="r" t="t"/>
              <a:pathLst>
                <a:path extrusionOk="0" h="286951" w="211589">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23"/>
            <p:cNvSpPr/>
            <p:nvPr/>
          </p:nvSpPr>
          <p:spPr>
            <a:xfrm>
              <a:off x="5029839" y="4705642"/>
              <a:ext cx="429841" cy="247899"/>
            </a:xfrm>
            <a:custGeom>
              <a:rect b="b" l="l" r="r" t="t"/>
              <a:pathLst>
                <a:path extrusionOk="0" h="247899" w="429841">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23"/>
            <p:cNvSpPr/>
            <p:nvPr/>
          </p:nvSpPr>
          <p:spPr>
            <a:xfrm>
              <a:off x="2757750" y="4754499"/>
              <a:ext cx="429841" cy="247899"/>
            </a:xfrm>
            <a:custGeom>
              <a:rect b="b" l="l" r="r" t="t"/>
              <a:pathLst>
                <a:path extrusionOk="0" h="247899" w="429841">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23"/>
            <p:cNvSpPr/>
            <p:nvPr/>
          </p:nvSpPr>
          <p:spPr>
            <a:xfrm>
              <a:off x="2012475" y="3630110"/>
              <a:ext cx="429841" cy="247899"/>
            </a:xfrm>
            <a:custGeom>
              <a:rect b="b" l="l" r="r" t="t"/>
              <a:pathLst>
                <a:path extrusionOk="0" h="247899" w="429841">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23"/>
            <p:cNvSpPr/>
            <p:nvPr/>
          </p:nvSpPr>
          <p:spPr>
            <a:xfrm>
              <a:off x="5244274" y="4799933"/>
              <a:ext cx="116580" cy="90224"/>
            </a:xfrm>
            <a:custGeom>
              <a:rect b="b" l="l" r="r" t="t"/>
              <a:pathLst>
                <a:path extrusionOk="0" h="90224" w="11658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23"/>
            <p:cNvSpPr/>
            <p:nvPr/>
          </p:nvSpPr>
          <p:spPr>
            <a:xfrm>
              <a:off x="5244760" y="4829592"/>
              <a:ext cx="116051" cy="60483"/>
            </a:xfrm>
            <a:custGeom>
              <a:rect b="b" l="l" r="r" t="t"/>
              <a:pathLst>
                <a:path extrusionOk="0" h="60483" w="116051">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23"/>
            <p:cNvSpPr/>
            <p:nvPr/>
          </p:nvSpPr>
          <p:spPr>
            <a:xfrm>
              <a:off x="5124630" y="4754816"/>
              <a:ext cx="116569" cy="86887"/>
            </a:xfrm>
            <a:custGeom>
              <a:rect b="b" l="l" r="r" t="t"/>
              <a:pathLst>
                <a:path extrusionOk="0" h="86887" w="116569">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23"/>
            <p:cNvSpPr/>
            <p:nvPr/>
          </p:nvSpPr>
          <p:spPr>
            <a:xfrm>
              <a:off x="5124926" y="4782825"/>
              <a:ext cx="116097" cy="60673"/>
            </a:xfrm>
            <a:custGeom>
              <a:rect b="b" l="l" r="r" t="t"/>
              <a:pathLst>
                <a:path extrusionOk="0" h="60673" w="116097">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23"/>
            <p:cNvSpPr/>
            <p:nvPr/>
          </p:nvSpPr>
          <p:spPr>
            <a:xfrm>
              <a:off x="5154433" y="4234936"/>
              <a:ext cx="200389" cy="574156"/>
            </a:xfrm>
            <a:custGeom>
              <a:rect b="b" l="l" r="r" t="t"/>
              <a:pathLst>
                <a:path extrusionOk="0" h="574156" w="200389">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23"/>
            <p:cNvSpPr/>
            <p:nvPr/>
          </p:nvSpPr>
          <p:spPr>
            <a:xfrm>
              <a:off x="5199628" y="3876679"/>
              <a:ext cx="128464" cy="124722"/>
            </a:xfrm>
            <a:custGeom>
              <a:rect b="b" l="l" r="r" t="t"/>
              <a:pathLst>
                <a:path extrusionOk="0" h="124722" w="128464">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23"/>
            <p:cNvSpPr/>
            <p:nvPr/>
          </p:nvSpPr>
          <p:spPr>
            <a:xfrm>
              <a:off x="4996526" y="3906336"/>
              <a:ext cx="182485" cy="357686"/>
            </a:xfrm>
            <a:custGeom>
              <a:rect b="b" l="l" r="r" t="t"/>
              <a:pathLst>
                <a:path extrusionOk="0" h="357686" w="182485">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23"/>
            <p:cNvSpPr/>
            <p:nvPr/>
          </p:nvSpPr>
          <p:spPr>
            <a:xfrm>
              <a:off x="5154414" y="3894094"/>
              <a:ext cx="208226" cy="419055"/>
            </a:xfrm>
            <a:custGeom>
              <a:rect b="b" l="l" r="r" t="t"/>
              <a:pathLst>
                <a:path extrusionOk="0" h="419055" w="208226">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23"/>
            <p:cNvSpPr/>
            <p:nvPr/>
          </p:nvSpPr>
          <p:spPr>
            <a:xfrm>
              <a:off x="5194395" y="3747198"/>
              <a:ext cx="138431" cy="168252"/>
            </a:xfrm>
            <a:custGeom>
              <a:rect b="b" l="l" r="r" t="t"/>
              <a:pathLst>
                <a:path extrusionOk="0" h="168252" w="138431">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23"/>
            <p:cNvSpPr/>
            <p:nvPr/>
          </p:nvSpPr>
          <p:spPr>
            <a:xfrm>
              <a:off x="5199668" y="3732408"/>
              <a:ext cx="146095" cy="144175"/>
            </a:xfrm>
            <a:custGeom>
              <a:rect b="b" l="l" r="r" t="t"/>
              <a:pathLst>
                <a:path extrusionOk="0" h="144175" w="146095">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23"/>
            <p:cNvSpPr/>
            <p:nvPr/>
          </p:nvSpPr>
          <p:spPr>
            <a:xfrm>
              <a:off x="5186268" y="3976961"/>
              <a:ext cx="186859" cy="320520"/>
            </a:xfrm>
            <a:custGeom>
              <a:rect b="b" l="l" r="r" t="t"/>
              <a:pathLst>
                <a:path extrusionOk="0" h="320520" w="186859">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23"/>
            <p:cNvSpPr/>
            <p:nvPr/>
          </p:nvSpPr>
          <p:spPr>
            <a:xfrm>
              <a:off x="4957596" y="4074866"/>
              <a:ext cx="216348" cy="290578"/>
            </a:xfrm>
            <a:custGeom>
              <a:rect b="b" l="l" r="r" t="t"/>
              <a:pathLst>
                <a:path extrusionOk="0" h="290578" w="216348">
                  <a:moveTo>
                    <a:pt x="0" y="0"/>
                  </a:moveTo>
                  <a:lnTo>
                    <a:pt x="67770" y="231360"/>
                  </a:lnTo>
                  <a:lnTo>
                    <a:pt x="216349" y="290579"/>
                  </a:lnTo>
                  <a:lnTo>
                    <a:pt x="162190" y="65302"/>
                  </a:lnTo>
                  <a:lnTo>
                    <a:pt x="0"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23"/>
            <p:cNvSpPr/>
            <p:nvPr/>
          </p:nvSpPr>
          <p:spPr>
            <a:xfrm>
              <a:off x="5101717" y="4257084"/>
              <a:ext cx="109578" cy="53390"/>
            </a:xfrm>
            <a:custGeom>
              <a:rect b="b" l="l" r="r" t="t"/>
              <a:pathLst>
                <a:path extrusionOk="0" h="53390" w="109578">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23"/>
            <p:cNvSpPr/>
            <p:nvPr/>
          </p:nvSpPr>
          <p:spPr>
            <a:xfrm>
              <a:off x="4984781" y="4223327"/>
              <a:ext cx="67863" cy="55821"/>
            </a:xfrm>
            <a:custGeom>
              <a:rect b="b" l="l" r="r" t="t"/>
              <a:pathLst>
                <a:path extrusionOk="0" h="55821" w="67863">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23"/>
            <p:cNvSpPr/>
            <p:nvPr/>
          </p:nvSpPr>
          <p:spPr>
            <a:xfrm>
              <a:off x="5132255" y="3894454"/>
              <a:ext cx="67293" cy="97715"/>
            </a:xfrm>
            <a:custGeom>
              <a:rect b="b" l="l" r="r" t="t"/>
              <a:pathLst>
                <a:path extrusionOk="0" h="97715" w="67293">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23"/>
            <p:cNvSpPr/>
            <p:nvPr/>
          </p:nvSpPr>
          <p:spPr>
            <a:xfrm>
              <a:off x="5305132" y="3960902"/>
              <a:ext cx="81740" cy="121566"/>
            </a:xfrm>
            <a:custGeom>
              <a:rect b="b" l="l" r="r" t="t"/>
              <a:pathLst>
                <a:path extrusionOk="0" h="121566" w="8174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23"/>
            <p:cNvSpPr/>
            <p:nvPr/>
          </p:nvSpPr>
          <p:spPr>
            <a:xfrm>
              <a:off x="2821998" y="4049582"/>
              <a:ext cx="101559" cy="177370"/>
            </a:xfrm>
            <a:custGeom>
              <a:rect b="b" l="l" r="r" t="t"/>
              <a:pathLst>
                <a:path extrusionOk="0" h="177370" w="101559">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23"/>
            <p:cNvSpPr/>
            <p:nvPr/>
          </p:nvSpPr>
          <p:spPr>
            <a:xfrm>
              <a:off x="2814097" y="3945071"/>
              <a:ext cx="67769" cy="130685"/>
            </a:xfrm>
            <a:custGeom>
              <a:rect b="b" l="l" r="r" t="t"/>
              <a:pathLst>
                <a:path extrusionOk="0" h="130685" w="67769">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23"/>
            <p:cNvSpPr/>
            <p:nvPr/>
          </p:nvSpPr>
          <p:spPr>
            <a:xfrm>
              <a:off x="2966810" y="4837262"/>
              <a:ext cx="145801" cy="82247"/>
            </a:xfrm>
            <a:custGeom>
              <a:rect b="b" l="l" r="r" t="t"/>
              <a:pathLst>
                <a:path extrusionOk="0" h="82247" w="145801">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23"/>
            <p:cNvSpPr/>
            <p:nvPr/>
          </p:nvSpPr>
          <p:spPr>
            <a:xfrm>
              <a:off x="2969244" y="4850979"/>
              <a:ext cx="143767" cy="68530"/>
            </a:xfrm>
            <a:custGeom>
              <a:rect b="b" l="l" r="r" t="t"/>
              <a:pathLst>
                <a:path extrusionOk="0" h="68530" w="143767">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23"/>
            <p:cNvSpPr/>
            <p:nvPr/>
          </p:nvSpPr>
          <p:spPr>
            <a:xfrm>
              <a:off x="2864165" y="4805303"/>
              <a:ext cx="146191" cy="82209"/>
            </a:xfrm>
            <a:custGeom>
              <a:rect b="b" l="l" r="r" t="t"/>
              <a:pathLst>
                <a:path extrusionOk="0" h="82209" w="146191">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23"/>
            <p:cNvSpPr/>
            <p:nvPr/>
          </p:nvSpPr>
          <p:spPr>
            <a:xfrm>
              <a:off x="2866543" y="4818565"/>
              <a:ext cx="143767" cy="68566"/>
            </a:xfrm>
            <a:custGeom>
              <a:rect b="b" l="l" r="r" t="t"/>
              <a:pathLst>
                <a:path extrusionOk="0" h="68566" w="143767">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23"/>
            <p:cNvSpPr/>
            <p:nvPr/>
          </p:nvSpPr>
          <p:spPr>
            <a:xfrm>
              <a:off x="2858160" y="4267254"/>
              <a:ext cx="210834" cy="594226"/>
            </a:xfrm>
            <a:custGeom>
              <a:rect b="b" l="l" r="r" t="t"/>
              <a:pathLst>
                <a:path extrusionOk="0" h="594226" w="210834">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23"/>
            <p:cNvSpPr/>
            <p:nvPr/>
          </p:nvSpPr>
          <p:spPr>
            <a:xfrm>
              <a:off x="2884049" y="3772563"/>
              <a:ext cx="155365" cy="247695"/>
            </a:xfrm>
            <a:custGeom>
              <a:rect b="b" l="l" r="r" t="t"/>
              <a:pathLst>
                <a:path extrusionOk="0" h="247695" w="155365">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23"/>
            <p:cNvSpPr/>
            <p:nvPr/>
          </p:nvSpPr>
          <p:spPr>
            <a:xfrm>
              <a:off x="2832349" y="3948237"/>
              <a:ext cx="239208" cy="394751"/>
            </a:xfrm>
            <a:custGeom>
              <a:rect b="b" l="l" r="r" t="t"/>
              <a:pathLst>
                <a:path extrusionOk="0" h="394751" w="239208">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23"/>
            <p:cNvSpPr/>
            <p:nvPr/>
          </p:nvSpPr>
          <p:spPr>
            <a:xfrm>
              <a:off x="3011886" y="4098914"/>
              <a:ext cx="63391" cy="288487"/>
            </a:xfrm>
            <a:custGeom>
              <a:rect b="b" l="l" r="r" t="t"/>
              <a:pathLst>
                <a:path extrusionOk="0" h="288487" w="63391">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23"/>
            <p:cNvSpPr/>
            <p:nvPr/>
          </p:nvSpPr>
          <p:spPr>
            <a:xfrm>
              <a:off x="2997806" y="3997207"/>
              <a:ext cx="83658" cy="135231"/>
            </a:xfrm>
            <a:custGeom>
              <a:rect b="b" l="l" r="r" t="t"/>
              <a:pathLst>
                <a:path extrusionOk="0" h="135231" w="83658">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23"/>
            <p:cNvSpPr/>
            <p:nvPr/>
          </p:nvSpPr>
          <p:spPr>
            <a:xfrm>
              <a:off x="2888823" y="3761654"/>
              <a:ext cx="150557" cy="165637"/>
            </a:xfrm>
            <a:custGeom>
              <a:rect b="b" l="l" r="r" t="t"/>
              <a:pathLst>
                <a:path extrusionOk="0" h="165637" w="150557">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23"/>
            <p:cNvSpPr/>
            <p:nvPr/>
          </p:nvSpPr>
          <p:spPr>
            <a:xfrm>
              <a:off x="2091982" y="2625612"/>
              <a:ext cx="210167" cy="307273"/>
            </a:xfrm>
            <a:custGeom>
              <a:rect b="b" l="l" r="r" t="t"/>
              <a:pathLst>
                <a:path extrusionOk="0" h="307273" w="210167">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23"/>
            <p:cNvSpPr/>
            <p:nvPr/>
          </p:nvSpPr>
          <p:spPr>
            <a:xfrm>
              <a:off x="2269538" y="2847336"/>
              <a:ext cx="39152" cy="227300"/>
            </a:xfrm>
            <a:custGeom>
              <a:rect b="b" l="l" r="r" t="t"/>
              <a:pathLst>
                <a:path extrusionOk="0" h="227300" w="39152">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23"/>
            <p:cNvSpPr/>
            <p:nvPr/>
          </p:nvSpPr>
          <p:spPr>
            <a:xfrm>
              <a:off x="2185896" y="2622782"/>
              <a:ext cx="100407" cy="124097"/>
            </a:xfrm>
            <a:custGeom>
              <a:rect b="b" l="l" r="r" t="t"/>
              <a:pathLst>
                <a:path extrusionOk="0" h="124097" w="100407">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23"/>
            <p:cNvSpPr/>
            <p:nvPr/>
          </p:nvSpPr>
          <p:spPr>
            <a:xfrm>
              <a:off x="2142363" y="2757613"/>
              <a:ext cx="124104" cy="138364"/>
            </a:xfrm>
            <a:custGeom>
              <a:rect b="b" l="l" r="r" t="t"/>
              <a:pathLst>
                <a:path extrusionOk="0" h="138364" w="124104">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23"/>
            <p:cNvSpPr/>
            <p:nvPr/>
          </p:nvSpPr>
          <p:spPr>
            <a:xfrm>
              <a:off x="2121718" y="2803072"/>
              <a:ext cx="180978" cy="208003"/>
            </a:xfrm>
            <a:custGeom>
              <a:rect b="b" l="l" r="r" t="t"/>
              <a:pathLst>
                <a:path extrusionOk="0" h="208003" w="180978">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23"/>
            <p:cNvSpPr/>
            <p:nvPr/>
          </p:nvSpPr>
          <p:spPr>
            <a:xfrm>
              <a:off x="2137334" y="2632700"/>
              <a:ext cx="133195" cy="163980"/>
            </a:xfrm>
            <a:custGeom>
              <a:rect b="b" l="l" r="r" t="t"/>
              <a:pathLst>
                <a:path extrusionOk="0" h="163980" w="133195">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23"/>
            <p:cNvSpPr/>
            <p:nvPr/>
          </p:nvSpPr>
          <p:spPr>
            <a:xfrm>
              <a:off x="2131362" y="2631771"/>
              <a:ext cx="133630" cy="125556"/>
            </a:xfrm>
            <a:custGeom>
              <a:rect b="b" l="l" r="r" t="t"/>
              <a:pathLst>
                <a:path extrusionOk="0" h="125556" w="13363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23"/>
            <p:cNvSpPr/>
            <p:nvPr/>
          </p:nvSpPr>
          <p:spPr>
            <a:xfrm>
              <a:off x="2137527" y="3718507"/>
              <a:ext cx="105640" cy="80438"/>
            </a:xfrm>
            <a:custGeom>
              <a:rect b="b" l="l" r="r" t="t"/>
              <a:pathLst>
                <a:path extrusionOk="0" h="80438" w="10564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23"/>
            <p:cNvSpPr/>
            <p:nvPr/>
          </p:nvSpPr>
          <p:spPr>
            <a:xfrm>
              <a:off x="2137841" y="3744079"/>
              <a:ext cx="105259" cy="54863"/>
            </a:xfrm>
            <a:custGeom>
              <a:rect b="b" l="l" r="r" t="t"/>
              <a:pathLst>
                <a:path extrusionOk="0" h="54863" w="105259">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23"/>
            <p:cNvSpPr/>
            <p:nvPr/>
          </p:nvSpPr>
          <p:spPr>
            <a:xfrm>
              <a:off x="2226539" y="3701115"/>
              <a:ext cx="96273" cy="74358"/>
            </a:xfrm>
            <a:custGeom>
              <a:rect b="b" l="l" r="r" t="t"/>
              <a:pathLst>
                <a:path extrusionOk="0" h="74358" w="96273">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23"/>
            <p:cNvSpPr/>
            <p:nvPr/>
          </p:nvSpPr>
          <p:spPr>
            <a:xfrm>
              <a:off x="2226484" y="3725354"/>
              <a:ext cx="95903" cy="50071"/>
            </a:xfrm>
            <a:custGeom>
              <a:rect b="b" l="l" r="r" t="t"/>
              <a:pathLst>
                <a:path extrusionOk="0" h="50071" w="95903">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23"/>
            <p:cNvSpPr/>
            <p:nvPr/>
          </p:nvSpPr>
          <p:spPr>
            <a:xfrm>
              <a:off x="2101518" y="3008174"/>
              <a:ext cx="205910" cy="717579"/>
            </a:xfrm>
            <a:custGeom>
              <a:rect b="b" l="l" r="r" t="t"/>
              <a:pathLst>
                <a:path extrusionOk="0" h="717579" w="20591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23"/>
            <p:cNvSpPr/>
            <p:nvPr/>
          </p:nvSpPr>
          <p:spPr>
            <a:xfrm>
              <a:off x="2096876" y="2994106"/>
              <a:ext cx="219176" cy="477454"/>
            </a:xfrm>
            <a:custGeom>
              <a:rect b="b" l="l" r="r" t="t"/>
              <a:pathLst>
                <a:path extrusionOk="0" h="477454" w="219176">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23"/>
            <p:cNvSpPr/>
            <p:nvPr/>
          </p:nvSpPr>
          <p:spPr>
            <a:xfrm>
              <a:off x="2115642" y="2850934"/>
              <a:ext cx="316003" cy="274536"/>
            </a:xfrm>
            <a:custGeom>
              <a:rect b="b" l="l" r="r" t="t"/>
              <a:pathLst>
                <a:path extrusionOk="0" h="274536" w="316003">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23"/>
            <p:cNvSpPr/>
            <p:nvPr/>
          </p:nvSpPr>
          <p:spPr>
            <a:xfrm>
              <a:off x="2110000" y="2833008"/>
              <a:ext cx="75991" cy="89275"/>
            </a:xfrm>
            <a:custGeom>
              <a:rect b="b" l="l" r="r" t="t"/>
              <a:pathLst>
                <a:path extrusionOk="0" h="89275" w="75991">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23"/>
            <p:cNvSpPr/>
            <p:nvPr/>
          </p:nvSpPr>
          <p:spPr>
            <a:xfrm>
              <a:off x="2246717" y="2802864"/>
              <a:ext cx="61392" cy="64630"/>
            </a:xfrm>
            <a:custGeom>
              <a:rect b="b" l="l" r="r" t="t"/>
              <a:pathLst>
                <a:path extrusionOk="0" h="64630" w="61392">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23"/>
            <p:cNvSpPr/>
            <p:nvPr/>
          </p:nvSpPr>
          <p:spPr>
            <a:xfrm>
              <a:off x="2092047" y="1119152"/>
              <a:ext cx="668082" cy="515307"/>
            </a:xfrm>
            <a:custGeom>
              <a:rect b="b" l="l" r="r" t="t"/>
              <a:pathLst>
                <a:path extrusionOk="0" h="515307" w="668082">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23"/>
            <p:cNvSpPr/>
            <p:nvPr/>
          </p:nvSpPr>
          <p:spPr>
            <a:xfrm rot="-3598236">
              <a:off x="2590249" y="1465200"/>
              <a:ext cx="232417" cy="133906"/>
            </a:xfrm>
            <a:custGeom>
              <a:rect b="b" l="l" r="r" t="t"/>
              <a:pathLst>
                <a:path extrusionOk="0" h="134025" w="232624">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23"/>
            <p:cNvSpPr/>
            <p:nvPr/>
          </p:nvSpPr>
          <p:spPr>
            <a:xfrm>
              <a:off x="2667422" y="1490358"/>
              <a:ext cx="274409" cy="269191"/>
            </a:xfrm>
            <a:custGeom>
              <a:rect b="b" l="l" r="r" t="t"/>
              <a:pathLst>
                <a:path extrusionOk="0" h="269191" w="274409">
                  <a:moveTo>
                    <a:pt x="274410" y="269192"/>
                  </a:moveTo>
                  <a:lnTo>
                    <a:pt x="0" y="111023"/>
                  </a:lnTo>
                  <a:lnTo>
                    <a:pt x="0" y="0"/>
                  </a:lnTo>
                  <a:lnTo>
                    <a:pt x="274410" y="158264"/>
                  </a:lnTo>
                  <a:lnTo>
                    <a:pt x="274410" y="26919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23"/>
            <p:cNvSpPr/>
            <p:nvPr/>
          </p:nvSpPr>
          <p:spPr>
            <a:xfrm>
              <a:off x="2667422" y="1454143"/>
              <a:ext cx="337610" cy="194669"/>
            </a:xfrm>
            <a:custGeom>
              <a:rect b="b" l="l" r="r" t="t"/>
              <a:pathLst>
                <a:path extrusionOk="0" h="194669" w="337610">
                  <a:moveTo>
                    <a:pt x="274410" y="194670"/>
                  </a:moveTo>
                  <a:lnTo>
                    <a:pt x="0" y="36501"/>
                  </a:lnTo>
                  <a:lnTo>
                    <a:pt x="63201" y="0"/>
                  </a:lnTo>
                  <a:lnTo>
                    <a:pt x="337611" y="158264"/>
                  </a:lnTo>
                  <a:lnTo>
                    <a:pt x="274410" y="194670"/>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23"/>
            <p:cNvSpPr/>
            <p:nvPr/>
          </p:nvSpPr>
          <p:spPr>
            <a:xfrm rot="-1801764">
              <a:off x="2968958" y="1259916"/>
              <a:ext cx="690027" cy="1193572"/>
            </a:xfrm>
            <a:custGeom>
              <a:rect b="b" l="l" r="r" t="t"/>
              <a:pathLst>
                <a:path extrusionOk="0" h="1194633" w="69064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23"/>
            <p:cNvSpPr/>
            <p:nvPr/>
          </p:nvSpPr>
          <p:spPr>
            <a:xfrm>
              <a:off x="2858071" y="1161854"/>
              <a:ext cx="1027965" cy="1324206"/>
            </a:xfrm>
            <a:custGeom>
              <a:rect b="b" l="l" r="r" t="t"/>
              <a:pathLst>
                <a:path extrusionOk="0" h="1324206" w="1027965">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23"/>
            <p:cNvSpPr/>
            <p:nvPr/>
          </p:nvSpPr>
          <p:spPr>
            <a:xfrm>
              <a:off x="2800391" y="1195123"/>
              <a:ext cx="1027965" cy="1324248"/>
            </a:xfrm>
            <a:custGeom>
              <a:rect b="b" l="l" r="r" t="t"/>
              <a:pathLst>
                <a:path extrusionOk="0" h="1324248" w="1027965">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93" name="Google Shape;493;p23"/>
          <p:cNvSpPr txBox="1"/>
          <p:nvPr/>
        </p:nvSpPr>
        <p:spPr>
          <a:xfrm>
            <a:off x="786650" y="2811475"/>
            <a:ext cx="4064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accent1"/>
                </a:solidFill>
                <a:latin typeface="Barlow ExtraBold"/>
                <a:ea typeface="Barlow ExtraBold"/>
                <a:cs typeface="Barlow ExtraBold"/>
                <a:sym typeface="Barlow ExtraBold"/>
              </a:rPr>
              <a:t>SUB - DOMAIN: FILE SYSTEMS</a:t>
            </a:r>
            <a:endParaRPr sz="1500"/>
          </a:p>
        </p:txBody>
      </p:sp>
      <p:sp>
        <p:nvSpPr>
          <p:cNvPr id="494" name="Google Shape;494;p23"/>
          <p:cNvSpPr txBox="1"/>
          <p:nvPr/>
        </p:nvSpPr>
        <p:spPr>
          <a:xfrm>
            <a:off x="382125" y="1438425"/>
            <a:ext cx="5093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accent1"/>
                </a:solidFill>
                <a:latin typeface="Barlow"/>
                <a:ea typeface="Barlow"/>
                <a:cs typeface="Barlow"/>
                <a:sym typeface="Barlow"/>
              </a:rPr>
              <a:t>DOMAIN: COMPUTER NETWORKS</a:t>
            </a:r>
            <a:endParaRPr b="1" sz="2600">
              <a:solidFill>
                <a:schemeClr val="accent1"/>
              </a:solidFill>
              <a:latin typeface="Barlow"/>
              <a:ea typeface="Barlow"/>
              <a:cs typeface="Barlow"/>
              <a:sym typeface="Barlow"/>
            </a:endParaRPr>
          </a:p>
        </p:txBody>
      </p:sp>
      <p:grpSp>
        <p:nvGrpSpPr>
          <p:cNvPr id="495" name="Google Shape;495;p23"/>
          <p:cNvGrpSpPr/>
          <p:nvPr/>
        </p:nvGrpSpPr>
        <p:grpSpPr>
          <a:xfrm>
            <a:off x="105630" y="92553"/>
            <a:ext cx="395541" cy="354046"/>
            <a:chOff x="1510757" y="3225422"/>
            <a:chExt cx="720214" cy="637347"/>
          </a:xfrm>
        </p:grpSpPr>
        <p:sp>
          <p:nvSpPr>
            <p:cNvPr id="496" name="Google Shape;496;p23"/>
            <p:cNvSpPr/>
            <p:nvPr/>
          </p:nvSpPr>
          <p:spPr>
            <a:xfrm>
              <a:off x="1774546" y="3475620"/>
              <a:ext cx="261417" cy="238347"/>
            </a:xfrm>
            <a:custGeom>
              <a:rect b="b" l="l" r="r" t="t"/>
              <a:pathLst>
                <a:path extrusionOk="0" h="351" w="385">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97" name="Google Shape;497;p23"/>
            <p:cNvSpPr/>
            <p:nvPr/>
          </p:nvSpPr>
          <p:spPr>
            <a:xfrm>
              <a:off x="2000650" y="3426634"/>
              <a:ext cx="230321" cy="296287"/>
            </a:xfrm>
            <a:custGeom>
              <a:rect b="b" l="l" r="r" t="t"/>
              <a:pathLst>
                <a:path extrusionOk="0" h="436" w="339">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98" name="Google Shape;498;p23"/>
            <p:cNvSpPr/>
            <p:nvPr/>
          </p:nvSpPr>
          <p:spPr>
            <a:xfrm>
              <a:off x="1774546" y="3225422"/>
              <a:ext cx="211874" cy="236503"/>
            </a:xfrm>
            <a:custGeom>
              <a:rect b="b" l="l" r="r" t="t"/>
              <a:pathLst>
                <a:path extrusionOk="0" h="348" w="312">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99" name="Google Shape;499;p23"/>
            <p:cNvSpPr/>
            <p:nvPr/>
          </p:nvSpPr>
          <p:spPr>
            <a:xfrm>
              <a:off x="1951107" y="3243857"/>
              <a:ext cx="274329" cy="218067"/>
            </a:xfrm>
            <a:custGeom>
              <a:rect b="b" l="l" r="r" t="t"/>
              <a:pathLst>
                <a:path extrusionOk="0" h="321" w="404">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0" name="Google Shape;500;p23"/>
            <p:cNvSpPr/>
            <p:nvPr/>
          </p:nvSpPr>
          <p:spPr>
            <a:xfrm>
              <a:off x="1858610" y="3710542"/>
              <a:ext cx="173926" cy="152226"/>
            </a:xfrm>
            <a:custGeom>
              <a:rect b="b" l="l" r="r" t="t"/>
              <a:pathLst>
                <a:path extrusionOk="0" h="224" w="256">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1" name="Google Shape;501;p23"/>
            <p:cNvSpPr/>
            <p:nvPr/>
          </p:nvSpPr>
          <p:spPr>
            <a:xfrm>
              <a:off x="1521825" y="3426634"/>
              <a:ext cx="288560" cy="234396"/>
            </a:xfrm>
            <a:custGeom>
              <a:rect b="b" l="l" r="r" t="t"/>
              <a:pathLst>
                <a:path extrusionOk="0" h="345" w="42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2" name="Google Shape;502;p23"/>
            <p:cNvSpPr/>
            <p:nvPr/>
          </p:nvSpPr>
          <p:spPr>
            <a:xfrm>
              <a:off x="1510757" y="3234903"/>
              <a:ext cx="299628" cy="227021"/>
            </a:xfrm>
            <a:custGeom>
              <a:rect b="b" l="l" r="r" t="t"/>
              <a:pathLst>
                <a:path extrusionOk="0" h="334" w="441">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4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131" name="Google Shape;1131;p41"/>
          <p:cNvSpPr txBox="1"/>
          <p:nvPr/>
        </p:nvSpPr>
        <p:spPr>
          <a:xfrm>
            <a:off x="132675" y="61225"/>
            <a:ext cx="3612600" cy="6279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3600">
                <a:solidFill>
                  <a:schemeClr val="accent2"/>
                </a:solidFill>
                <a:latin typeface="Raleway SemiBold"/>
                <a:ea typeface="Raleway SemiBold"/>
                <a:cs typeface="Raleway SemiBold"/>
                <a:sym typeface="Raleway SemiBold"/>
              </a:rPr>
              <a:t>CONCLUSION</a:t>
            </a:r>
            <a:endParaRPr sz="3600">
              <a:solidFill>
                <a:schemeClr val="accent2"/>
              </a:solidFill>
              <a:latin typeface="Raleway SemiBold"/>
              <a:ea typeface="Raleway SemiBold"/>
              <a:cs typeface="Raleway SemiBold"/>
              <a:sym typeface="Raleway SemiBold"/>
            </a:endParaRPr>
          </a:p>
        </p:txBody>
      </p:sp>
      <p:sp>
        <p:nvSpPr>
          <p:cNvPr id="1132" name="Google Shape;1132;p41"/>
          <p:cNvSpPr txBox="1"/>
          <p:nvPr/>
        </p:nvSpPr>
        <p:spPr>
          <a:xfrm>
            <a:off x="468575" y="1340350"/>
            <a:ext cx="81075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Barlow Light"/>
              <a:buChar char="●"/>
            </a:pPr>
            <a:r>
              <a:rPr lang="en" sz="2000">
                <a:solidFill>
                  <a:schemeClr val="dk1"/>
                </a:solidFill>
                <a:latin typeface="Barlow Light"/>
                <a:ea typeface="Barlow Light"/>
                <a:cs typeface="Barlow Light"/>
                <a:sym typeface="Barlow Light"/>
              </a:rPr>
              <a:t>Thus the Trie File Search Engine is efficient in terms of </a:t>
            </a:r>
            <a:r>
              <a:rPr b="1" lang="en" sz="2000">
                <a:solidFill>
                  <a:schemeClr val="dk1"/>
                </a:solidFill>
                <a:latin typeface="Barlow"/>
                <a:ea typeface="Barlow"/>
                <a:cs typeface="Barlow"/>
                <a:sym typeface="Barlow"/>
              </a:rPr>
              <a:t>time efficiency </a:t>
            </a:r>
            <a:r>
              <a:rPr lang="en" sz="2000">
                <a:solidFill>
                  <a:schemeClr val="dk1"/>
                </a:solidFill>
                <a:latin typeface="Barlow Light"/>
                <a:ea typeface="Barlow Light"/>
                <a:cs typeface="Barlow Light"/>
                <a:sym typeface="Barlow Light"/>
              </a:rPr>
              <a:t>in searching all the connected systems.</a:t>
            </a:r>
            <a:endParaRPr sz="20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2000">
              <a:solidFill>
                <a:schemeClr val="dk1"/>
              </a:solidFill>
              <a:latin typeface="Barlow Light"/>
              <a:ea typeface="Barlow Light"/>
              <a:cs typeface="Barlow Light"/>
              <a:sym typeface="Barlow Light"/>
            </a:endParaRPr>
          </a:p>
          <a:p>
            <a:pPr indent="-355600" lvl="0" marL="457200" rtl="0" algn="l">
              <a:spcBef>
                <a:spcPts val="0"/>
              </a:spcBef>
              <a:spcAft>
                <a:spcPts val="0"/>
              </a:spcAft>
              <a:buClr>
                <a:schemeClr val="dk1"/>
              </a:buClr>
              <a:buSzPts val="2000"/>
              <a:buFont typeface="Barlow Light"/>
              <a:buChar char="●"/>
            </a:pPr>
            <a:r>
              <a:rPr lang="en" sz="2000">
                <a:solidFill>
                  <a:schemeClr val="dk1"/>
                </a:solidFill>
                <a:latin typeface="Barlow Light"/>
                <a:ea typeface="Barlow Light"/>
                <a:cs typeface="Barlow Light"/>
                <a:sym typeface="Barlow Light"/>
              </a:rPr>
              <a:t>As the trie searches for </a:t>
            </a:r>
            <a:r>
              <a:rPr b="1" lang="en" sz="2000">
                <a:solidFill>
                  <a:schemeClr val="dk1"/>
                </a:solidFill>
                <a:latin typeface="Barlow"/>
                <a:ea typeface="Barlow"/>
                <a:cs typeface="Barlow"/>
                <a:sym typeface="Barlow"/>
              </a:rPr>
              <a:t>all the patterns</a:t>
            </a:r>
            <a:r>
              <a:rPr lang="en" sz="2000">
                <a:solidFill>
                  <a:schemeClr val="dk1"/>
                </a:solidFill>
                <a:latin typeface="Barlow Light"/>
                <a:ea typeface="Barlow Light"/>
                <a:cs typeface="Barlow Light"/>
                <a:sym typeface="Barlow Light"/>
              </a:rPr>
              <a:t>, it will also be useful when only a part of a filename is known. </a:t>
            </a:r>
            <a:endParaRPr sz="20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2000">
              <a:solidFill>
                <a:schemeClr val="dk1"/>
              </a:solidFill>
              <a:latin typeface="Barlow Light"/>
              <a:ea typeface="Barlow Light"/>
              <a:cs typeface="Barlow Light"/>
              <a:sym typeface="Barlow Light"/>
            </a:endParaRPr>
          </a:p>
          <a:p>
            <a:pPr indent="-355600" lvl="0" marL="457200" rtl="0" algn="l">
              <a:spcBef>
                <a:spcPts val="0"/>
              </a:spcBef>
              <a:spcAft>
                <a:spcPts val="0"/>
              </a:spcAft>
              <a:buClr>
                <a:schemeClr val="dk1"/>
              </a:buClr>
              <a:buSzPts val="2000"/>
              <a:buFont typeface="Barlow Light"/>
              <a:buChar char="●"/>
            </a:pPr>
            <a:r>
              <a:rPr lang="en" sz="2000">
                <a:solidFill>
                  <a:schemeClr val="dk1"/>
                </a:solidFill>
                <a:latin typeface="Barlow Light"/>
                <a:ea typeface="Barlow Light"/>
                <a:cs typeface="Barlow Light"/>
                <a:sym typeface="Barlow Light"/>
              </a:rPr>
              <a:t>Though the Search Engine takes a little more </a:t>
            </a:r>
            <a:r>
              <a:rPr b="1" lang="en" sz="2000">
                <a:solidFill>
                  <a:schemeClr val="dk1"/>
                </a:solidFill>
                <a:latin typeface="Barlow"/>
                <a:ea typeface="Barlow"/>
                <a:cs typeface="Barlow"/>
                <a:sym typeface="Barlow"/>
              </a:rPr>
              <a:t>space</a:t>
            </a:r>
            <a:r>
              <a:rPr lang="en" sz="2000">
                <a:solidFill>
                  <a:schemeClr val="dk1"/>
                </a:solidFill>
                <a:latin typeface="Barlow Light"/>
                <a:ea typeface="Barlow Light"/>
                <a:cs typeface="Barlow Light"/>
                <a:sym typeface="Barlow Light"/>
              </a:rPr>
              <a:t> to execute, It is negligible, considering its time saving efficiency.</a:t>
            </a:r>
            <a:endParaRPr sz="2000">
              <a:solidFill>
                <a:schemeClr val="dk1"/>
              </a:solidFill>
              <a:latin typeface="Barlow Light"/>
              <a:ea typeface="Barlow Light"/>
              <a:cs typeface="Barlow Light"/>
              <a:sym typeface="Barlow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42"/>
          <p:cNvSpPr txBox="1"/>
          <p:nvPr>
            <p:ph type="title"/>
          </p:nvPr>
        </p:nvSpPr>
        <p:spPr>
          <a:xfrm>
            <a:off x="375575" y="207600"/>
            <a:ext cx="5329200" cy="61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REFERENCES</a:t>
            </a:r>
            <a:endParaRPr/>
          </a:p>
        </p:txBody>
      </p:sp>
      <p:sp>
        <p:nvSpPr>
          <p:cNvPr id="1138" name="Google Shape;1138;p42"/>
          <p:cNvSpPr txBox="1"/>
          <p:nvPr>
            <p:ph idx="1" type="body"/>
          </p:nvPr>
        </p:nvSpPr>
        <p:spPr>
          <a:xfrm>
            <a:off x="467400" y="989950"/>
            <a:ext cx="7625400" cy="37452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S. Gowri, P.J. Sathish Kumar, K. Geetha Rani, R. Surendran, J. Jabez, </a:t>
            </a:r>
            <a:r>
              <a:rPr lang="en"/>
              <a:t>Usage of a binary integrated spell check algorithm for an upgraded search engine optimization, Measurement: Sensors, Volume 24, 2022, 100451, ISSN 2665-9174, </a:t>
            </a:r>
            <a:endParaRPr/>
          </a:p>
          <a:p>
            <a:pPr indent="-342900" lvl="0" marL="457200" rtl="0" algn="l">
              <a:spcBef>
                <a:spcPts val="0"/>
              </a:spcBef>
              <a:spcAft>
                <a:spcPts val="0"/>
              </a:spcAft>
              <a:buSzPts val="1800"/>
              <a:buChar char="▸"/>
            </a:pPr>
            <a:r>
              <a:rPr lang="en"/>
              <a:t>Fang, B. &amp; Zhang, Y.-Z. (2018). Design of high performance FTP search engine. 27. 67-70+75. </a:t>
            </a:r>
            <a:endParaRPr/>
          </a:p>
          <a:p>
            <a:pPr indent="-342900" lvl="0" marL="457200" rtl="0" algn="l">
              <a:spcBef>
                <a:spcPts val="0"/>
              </a:spcBef>
              <a:spcAft>
                <a:spcPts val="0"/>
              </a:spcAft>
              <a:buSzPts val="1800"/>
              <a:buChar char="▸"/>
            </a:pPr>
            <a:r>
              <a:rPr lang="en"/>
              <a:t>L. Ye, "Research on knowledge search engine based on personalized archives," CIBDA 2022; 3rd International Conference on Computer Information and Big Data Applications, 2022, pp. 1-5.</a:t>
            </a:r>
            <a:endParaRPr/>
          </a:p>
          <a:p>
            <a:pPr indent="0" lvl="0" marL="0" rtl="0" algn="l">
              <a:spcBef>
                <a:spcPts val="600"/>
              </a:spcBef>
              <a:spcAft>
                <a:spcPts val="0"/>
              </a:spcAft>
              <a:buNone/>
            </a:pPr>
            <a:r>
              <a:t/>
            </a:r>
            <a:endParaRPr/>
          </a:p>
        </p:txBody>
      </p:sp>
      <p:sp>
        <p:nvSpPr>
          <p:cNvPr id="1139" name="Google Shape;1139;p4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43"/>
          <p:cNvSpPr txBox="1"/>
          <p:nvPr>
            <p:ph type="ctrTitle"/>
          </p:nvPr>
        </p:nvSpPr>
        <p:spPr>
          <a:xfrm>
            <a:off x="1679225" y="1262875"/>
            <a:ext cx="6408300" cy="238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6200">
                <a:latin typeface="Roboto"/>
                <a:ea typeface="Roboto"/>
                <a:cs typeface="Roboto"/>
                <a:sym typeface="Roboto"/>
              </a:rPr>
              <a:t>THANK YOU !!!</a:t>
            </a:r>
            <a:endParaRPr sz="6200">
              <a:latin typeface="Roboto"/>
              <a:ea typeface="Roboto"/>
              <a:cs typeface="Roboto"/>
              <a:sym typeface="Roboto"/>
            </a:endParaRPr>
          </a:p>
        </p:txBody>
      </p:sp>
      <p:pic>
        <p:nvPicPr>
          <p:cNvPr id="1145" name="Google Shape;1145;p43"/>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4"/>
          <p:cNvSpPr txBox="1"/>
          <p:nvPr>
            <p:ph type="title"/>
          </p:nvPr>
        </p:nvSpPr>
        <p:spPr>
          <a:xfrm>
            <a:off x="457200" y="605600"/>
            <a:ext cx="3117000" cy="65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500"/>
              <a:t>ABSTRACT</a:t>
            </a:r>
            <a:endParaRPr sz="4500"/>
          </a:p>
        </p:txBody>
      </p:sp>
      <p:sp>
        <p:nvSpPr>
          <p:cNvPr id="508" name="Google Shape;508;p2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24"/>
          <p:cNvSpPr txBox="1"/>
          <p:nvPr>
            <p:ph idx="1" type="body"/>
          </p:nvPr>
        </p:nvSpPr>
        <p:spPr>
          <a:xfrm>
            <a:off x="860875" y="1591000"/>
            <a:ext cx="7323000" cy="3045900"/>
          </a:xfrm>
          <a:prstGeom prst="rect">
            <a:avLst/>
          </a:prstGeom>
        </p:spPr>
        <p:txBody>
          <a:bodyPr anchorCtr="0" anchor="t" bIns="0" lIns="0" spcFirstLastPara="1" rIns="0" wrap="square" tIns="0">
            <a:noAutofit/>
          </a:bodyPr>
          <a:lstStyle/>
          <a:p>
            <a:pPr indent="-368300" lvl="0" marL="457200" rtl="0" algn="just">
              <a:spcBef>
                <a:spcPts val="600"/>
              </a:spcBef>
              <a:spcAft>
                <a:spcPts val="0"/>
              </a:spcAft>
              <a:buSzPts val="2200"/>
              <a:buFont typeface="Verdana"/>
              <a:buChar char="▸"/>
            </a:pPr>
            <a:r>
              <a:rPr lang="en">
                <a:solidFill>
                  <a:srgbClr val="000000"/>
                </a:solidFill>
                <a:latin typeface="Verdana"/>
                <a:ea typeface="Verdana"/>
                <a:cs typeface="Verdana"/>
                <a:sym typeface="Verdana"/>
              </a:rPr>
              <a:t>When a group of networks are connected using LAN they form a private network where each computer has its own private IP address.</a:t>
            </a:r>
            <a:endParaRPr>
              <a:solidFill>
                <a:srgbClr val="000000"/>
              </a:solidFill>
              <a:latin typeface="Verdana"/>
              <a:ea typeface="Verdana"/>
              <a:cs typeface="Verdana"/>
              <a:sym typeface="Verdana"/>
            </a:endParaRPr>
          </a:p>
          <a:p>
            <a:pPr indent="-368300" lvl="0" marL="457200" rtl="0" algn="just">
              <a:spcBef>
                <a:spcPts val="0"/>
              </a:spcBef>
              <a:spcAft>
                <a:spcPts val="0"/>
              </a:spcAft>
              <a:buSzPts val="2200"/>
              <a:buFont typeface="Verdana"/>
              <a:buChar char="▸"/>
            </a:pPr>
            <a:r>
              <a:rPr lang="en">
                <a:solidFill>
                  <a:srgbClr val="000000"/>
                </a:solidFill>
                <a:latin typeface="Verdana"/>
                <a:ea typeface="Verdana"/>
                <a:cs typeface="Verdana"/>
                <a:sym typeface="Verdana"/>
              </a:rPr>
              <a:t>This project basically makes use of this network and private IP addresses to share and access files between computers connected to a Local Area Network either through WiFi or Ethernet</a:t>
            </a:r>
            <a:endParaRPr>
              <a:solidFill>
                <a:srgbClr val="000000"/>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5"/>
          <p:cNvSpPr txBox="1"/>
          <p:nvPr>
            <p:ph type="title"/>
          </p:nvPr>
        </p:nvSpPr>
        <p:spPr>
          <a:xfrm>
            <a:off x="457200" y="605600"/>
            <a:ext cx="3607500" cy="549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400"/>
              <a:t>OBJECTIVES:</a:t>
            </a:r>
            <a:endParaRPr sz="4400"/>
          </a:p>
        </p:txBody>
      </p:sp>
      <p:sp>
        <p:nvSpPr>
          <p:cNvPr id="515" name="Google Shape;515;p2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16" name="Google Shape;516;p25"/>
          <p:cNvSpPr txBox="1"/>
          <p:nvPr>
            <p:ph idx="1" type="body"/>
          </p:nvPr>
        </p:nvSpPr>
        <p:spPr>
          <a:xfrm>
            <a:off x="653150" y="1617850"/>
            <a:ext cx="7933200" cy="3018900"/>
          </a:xfrm>
          <a:prstGeom prst="rect">
            <a:avLst/>
          </a:prstGeom>
        </p:spPr>
        <p:txBody>
          <a:bodyPr anchorCtr="0" anchor="t" bIns="0" lIns="0" spcFirstLastPara="1" rIns="0" wrap="square" tIns="0">
            <a:noAutofit/>
          </a:bodyPr>
          <a:lstStyle/>
          <a:p>
            <a:pPr indent="-330200" lvl="0" marL="457200" rtl="0" algn="just">
              <a:lnSpc>
                <a:spcPct val="115000"/>
              </a:lnSpc>
              <a:spcBef>
                <a:spcPts val="1200"/>
              </a:spcBef>
              <a:spcAft>
                <a:spcPts val="0"/>
              </a:spcAft>
              <a:buClr>
                <a:srgbClr val="000000"/>
              </a:buClr>
              <a:buSzPts val="1600"/>
              <a:buFont typeface="Verdana"/>
              <a:buChar char="▸"/>
            </a:pPr>
            <a:r>
              <a:rPr lang="en" sz="1600">
                <a:solidFill>
                  <a:srgbClr val="000000"/>
                </a:solidFill>
                <a:latin typeface="Verdana"/>
                <a:ea typeface="Verdana"/>
                <a:cs typeface="Verdana"/>
                <a:sym typeface="Verdana"/>
              </a:rPr>
              <a:t>E</a:t>
            </a:r>
            <a:r>
              <a:rPr lang="en" sz="1600">
                <a:solidFill>
                  <a:srgbClr val="000000"/>
                </a:solidFill>
                <a:latin typeface="Verdana"/>
                <a:ea typeface="Verdana"/>
                <a:cs typeface="Verdana"/>
                <a:sym typeface="Verdana"/>
              </a:rPr>
              <a:t>nable the user to have instant information about any file in that computer and other computers in the network. </a:t>
            </a:r>
            <a:endParaRPr sz="1600">
              <a:solidFill>
                <a:srgbClr val="000000"/>
              </a:solidFill>
              <a:latin typeface="Verdana"/>
              <a:ea typeface="Verdana"/>
              <a:cs typeface="Verdana"/>
              <a:sym typeface="Verdana"/>
            </a:endParaRPr>
          </a:p>
          <a:p>
            <a:pPr indent="-330200" lvl="0" marL="457200" rtl="0" algn="just">
              <a:lnSpc>
                <a:spcPct val="115000"/>
              </a:lnSpc>
              <a:spcBef>
                <a:spcPts val="0"/>
              </a:spcBef>
              <a:spcAft>
                <a:spcPts val="0"/>
              </a:spcAft>
              <a:buClr>
                <a:srgbClr val="000000"/>
              </a:buClr>
              <a:buSzPts val="1600"/>
              <a:buFont typeface="Verdana"/>
              <a:buChar char="▸"/>
            </a:pPr>
            <a:r>
              <a:rPr lang="en" sz="1600">
                <a:solidFill>
                  <a:srgbClr val="000000"/>
                </a:solidFill>
                <a:latin typeface="Verdana"/>
                <a:ea typeface="Verdana"/>
                <a:cs typeface="Verdana"/>
                <a:sym typeface="Verdana"/>
              </a:rPr>
              <a:t>Obtaining the locations of not only the particular file which we search but also the files with similar names on the network so that the file can be searched even if its exact name is not known. </a:t>
            </a:r>
            <a:endParaRPr sz="1600">
              <a:solidFill>
                <a:srgbClr val="000000"/>
              </a:solidFill>
              <a:latin typeface="Verdana"/>
              <a:ea typeface="Verdana"/>
              <a:cs typeface="Verdana"/>
              <a:sym typeface="Verdana"/>
            </a:endParaRPr>
          </a:p>
          <a:p>
            <a:pPr indent="-330200" lvl="0" marL="457200" rtl="0" algn="just">
              <a:lnSpc>
                <a:spcPct val="115000"/>
              </a:lnSpc>
              <a:spcBef>
                <a:spcPts val="0"/>
              </a:spcBef>
              <a:spcAft>
                <a:spcPts val="0"/>
              </a:spcAft>
              <a:buClr>
                <a:srgbClr val="000000"/>
              </a:buClr>
              <a:buSzPts val="1600"/>
              <a:buFont typeface="Verdana"/>
              <a:buChar char="▸"/>
            </a:pPr>
            <a:r>
              <a:rPr lang="en" sz="1600">
                <a:solidFill>
                  <a:srgbClr val="000000"/>
                </a:solidFill>
                <a:latin typeface="Verdana"/>
                <a:ea typeface="Verdana"/>
                <a:cs typeface="Verdana"/>
                <a:sym typeface="Verdana"/>
              </a:rPr>
              <a:t>Enable one to find out the file extensions. One need to just mention the  name or any substring of the file &amp; the software would tell the path along with their extensions. </a:t>
            </a:r>
            <a:endParaRPr sz="1600">
              <a:solidFill>
                <a:srgbClr val="000000"/>
              </a:solidFill>
              <a:latin typeface="Verdana"/>
              <a:ea typeface="Verdana"/>
              <a:cs typeface="Verdana"/>
              <a:sym typeface="Verdana"/>
            </a:endParaRPr>
          </a:p>
          <a:p>
            <a:pPr indent="0" lvl="0" marL="914400" rtl="0" algn="just">
              <a:lnSpc>
                <a:spcPct val="115000"/>
              </a:lnSpc>
              <a:spcBef>
                <a:spcPts val="1200"/>
              </a:spcBef>
              <a:spcAft>
                <a:spcPts val="0"/>
              </a:spcAft>
              <a:buNone/>
            </a:pPr>
            <a:r>
              <a:t/>
            </a:r>
            <a:endParaRPr sz="1600">
              <a:solidFill>
                <a:srgbClr val="000000"/>
              </a:solidFill>
              <a:latin typeface="Verdana"/>
              <a:ea typeface="Verdana"/>
              <a:cs typeface="Verdana"/>
              <a:sym typeface="Verdana"/>
            </a:endParaRPr>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6"/>
          <p:cNvSpPr txBox="1"/>
          <p:nvPr/>
        </p:nvSpPr>
        <p:spPr>
          <a:xfrm>
            <a:off x="850325" y="1376700"/>
            <a:ext cx="4804200" cy="96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700">
              <a:latin typeface="Barlow Light"/>
              <a:ea typeface="Barlow Light"/>
              <a:cs typeface="Barlow Light"/>
              <a:sym typeface="Barlow Light"/>
            </a:endParaRPr>
          </a:p>
          <a:p>
            <a:pPr indent="0" lvl="0" marL="0" rtl="0" algn="l">
              <a:spcBef>
                <a:spcPts val="0"/>
              </a:spcBef>
              <a:spcAft>
                <a:spcPts val="0"/>
              </a:spcAft>
              <a:buNone/>
            </a:pPr>
            <a:r>
              <a:t/>
            </a:r>
            <a:endParaRPr sz="1700">
              <a:latin typeface="Barlow Light"/>
              <a:ea typeface="Barlow Light"/>
              <a:cs typeface="Barlow Light"/>
              <a:sym typeface="Barlow Light"/>
            </a:endParaRPr>
          </a:p>
          <a:p>
            <a:pPr indent="0" lvl="0" marL="0" rtl="0" algn="l">
              <a:spcBef>
                <a:spcPts val="0"/>
              </a:spcBef>
              <a:spcAft>
                <a:spcPts val="0"/>
              </a:spcAft>
              <a:buNone/>
            </a:pPr>
            <a:r>
              <a:t/>
            </a:r>
            <a:endParaRPr sz="1700">
              <a:latin typeface="Barlow Light"/>
              <a:ea typeface="Barlow Light"/>
              <a:cs typeface="Barlow Light"/>
              <a:sym typeface="Barlow Light"/>
            </a:endParaRPr>
          </a:p>
        </p:txBody>
      </p:sp>
      <p:grpSp>
        <p:nvGrpSpPr>
          <p:cNvPr id="522" name="Google Shape;522;p26"/>
          <p:cNvGrpSpPr/>
          <p:nvPr/>
        </p:nvGrpSpPr>
        <p:grpSpPr>
          <a:xfrm>
            <a:off x="6364026" y="699015"/>
            <a:ext cx="2717876" cy="3518055"/>
            <a:chOff x="2602525" y="317054"/>
            <a:chExt cx="4174283" cy="4762495"/>
          </a:xfrm>
        </p:grpSpPr>
        <p:sp>
          <p:nvSpPr>
            <p:cNvPr id="523" name="Google Shape;523;p26"/>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26"/>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26"/>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26"/>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26"/>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26"/>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26"/>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26"/>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26"/>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26"/>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26"/>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26"/>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26"/>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26"/>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26"/>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26"/>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26"/>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26"/>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26"/>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26"/>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26"/>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26"/>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26"/>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26"/>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26"/>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26"/>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26"/>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26"/>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26"/>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26"/>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26"/>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26"/>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6"/>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6"/>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26"/>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26"/>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6"/>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26"/>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26"/>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26"/>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6"/>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26"/>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26"/>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26"/>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6"/>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6"/>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26"/>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26"/>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26"/>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26"/>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26"/>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6"/>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6"/>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6"/>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26"/>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26"/>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26"/>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80" name="Google Shape;580;p26"/>
            <p:cNvGrpSpPr/>
            <p:nvPr/>
          </p:nvGrpSpPr>
          <p:grpSpPr>
            <a:xfrm>
              <a:off x="2941619" y="3895613"/>
              <a:ext cx="483621" cy="510995"/>
              <a:chOff x="4345944" y="4626313"/>
              <a:chExt cx="483621" cy="510995"/>
            </a:xfrm>
          </p:grpSpPr>
          <p:grpSp>
            <p:nvGrpSpPr>
              <p:cNvPr id="581" name="Google Shape;581;p26"/>
              <p:cNvGrpSpPr/>
              <p:nvPr/>
            </p:nvGrpSpPr>
            <p:grpSpPr>
              <a:xfrm>
                <a:off x="4345944" y="4852987"/>
                <a:ext cx="474200" cy="284321"/>
                <a:chOff x="4345944" y="4852987"/>
                <a:chExt cx="474200" cy="284321"/>
              </a:xfrm>
            </p:grpSpPr>
            <p:sp>
              <p:nvSpPr>
                <p:cNvPr id="582" name="Google Shape;582;p26"/>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6"/>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6"/>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85" name="Google Shape;585;p26"/>
                <p:cNvGrpSpPr/>
                <p:nvPr/>
              </p:nvGrpSpPr>
              <p:grpSpPr>
                <a:xfrm>
                  <a:off x="4457040" y="4985575"/>
                  <a:ext cx="133724" cy="77247"/>
                  <a:chOff x="4457040" y="4985575"/>
                  <a:chExt cx="133724" cy="77247"/>
                </a:xfrm>
              </p:grpSpPr>
              <p:sp>
                <p:nvSpPr>
                  <p:cNvPr id="586" name="Google Shape;586;p26"/>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6"/>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88" name="Google Shape;588;p26"/>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6"/>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6"/>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6"/>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26"/>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26"/>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6"/>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6"/>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26"/>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26"/>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26"/>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6"/>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26"/>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26"/>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6"/>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6"/>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26"/>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6"/>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26"/>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26"/>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26"/>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26"/>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26"/>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26"/>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26"/>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6"/>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6"/>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6"/>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6"/>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6"/>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26"/>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6"/>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6"/>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6"/>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6"/>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6"/>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6"/>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6"/>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6"/>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6"/>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6"/>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6"/>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6"/>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6"/>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6"/>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6"/>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6"/>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6"/>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6"/>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6"/>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6"/>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6"/>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6"/>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6"/>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6"/>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6"/>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6"/>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6"/>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6"/>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6"/>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6"/>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6"/>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26"/>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26"/>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2" name="Google Shape;652;p26"/>
              <p:cNvGrpSpPr/>
              <p:nvPr/>
            </p:nvGrpSpPr>
            <p:grpSpPr>
              <a:xfrm>
                <a:off x="4543079" y="4626313"/>
                <a:ext cx="286486" cy="386884"/>
                <a:chOff x="4543079" y="4626313"/>
                <a:chExt cx="286486" cy="386884"/>
              </a:xfrm>
            </p:grpSpPr>
            <p:grpSp>
              <p:nvGrpSpPr>
                <p:cNvPr id="653" name="Google Shape;653;p26"/>
                <p:cNvGrpSpPr/>
                <p:nvPr/>
              </p:nvGrpSpPr>
              <p:grpSpPr>
                <a:xfrm>
                  <a:off x="4543079" y="4626313"/>
                  <a:ext cx="286486" cy="386884"/>
                  <a:chOff x="4543079" y="4626313"/>
                  <a:chExt cx="286486" cy="386884"/>
                </a:xfrm>
              </p:grpSpPr>
              <p:sp>
                <p:nvSpPr>
                  <p:cNvPr id="654" name="Google Shape;654;p26"/>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6"/>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6"/>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6"/>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26"/>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9" name="Google Shape;659;p26"/>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26"/>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26"/>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662" name="Google Shape;662;p26"/>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6"/>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26"/>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6"/>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6"/>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6"/>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68" name="Google Shape;668;p26"/>
          <p:cNvGrpSpPr/>
          <p:nvPr/>
        </p:nvGrpSpPr>
        <p:grpSpPr>
          <a:xfrm>
            <a:off x="850275" y="370392"/>
            <a:ext cx="5415583" cy="4337208"/>
            <a:chOff x="2263283" y="868374"/>
            <a:chExt cx="2752800" cy="2655000"/>
          </a:xfrm>
        </p:grpSpPr>
        <p:sp>
          <p:nvSpPr>
            <p:cNvPr id="669" name="Google Shape;669;p26"/>
            <p:cNvSpPr/>
            <p:nvPr/>
          </p:nvSpPr>
          <p:spPr>
            <a:xfrm flipH="1" rot="10800000">
              <a:off x="2263283" y="868374"/>
              <a:ext cx="2752800" cy="2655000"/>
            </a:xfrm>
            <a:prstGeom prst="round2DiagRect">
              <a:avLst>
                <a:gd fmla="val 0" name="adj1"/>
                <a:gd fmla="val 17764"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txBox="1"/>
            <p:nvPr/>
          </p:nvSpPr>
          <p:spPr>
            <a:xfrm>
              <a:off x="2467725" y="1587006"/>
              <a:ext cx="2398500" cy="1541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500">
                <a:solidFill>
                  <a:schemeClr val="lt1"/>
                </a:solidFill>
                <a:latin typeface="Verdana"/>
                <a:ea typeface="Verdana"/>
                <a:cs typeface="Verdana"/>
                <a:sym typeface="Verdana"/>
              </a:endParaRPr>
            </a:p>
            <a:p>
              <a:pPr indent="0" lvl="0" marL="0" rtl="0" algn="just">
                <a:spcBef>
                  <a:spcPts val="0"/>
                </a:spcBef>
                <a:spcAft>
                  <a:spcPts val="0"/>
                </a:spcAft>
                <a:buNone/>
              </a:pPr>
              <a:r>
                <a:rPr lang="en" sz="1500">
                  <a:solidFill>
                    <a:schemeClr val="lt1"/>
                  </a:solidFill>
                  <a:latin typeface="Verdana"/>
                  <a:ea typeface="Verdana"/>
                  <a:cs typeface="Verdana"/>
                  <a:sym typeface="Verdana"/>
                </a:rPr>
                <a:t>Accessing Files from multiple systems in a network is quite difficult and a Slow process.</a:t>
              </a:r>
              <a:endParaRPr sz="1500">
                <a:solidFill>
                  <a:schemeClr val="lt1"/>
                </a:solidFill>
                <a:latin typeface="Verdana"/>
                <a:ea typeface="Verdana"/>
                <a:cs typeface="Verdana"/>
                <a:sym typeface="Verdana"/>
              </a:endParaRPr>
            </a:p>
            <a:p>
              <a:pPr indent="0" lvl="0" marL="0" rtl="0" algn="just">
                <a:spcBef>
                  <a:spcPts val="0"/>
                </a:spcBef>
                <a:spcAft>
                  <a:spcPts val="0"/>
                </a:spcAft>
                <a:buNone/>
              </a:pPr>
              <a:r>
                <a:t/>
              </a:r>
              <a:endParaRPr sz="1500">
                <a:solidFill>
                  <a:schemeClr val="lt1"/>
                </a:solidFill>
                <a:latin typeface="Verdana"/>
                <a:ea typeface="Verdana"/>
                <a:cs typeface="Verdana"/>
                <a:sym typeface="Verdana"/>
              </a:endParaRPr>
            </a:p>
            <a:p>
              <a:pPr indent="0" lvl="0" marL="0" rtl="0" algn="just">
                <a:spcBef>
                  <a:spcPts val="0"/>
                </a:spcBef>
                <a:spcAft>
                  <a:spcPts val="0"/>
                </a:spcAft>
                <a:buNone/>
              </a:pPr>
              <a:r>
                <a:rPr lang="en" sz="1500">
                  <a:solidFill>
                    <a:schemeClr val="lt1"/>
                  </a:solidFill>
                  <a:latin typeface="Verdana"/>
                  <a:ea typeface="Verdana"/>
                  <a:cs typeface="Verdana"/>
                  <a:sym typeface="Verdana"/>
                </a:rPr>
                <a:t>Solving </a:t>
              </a:r>
              <a:r>
                <a:rPr lang="en" sz="1500">
                  <a:solidFill>
                    <a:schemeClr val="lt1"/>
                  </a:solidFill>
                  <a:latin typeface="Verdana"/>
                  <a:ea typeface="Verdana"/>
                  <a:cs typeface="Verdana"/>
                  <a:sym typeface="Verdana"/>
                </a:rPr>
                <a:t>this problem using an </a:t>
              </a:r>
              <a:r>
                <a:rPr b="1" lang="en" sz="1500">
                  <a:solidFill>
                    <a:schemeClr val="lt1"/>
                  </a:solidFill>
                  <a:latin typeface="Verdana"/>
                  <a:ea typeface="Verdana"/>
                  <a:cs typeface="Verdana"/>
                  <a:sym typeface="Verdana"/>
                </a:rPr>
                <a:t>Efficient and </a:t>
              </a:r>
              <a:r>
                <a:rPr lang="en" sz="1500">
                  <a:solidFill>
                    <a:schemeClr val="lt1"/>
                  </a:solidFill>
                  <a:latin typeface="Verdana"/>
                  <a:ea typeface="Verdana"/>
                  <a:cs typeface="Verdana"/>
                  <a:sym typeface="Verdana"/>
                </a:rPr>
                <a:t> </a:t>
              </a:r>
              <a:r>
                <a:rPr b="1" lang="en" sz="1500">
                  <a:solidFill>
                    <a:schemeClr val="lt1"/>
                  </a:solidFill>
                  <a:latin typeface="Verdana"/>
                  <a:ea typeface="Verdana"/>
                  <a:cs typeface="Verdana"/>
                  <a:sym typeface="Verdana"/>
                </a:rPr>
                <a:t>Optimized Trie based File Searching Algorithm</a:t>
              </a:r>
              <a:r>
                <a:rPr lang="en" sz="1500">
                  <a:solidFill>
                    <a:schemeClr val="lt1"/>
                  </a:solidFill>
                  <a:latin typeface="Verdana"/>
                  <a:ea typeface="Verdana"/>
                  <a:cs typeface="Verdana"/>
                  <a:sym typeface="Verdana"/>
                </a:rPr>
                <a:t> for accessing files in a Local Area Network </a:t>
              </a:r>
              <a:endParaRPr sz="300">
                <a:solidFill>
                  <a:schemeClr val="lt1"/>
                </a:solidFill>
                <a:latin typeface="Barlow"/>
                <a:ea typeface="Barlow"/>
                <a:cs typeface="Barlow"/>
                <a:sym typeface="Barlow"/>
              </a:endParaRPr>
            </a:p>
          </p:txBody>
        </p:sp>
        <p:sp>
          <p:nvSpPr>
            <p:cNvPr id="671" name="Google Shape;671;p26"/>
            <p:cNvSpPr txBox="1"/>
            <p:nvPr/>
          </p:nvSpPr>
          <p:spPr>
            <a:xfrm>
              <a:off x="2400364" y="1195510"/>
              <a:ext cx="1864500" cy="320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500">
                  <a:solidFill>
                    <a:schemeClr val="lt1"/>
                  </a:solidFill>
                  <a:latin typeface="Raleway SemiBold"/>
                  <a:ea typeface="Raleway SemiBold"/>
                  <a:cs typeface="Raleway SemiBold"/>
                  <a:sym typeface="Raleway SemiBold"/>
                </a:rPr>
                <a:t>PROBLEM STATEMENT</a:t>
              </a:r>
              <a:endParaRPr sz="500">
                <a:solidFill>
                  <a:schemeClr val="lt1"/>
                </a:solidFill>
                <a:latin typeface="Barlow"/>
                <a:ea typeface="Barlow"/>
                <a:cs typeface="Barlow"/>
                <a:sym typeface="Barlow"/>
              </a:endParaRPr>
            </a:p>
          </p:txBody>
        </p:sp>
      </p:grpSp>
      <p:grpSp>
        <p:nvGrpSpPr>
          <p:cNvPr id="672" name="Google Shape;672;p26"/>
          <p:cNvGrpSpPr/>
          <p:nvPr/>
        </p:nvGrpSpPr>
        <p:grpSpPr>
          <a:xfrm>
            <a:off x="108175" y="79258"/>
            <a:ext cx="360278" cy="367246"/>
            <a:chOff x="1301750" y="920750"/>
            <a:chExt cx="5095875" cy="5100637"/>
          </a:xfrm>
        </p:grpSpPr>
        <p:sp>
          <p:nvSpPr>
            <p:cNvPr id="673" name="Google Shape;673;p26"/>
            <p:cNvSpPr/>
            <p:nvPr/>
          </p:nvSpPr>
          <p:spPr>
            <a:xfrm>
              <a:off x="1301750" y="2546350"/>
              <a:ext cx="1801812" cy="2917825"/>
            </a:xfrm>
            <a:custGeom>
              <a:rect b="b" l="l" r="r" t="t"/>
              <a:pathLst>
                <a:path extrusionOk="0" h="655" w="405">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74" name="Google Shape;674;p26"/>
            <p:cNvSpPr/>
            <p:nvPr/>
          </p:nvSpPr>
          <p:spPr>
            <a:xfrm>
              <a:off x="2387600" y="4403725"/>
              <a:ext cx="2865436" cy="1617662"/>
            </a:xfrm>
            <a:custGeom>
              <a:rect b="b" l="l" r="r" t="t"/>
              <a:pathLst>
                <a:path extrusionOk="0" h="363" w="644">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75" name="Google Shape;675;p26"/>
            <p:cNvSpPr/>
            <p:nvPr/>
          </p:nvSpPr>
          <p:spPr>
            <a:xfrm>
              <a:off x="4546600" y="2790825"/>
              <a:ext cx="1851025" cy="2717800"/>
            </a:xfrm>
            <a:custGeom>
              <a:rect b="b" l="l" r="r" t="t"/>
              <a:pathLst>
                <a:path extrusionOk="0" h="610" w="416">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76" name="Google Shape;676;p26"/>
            <p:cNvSpPr/>
            <p:nvPr/>
          </p:nvSpPr>
          <p:spPr>
            <a:xfrm>
              <a:off x="3962400" y="925512"/>
              <a:ext cx="2297112" cy="2333625"/>
            </a:xfrm>
            <a:custGeom>
              <a:rect b="b" l="l" r="r" t="t"/>
              <a:pathLst>
                <a:path extrusionOk="0" h="524" w="516">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77" name="Google Shape;677;p26"/>
            <p:cNvSpPr/>
            <p:nvPr/>
          </p:nvSpPr>
          <p:spPr>
            <a:xfrm>
              <a:off x="1466850" y="920750"/>
              <a:ext cx="2759074" cy="2097087"/>
            </a:xfrm>
            <a:custGeom>
              <a:rect b="b" l="l" r="r" t="t"/>
              <a:pathLst>
                <a:path extrusionOk="0" h="471" w="62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678" name="Google Shape;678;p2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grpSp>
        <p:nvGrpSpPr>
          <p:cNvPr id="683" name="Google Shape;683;p27"/>
          <p:cNvGrpSpPr/>
          <p:nvPr/>
        </p:nvGrpSpPr>
        <p:grpSpPr>
          <a:xfrm>
            <a:off x="83942" y="95010"/>
            <a:ext cx="297379" cy="373541"/>
            <a:chOff x="1246775" y="910975"/>
            <a:chExt cx="439650" cy="523900"/>
          </a:xfrm>
        </p:grpSpPr>
        <p:sp>
          <p:nvSpPr>
            <p:cNvPr id="684" name="Google Shape;684;p27"/>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85" name="Google Shape;685;p27"/>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86" name="Google Shape;686;p27"/>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aphicFrame>
        <p:nvGraphicFramePr>
          <p:cNvPr id="687" name="Google Shape;687;p27"/>
          <p:cNvGraphicFramePr/>
          <p:nvPr/>
        </p:nvGraphicFramePr>
        <p:xfrm>
          <a:off x="856682" y="927188"/>
          <a:ext cx="3000000" cy="3000000"/>
        </p:xfrm>
        <a:graphic>
          <a:graphicData uri="http://schemas.openxmlformats.org/drawingml/2006/table">
            <a:tbl>
              <a:tblPr bandRow="1" firstRow="1">
                <a:noFill/>
                <a:tableStyleId>{6798C573-C878-4802-9269-B8F0038B5DF6}</a:tableStyleId>
              </a:tblPr>
              <a:tblGrid>
                <a:gridCol w="1375500"/>
                <a:gridCol w="2017625"/>
                <a:gridCol w="2237400"/>
                <a:gridCol w="2211075"/>
              </a:tblGrid>
              <a:tr h="286325">
                <a:tc>
                  <a:txBody>
                    <a:bodyPr/>
                    <a:lstStyle/>
                    <a:p>
                      <a:pPr indent="0" lvl="0" marL="0" marR="0" rtl="0" algn="l">
                        <a:lnSpc>
                          <a:spcPct val="100000"/>
                        </a:lnSpc>
                        <a:spcBef>
                          <a:spcPts val="0"/>
                        </a:spcBef>
                        <a:spcAft>
                          <a:spcPts val="0"/>
                        </a:spcAft>
                        <a:buNone/>
                      </a:pPr>
                      <a:r>
                        <a:rPr b="1" lang="en" sz="1400" u="none" cap="none" strike="noStrike">
                          <a:latin typeface="Barlow"/>
                          <a:ea typeface="Barlow"/>
                          <a:cs typeface="Barlow"/>
                          <a:sym typeface="Barlow"/>
                        </a:rPr>
                        <a:t>Paper Name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lang="en" sz="1400" u="none" cap="none" strike="noStrike">
                          <a:latin typeface="Barlow"/>
                          <a:ea typeface="Barlow"/>
                          <a:cs typeface="Barlow"/>
                          <a:sym typeface="Barlow"/>
                        </a:rPr>
                        <a:t>Publish</a:t>
                      </a:r>
                      <a:r>
                        <a:rPr lang="en">
                          <a:latin typeface="Barlow"/>
                          <a:ea typeface="Barlow"/>
                          <a:cs typeface="Barlow"/>
                          <a:sym typeface="Barlow"/>
                        </a:rPr>
                        <a:t>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a:t>Methodology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lang="en" sz="1400" u="none" cap="none" strike="noStrike">
                          <a:latin typeface="Barlow"/>
                          <a:ea typeface="Barlow"/>
                          <a:cs typeface="Barlow"/>
                          <a:sym typeface="Barlow"/>
                        </a:rPr>
                        <a:t>Drawbacks</a:t>
                      </a:r>
                      <a:endParaRPr sz="1400" u="none" cap="none" strike="noStrike"/>
                    </a:p>
                  </a:txBody>
                  <a:tcPr marT="45725" marB="45725" marR="91450" marL="91450"/>
                </a:tc>
              </a:tr>
              <a:tr h="1157050">
                <a:tc>
                  <a:txBody>
                    <a:bodyPr/>
                    <a:lstStyle/>
                    <a:p>
                      <a:pPr indent="0" lvl="0" marL="0" marR="0" rtl="0" algn="l">
                        <a:lnSpc>
                          <a:spcPct val="100000"/>
                        </a:lnSpc>
                        <a:spcBef>
                          <a:spcPts val="0"/>
                        </a:spcBef>
                        <a:spcAft>
                          <a:spcPts val="0"/>
                        </a:spcAft>
                        <a:buNone/>
                      </a:pPr>
                      <a:r>
                        <a:rPr lang="en" sz="1100" u="none" cap="none" strike="noStrike">
                          <a:latin typeface="Barlow Medium"/>
                          <a:ea typeface="Barlow Medium"/>
                          <a:cs typeface="Barlow Medium"/>
                          <a:sym typeface="Barlow Medium"/>
                        </a:rPr>
                        <a:t>Research and Implementation of File Search Engine</a:t>
                      </a:r>
                      <a:endParaRPr sz="1100" u="none" cap="none" strike="noStrike"/>
                    </a:p>
                  </a:txBody>
                  <a:tcPr marT="45725" marB="45725" marR="91450" marL="91450"/>
                </a:tc>
                <a:tc>
                  <a:txBody>
                    <a:bodyPr/>
                    <a:lstStyle/>
                    <a:p>
                      <a:pPr indent="0" lvl="0" marL="0" rtl="0" algn="l">
                        <a:spcBef>
                          <a:spcPts val="0"/>
                        </a:spcBef>
                        <a:spcAft>
                          <a:spcPts val="0"/>
                        </a:spcAft>
                        <a:buNone/>
                      </a:pPr>
                      <a:r>
                        <a:rPr lang="en" sz="1100">
                          <a:latin typeface="Barlow Medium"/>
                          <a:ea typeface="Barlow Medium"/>
                          <a:cs typeface="Barlow Medium"/>
                          <a:sym typeface="Barlow Medium"/>
                        </a:rPr>
                        <a:t>Communication Software and Networks (ICCSN) Journal, 2018 IEEE Journal</a:t>
                      </a:r>
                      <a:endParaRPr sz="1050">
                        <a:solidFill>
                          <a:srgbClr val="555555"/>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100">
                        <a:latin typeface="Barlow Medium"/>
                        <a:ea typeface="Barlow Medium"/>
                        <a:cs typeface="Barlow Medium"/>
                        <a:sym typeface="Barlow Medium"/>
                      </a:endParaRPr>
                    </a:p>
                  </a:txBody>
                  <a:tcPr marT="45725" marB="45725" marR="91450" marL="91450"/>
                </a:tc>
                <a:tc>
                  <a:txBody>
                    <a:bodyPr/>
                    <a:lstStyle/>
                    <a:p>
                      <a:pPr indent="-285750" lvl="0" marL="285750" marR="0" rtl="0" algn="l">
                        <a:lnSpc>
                          <a:spcPct val="100000"/>
                        </a:lnSpc>
                        <a:spcBef>
                          <a:spcPts val="0"/>
                        </a:spcBef>
                        <a:spcAft>
                          <a:spcPts val="0"/>
                        </a:spcAft>
                        <a:buSzPts val="900"/>
                        <a:buFont typeface="Barlow Medium"/>
                        <a:buChar char="●"/>
                      </a:pPr>
                      <a:r>
                        <a:rPr lang="en" sz="900" u="none" cap="none" strike="noStrike">
                          <a:latin typeface="Barlow Medium"/>
                          <a:ea typeface="Barlow Medium"/>
                          <a:cs typeface="Barlow Medium"/>
                          <a:sym typeface="Barlow Medium"/>
                        </a:rPr>
                        <a:t>Under the situation of more and more FTP site resources in the education network </a:t>
                      </a:r>
                      <a:endParaRPr sz="900" u="none" cap="none" strike="noStrike">
                        <a:latin typeface="Barlow Medium"/>
                        <a:ea typeface="Barlow Medium"/>
                        <a:cs typeface="Barlow Medium"/>
                        <a:sym typeface="Barlow Medium"/>
                      </a:endParaRPr>
                    </a:p>
                    <a:p>
                      <a:pPr indent="-285750" lvl="0" marL="285750" marR="0" rtl="0" algn="l">
                        <a:lnSpc>
                          <a:spcPct val="100000"/>
                        </a:lnSpc>
                        <a:spcBef>
                          <a:spcPts val="0"/>
                        </a:spcBef>
                        <a:spcAft>
                          <a:spcPts val="0"/>
                        </a:spcAft>
                        <a:buSzPts val="900"/>
                        <a:buFont typeface="Barlow Medium"/>
                        <a:buChar char="●"/>
                      </a:pPr>
                      <a:r>
                        <a:rPr lang="en" sz="900">
                          <a:latin typeface="Barlow Medium"/>
                          <a:ea typeface="Barlow Medium"/>
                          <a:cs typeface="Barlow Medium"/>
                          <a:sym typeface="Barlow Medium"/>
                        </a:rPr>
                        <a:t>O</a:t>
                      </a:r>
                      <a:r>
                        <a:rPr lang="en" sz="900" u="none" cap="none" strike="noStrike">
                          <a:latin typeface="Barlow Medium"/>
                          <a:ea typeface="Barlow Medium"/>
                          <a:cs typeface="Barlow Medium"/>
                          <a:sym typeface="Barlow Medium"/>
                        </a:rPr>
                        <a:t>ptimizing the file search using an inverted index technology </a:t>
                      </a:r>
                      <a:r>
                        <a:rPr lang="en" sz="900">
                          <a:latin typeface="Barlow Medium"/>
                          <a:ea typeface="Barlow Medium"/>
                          <a:cs typeface="Barlow Medium"/>
                          <a:sym typeface="Barlow Medium"/>
                        </a:rPr>
                        <a:t>for a</a:t>
                      </a:r>
                      <a:r>
                        <a:rPr lang="en" sz="900" u="none" cap="none" strike="noStrike">
                          <a:latin typeface="Barlow Medium"/>
                          <a:ea typeface="Barlow Medium"/>
                          <a:cs typeface="Barlow Medium"/>
                          <a:sym typeface="Barlow Medium"/>
                        </a:rPr>
                        <a:t> high-performance FTP search engine.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100" u="none" cap="none" strike="noStrike"/>
                        <a:t>The file engine use</a:t>
                      </a:r>
                      <a:r>
                        <a:rPr lang="en" sz="1100"/>
                        <a:t>s</a:t>
                      </a:r>
                      <a:r>
                        <a:rPr lang="en" sz="1100" u="none" cap="none" strike="noStrike"/>
                        <a:t> an brute force algorithm </a:t>
                      </a:r>
                      <a:endParaRPr sz="1100" u="none" cap="none" strike="noStrike"/>
                    </a:p>
                  </a:txBody>
                  <a:tcPr marT="45725" marB="45725" marR="91450" marL="91450"/>
                </a:tc>
              </a:tr>
              <a:tr h="1111850">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Barlow Medium"/>
                          <a:ea typeface="Barlow Medium"/>
                          <a:cs typeface="Barlow Medium"/>
                          <a:sym typeface="Barlow Medium"/>
                        </a:rPr>
                        <a:t>Usage of a binary integrated spell check algorithm for an upgraded search engine optimization</a:t>
                      </a:r>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Barlow Medium"/>
                        <a:ea typeface="Barlow Medium"/>
                        <a:cs typeface="Barlow Medium"/>
                        <a:sym typeface="Barlow Medium"/>
                      </a:endParaRPr>
                    </a:p>
                  </a:txBody>
                  <a:tcPr marT="45725" marB="45725" marR="91450" marL="91450"/>
                </a:tc>
                <a:tc>
                  <a:txBody>
                    <a:bodyPr/>
                    <a:lstStyle/>
                    <a:p>
                      <a:pPr indent="0" lvl="0" marL="0" rtl="0" algn="l">
                        <a:spcBef>
                          <a:spcPts val="0"/>
                        </a:spcBef>
                        <a:spcAft>
                          <a:spcPts val="0"/>
                        </a:spcAft>
                        <a:buClr>
                          <a:srgbClr val="000000"/>
                        </a:buClr>
                        <a:buFont typeface="Arial"/>
                        <a:buNone/>
                      </a:pPr>
                      <a:r>
                        <a:rPr lang="en" sz="1100">
                          <a:latin typeface="Barlow Medium"/>
                          <a:ea typeface="Barlow Medium"/>
                          <a:cs typeface="Barlow Medium"/>
                          <a:sym typeface="Barlow Medium"/>
                        </a:rPr>
                        <a:t>IEEE Measurement Sensors, Volume 24, 2022</a:t>
                      </a:r>
                      <a:endParaRPr sz="1100">
                        <a:solidFill>
                          <a:srgbClr val="000000"/>
                        </a:solidFill>
                        <a:latin typeface="Barlow Light"/>
                        <a:ea typeface="Barlow Light"/>
                        <a:cs typeface="Barlow Light"/>
                        <a:sym typeface="Barlow Light"/>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Barlow Medium"/>
                        <a:ea typeface="Barlow Medium"/>
                        <a:cs typeface="Barlow Medium"/>
                        <a:sym typeface="Barlow Medium"/>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900"/>
                        <a:buFont typeface="Barlow Medium"/>
                        <a:buChar char="●"/>
                      </a:pPr>
                      <a:r>
                        <a:rPr b="0" i="0" lang="en" sz="900" u="none" cap="none" strike="noStrike">
                          <a:solidFill>
                            <a:schemeClr val="dk1"/>
                          </a:solidFill>
                          <a:latin typeface="Barlow Medium"/>
                          <a:ea typeface="Barlow Medium"/>
                          <a:cs typeface="Barlow Medium"/>
                          <a:sym typeface="Barlow Medium"/>
                        </a:rPr>
                        <a:t>To augment the power of such engines - even while offline - was </a:t>
                      </a:r>
                      <a:r>
                        <a:rPr lang="en" sz="900">
                          <a:latin typeface="Barlow Medium"/>
                          <a:ea typeface="Barlow Medium"/>
                          <a:cs typeface="Barlow Medium"/>
                          <a:sym typeface="Barlow Medium"/>
                        </a:rPr>
                        <a:t>the </a:t>
                      </a:r>
                      <a:r>
                        <a:rPr b="0" i="0" lang="en" sz="900" u="none" cap="none" strike="noStrike">
                          <a:solidFill>
                            <a:schemeClr val="dk1"/>
                          </a:solidFill>
                          <a:latin typeface="Barlow Medium"/>
                          <a:ea typeface="Barlow Medium"/>
                          <a:cs typeface="Barlow Medium"/>
                          <a:sym typeface="Barlow Medium"/>
                        </a:rPr>
                        <a:t> goal. </a:t>
                      </a:r>
                      <a:endParaRPr b="0" i="0" sz="900" u="none" cap="none" strike="noStrike">
                        <a:solidFill>
                          <a:schemeClr val="dk1"/>
                        </a:solidFill>
                        <a:latin typeface="Barlow Medium"/>
                        <a:ea typeface="Barlow Medium"/>
                        <a:cs typeface="Barlow Medium"/>
                        <a:sym typeface="Barlow Medium"/>
                      </a:endParaRPr>
                    </a:p>
                    <a:p>
                      <a:pPr indent="-285750" lvl="0" marL="285750" marR="0" rtl="0" algn="l">
                        <a:lnSpc>
                          <a:spcPct val="100000"/>
                        </a:lnSpc>
                        <a:spcBef>
                          <a:spcPts val="0"/>
                        </a:spcBef>
                        <a:spcAft>
                          <a:spcPts val="0"/>
                        </a:spcAft>
                        <a:buClr>
                          <a:schemeClr val="dk1"/>
                        </a:buClr>
                        <a:buSzPts val="900"/>
                        <a:buFont typeface="Barlow Medium"/>
                        <a:buChar char="●"/>
                      </a:pPr>
                      <a:r>
                        <a:rPr b="0" i="0" lang="en" sz="900" u="none" cap="none" strike="noStrike">
                          <a:solidFill>
                            <a:schemeClr val="dk1"/>
                          </a:solidFill>
                          <a:latin typeface="Barlow Medium"/>
                          <a:ea typeface="Barlow Medium"/>
                          <a:cs typeface="Barlow Medium"/>
                          <a:sym typeface="Barlow Medium"/>
                        </a:rPr>
                        <a:t>To accomplish this, a distinct offline search engine was created to retrieve data from archives.</a:t>
                      </a:r>
                      <a:endParaRPr b="0" i="0" sz="900" u="none" cap="none" strike="noStrike">
                        <a:solidFill>
                          <a:schemeClr val="dk1"/>
                        </a:solidFill>
                        <a:latin typeface="Barlow Medium"/>
                        <a:ea typeface="Barlow Medium"/>
                        <a:cs typeface="Barlow Medium"/>
                        <a:sym typeface="Barlow Medium"/>
                      </a:endParaRPr>
                    </a:p>
                  </a:txBody>
                  <a:tcPr marT="45725" marB="45725" marR="91450" marL="91450"/>
                </a:tc>
                <a:tc>
                  <a:txBody>
                    <a:bodyPr/>
                    <a:lstStyle/>
                    <a:p>
                      <a:pPr indent="0" lvl="0" marL="0" marR="0" rtl="0" algn="l">
                        <a:lnSpc>
                          <a:spcPct val="100000"/>
                        </a:lnSpc>
                        <a:spcBef>
                          <a:spcPts val="0"/>
                        </a:spcBef>
                        <a:spcAft>
                          <a:spcPts val="0"/>
                        </a:spcAft>
                        <a:buNone/>
                      </a:pPr>
                      <a:r>
                        <a:rPr lang="en" sz="1100" u="none" cap="none" strike="noStrike"/>
                        <a:t>The algorithm is not used in file search engine and becomes inefficient in some cases</a:t>
                      </a:r>
                      <a:endParaRPr sz="1100" u="none" cap="none" strike="noStrike"/>
                    </a:p>
                  </a:txBody>
                  <a:tcPr marT="45725" marB="45725" marR="91450" marL="91450"/>
                </a:tc>
              </a:tr>
              <a:tr h="1030775">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Barlow Medium"/>
                          <a:ea typeface="Barlow Medium"/>
                          <a:cs typeface="Barlow Medium"/>
                          <a:sym typeface="Barlow Medium"/>
                        </a:rPr>
                        <a:t>Research on knowledge search engine based on personalized archives</a:t>
                      </a:r>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Barlow Medium"/>
                        <a:ea typeface="Barlow Medium"/>
                        <a:cs typeface="Barlow Medium"/>
                        <a:sym typeface="Barlow Medium"/>
                      </a:endParaRPr>
                    </a:p>
                  </a:txBody>
                  <a:tcPr marT="45725" marB="45725" marR="91450" marL="91450"/>
                </a:tc>
                <a:tc>
                  <a:txBody>
                    <a:bodyPr/>
                    <a:lstStyle/>
                    <a:p>
                      <a:pPr indent="0" lvl="0" marL="0" marR="0" rtl="0" algn="l">
                        <a:lnSpc>
                          <a:spcPct val="100000"/>
                        </a:lnSpc>
                        <a:spcBef>
                          <a:spcPts val="0"/>
                        </a:spcBef>
                        <a:spcAft>
                          <a:spcPts val="0"/>
                        </a:spcAft>
                        <a:buNone/>
                      </a:pPr>
                      <a:r>
                        <a:rPr lang="en" sz="1100">
                          <a:latin typeface="Barlow Medium"/>
                          <a:ea typeface="Barlow Medium"/>
                          <a:cs typeface="Barlow Medium"/>
                          <a:sym typeface="Barlow Medium"/>
                        </a:rPr>
                        <a:t>CIBDA 2022, International Computer Information and Big Data Applications</a:t>
                      </a:r>
                      <a:endParaRPr b="0" i="0" sz="1100" u="none" cap="none" strike="noStrike">
                        <a:solidFill>
                          <a:schemeClr val="dk1"/>
                        </a:solidFill>
                        <a:latin typeface="Barlow Medium"/>
                        <a:ea typeface="Barlow Medium"/>
                        <a:cs typeface="Barlow Medium"/>
                        <a:sym typeface="Barlow Medium"/>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900"/>
                        <a:buFont typeface="Barlow Medium"/>
                        <a:buChar char="●"/>
                      </a:pPr>
                      <a:r>
                        <a:rPr lang="en" sz="900">
                          <a:latin typeface="Barlow Medium"/>
                          <a:ea typeface="Barlow Medium"/>
                          <a:cs typeface="Barlow Medium"/>
                          <a:sym typeface="Barlow Medium"/>
                        </a:rPr>
                        <a:t>I</a:t>
                      </a:r>
                      <a:r>
                        <a:rPr b="0" i="0" lang="en" sz="900" u="none" cap="none" strike="noStrike">
                          <a:solidFill>
                            <a:schemeClr val="dk1"/>
                          </a:solidFill>
                          <a:latin typeface="Barlow Medium"/>
                          <a:ea typeface="Barlow Medium"/>
                          <a:cs typeface="Barlow Medium"/>
                          <a:sym typeface="Barlow Medium"/>
                        </a:rPr>
                        <a:t>mprove</a:t>
                      </a:r>
                      <a:r>
                        <a:rPr lang="en" sz="900">
                          <a:latin typeface="Barlow Medium"/>
                          <a:ea typeface="Barlow Medium"/>
                          <a:cs typeface="Barlow Medium"/>
                          <a:sym typeface="Barlow Medium"/>
                        </a:rPr>
                        <a:t>d</a:t>
                      </a:r>
                      <a:r>
                        <a:rPr b="0" i="0" lang="en" sz="900" u="none" cap="none" strike="noStrike">
                          <a:solidFill>
                            <a:schemeClr val="dk1"/>
                          </a:solidFill>
                          <a:latin typeface="Barlow Medium"/>
                          <a:ea typeface="Barlow Medium"/>
                          <a:cs typeface="Barlow Medium"/>
                          <a:sym typeface="Barlow Medium"/>
                        </a:rPr>
                        <a:t>  accuracy of user search through user preference model and synonym conversion model.</a:t>
                      </a:r>
                      <a:endParaRPr b="0" i="0" sz="900" u="none" cap="none" strike="noStrike">
                        <a:solidFill>
                          <a:schemeClr val="dk1"/>
                        </a:solidFill>
                        <a:latin typeface="Barlow Medium"/>
                        <a:ea typeface="Barlow Medium"/>
                        <a:cs typeface="Barlow Medium"/>
                        <a:sym typeface="Barlow Medium"/>
                      </a:endParaRPr>
                    </a:p>
                    <a:p>
                      <a:pPr indent="0" lvl="0" marL="457200" marR="0" rtl="0" algn="l">
                        <a:lnSpc>
                          <a:spcPct val="100000"/>
                        </a:lnSpc>
                        <a:spcBef>
                          <a:spcPts val="0"/>
                        </a:spcBef>
                        <a:spcAft>
                          <a:spcPts val="0"/>
                        </a:spcAft>
                        <a:buNone/>
                      </a:pPr>
                      <a:r>
                        <a:t/>
                      </a:r>
                      <a:endParaRPr b="0" i="0" sz="900" u="none" cap="none" strike="noStrike">
                        <a:solidFill>
                          <a:schemeClr val="dk1"/>
                        </a:solidFill>
                        <a:latin typeface="Barlow Medium"/>
                        <a:ea typeface="Barlow Medium"/>
                        <a:cs typeface="Barlow Medium"/>
                        <a:sym typeface="Barlow Medium"/>
                      </a:endParaRPr>
                    </a:p>
                  </a:txBody>
                  <a:tcPr marT="45725" marB="45725" marR="91450" marL="91450"/>
                </a:tc>
                <a:tc>
                  <a:txBody>
                    <a:bodyPr/>
                    <a:lstStyle/>
                    <a:p>
                      <a:pPr indent="0" lvl="0" marL="0" marR="0" rtl="0" algn="l">
                        <a:lnSpc>
                          <a:spcPct val="100000"/>
                        </a:lnSpc>
                        <a:spcBef>
                          <a:spcPts val="0"/>
                        </a:spcBef>
                        <a:spcAft>
                          <a:spcPts val="0"/>
                        </a:spcAft>
                        <a:buNone/>
                      </a:pPr>
                      <a:r>
                        <a:rPr lang="en" sz="1100" u="none" cap="none" strike="noStrike"/>
                        <a:t>Not yet used in file search engine and based on preferences which acts as a negative</a:t>
                      </a:r>
                      <a:endParaRPr sz="1100" u="none" cap="none" strike="noStrike"/>
                    </a:p>
                  </a:txBody>
                  <a:tcPr marT="45725" marB="45725" marR="91450" marL="91450"/>
                </a:tc>
              </a:tr>
            </a:tbl>
          </a:graphicData>
        </a:graphic>
      </p:graphicFrame>
      <p:sp>
        <p:nvSpPr>
          <p:cNvPr id="688" name="Google Shape;688;p27"/>
          <p:cNvSpPr txBox="1"/>
          <p:nvPr>
            <p:ph type="ctrTitle"/>
          </p:nvPr>
        </p:nvSpPr>
        <p:spPr>
          <a:xfrm>
            <a:off x="698850" y="248900"/>
            <a:ext cx="5250900" cy="678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900"/>
              <a:t>LITERATURE SURVEY</a:t>
            </a:r>
            <a:endParaRPr sz="3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28"/>
          <p:cNvSpPr txBox="1"/>
          <p:nvPr/>
        </p:nvSpPr>
        <p:spPr>
          <a:xfrm>
            <a:off x="850325" y="1376700"/>
            <a:ext cx="4804200" cy="96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700">
              <a:latin typeface="Barlow Light"/>
              <a:ea typeface="Barlow Light"/>
              <a:cs typeface="Barlow Light"/>
              <a:sym typeface="Barlow Light"/>
            </a:endParaRPr>
          </a:p>
          <a:p>
            <a:pPr indent="0" lvl="0" marL="0" rtl="0" algn="l">
              <a:spcBef>
                <a:spcPts val="0"/>
              </a:spcBef>
              <a:spcAft>
                <a:spcPts val="0"/>
              </a:spcAft>
              <a:buNone/>
            </a:pPr>
            <a:r>
              <a:t/>
            </a:r>
            <a:endParaRPr sz="1700">
              <a:latin typeface="Barlow Light"/>
              <a:ea typeface="Barlow Light"/>
              <a:cs typeface="Barlow Light"/>
              <a:sym typeface="Barlow Light"/>
            </a:endParaRPr>
          </a:p>
          <a:p>
            <a:pPr indent="0" lvl="0" marL="0" rtl="0" algn="l">
              <a:spcBef>
                <a:spcPts val="0"/>
              </a:spcBef>
              <a:spcAft>
                <a:spcPts val="0"/>
              </a:spcAft>
              <a:buNone/>
            </a:pPr>
            <a:r>
              <a:t/>
            </a:r>
            <a:endParaRPr sz="1700">
              <a:latin typeface="Barlow Light"/>
              <a:ea typeface="Barlow Light"/>
              <a:cs typeface="Barlow Light"/>
              <a:sym typeface="Barlow Light"/>
            </a:endParaRPr>
          </a:p>
        </p:txBody>
      </p:sp>
      <p:grpSp>
        <p:nvGrpSpPr>
          <p:cNvPr id="694" name="Google Shape;694;p28"/>
          <p:cNvGrpSpPr/>
          <p:nvPr/>
        </p:nvGrpSpPr>
        <p:grpSpPr>
          <a:xfrm>
            <a:off x="6663988" y="699022"/>
            <a:ext cx="2417745" cy="3036091"/>
            <a:chOff x="2602525" y="317054"/>
            <a:chExt cx="4174283" cy="4762495"/>
          </a:xfrm>
        </p:grpSpPr>
        <p:sp>
          <p:nvSpPr>
            <p:cNvPr id="695" name="Google Shape;695;p28"/>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8"/>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8"/>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8"/>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8"/>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8"/>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8"/>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8"/>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8"/>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8"/>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8"/>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8"/>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8"/>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8"/>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8"/>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8"/>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8"/>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28"/>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8"/>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8"/>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28"/>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28"/>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8"/>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8"/>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8"/>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28"/>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8"/>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28"/>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28"/>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28"/>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28"/>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28"/>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28"/>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28"/>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28"/>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28"/>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8"/>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8"/>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8"/>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8"/>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28"/>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28"/>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8"/>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28"/>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8"/>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28"/>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28"/>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28"/>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28"/>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28"/>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28"/>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28"/>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28"/>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28"/>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8"/>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8"/>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28"/>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52" name="Google Shape;752;p28"/>
            <p:cNvGrpSpPr/>
            <p:nvPr/>
          </p:nvGrpSpPr>
          <p:grpSpPr>
            <a:xfrm>
              <a:off x="2941619" y="3895613"/>
              <a:ext cx="483621" cy="510995"/>
              <a:chOff x="4345944" y="4626313"/>
              <a:chExt cx="483621" cy="510995"/>
            </a:xfrm>
          </p:grpSpPr>
          <p:grpSp>
            <p:nvGrpSpPr>
              <p:cNvPr id="753" name="Google Shape;753;p28"/>
              <p:cNvGrpSpPr/>
              <p:nvPr/>
            </p:nvGrpSpPr>
            <p:grpSpPr>
              <a:xfrm>
                <a:off x="4345944" y="4852987"/>
                <a:ext cx="474200" cy="284321"/>
                <a:chOff x="4345944" y="4852987"/>
                <a:chExt cx="474200" cy="284321"/>
              </a:xfrm>
            </p:grpSpPr>
            <p:sp>
              <p:nvSpPr>
                <p:cNvPr id="754" name="Google Shape;754;p28"/>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28"/>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28"/>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57" name="Google Shape;757;p28"/>
                <p:cNvGrpSpPr/>
                <p:nvPr/>
              </p:nvGrpSpPr>
              <p:grpSpPr>
                <a:xfrm>
                  <a:off x="4457040" y="4985575"/>
                  <a:ext cx="133724" cy="77247"/>
                  <a:chOff x="4457040" y="4985575"/>
                  <a:chExt cx="133724" cy="77247"/>
                </a:xfrm>
              </p:grpSpPr>
              <p:sp>
                <p:nvSpPr>
                  <p:cNvPr id="758" name="Google Shape;758;p28"/>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28"/>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60" name="Google Shape;760;p28"/>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8"/>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8"/>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8"/>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8"/>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28"/>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28"/>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8"/>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28"/>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8"/>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8"/>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8"/>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28"/>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8"/>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8"/>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8"/>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8"/>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8"/>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28"/>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28"/>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8"/>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8"/>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28"/>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28"/>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28"/>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8"/>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28"/>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8"/>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8"/>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8"/>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8"/>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8"/>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28"/>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8"/>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8"/>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28"/>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28"/>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8"/>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28"/>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28"/>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8"/>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28"/>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28"/>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28"/>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28"/>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28"/>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28"/>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28"/>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28"/>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28"/>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28"/>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28"/>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28"/>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28"/>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28"/>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28"/>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28"/>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28"/>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8"/>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28"/>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28"/>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28"/>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28"/>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28"/>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4" name="Google Shape;824;p28"/>
              <p:cNvGrpSpPr/>
              <p:nvPr/>
            </p:nvGrpSpPr>
            <p:grpSpPr>
              <a:xfrm>
                <a:off x="4543079" y="4626313"/>
                <a:ext cx="286486" cy="386884"/>
                <a:chOff x="4543079" y="4626313"/>
                <a:chExt cx="286486" cy="386884"/>
              </a:xfrm>
            </p:grpSpPr>
            <p:grpSp>
              <p:nvGrpSpPr>
                <p:cNvPr id="825" name="Google Shape;825;p28"/>
                <p:cNvGrpSpPr/>
                <p:nvPr/>
              </p:nvGrpSpPr>
              <p:grpSpPr>
                <a:xfrm>
                  <a:off x="4543079" y="4626313"/>
                  <a:ext cx="286486" cy="386884"/>
                  <a:chOff x="4543079" y="4626313"/>
                  <a:chExt cx="286486" cy="386884"/>
                </a:xfrm>
              </p:grpSpPr>
              <p:sp>
                <p:nvSpPr>
                  <p:cNvPr id="826" name="Google Shape;826;p28"/>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28"/>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8"/>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8"/>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28"/>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31" name="Google Shape;831;p28"/>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28"/>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28"/>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834" name="Google Shape;834;p28"/>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28"/>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28"/>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28"/>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8" name="Google Shape;838;p28"/>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9" name="Google Shape;839;p28"/>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0" name="Google Shape;840;p28"/>
          <p:cNvGrpSpPr/>
          <p:nvPr/>
        </p:nvGrpSpPr>
        <p:grpSpPr>
          <a:xfrm>
            <a:off x="850295" y="370403"/>
            <a:ext cx="5701599" cy="4337208"/>
            <a:chOff x="2263283" y="868374"/>
            <a:chExt cx="2752800" cy="2655000"/>
          </a:xfrm>
        </p:grpSpPr>
        <p:sp>
          <p:nvSpPr>
            <p:cNvPr id="841" name="Google Shape;841;p28"/>
            <p:cNvSpPr/>
            <p:nvPr/>
          </p:nvSpPr>
          <p:spPr>
            <a:xfrm flipH="1" rot="10800000">
              <a:off x="2263283" y="868374"/>
              <a:ext cx="2752800" cy="2655000"/>
            </a:xfrm>
            <a:prstGeom prst="round2DiagRect">
              <a:avLst>
                <a:gd fmla="val 0" name="adj1"/>
                <a:gd fmla="val 17764"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8"/>
            <p:cNvSpPr txBox="1"/>
            <p:nvPr/>
          </p:nvSpPr>
          <p:spPr>
            <a:xfrm>
              <a:off x="2355248" y="1446412"/>
              <a:ext cx="2398500" cy="18930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lt1"/>
                </a:buClr>
                <a:buSzPts val="1500"/>
                <a:buFont typeface="Verdana"/>
                <a:buChar char="●"/>
              </a:pPr>
              <a:r>
                <a:rPr lang="en" sz="1500">
                  <a:solidFill>
                    <a:schemeClr val="lt1"/>
                  </a:solidFill>
                  <a:latin typeface="Verdana"/>
                  <a:ea typeface="Verdana"/>
                  <a:cs typeface="Verdana"/>
                  <a:sym typeface="Verdana"/>
                </a:rPr>
                <a:t>In the existing system of file search engines, it is hard to look at information and search for data on </a:t>
              </a:r>
              <a:r>
                <a:rPr lang="en" sz="1500">
                  <a:solidFill>
                    <a:schemeClr val="lt1"/>
                  </a:solidFill>
                  <a:latin typeface="Verdana"/>
                  <a:ea typeface="Verdana"/>
                  <a:cs typeface="Verdana"/>
                  <a:sym typeface="Verdana"/>
                </a:rPr>
                <a:t>multiple</a:t>
              </a:r>
              <a:r>
                <a:rPr lang="en" sz="1500">
                  <a:solidFill>
                    <a:schemeClr val="lt1"/>
                  </a:solidFill>
                  <a:latin typeface="Verdana"/>
                  <a:ea typeface="Verdana"/>
                  <a:cs typeface="Verdana"/>
                  <a:sym typeface="Verdana"/>
                </a:rPr>
                <a:t> systems at a time.</a:t>
              </a:r>
              <a:endParaRPr sz="1500">
                <a:solidFill>
                  <a:schemeClr val="lt1"/>
                </a:solidFill>
                <a:latin typeface="Verdana"/>
                <a:ea typeface="Verdana"/>
                <a:cs typeface="Verdana"/>
                <a:sym typeface="Verdana"/>
              </a:endParaRPr>
            </a:p>
            <a:p>
              <a:pPr indent="0" lvl="0" marL="457200" rtl="0" algn="just">
                <a:spcBef>
                  <a:spcPts val="0"/>
                </a:spcBef>
                <a:spcAft>
                  <a:spcPts val="0"/>
                </a:spcAft>
                <a:buNone/>
              </a:pPr>
              <a:r>
                <a:t/>
              </a:r>
              <a:endParaRPr sz="1500">
                <a:solidFill>
                  <a:schemeClr val="lt1"/>
                </a:solidFill>
                <a:latin typeface="Verdana"/>
                <a:ea typeface="Verdana"/>
                <a:cs typeface="Verdana"/>
                <a:sym typeface="Verdana"/>
              </a:endParaRPr>
            </a:p>
            <a:p>
              <a:pPr indent="-323850" lvl="0" marL="457200" rtl="0" algn="just">
                <a:spcBef>
                  <a:spcPts val="0"/>
                </a:spcBef>
                <a:spcAft>
                  <a:spcPts val="0"/>
                </a:spcAft>
                <a:buClr>
                  <a:schemeClr val="lt1"/>
                </a:buClr>
                <a:buSzPts val="1500"/>
                <a:buFont typeface="Verdana"/>
                <a:buChar char="●"/>
              </a:pPr>
              <a:r>
                <a:rPr lang="en" sz="1500">
                  <a:solidFill>
                    <a:schemeClr val="lt1"/>
                  </a:solidFill>
                  <a:latin typeface="Verdana"/>
                  <a:ea typeface="Verdana"/>
                  <a:cs typeface="Verdana"/>
                  <a:sym typeface="Verdana"/>
                </a:rPr>
                <a:t>A query is passed as is then searched. </a:t>
              </a:r>
              <a:r>
                <a:rPr lang="en" sz="1500">
                  <a:solidFill>
                    <a:schemeClr val="lt1"/>
                  </a:solidFill>
                  <a:latin typeface="Verdana"/>
                  <a:ea typeface="Verdana"/>
                  <a:cs typeface="Verdana"/>
                  <a:sym typeface="Verdana"/>
                </a:rPr>
                <a:t>This way of searching can lead to many errors and is also an inefficient way of searching. </a:t>
              </a:r>
              <a:endParaRPr sz="1500">
                <a:solidFill>
                  <a:schemeClr val="lt1"/>
                </a:solidFill>
                <a:latin typeface="Verdana"/>
                <a:ea typeface="Verdana"/>
                <a:cs typeface="Verdana"/>
                <a:sym typeface="Verdana"/>
              </a:endParaRPr>
            </a:p>
            <a:p>
              <a:pPr indent="0" lvl="0" marL="457200" rtl="0" algn="just">
                <a:spcBef>
                  <a:spcPts val="0"/>
                </a:spcBef>
                <a:spcAft>
                  <a:spcPts val="0"/>
                </a:spcAft>
                <a:buNone/>
              </a:pPr>
              <a:r>
                <a:t/>
              </a:r>
              <a:endParaRPr sz="1500">
                <a:solidFill>
                  <a:schemeClr val="lt1"/>
                </a:solidFill>
                <a:latin typeface="Verdana"/>
                <a:ea typeface="Verdana"/>
                <a:cs typeface="Verdana"/>
                <a:sym typeface="Verdana"/>
              </a:endParaRPr>
            </a:p>
            <a:p>
              <a:pPr indent="-323850" lvl="0" marL="457200" rtl="0" algn="just">
                <a:spcBef>
                  <a:spcPts val="0"/>
                </a:spcBef>
                <a:spcAft>
                  <a:spcPts val="0"/>
                </a:spcAft>
                <a:buClr>
                  <a:schemeClr val="lt1"/>
                </a:buClr>
                <a:buSzPts val="1500"/>
                <a:buFont typeface="Verdana"/>
                <a:buChar char="●"/>
              </a:pPr>
              <a:r>
                <a:rPr lang="en" sz="1500">
                  <a:solidFill>
                    <a:schemeClr val="lt1"/>
                  </a:solidFill>
                  <a:latin typeface="Verdana"/>
                  <a:ea typeface="Verdana"/>
                  <a:cs typeface="Verdana"/>
                  <a:sym typeface="Verdana"/>
                </a:rPr>
                <a:t>The latency time to search for the files is </a:t>
              </a:r>
              <a:r>
                <a:rPr b="1" lang="en" sz="1500">
                  <a:solidFill>
                    <a:schemeClr val="lt1"/>
                  </a:solidFill>
                  <a:latin typeface="Verdana"/>
                  <a:ea typeface="Verdana"/>
                  <a:cs typeface="Verdana"/>
                  <a:sym typeface="Verdana"/>
                </a:rPr>
                <a:t>very high especially if searched in a network.</a:t>
              </a:r>
              <a:endParaRPr sz="300">
                <a:solidFill>
                  <a:schemeClr val="lt1"/>
                </a:solidFill>
                <a:latin typeface="Barlow"/>
                <a:ea typeface="Barlow"/>
                <a:cs typeface="Barlow"/>
                <a:sym typeface="Barlow"/>
              </a:endParaRPr>
            </a:p>
          </p:txBody>
        </p:sp>
        <p:sp>
          <p:nvSpPr>
            <p:cNvPr id="843" name="Google Shape;843;p28"/>
            <p:cNvSpPr txBox="1"/>
            <p:nvPr/>
          </p:nvSpPr>
          <p:spPr>
            <a:xfrm>
              <a:off x="2355248" y="1069538"/>
              <a:ext cx="2054700" cy="320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500">
                  <a:solidFill>
                    <a:schemeClr val="lt1"/>
                  </a:solidFill>
                  <a:latin typeface="Raleway SemiBold"/>
                  <a:ea typeface="Raleway SemiBold"/>
                  <a:cs typeface="Raleway SemiBold"/>
                  <a:sym typeface="Raleway SemiBold"/>
                </a:rPr>
                <a:t>EXISTING SYSTEM</a:t>
              </a:r>
              <a:endParaRPr sz="2500">
                <a:solidFill>
                  <a:schemeClr val="lt1"/>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t/>
              </a:r>
              <a:endParaRPr sz="2500">
                <a:solidFill>
                  <a:schemeClr val="lt1"/>
                </a:solidFill>
                <a:latin typeface="Raleway SemiBold"/>
                <a:ea typeface="Raleway SemiBold"/>
                <a:cs typeface="Raleway SemiBold"/>
                <a:sym typeface="Raleway SemiBold"/>
              </a:endParaRPr>
            </a:p>
          </p:txBody>
        </p:sp>
      </p:grpSp>
      <p:grpSp>
        <p:nvGrpSpPr>
          <p:cNvPr id="844" name="Google Shape;844;p28"/>
          <p:cNvGrpSpPr/>
          <p:nvPr/>
        </p:nvGrpSpPr>
        <p:grpSpPr>
          <a:xfrm>
            <a:off x="108175" y="79258"/>
            <a:ext cx="360278" cy="367246"/>
            <a:chOff x="1301750" y="920750"/>
            <a:chExt cx="5095875" cy="5100637"/>
          </a:xfrm>
        </p:grpSpPr>
        <p:sp>
          <p:nvSpPr>
            <p:cNvPr id="845" name="Google Shape;845;p28"/>
            <p:cNvSpPr/>
            <p:nvPr/>
          </p:nvSpPr>
          <p:spPr>
            <a:xfrm>
              <a:off x="1301750" y="2546350"/>
              <a:ext cx="1801812" cy="2917825"/>
            </a:xfrm>
            <a:custGeom>
              <a:rect b="b" l="l" r="r" t="t"/>
              <a:pathLst>
                <a:path extrusionOk="0" h="655" w="405">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6" name="Google Shape;846;p28"/>
            <p:cNvSpPr/>
            <p:nvPr/>
          </p:nvSpPr>
          <p:spPr>
            <a:xfrm>
              <a:off x="2387600" y="4403725"/>
              <a:ext cx="2865436" cy="1617662"/>
            </a:xfrm>
            <a:custGeom>
              <a:rect b="b" l="l" r="r" t="t"/>
              <a:pathLst>
                <a:path extrusionOk="0" h="363" w="644">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7" name="Google Shape;847;p28"/>
            <p:cNvSpPr/>
            <p:nvPr/>
          </p:nvSpPr>
          <p:spPr>
            <a:xfrm>
              <a:off x="4546600" y="2790825"/>
              <a:ext cx="1851025" cy="2717800"/>
            </a:xfrm>
            <a:custGeom>
              <a:rect b="b" l="l" r="r" t="t"/>
              <a:pathLst>
                <a:path extrusionOk="0" h="610" w="416">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8" name="Google Shape;848;p28"/>
            <p:cNvSpPr/>
            <p:nvPr/>
          </p:nvSpPr>
          <p:spPr>
            <a:xfrm>
              <a:off x="3962400" y="925512"/>
              <a:ext cx="2297112" cy="2333625"/>
            </a:xfrm>
            <a:custGeom>
              <a:rect b="b" l="l" r="r" t="t"/>
              <a:pathLst>
                <a:path extrusionOk="0" h="524" w="516">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9" name="Google Shape;849;p28"/>
            <p:cNvSpPr/>
            <p:nvPr/>
          </p:nvSpPr>
          <p:spPr>
            <a:xfrm>
              <a:off x="1466850" y="920750"/>
              <a:ext cx="2759074" cy="2097087"/>
            </a:xfrm>
            <a:custGeom>
              <a:rect b="b" l="l" r="r" t="t"/>
              <a:pathLst>
                <a:path extrusionOk="0" h="471" w="62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850" name="Google Shape;850;p2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grpSp>
        <p:nvGrpSpPr>
          <p:cNvPr id="855" name="Google Shape;855;p29"/>
          <p:cNvGrpSpPr/>
          <p:nvPr/>
        </p:nvGrpSpPr>
        <p:grpSpPr>
          <a:xfrm>
            <a:off x="73632" y="73103"/>
            <a:ext cx="491294" cy="549652"/>
            <a:chOff x="9901824" y="937343"/>
            <a:chExt cx="744273" cy="793950"/>
          </a:xfrm>
        </p:grpSpPr>
        <p:grpSp>
          <p:nvGrpSpPr>
            <p:cNvPr id="856" name="Google Shape;856;p29"/>
            <p:cNvGrpSpPr/>
            <p:nvPr/>
          </p:nvGrpSpPr>
          <p:grpSpPr>
            <a:xfrm>
              <a:off x="9901824" y="937343"/>
              <a:ext cx="744273" cy="793950"/>
              <a:chOff x="9901824" y="937343"/>
              <a:chExt cx="744273" cy="793950"/>
            </a:xfrm>
          </p:grpSpPr>
          <p:sp>
            <p:nvSpPr>
              <p:cNvPr id="857" name="Google Shape;857;p29"/>
              <p:cNvSpPr/>
              <p:nvPr/>
            </p:nvSpPr>
            <p:spPr>
              <a:xfrm>
                <a:off x="10463799" y="1043794"/>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8" name="Google Shape;858;p29"/>
              <p:cNvSpPr/>
              <p:nvPr/>
            </p:nvSpPr>
            <p:spPr>
              <a:xfrm>
                <a:off x="10546077" y="1303491"/>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9" name="Google Shape;859;p29"/>
              <p:cNvSpPr/>
              <p:nvPr/>
            </p:nvSpPr>
            <p:spPr>
              <a:xfrm>
                <a:off x="10463799" y="1499539"/>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0" name="Google Shape;860;p29"/>
              <p:cNvSpPr/>
              <p:nvPr/>
            </p:nvSpPr>
            <p:spPr>
              <a:xfrm>
                <a:off x="10008275" y="1500204"/>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1" name="Google Shape;861;p29"/>
              <p:cNvSpPr/>
              <p:nvPr/>
            </p:nvSpPr>
            <p:spPr>
              <a:xfrm>
                <a:off x="9901824" y="1303934"/>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2" name="Google Shape;862;p29"/>
              <p:cNvSpPr/>
              <p:nvPr/>
            </p:nvSpPr>
            <p:spPr>
              <a:xfrm>
                <a:off x="10008275" y="1044237"/>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3" name="Google Shape;863;p29"/>
              <p:cNvSpPr/>
              <p:nvPr/>
            </p:nvSpPr>
            <p:spPr>
              <a:xfrm>
                <a:off x="10267751" y="937343"/>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4" name="Google Shape;864;p29"/>
              <p:cNvSpPr/>
              <p:nvPr/>
            </p:nvSpPr>
            <p:spPr>
              <a:xfrm>
                <a:off x="10183698" y="1629498"/>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5" name="Google Shape;865;p29"/>
              <p:cNvSpPr/>
              <p:nvPr/>
            </p:nvSpPr>
            <p:spPr>
              <a:xfrm>
                <a:off x="10188356" y="1667865"/>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6" name="Google Shape;866;p29"/>
              <p:cNvSpPr/>
              <p:nvPr/>
            </p:nvSpPr>
            <p:spPr>
              <a:xfrm>
                <a:off x="10212751" y="1705567"/>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867" name="Google Shape;867;p29"/>
            <p:cNvSpPr/>
            <p:nvPr/>
          </p:nvSpPr>
          <p:spPr>
            <a:xfrm>
              <a:off x="10047751" y="1220548"/>
              <a:ext cx="217117" cy="205362"/>
            </a:xfrm>
            <a:custGeom>
              <a:rect b="b" l="l" r="r" t="t"/>
              <a:pathLst>
                <a:path extrusionOk="0" h="359" w="38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8" name="Google Shape;868;p29"/>
            <p:cNvSpPr/>
            <p:nvPr/>
          </p:nvSpPr>
          <p:spPr>
            <a:xfrm>
              <a:off x="10063053" y="1080830"/>
              <a:ext cx="205806" cy="250604"/>
            </a:xfrm>
            <a:custGeom>
              <a:rect b="b" l="l" r="r" t="t"/>
              <a:pathLst>
                <a:path extrusionOk="0" h="438" w="36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9" name="Google Shape;869;p29"/>
            <p:cNvSpPr/>
            <p:nvPr/>
          </p:nvSpPr>
          <p:spPr>
            <a:xfrm>
              <a:off x="10276400" y="1080830"/>
              <a:ext cx="208024" cy="250604"/>
            </a:xfrm>
            <a:custGeom>
              <a:rect b="b" l="l" r="r" t="t"/>
              <a:pathLst>
                <a:path extrusionOk="0" h="438" w="364">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0" name="Google Shape;870;p29"/>
            <p:cNvSpPr/>
            <p:nvPr/>
          </p:nvSpPr>
          <p:spPr>
            <a:xfrm>
              <a:off x="10280392" y="1218773"/>
              <a:ext cx="219334" cy="208689"/>
            </a:xfrm>
            <a:custGeom>
              <a:rect b="b" l="l" r="r" t="t"/>
              <a:pathLst>
                <a:path extrusionOk="0" h="365" w="384">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1" name="Google Shape;871;p29"/>
            <p:cNvSpPr/>
            <p:nvPr/>
          </p:nvSpPr>
          <p:spPr>
            <a:xfrm>
              <a:off x="10116279" y="1345184"/>
              <a:ext cx="152580" cy="267681"/>
            </a:xfrm>
            <a:custGeom>
              <a:rect b="b" l="l" r="r" t="t"/>
              <a:pathLst>
                <a:path extrusionOk="0" h="468" w="267">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2" name="Google Shape;872;p29"/>
            <p:cNvSpPr/>
            <p:nvPr/>
          </p:nvSpPr>
          <p:spPr>
            <a:xfrm>
              <a:off x="10276400" y="1345184"/>
              <a:ext cx="154798" cy="267681"/>
            </a:xfrm>
            <a:custGeom>
              <a:rect b="b" l="l" r="r" t="t"/>
              <a:pathLst>
                <a:path extrusionOk="0" h="468" w="271">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73" name="Google Shape;873;p29"/>
          <p:cNvGrpSpPr/>
          <p:nvPr/>
        </p:nvGrpSpPr>
        <p:grpSpPr>
          <a:xfrm>
            <a:off x="6623197" y="1067679"/>
            <a:ext cx="2246493" cy="2922746"/>
            <a:chOff x="2152750" y="190500"/>
            <a:chExt cx="4293756" cy="4762499"/>
          </a:xfrm>
        </p:grpSpPr>
        <p:sp>
          <p:nvSpPr>
            <p:cNvPr id="874" name="Google Shape;874;p29"/>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29"/>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6" name="Google Shape;876;p29"/>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7" name="Google Shape;877;p29"/>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29"/>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29"/>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29"/>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1" name="Google Shape;881;p29"/>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29"/>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29"/>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29"/>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29"/>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29"/>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29"/>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29"/>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29"/>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29"/>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29"/>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29"/>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29"/>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29"/>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29"/>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29"/>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29"/>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29"/>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29"/>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29"/>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29"/>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29"/>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29"/>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29"/>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29"/>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29"/>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29"/>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29"/>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29"/>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29"/>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29"/>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29"/>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29"/>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29"/>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29"/>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29"/>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29"/>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29"/>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29"/>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29"/>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29"/>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29"/>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29"/>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29"/>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29"/>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29"/>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29"/>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29"/>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29"/>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29"/>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29"/>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29"/>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29"/>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29"/>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29"/>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29"/>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29"/>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29"/>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29"/>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29"/>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29"/>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29"/>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29"/>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29"/>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29"/>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29"/>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29"/>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48" name="Google Shape;948;p29"/>
            <p:cNvGrpSpPr/>
            <p:nvPr/>
          </p:nvGrpSpPr>
          <p:grpSpPr>
            <a:xfrm>
              <a:off x="3923682" y="3244965"/>
              <a:ext cx="195764" cy="131404"/>
              <a:chOff x="5733332" y="4102215"/>
              <a:chExt cx="195764" cy="131404"/>
            </a:xfrm>
          </p:grpSpPr>
          <p:sp>
            <p:nvSpPr>
              <p:cNvPr id="949" name="Google Shape;949;p29"/>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29"/>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29"/>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29"/>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29"/>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29"/>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29"/>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29"/>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29"/>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58" name="Google Shape;958;p29"/>
            <p:cNvGrpSpPr/>
            <p:nvPr/>
          </p:nvGrpSpPr>
          <p:grpSpPr>
            <a:xfrm flipH="1">
              <a:off x="3829267" y="2465054"/>
              <a:ext cx="683694" cy="518573"/>
              <a:chOff x="6621095" y="1452181"/>
              <a:chExt cx="330894" cy="250785"/>
            </a:xfrm>
          </p:grpSpPr>
          <p:sp>
            <p:nvSpPr>
              <p:cNvPr id="959" name="Google Shape;959;p29"/>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29"/>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29"/>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29"/>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29"/>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64" name="Google Shape;964;p29"/>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29"/>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29"/>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29"/>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29"/>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29"/>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29"/>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29"/>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29"/>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29"/>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29"/>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29"/>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29"/>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29"/>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29"/>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29"/>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29"/>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29"/>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82" name="Google Shape;982;p29"/>
          <p:cNvGrpSpPr/>
          <p:nvPr/>
        </p:nvGrpSpPr>
        <p:grpSpPr>
          <a:xfrm>
            <a:off x="647891" y="234622"/>
            <a:ext cx="5694167" cy="4663773"/>
            <a:chOff x="3127386" y="1115160"/>
            <a:chExt cx="2752800" cy="2655000"/>
          </a:xfrm>
        </p:grpSpPr>
        <p:sp>
          <p:nvSpPr>
            <p:cNvPr id="983" name="Google Shape;983;p29"/>
            <p:cNvSpPr/>
            <p:nvPr/>
          </p:nvSpPr>
          <p:spPr>
            <a:xfrm flipH="1" rot="10800000">
              <a:off x="3127386" y="1115160"/>
              <a:ext cx="2752800" cy="2655000"/>
            </a:xfrm>
            <a:prstGeom prst="round2DiagRect">
              <a:avLst>
                <a:gd fmla="val 0" name="adj1"/>
                <a:gd fmla="val 17764"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9"/>
            <p:cNvSpPr txBox="1"/>
            <p:nvPr/>
          </p:nvSpPr>
          <p:spPr>
            <a:xfrm>
              <a:off x="3189165" y="1580125"/>
              <a:ext cx="2535900" cy="19011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200"/>
                </a:spcBef>
                <a:spcAft>
                  <a:spcPts val="0"/>
                </a:spcAft>
                <a:buClr>
                  <a:schemeClr val="lt1"/>
                </a:buClr>
                <a:buSzPts val="1400"/>
                <a:buFont typeface="Verdana"/>
                <a:buChar char="●"/>
              </a:pPr>
              <a:r>
                <a:rPr lang="en">
                  <a:solidFill>
                    <a:schemeClr val="lt1"/>
                  </a:solidFill>
                  <a:latin typeface="Verdana"/>
                  <a:ea typeface="Verdana"/>
                  <a:cs typeface="Verdana"/>
                  <a:sym typeface="Verdana"/>
                </a:rPr>
                <a:t>P</a:t>
              </a:r>
              <a:r>
                <a:rPr lang="en">
                  <a:solidFill>
                    <a:schemeClr val="lt1"/>
                  </a:solidFill>
                  <a:latin typeface="Verdana"/>
                  <a:ea typeface="Verdana"/>
                  <a:cs typeface="Verdana"/>
                  <a:sym typeface="Verdana"/>
                </a:rPr>
                <a:t>ack the query entered by the user into a standard format and searching is done using an Efficient </a:t>
              </a:r>
              <a:r>
                <a:rPr b="1" lang="en">
                  <a:solidFill>
                    <a:schemeClr val="lt1"/>
                  </a:solidFill>
                  <a:latin typeface="Verdana"/>
                  <a:ea typeface="Verdana"/>
                  <a:cs typeface="Verdana"/>
                  <a:sym typeface="Verdana"/>
                </a:rPr>
                <a:t>Trie based Algorithm</a:t>
              </a:r>
              <a:r>
                <a:rPr lang="en">
                  <a:solidFill>
                    <a:schemeClr val="lt1"/>
                  </a:solidFill>
                  <a:latin typeface="Verdana"/>
                  <a:ea typeface="Verdana"/>
                  <a:cs typeface="Verdana"/>
                  <a:sym typeface="Verdana"/>
                </a:rPr>
                <a:t> that makes searching easier and more efficient. </a:t>
              </a:r>
              <a:endParaRPr>
                <a:solidFill>
                  <a:schemeClr val="lt1"/>
                </a:solidFill>
                <a:latin typeface="Verdana"/>
                <a:ea typeface="Verdana"/>
                <a:cs typeface="Verdana"/>
                <a:sym typeface="Verdana"/>
              </a:endParaRPr>
            </a:p>
            <a:p>
              <a:pPr indent="0" lvl="0" marL="0" rtl="0" algn="just">
                <a:lnSpc>
                  <a:spcPct val="115000"/>
                </a:lnSpc>
                <a:spcBef>
                  <a:spcPts val="1200"/>
                </a:spcBef>
                <a:spcAft>
                  <a:spcPts val="0"/>
                </a:spcAft>
                <a:buNone/>
              </a:pPr>
              <a:r>
                <a:t/>
              </a:r>
              <a:endParaRPr>
                <a:solidFill>
                  <a:schemeClr val="lt1"/>
                </a:solidFill>
                <a:latin typeface="Verdana"/>
                <a:ea typeface="Verdana"/>
                <a:cs typeface="Verdana"/>
                <a:sym typeface="Verdana"/>
              </a:endParaRPr>
            </a:p>
            <a:p>
              <a:pPr indent="-317500" lvl="0" marL="457200" rtl="0" algn="just">
                <a:lnSpc>
                  <a:spcPct val="115000"/>
                </a:lnSpc>
                <a:spcBef>
                  <a:spcPts val="1200"/>
                </a:spcBef>
                <a:spcAft>
                  <a:spcPts val="0"/>
                </a:spcAft>
                <a:buClr>
                  <a:schemeClr val="lt1"/>
                </a:buClr>
                <a:buSzPts val="1400"/>
                <a:buFont typeface="Verdana"/>
                <a:buChar char="●"/>
              </a:pPr>
              <a:r>
                <a:rPr b="1" lang="en">
                  <a:solidFill>
                    <a:schemeClr val="lt1"/>
                  </a:solidFill>
                  <a:latin typeface="Verdana"/>
                  <a:ea typeface="Verdana"/>
                  <a:cs typeface="Verdana"/>
                  <a:sym typeface="Verdana"/>
                </a:rPr>
                <a:t>Setting up the search engine</a:t>
              </a:r>
              <a:r>
                <a:rPr lang="en">
                  <a:solidFill>
                    <a:schemeClr val="lt1"/>
                  </a:solidFill>
                  <a:latin typeface="Verdana"/>
                  <a:ea typeface="Verdana"/>
                  <a:cs typeface="Verdana"/>
                  <a:sym typeface="Verdana"/>
                </a:rPr>
                <a:t> in the </a:t>
              </a:r>
              <a:r>
                <a:rPr b="1" lang="en">
                  <a:solidFill>
                    <a:schemeClr val="lt1"/>
                  </a:solidFill>
                  <a:latin typeface="Verdana"/>
                  <a:ea typeface="Verdana"/>
                  <a:cs typeface="Verdana"/>
                  <a:sym typeface="Verdana"/>
                </a:rPr>
                <a:t>LAN-connected</a:t>
              </a:r>
              <a:r>
                <a:rPr lang="en">
                  <a:solidFill>
                    <a:schemeClr val="lt1"/>
                  </a:solidFill>
                  <a:latin typeface="Verdana"/>
                  <a:ea typeface="Verdana"/>
                  <a:cs typeface="Verdana"/>
                  <a:sym typeface="Verdana"/>
                </a:rPr>
                <a:t> computer environment so that files can be </a:t>
              </a:r>
              <a:r>
                <a:rPr b="1" lang="en">
                  <a:solidFill>
                    <a:schemeClr val="lt1"/>
                  </a:solidFill>
                  <a:latin typeface="Verdana"/>
                  <a:ea typeface="Verdana"/>
                  <a:cs typeface="Verdana"/>
                  <a:sym typeface="Verdana"/>
                </a:rPr>
                <a:t>searched on any computer from a single computer on the network.</a:t>
              </a:r>
              <a:endParaRPr>
                <a:solidFill>
                  <a:schemeClr val="lt1"/>
                </a:solidFill>
                <a:latin typeface="Verdana"/>
                <a:ea typeface="Verdana"/>
                <a:cs typeface="Verdana"/>
                <a:sym typeface="Verdana"/>
              </a:endParaRPr>
            </a:p>
            <a:p>
              <a:pPr indent="0" lvl="0" marL="0" rtl="0" algn="just">
                <a:lnSpc>
                  <a:spcPct val="115000"/>
                </a:lnSpc>
                <a:spcBef>
                  <a:spcPts val="1200"/>
                </a:spcBef>
                <a:spcAft>
                  <a:spcPts val="1200"/>
                </a:spcAft>
                <a:buNone/>
              </a:pPr>
              <a:r>
                <a:rPr lang="en" sz="1200">
                  <a:solidFill>
                    <a:schemeClr val="lt1"/>
                  </a:solidFill>
                  <a:latin typeface="Verdana"/>
                  <a:ea typeface="Verdana"/>
                  <a:cs typeface="Verdana"/>
                  <a:sym typeface="Verdana"/>
                </a:rPr>
                <a:t>In the future, combine AI and voice search into the system to make the search more efficient and easier.</a:t>
              </a:r>
              <a:endParaRPr sz="1100">
                <a:solidFill>
                  <a:schemeClr val="lt1"/>
                </a:solidFill>
                <a:latin typeface="Verdana"/>
                <a:ea typeface="Verdana"/>
                <a:cs typeface="Verdana"/>
                <a:sym typeface="Verdana"/>
              </a:endParaRPr>
            </a:p>
          </p:txBody>
        </p:sp>
        <p:sp>
          <p:nvSpPr>
            <p:cNvPr id="985" name="Google Shape;985;p29"/>
            <p:cNvSpPr txBox="1"/>
            <p:nvPr/>
          </p:nvSpPr>
          <p:spPr>
            <a:xfrm>
              <a:off x="3249107" y="1358288"/>
              <a:ext cx="2441400" cy="300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400">
                  <a:solidFill>
                    <a:schemeClr val="lt1"/>
                  </a:solidFill>
                  <a:latin typeface="Raleway SemiBold"/>
                  <a:ea typeface="Raleway SemiBold"/>
                  <a:cs typeface="Raleway SemiBold"/>
                  <a:sym typeface="Raleway SemiBold"/>
                </a:rPr>
                <a:t>PROPOSED TRIE SEARCH:</a:t>
              </a:r>
              <a:endParaRPr sz="100">
                <a:solidFill>
                  <a:schemeClr val="lt1"/>
                </a:solidFill>
                <a:latin typeface="Barlow"/>
                <a:ea typeface="Barlow"/>
                <a:cs typeface="Barlow"/>
                <a:sym typeface="Barlow"/>
              </a:endParaRPr>
            </a:p>
          </p:txBody>
        </p:sp>
      </p:grpSp>
      <p:sp>
        <p:nvSpPr>
          <p:cNvPr id="986" name="Google Shape;986;p2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3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92" name="Google Shape;992;p30"/>
          <p:cNvSpPr txBox="1"/>
          <p:nvPr/>
        </p:nvSpPr>
        <p:spPr>
          <a:xfrm>
            <a:off x="132675" y="61225"/>
            <a:ext cx="6960000" cy="6279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3600">
                <a:solidFill>
                  <a:schemeClr val="accent2"/>
                </a:solidFill>
                <a:latin typeface="Raleway SemiBold"/>
                <a:ea typeface="Raleway SemiBold"/>
                <a:cs typeface="Raleway SemiBold"/>
                <a:sym typeface="Raleway SemiBold"/>
              </a:rPr>
              <a:t>WHAT </a:t>
            </a:r>
            <a:r>
              <a:rPr lang="en" sz="3600">
                <a:solidFill>
                  <a:schemeClr val="accent2"/>
                </a:solidFill>
                <a:latin typeface="Raleway SemiBold"/>
                <a:ea typeface="Raleway SemiBold"/>
                <a:cs typeface="Raleway SemiBold"/>
                <a:sym typeface="Raleway SemiBold"/>
              </a:rPr>
              <a:t>IS A TRIE ?</a:t>
            </a:r>
            <a:endParaRPr sz="3600">
              <a:solidFill>
                <a:schemeClr val="accent2"/>
              </a:solidFill>
              <a:latin typeface="Raleway SemiBold"/>
              <a:ea typeface="Raleway SemiBold"/>
              <a:cs typeface="Raleway SemiBold"/>
              <a:sym typeface="Raleway SemiBold"/>
            </a:endParaRPr>
          </a:p>
        </p:txBody>
      </p:sp>
      <p:sp>
        <p:nvSpPr>
          <p:cNvPr id="993" name="Google Shape;993;p30"/>
          <p:cNvSpPr txBox="1"/>
          <p:nvPr/>
        </p:nvSpPr>
        <p:spPr>
          <a:xfrm>
            <a:off x="492000" y="829638"/>
            <a:ext cx="796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Trie is a type of k-ary search tree used for storing and searching a specific key from a set. Using Trie, search complexities can be brought to optimal limit (key length). </a:t>
            </a:r>
            <a:endParaRPr>
              <a:latin typeface="Barlow Light"/>
              <a:ea typeface="Barlow Light"/>
              <a:cs typeface="Barlow Light"/>
              <a:sym typeface="Barlow Light"/>
            </a:endParaRPr>
          </a:p>
        </p:txBody>
      </p:sp>
      <p:pic>
        <p:nvPicPr>
          <p:cNvPr id="994" name="Google Shape;994;p30"/>
          <p:cNvPicPr preferRelativeResize="0"/>
          <p:nvPr/>
        </p:nvPicPr>
        <p:blipFill rotWithShape="1">
          <a:blip r:embed="rId3">
            <a:alphaModFix/>
          </a:blip>
          <a:srcRect b="-1905" l="0" r="0" t="0"/>
          <a:stretch/>
        </p:blipFill>
        <p:spPr>
          <a:xfrm>
            <a:off x="2871850" y="1585750"/>
            <a:ext cx="3400301" cy="3068100"/>
          </a:xfrm>
          <a:prstGeom prst="rect">
            <a:avLst/>
          </a:prstGeom>
          <a:noFill/>
          <a:ln>
            <a:noFill/>
          </a:ln>
        </p:spPr>
      </p:pic>
      <p:sp>
        <p:nvSpPr>
          <p:cNvPr id="995" name="Google Shape;995;p30"/>
          <p:cNvSpPr txBox="1"/>
          <p:nvPr/>
        </p:nvSpPr>
        <p:spPr>
          <a:xfrm>
            <a:off x="2764200" y="4636750"/>
            <a:ext cx="3615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Barlow"/>
                <a:ea typeface="Barlow"/>
                <a:cs typeface="Barlow"/>
                <a:sym typeface="Barlow"/>
              </a:rPr>
              <a:t>Searching -&gt; </a:t>
            </a:r>
            <a:r>
              <a:rPr b="1" lang="en" sz="1200">
                <a:latin typeface="Barlow"/>
                <a:ea typeface="Barlow"/>
                <a:cs typeface="Barlow"/>
                <a:sym typeface="Barlow"/>
              </a:rPr>
              <a:t>TIME COMPLEXITY :</a:t>
            </a:r>
            <a:r>
              <a:rPr lang="en">
                <a:latin typeface="Barlow Light"/>
                <a:ea typeface="Barlow Light"/>
                <a:cs typeface="Barlow Light"/>
                <a:sym typeface="Barlow Light"/>
              </a:rPr>
              <a:t>O(n)	</a:t>
            </a:r>
            <a:endParaRPr>
              <a:latin typeface="Barlow Light"/>
              <a:ea typeface="Barlow Light"/>
              <a:cs typeface="Barlow Light"/>
              <a:sym typeface="Barlow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