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C2827-4433-424B-8F0B-0E2D6C115BA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5471A-95D8-479E-817E-4664432A52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5471A-95D8-479E-817E-4664432A520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2E4B38C-69DB-40AD-A681-7ED688D9A4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F95BC0B-70B5-461A-BC1C-A753EDCE4C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B38C-69DB-40AD-A681-7ED688D9A4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BC0B-70B5-461A-BC1C-A753EDCE4C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B38C-69DB-40AD-A681-7ED688D9A4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BC0B-70B5-461A-BC1C-A753EDCE4C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2E4B38C-69DB-40AD-A681-7ED688D9A4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BC0B-70B5-461A-BC1C-A753EDCE4C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2E4B38C-69DB-40AD-A681-7ED688D9A4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F95BC0B-70B5-461A-BC1C-A753EDCE4C9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2E4B38C-69DB-40AD-A681-7ED688D9A4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F95BC0B-70B5-461A-BC1C-A753EDCE4C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2E4B38C-69DB-40AD-A681-7ED688D9A4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F95BC0B-70B5-461A-BC1C-A753EDCE4C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B38C-69DB-40AD-A681-7ED688D9A4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BC0B-70B5-461A-BC1C-A753EDCE4C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2E4B38C-69DB-40AD-A681-7ED688D9A4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F95BC0B-70B5-461A-BC1C-A753EDCE4C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2E4B38C-69DB-40AD-A681-7ED688D9A4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F95BC0B-70B5-461A-BC1C-A753EDCE4C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2E4B38C-69DB-40AD-A681-7ED688D9A4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F95BC0B-70B5-461A-BC1C-A753EDCE4C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2E4B38C-69DB-40AD-A681-7ED688D9A4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F95BC0B-70B5-461A-BC1C-A753EDCE4C9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ONLINE MOBILE STORE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0298" y="3857628"/>
            <a:ext cx="6400800" cy="17526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GB" b="1" dirty="0" smtClean="0">
                <a:solidFill>
                  <a:schemeClr val="accent5"/>
                </a:solidFill>
              </a:rPr>
              <a:t>By</a:t>
            </a:r>
          </a:p>
          <a:p>
            <a:pPr>
              <a:buFontTx/>
              <a:buChar char="-"/>
            </a:pPr>
            <a:r>
              <a:rPr lang="en-GB" b="1" dirty="0" smtClean="0">
                <a:solidFill>
                  <a:schemeClr val="accent5"/>
                </a:solidFill>
              </a:rPr>
              <a:t>2021503058</a:t>
            </a:r>
          </a:p>
          <a:p>
            <a:r>
              <a:rPr lang="en-GB" b="1" dirty="0" smtClean="0">
                <a:solidFill>
                  <a:schemeClr val="accent5"/>
                </a:solidFill>
              </a:rPr>
              <a:t>  2021503510</a:t>
            </a:r>
          </a:p>
          <a:p>
            <a:r>
              <a:rPr lang="en-GB" b="1" dirty="0" smtClean="0">
                <a:solidFill>
                  <a:schemeClr val="accent5"/>
                </a:solidFill>
              </a:rPr>
              <a:t>  2021503536</a:t>
            </a:r>
            <a:endParaRPr lang="en-GB" b="1" dirty="0">
              <a:solidFill>
                <a:schemeClr val="accent5"/>
              </a:solidFill>
            </a:endParaRP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     </a:t>
            </a:r>
            <a:r>
              <a:rPr lang="en-US" dirty="0" err="1" smtClean="0"/>
              <a:t>ScreenShots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219" y="1882775"/>
            <a:ext cx="517756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8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416" y="2444509"/>
            <a:ext cx="6573167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1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99220"/>
            <a:ext cx="8229600" cy="33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3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48268"/>
            <a:ext cx="8229600" cy="344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dirty="0" smtClean="0"/>
              <a:t>     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endParaRPr lang="en-US" dirty="0"/>
          </a:p>
          <a:p>
            <a:r>
              <a:rPr lang="en-US" dirty="0"/>
              <a:t>The main objective of the Online Shopping System is </a:t>
            </a:r>
            <a:r>
              <a:rPr lang="en-US" b="1" dirty="0"/>
              <a:t>to manage the details of </a:t>
            </a:r>
            <a:r>
              <a:rPr lang="en-US" b="1" dirty="0" err="1"/>
              <a:t>Shopping,Internet,Payment,Bills,Customer</a:t>
            </a:r>
            <a:r>
              <a:rPr lang="en-US" dirty="0"/>
              <a:t>. It manages all the information about Shopping, Products, Customer, Shopping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80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ctr">
              <a:buNone/>
            </a:pPr>
            <a:endParaRPr lang="en-US" sz="8000" b="1" dirty="0" smtClean="0">
              <a:latin typeface="Algerian" panose="04020705040A02060702" pitchFamily="82" charset="0"/>
            </a:endParaRPr>
          </a:p>
          <a:p>
            <a:pPr marL="64008" indent="0" algn="ctr">
              <a:buNone/>
            </a:pPr>
            <a:r>
              <a:rPr lang="en-US" sz="8000" b="1" dirty="0" smtClean="0">
                <a:latin typeface="Algerian" panose="04020705040A02060702" pitchFamily="82" charset="0"/>
              </a:rPr>
              <a:t>THANK YOU</a:t>
            </a:r>
            <a:endParaRPr lang="en-GB" sz="8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46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</a:t>
            </a:r>
            <a:r>
              <a:rPr lang="en-GB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GB" b="1" dirty="0" smtClean="0"/>
              <a:t>Introduction</a:t>
            </a:r>
          </a:p>
          <a:p>
            <a:pPr>
              <a:buFont typeface="Courier New" pitchFamily="49" charset="0"/>
              <a:buChar char="o"/>
            </a:pPr>
            <a:r>
              <a:rPr lang="en-GB" b="1" dirty="0" smtClean="0"/>
              <a:t>Importance of the Website</a:t>
            </a:r>
          </a:p>
          <a:p>
            <a:pPr>
              <a:buFont typeface="Courier New" pitchFamily="49" charset="0"/>
              <a:buChar char="o"/>
            </a:pPr>
            <a:r>
              <a:rPr lang="en-GB" b="1" dirty="0" smtClean="0"/>
              <a:t>System Information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Homepage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Login </a:t>
            </a:r>
            <a:r>
              <a:rPr lang="en-US" b="1" dirty="0" smtClean="0"/>
              <a:t>page</a:t>
            </a:r>
            <a:endParaRPr lang="en-GB" b="1" dirty="0" smtClean="0"/>
          </a:p>
          <a:p>
            <a:pPr>
              <a:buFont typeface="Courier New" pitchFamily="49" charset="0"/>
              <a:buChar char="o"/>
            </a:pPr>
            <a:r>
              <a:rPr lang="en-GB" b="1" dirty="0" err="1" smtClean="0"/>
              <a:t>Mysql</a:t>
            </a:r>
            <a:r>
              <a:rPr lang="en-GB" b="1" dirty="0" smtClean="0"/>
              <a:t> and </a:t>
            </a:r>
            <a:r>
              <a:rPr lang="en-GB" b="1" dirty="0" err="1" smtClean="0"/>
              <a:t>php</a:t>
            </a:r>
            <a:r>
              <a:rPr lang="en-GB" b="1" dirty="0" smtClean="0"/>
              <a:t> </a:t>
            </a:r>
            <a:r>
              <a:rPr lang="en-GB" b="1" dirty="0" smtClean="0"/>
              <a:t>database</a:t>
            </a:r>
            <a:endParaRPr lang="en-GB" b="1" dirty="0" smtClean="0"/>
          </a:p>
          <a:p>
            <a:pPr>
              <a:buFont typeface="Courier New" pitchFamily="49" charset="0"/>
              <a:buChar char="o"/>
            </a:pPr>
            <a:endParaRPr lang="en-GB" dirty="0" smtClean="0"/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Screenshots</a:t>
            </a:r>
          </a:p>
          <a:p>
            <a:r>
              <a:rPr lang="en-GB" dirty="0" smtClean="0"/>
              <a:t>Conclusion</a:t>
            </a:r>
          </a:p>
          <a:p>
            <a:r>
              <a:rPr lang="en-GB" dirty="0" smtClean="0"/>
              <a:t>Thank You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              </a:t>
            </a:r>
            <a:r>
              <a:rPr lang="en-GB" b="1" u="sng" dirty="0" smtClean="0">
                <a:solidFill>
                  <a:srgbClr val="FF0000"/>
                </a:solidFill>
              </a:rPr>
              <a:t>Introduction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b="1" dirty="0" smtClean="0"/>
              <a:t>Provides a web interface to the user.</a:t>
            </a:r>
          </a:p>
          <a:p>
            <a:pPr>
              <a:buFont typeface="Wingdings" pitchFamily="2" charset="2"/>
              <a:buChar char="Ø"/>
            </a:pPr>
            <a:r>
              <a:rPr lang="en-GB" b="1" dirty="0" smtClean="0"/>
              <a:t>User can get details of mobiles like mobile model ,</a:t>
            </a:r>
            <a:r>
              <a:rPr lang="en-GB" b="1" dirty="0" err="1" smtClean="0"/>
              <a:t>brand,price</a:t>
            </a:r>
            <a:r>
              <a:rPr lang="en-GB" b="1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b="1" dirty="0" smtClean="0"/>
              <a:t>This website will help the user in selecting mobile phones and mobile accessories.</a:t>
            </a:r>
          </a:p>
          <a:p>
            <a:pPr>
              <a:buFont typeface="Wingdings" pitchFamily="2" charset="2"/>
              <a:buChar char="Ø"/>
            </a:pPr>
            <a:r>
              <a:rPr lang="en-GB" b="1" dirty="0" smtClean="0"/>
              <a:t>Any person can visit our website and can easily access the website.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IMPORTANCE OF THE WEBSITE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 smtClean="0"/>
              <a:t>Mobile store is a website that has been designed to manage the mobile details.</a:t>
            </a:r>
          </a:p>
          <a:p>
            <a:r>
              <a:rPr lang="en-GB" b="1" dirty="0" smtClean="0"/>
              <a:t>The website has the following salient </a:t>
            </a:r>
            <a:r>
              <a:rPr lang="en-GB" b="1" dirty="0" err="1" smtClean="0"/>
              <a:t>feautures</a:t>
            </a:r>
            <a:r>
              <a:rPr lang="en-GB" b="1" dirty="0" smtClean="0"/>
              <a:t> :</a:t>
            </a:r>
          </a:p>
          <a:p>
            <a:pPr>
              <a:buNone/>
            </a:pPr>
            <a:r>
              <a:rPr lang="en-GB" b="1" dirty="0" smtClean="0"/>
              <a:t>                  1).It has modular in design.</a:t>
            </a:r>
          </a:p>
          <a:p>
            <a:pPr>
              <a:buNone/>
            </a:pPr>
            <a:r>
              <a:rPr lang="en-GB" b="1" dirty="0" smtClean="0"/>
              <a:t>                   2)It has database connectivity.</a:t>
            </a:r>
          </a:p>
          <a:p>
            <a:pPr>
              <a:buNone/>
            </a:pPr>
            <a:r>
              <a:rPr lang="en-GB" b="1" dirty="0" smtClean="0"/>
              <a:t>                   3)The system perform validation. </a:t>
            </a:r>
          </a:p>
          <a:p>
            <a:pPr>
              <a:buNone/>
            </a:pPr>
            <a:r>
              <a:rPr lang="en-GB" dirty="0" smtClean="0"/>
              <a:t>         </a:t>
            </a:r>
          </a:p>
          <a:p>
            <a:pPr>
              <a:buNone/>
            </a:pPr>
            <a:r>
              <a:rPr lang="en-GB" dirty="0" smtClean="0"/>
              <a:t>                                       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sz="4000" b="1" u="sng" dirty="0" smtClean="0">
                <a:solidFill>
                  <a:srgbClr val="C00000"/>
                </a:solidFill>
                <a:latin typeface="Arial Black" pitchFamily="34" charset="0"/>
              </a:rPr>
              <a:t>SYSTEM SPECIFICATION</a:t>
            </a:r>
            <a:endParaRPr lang="en-US" b="1" u="sng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b="1" dirty="0" smtClean="0"/>
              <a:t>Front-end tool : Html ,</a:t>
            </a:r>
            <a:r>
              <a:rPr lang="en-GB" b="1" dirty="0" err="1" smtClean="0"/>
              <a:t>Css</a:t>
            </a:r>
            <a:r>
              <a:rPr lang="en-GB" b="1" dirty="0" smtClean="0"/>
              <a:t> and </a:t>
            </a:r>
            <a:r>
              <a:rPr lang="en-GB" b="1" dirty="0" err="1" smtClean="0"/>
              <a:t>Javascript</a:t>
            </a:r>
            <a:endParaRPr lang="en-GB" b="1" dirty="0" smtClean="0"/>
          </a:p>
          <a:p>
            <a:pPr>
              <a:buFont typeface="Wingdings" pitchFamily="2" charset="2"/>
              <a:buChar char="Ø"/>
            </a:pPr>
            <a:r>
              <a:rPr lang="en-GB" b="1" dirty="0" smtClean="0"/>
              <a:t>Editors : Note pad++,</a:t>
            </a:r>
            <a:r>
              <a:rPr lang="en-GB" b="1" dirty="0" err="1" smtClean="0"/>
              <a:t>Xampp</a:t>
            </a:r>
            <a:endParaRPr lang="en-GB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Back-end tool :PHP , </a:t>
            </a:r>
            <a:r>
              <a:rPr lang="en-US" b="1" dirty="0" err="1" smtClean="0"/>
              <a:t>Mysql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In the homepage, </a:t>
            </a:r>
            <a:r>
              <a:rPr lang="en-IN" sz="3200" b="1" dirty="0"/>
              <a:t>home</a:t>
            </a:r>
            <a:r>
              <a:rPr lang="en-IN" sz="3200" dirty="0"/>
              <a:t>, </a:t>
            </a:r>
            <a:r>
              <a:rPr lang="en-IN" sz="3200" b="1" dirty="0"/>
              <a:t>about</a:t>
            </a:r>
            <a:r>
              <a:rPr lang="en-IN" sz="3200" dirty="0"/>
              <a:t>, </a:t>
            </a:r>
            <a:r>
              <a:rPr lang="en-IN" sz="3200" b="1" dirty="0"/>
              <a:t>contact </a:t>
            </a:r>
            <a:r>
              <a:rPr lang="en-IN" sz="3200" dirty="0"/>
              <a:t>options are inserted. In this page you will see the login page and also  you will see the slideshow.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In the homepage, </a:t>
            </a:r>
            <a:r>
              <a:rPr lang="en-IN" sz="3200" b="1" dirty="0"/>
              <a:t>home</a:t>
            </a:r>
            <a:r>
              <a:rPr lang="en-IN" sz="3200" dirty="0"/>
              <a:t>, </a:t>
            </a:r>
            <a:r>
              <a:rPr lang="en-IN" sz="3200" b="1" dirty="0"/>
              <a:t>about</a:t>
            </a:r>
            <a:r>
              <a:rPr lang="en-IN" sz="3200" dirty="0"/>
              <a:t>, </a:t>
            </a:r>
            <a:r>
              <a:rPr lang="en-IN" sz="3200" b="1" dirty="0"/>
              <a:t>contact </a:t>
            </a:r>
            <a:r>
              <a:rPr lang="en-IN" sz="3200" dirty="0"/>
              <a:t>options are inserted. In this page you will see the login page and also  you will see the slideshow.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If you click the login </a:t>
            </a:r>
            <a:r>
              <a:rPr lang="en-IN" sz="3200" b="1" dirty="0"/>
              <a:t>b</a:t>
            </a:r>
            <a:r>
              <a:rPr lang="en-US" sz="3200" dirty="0" err="1"/>
              <a:t>utton</a:t>
            </a:r>
            <a:r>
              <a:rPr lang="en-US" sz="3200" dirty="0"/>
              <a:t>, it will </a:t>
            </a:r>
            <a:r>
              <a:rPr lang="en-US" sz="3200" dirty="0" err="1"/>
              <a:t>navi</a:t>
            </a:r>
            <a:r>
              <a:rPr lang="en-IN" sz="3200" dirty="0"/>
              <a:t>g</a:t>
            </a:r>
            <a:r>
              <a:rPr lang="en-US" sz="3200" dirty="0"/>
              <a:t>ate to the lo</a:t>
            </a:r>
            <a:r>
              <a:rPr lang="en-IN" sz="3200" dirty="0"/>
              <a:t>g</a:t>
            </a:r>
            <a:r>
              <a:rPr lang="en-US" sz="3200" dirty="0"/>
              <a:t>in pa</a:t>
            </a:r>
            <a:r>
              <a:rPr lang="en-IN" sz="3200" dirty="0" err="1"/>
              <a:t>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81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In the login page you will log into your account.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In this page, if you enter your account </a:t>
            </a:r>
            <a:r>
              <a:rPr lang="en-IN" sz="3200" dirty="0" err="1"/>
              <a:t>num</a:t>
            </a:r>
            <a:r>
              <a:rPr lang="en-US" sz="3200" dirty="0">
                <a:latin typeface="Roboto" panose="02000000000000000000" pitchFamily="2" charset="0"/>
              </a:rPr>
              <a:t>b</a:t>
            </a:r>
            <a:r>
              <a:rPr lang="en-IN" sz="3200" dirty="0" err="1"/>
              <a:t>er</a:t>
            </a:r>
            <a:r>
              <a:rPr lang="en-IN" sz="3200" dirty="0"/>
              <a:t> and your password, it will go to the user details page and you will see your account details in that page.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Suppose you don’t have an account, click re</a:t>
            </a:r>
            <a:r>
              <a:rPr lang="en-IN" sz="3200" dirty="0" err="1"/>
              <a:t>gister</a:t>
            </a:r>
            <a:r>
              <a:rPr lang="en-IN" sz="3200" dirty="0"/>
              <a:t>, then it will go to the register page. In that page you will register your account. Then account </a:t>
            </a:r>
            <a:r>
              <a:rPr lang="en-IN" sz="3200" dirty="0" err="1"/>
              <a:t>num</a:t>
            </a:r>
            <a:r>
              <a:rPr lang="en-US" sz="3200" dirty="0">
                <a:latin typeface="Roboto" panose="02000000000000000000" pitchFamily="2" charset="0"/>
              </a:rPr>
              <a:t>b</a:t>
            </a:r>
            <a:r>
              <a:rPr lang="en-IN" sz="3200" dirty="0" err="1"/>
              <a:t>er</a:t>
            </a:r>
            <a:r>
              <a:rPr lang="en-IN" sz="3200" dirty="0"/>
              <a:t> will </a:t>
            </a:r>
            <a:r>
              <a:rPr lang="en-US" sz="3200" dirty="0">
                <a:latin typeface="Roboto" panose="02000000000000000000" pitchFamily="2" charset="0"/>
              </a:rPr>
              <a:t>be provided to you.</a:t>
            </a:r>
            <a:endParaRPr lang="en-US" sz="3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0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SQL DATABASE and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website ,we add database using </a:t>
            </a:r>
            <a:r>
              <a:rPr lang="en-US" dirty="0" err="1" smtClean="0"/>
              <a:t>php</a:t>
            </a:r>
            <a:r>
              <a:rPr lang="en-US" dirty="0" smtClean="0"/>
              <a:t> and </a:t>
            </a:r>
            <a:r>
              <a:rPr lang="en-US" dirty="0" err="1" smtClean="0"/>
              <a:t>sql</a:t>
            </a:r>
            <a:r>
              <a:rPr lang="en-US" dirty="0" smtClean="0"/>
              <a:t> software </a:t>
            </a:r>
          </a:p>
          <a:p>
            <a:r>
              <a:rPr lang="en-US" dirty="0"/>
              <a:t>A database is </a:t>
            </a:r>
            <a:r>
              <a:rPr lang="en-US" b="1" dirty="0"/>
              <a:t>an organized collection of structured information, or data, typically stored electronically in a computer system</a:t>
            </a:r>
            <a:r>
              <a:rPr lang="en-US" dirty="0"/>
              <a:t>. A database is usually controlled by a database management system (DBMS).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98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283D0C160C446A295B95E189D200C" ma:contentTypeVersion="13" ma:contentTypeDescription="Create a new document." ma:contentTypeScope="" ma:versionID="46109296dc7e28fd1e043607189be286">
  <xsd:schema xmlns:xsd="http://www.w3.org/2001/XMLSchema" xmlns:xs="http://www.w3.org/2001/XMLSchema" xmlns:p="http://schemas.microsoft.com/office/2006/metadata/properties" xmlns:ns2="43d08dba-c5ad-4cab-a757-bff359273027" xmlns:ns3="cd288f05-3608-4dc8-b4ac-4b2d4b05627e" targetNamespace="http://schemas.microsoft.com/office/2006/metadata/properties" ma:root="true" ma:fieldsID="48ad554c8f7d54dfc5b7e3dc663ab63d" ns2:_="" ns3:_="">
    <xsd:import namespace="43d08dba-c5ad-4cab-a757-bff359273027"/>
    <xsd:import namespace="cd288f05-3608-4dc8-b4ac-4b2d4b05627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d08dba-c5ad-4cab-a757-bff35927302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ba5b42f7-67cd-4eef-a72c-7347f090913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288f05-3608-4dc8-b4ac-4b2d4b05627e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126cc8d-e7dd-4812-a482-25910acc4d8c}" ma:internalName="TaxCatchAll" ma:showField="CatchAllData" ma:web="cd288f05-3608-4dc8-b4ac-4b2d4b0562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3d08dba-c5ad-4cab-a757-bff359273027">
      <Terms xmlns="http://schemas.microsoft.com/office/infopath/2007/PartnerControls"/>
    </lcf76f155ced4ddcb4097134ff3c332f>
    <TaxCatchAll xmlns="cd288f05-3608-4dc8-b4ac-4b2d4b05627e" xsi:nil="true"/>
    <ReferenceId xmlns="43d08dba-c5ad-4cab-a757-bff359273027" xsi:nil="true"/>
  </documentManagement>
</p:properties>
</file>

<file path=customXml/itemProps1.xml><?xml version="1.0" encoding="utf-8"?>
<ds:datastoreItem xmlns:ds="http://schemas.openxmlformats.org/officeDocument/2006/customXml" ds:itemID="{4EF359D1-2C19-4606-A525-F2530905707C}"/>
</file>

<file path=customXml/itemProps2.xml><?xml version="1.0" encoding="utf-8"?>
<ds:datastoreItem xmlns:ds="http://schemas.openxmlformats.org/officeDocument/2006/customXml" ds:itemID="{C2D08B89-968E-4199-9788-E54BD2472CA3}"/>
</file>

<file path=customXml/itemProps3.xml><?xml version="1.0" encoding="utf-8"?>
<ds:datastoreItem xmlns:ds="http://schemas.openxmlformats.org/officeDocument/2006/customXml" ds:itemID="{E2B8EB5A-11A4-4CC5-B3FA-EF213EC4991E}"/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239</TotalTime>
  <Words>417</Words>
  <Application>Microsoft Office PowerPoint</Application>
  <PresentationFormat>On-screen Show (4:3)</PresentationFormat>
  <Paragraphs>57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Algerian</vt:lpstr>
      <vt:lpstr>Arial Black</vt:lpstr>
      <vt:lpstr>Calibri</vt:lpstr>
      <vt:lpstr>Century Gothic</vt:lpstr>
      <vt:lpstr>Courier New</vt:lpstr>
      <vt:lpstr>Roboto</vt:lpstr>
      <vt:lpstr>Verdana</vt:lpstr>
      <vt:lpstr>Wingdings</vt:lpstr>
      <vt:lpstr>Wingdings 2</vt:lpstr>
      <vt:lpstr>Verve</vt:lpstr>
      <vt:lpstr>ONLINE MOBILE STORE</vt:lpstr>
      <vt:lpstr>             CONTENTS</vt:lpstr>
      <vt:lpstr>.</vt:lpstr>
      <vt:lpstr>              Introduction</vt:lpstr>
      <vt:lpstr>IMPORTANCE OF THE WEBSITE</vt:lpstr>
      <vt:lpstr> SYSTEM SPECIFICATION</vt:lpstr>
      <vt:lpstr>Home Page </vt:lpstr>
      <vt:lpstr>Login Page</vt:lpstr>
      <vt:lpstr>MY SQL DATABASE and PHP</vt:lpstr>
      <vt:lpstr>         ScreenShots</vt:lpstr>
      <vt:lpstr>.</vt:lpstr>
      <vt:lpstr>.</vt:lpstr>
      <vt:lpstr>.</vt:lpstr>
      <vt:lpstr>        Conclusion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Mobile Store</dc:title>
  <dc:creator>Nithish</dc:creator>
  <cp:lastModifiedBy>prathapvm</cp:lastModifiedBy>
  <cp:revision>23</cp:revision>
  <dcterms:created xsi:type="dcterms:W3CDTF">2022-07-07T02:47:59Z</dcterms:created>
  <dcterms:modified xsi:type="dcterms:W3CDTF">2022-07-08T00:32:24Z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0x010100336283D0C160C446A295B95E189D200C</vt:lpwstr>
  </property>
</Properties>
</file>