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endParaRPr dirty="0" sz="2400" lang="en-US"/>
          </a:p>
          <a:p>
            <a:r>
              <a:rPr dirty="0" sz="2400" lang="en-US"/>
              <a:t>REGISTER NO:</a:t>
            </a:r>
          </a:p>
          <a:p>
            <a:r>
              <a:rPr dirty="0" sz="2400" lang="en-US"/>
              <a:t>DEPARTMENT:</a:t>
            </a:r>
          </a:p>
          <a:p>
            <a:r>
              <a:rPr dirty="0" sz="2400" lang="en-US"/>
              <a:t>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2024-03-29T04:07:22Z</dcterms:created>
  <dcterms:modified xsi:type="dcterms:W3CDTF">2024-09-10T08:02:45Z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35ad71c24a6e41ee996aefd5b0c833a7</vt:lpwstr>
  </property>
</Properties>
</file>