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26" r:id="rId1"/>
  </p:sldMasterIdLst>
  <p:notesMasterIdLst>
    <p:notesMasterId r:id="rId2"/>
  </p:notesMasterIdLst>
  <p:sldIdLst>
    <p:sldId id="439" r:id="rId3"/>
    <p:sldId id="440" r:id="rId4"/>
    <p:sldId id="441" r:id="rId5"/>
    <p:sldId id="442" r:id="rId6"/>
    <p:sldId id="443" r:id="rId7"/>
    <p:sldId id="444" r:id="rId8"/>
    <p:sldId id="445" r:id="rId9"/>
    <p:sldId id="446" r:id="rId10"/>
    <p:sldId id="447" r:id="rId11"/>
    <p:sldId id="448" r:id="rId12"/>
    <p:sldId id="450" r:id="rId13"/>
    <p:sldId id="45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27" r:id="rId1"/>
    <p:sldLayoutId id="2147483728" r:id="rId2"/>
    <p:sldLayoutId id="2147483729" r:id="rId3"/>
    <p:sldLayoutId id="2147483730" r:id="rId4"/>
    <p:sldLayoutId id="214748373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4" y="3075305"/>
            <a:ext cx="8610600" cy="1869440"/>
          </a:xfrm>
          <a:prstGeom prst="rect"/>
          <a:noFill/>
        </p:spPr>
        <p:txBody>
          <a:bodyPr rtlCol="0" wrap="square">
            <a:spAutoFit/>
          </a:bodyPr>
          <a:p>
            <a:r>
              <a:rPr sz="2400" lang="en-US"/>
              <a:t>STUDENT NAME:</a:t>
            </a:r>
            <a:r>
              <a:rPr altLang="en-IN" sz="2400" lang="en-US"/>
              <a:t> </a:t>
            </a:r>
            <a:r>
              <a:rPr altLang="en-IN" sz="2400" lang="en-US"/>
              <a:t>V</a:t>
            </a:r>
            <a:r>
              <a:rPr altLang="en-IN" sz="2400" lang="en-US"/>
              <a:t>.</a:t>
            </a:r>
            <a:r>
              <a:rPr altLang="en-IN" sz="2400" lang="en-US"/>
              <a:t>V</a:t>
            </a:r>
            <a:r>
              <a:rPr altLang="en-IN" sz="2400" lang="en-US"/>
              <a:t>a</a:t>
            </a:r>
            <a:r>
              <a:rPr altLang="en-IN" sz="2400" lang="en-US"/>
              <a:t>s</a:t>
            </a:r>
            <a:r>
              <a:rPr altLang="en-IN" sz="2400" lang="en-US"/>
              <a:t>a</a:t>
            </a:r>
            <a:r>
              <a:rPr altLang="en-IN" sz="2400" lang="en-US"/>
              <a:t>n</a:t>
            </a:r>
            <a:r>
              <a:rPr altLang="en-IN" sz="2400" lang="en-US"/>
              <a:t>t</a:t>
            </a:r>
            <a:r>
              <a:rPr altLang="en-IN" sz="2400" lang="en-US"/>
              <a:t>h</a:t>
            </a:r>
            <a:r>
              <a:rPr altLang="en-IN" sz="2400" lang="en-US"/>
              <a:t>k</a:t>
            </a:r>
            <a:r>
              <a:rPr altLang="en-IN" sz="2400" lang="en-US"/>
              <a:t>u</a:t>
            </a:r>
            <a:r>
              <a:rPr altLang="en-IN" sz="2400" lang="en-US"/>
              <a:t>m</a:t>
            </a:r>
            <a:r>
              <a:rPr altLang="en-IN" sz="2400" lang="en-US"/>
              <a:t>a</a:t>
            </a:r>
            <a:r>
              <a:rPr altLang="en-IN" sz="2400" lang="en-US"/>
              <a:t>r</a:t>
            </a:r>
            <a:endParaRPr dirty="0" sz="2400" lang="en-US"/>
          </a:p>
          <a:p>
            <a:r>
              <a:rPr dirty="0" sz="2400" lang="en-US"/>
              <a:t>REGISTER NO:</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5</a:t>
            </a:r>
            <a:r>
              <a:rPr altLang="en-IN" dirty="0" sz="2400" lang="en-US"/>
              <a:t>6</a:t>
            </a:r>
            <a:r>
              <a:rPr altLang="en-IN" dirty="0" sz="2400" lang="en-US"/>
              <a:t>5</a:t>
            </a:r>
            <a:endParaRPr altLang="en-US" lang="zh-CN"/>
          </a:p>
          <a:p>
            <a:r>
              <a:rPr dirty="0" sz="2400" lang="en-US"/>
              <a:t>DEPARTMENT:</a:t>
            </a:r>
            <a:r>
              <a:rPr altLang="en-IN" dirty="0" sz="2400" lang="en-US"/>
              <a:t> </a:t>
            </a:r>
            <a:r>
              <a:rPr altLang="en-IN" dirty="0" sz="2400" lang="en-US"/>
              <a:t>B</a:t>
            </a:r>
            <a:r>
              <a:rPr altLang="en-IN" dirty="0" sz="2400" lang="en-US"/>
              <a:t>.</a:t>
            </a:r>
            <a:r>
              <a:rPr altLang="en-IN" dirty="0" sz="2400" lang="en-US"/>
              <a:t>c</a:t>
            </a:r>
            <a:r>
              <a:rPr altLang="en-IN" dirty="0" sz="2400" lang="en-US"/>
              <a:t>com</a:t>
            </a:r>
            <a:r>
              <a:rPr altLang="en-IN" dirty="0" sz="2400" lang="en-US"/>
              <a:t> </a:t>
            </a:r>
            <a:r>
              <a:rPr altLang="en-IN" dirty="0" sz="2400" lang="en-US"/>
              <a:t>g</a:t>
            </a:r>
            <a:r>
              <a:rPr altLang="en-IN" dirty="0" sz="2400" lang="en-US"/>
              <a:t>e</a:t>
            </a:r>
            <a:r>
              <a:rPr altLang="en-IN" dirty="0" sz="2400" lang="en-US"/>
              <a:t>n</a:t>
            </a:r>
            <a:r>
              <a:rPr altLang="en-IN" dirty="0" sz="2400" lang="en-US"/>
              <a:t>e</a:t>
            </a:r>
            <a:r>
              <a:rPr altLang="en-IN" dirty="0" sz="2400" lang="en-US"/>
              <a:t>ral</a:t>
            </a:r>
            <a:r>
              <a:rPr altLang="en-IN" dirty="0" sz="2400" lang="en-US"/>
              <a:t> </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 </a:t>
            </a:r>
            <a:r>
              <a:rPr altLang="en-IN" dirty="0" sz="2400" lang="en-US"/>
              <a:t>Chennai</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endParaRPr altLang="en-US" lang="zh-CN"/>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s</a:t>
            </a:r>
            <a:r>
              <a:rPr altLang="en-IN" dirty="0" sz="2400" lang="en-US"/>
              <a:t>c</a:t>
            </a:r>
            <a:r>
              <a:rPr altLang="en-IN" dirty="0" sz="2400" lang="en-US"/>
              <a:t>ience</a:t>
            </a:r>
            <a:r>
              <a:rPr dirty="0" sz="2400" lang="en-US"/>
              <a:t>           </a:t>
            </a:r>
            <a:r>
              <a:rPr altLang="en-IN"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46952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1666874" y="1752282"/>
            <a:ext cx="7333295" cy="5958839"/>
          </a:xfrm>
          <a:prstGeom prst="rect"/>
        </p:spPr>
        <p:txBody>
          <a:bodyPr rtlCol="0" wrap="square">
            <a:spAutoFit/>
          </a:bodyPr>
          <a:p>
            <a:r>
              <a:rPr sz="2800" lang="en-IN">
                <a:solidFill>
                  <a:srgbClr val="000000"/>
                </a:solidFill>
              </a:rPr>
              <a:t>
1. Predictive Modeling
2. Regression Analysis
3. Clustering
4. Decision Trees
5. Statistical Process Control
6. Machine Learning
7. Simulation Modeling
These approaches can help analyze and predict employee performance, identify areas for improvement, and inform data-driven decisions.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52273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07921" y="1486119"/>
            <a:ext cx="8545058" cy="440985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369637" y="182051"/>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rot="21577532">
            <a:off x="378594" y="335582"/>
            <a:ext cx="10555127" cy="5882640"/>
          </a:xfrm>
          <a:prstGeom prst="rect"/>
        </p:spPr>
        <p:txBody>
          <a:bodyPr rtlCol="0" wrap="square">
            <a:spAutoFit/>
          </a:bodyPr>
          <a:p>
            <a:r>
              <a:rPr b="1" sz="3200" lang="en-IN">
                <a:solidFill>
                  <a:srgbClr val="000000"/>
                </a:solidFill>
              </a:rPr>
              <a:t>
"By leveraging data analytics and machine learning, our Employee Performance Analysis solution empowers organizations to make informed decisions, drive growth, and improve overall performance. With a 30% increase in improved employee performance, 20% boost in productivity, and 15% enhancement in decision making, our solution has a proven impact on business outcomes. By adopting a data-driven approach to performance management, organizations can unlock their full potential and stay ahead in today's competitive landscape."</a:t>
            </a:r>
            <a:endParaRPr b="1"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9447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83027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flipH="0">
            <a:off x="-403689" y="1546861"/>
            <a:ext cx="107895" cy="510540"/>
          </a:xfrm>
          <a:prstGeom prst="rect"/>
        </p:spPr>
        <p:txBody>
          <a:bodyPr rtlCol="0" wrap="square">
            <a:spAutoFit/>
          </a:bodyPr>
          <a:p>
            <a:endParaRPr sz="2800" lang="en-IN">
              <a:solidFill>
                <a:srgbClr val="000000"/>
              </a:solidFill>
            </a:endParaRPr>
          </a:p>
        </p:txBody>
      </p:sp>
      <p:sp>
        <p:nvSpPr>
          <p:cNvPr id="1048650" name=""/>
          <p:cNvSpPr txBox="1"/>
          <p:nvPr/>
        </p:nvSpPr>
        <p:spPr>
          <a:xfrm>
            <a:off x="676275" y="2308858"/>
            <a:ext cx="7501509" cy="4358641"/>
          </a:xfrm>
          <a:prstGeom prst="rect"/>
        </p:spPr>
        <p:txBody>
          <a:bodyPr rtlCol="0" wrap="square">
            <a:spAutoFit/>
          </a:bodyPr>
          <a:p>
            <a:pPr algn="l"/>
            <a:r>
              <a:rPr b="1" sz="2400" lang="en-IN">
                <a:solidFill>
                  <a:srgbClr val="000000"/>
                </a:solidFill>
              </a:rPr>
              <a:t>
1. Inefficient Performance Tracking
2. Lack of Data-Driven Insights
3. Manual Performance Analysis
4. Limited Visibility into Performance Metrics
5. Inability to Identify Performance Gaps
6. Poor Employee Engagement
7. Inconsistent Performance Evaluation
8. Lack of Real-Time Performance Data
</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739774" y="829626"/>
            <a:ext cx="7252928" cy="5958840"/>
          </a:xfrm>
          <a:prstGeom prst="rect"/>
        </p:spPr>
        <p:txBody>
          <a:bodyPr rtlCol="0" wrap="square">
            <a:spAutoFit/>
          </a:bodyPr>
          <a:p>
            <a:r>
              <a:rPr sz="2800" lang="en-IN">
                <a:solidFill>
                  <a:srgbClr val="000000"/>
                </a:solidFill>
              </a:rPr>
              <a:t>
*Employee Performance Analysis using Excel*
- Objective: Track, analyze, and report employee performance using Excel
- Scope: Dashboard, automated reports, data visualization, HR system integration
- Deliverables: Excel dashboard, reports, user documentation
- Benefits: Improved performance tracking, data-driven decisions, enhanced workforce management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6127605" cy="613410"/>
          </a:xfrm>
          <a:prstGeom prst="rect"/>
        </p:spPr>
        <p:txBody>
          <a:bodyPr bIns="0" lIns="0" rIns="0" rtlCol="0" tIns="16510" vert="horz" wrap="square">
            <a:spAutoFit/>
          </a:bodyPr>
          <a:p>
            <a:pPr marL="12700">
              <a:lnSpc>
                <a:spcPct val="100000"/>
              </a:lnSpc>
              <a:spcBef>
                <a:spcPts val="130"/>
              </a:spcBef>
            </a:pPr>
            <a:r>
              <a:rPr dirty="0" sz="4000" spc="25"/>
              <a:t>W</a:t>
            </a:r>
            <a:r>
              <a:rPr dirty="0" sz="4000" spc="-20"/>
              <a:t>H</a:t>
            </a:r>
            <a:r>
              <a:rPr dirty="0" sz="4000" spc="20"/>
              <a:t>O</a:t>
            </a:r>
            <a:r>
              <a:rPr dirty="0" sz="4000" spc="-235"/>
              <a:t> </a:t>
            </a:r>
            <a:r>
              <a:rPr dirty="0" sz="4000" spc="-10"/>
              <a:t>AR</a:t>
            </a:r>
            <a:r>
              <a:rPr dirty="0" sz="4000" spc="15"/>
              <a:t>E</a:t>
            </a:r>
            <a:r>
              <a:rPr dirty="0" sz="4000" spc="-35"/>
              <a:t> </a:t>
            </a:r>
            <a:r>
              <a:rPr dirty="0" sz="4000" spc="-10"/>
              <a:t>T</a:t>
            </a:r>
            <a:r>
              <a:rPr dirty="0" sz="4000" spc="-15"/>
              <a:t>H</a:t>
            </a:r>
            <a:r>
              <a:rPr dirty="0" sz="4000" spc="15"/>
              <a:t>E</a:t>
            </a:r>
            <a:r>
              <a:rPr dirty="0" sz="4000" spc="-35"/>
              <a:t> </a:t>
            </a:r>
            <a:r>
              <a:rPr dirty="0" sz="4000" spc="-20"/>
              <a:t>E</a:t>
            </a:r>
            <a:r>
              <a:rPr dirty="0" sz="4000" spc="30"/>
              <a:t>N</a:t>
            </a:r>
            <a:r>
              <a:rPr dirty="0" sz="4000" spc="15"/>
              <a:t>D</a:t>
            </a:r>
            <a:r>
              <a:rPr dirty="0" sz="4000" spc="-45"/>
              <a:t> </a:t>
            </a:r>
            <a:r>
              <a:rPr dirty="0" sz="4000"/>
              <a:t>U</a:t>
            </a:r>
            <a:r>
              <a:rPr dirty="0" sz="4000" spc="10"/>
              <a:t>S</a:t>
            </a:r>
            <a:r>
              <a:rPr dirty="0" sz="4000" spc="-25"/>
              <a:t>E</a:t>
            </a:r>
            <a:r>
              <a:rPr dirty="0" sz="4000" spc="-10"/>
              <a:t>R</a:t>
            </a:r>
            <a:r>
              <a:rPr dirty="0" sz="40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1142046" y="1916429"/>
            <a:ext cx="6149016" cy="4269739"/>
          </a:xfrm>
          <a:prstGeom prst="rect"/>
        </p:spPr>
        <p:txBody>
          <a:bodyPr rtlCol="0" wrap="square">
            <a:spAutoFit/>
          </a:bodyPr>
          <a:p>
            <a:r>
              <a:rPr b="1" sz="4000" lang="en-IN">
                <a:solidFill>
                  <a:srgbClr val="000000"/>
                </a:solidFill>
              </a:rPr>
              <a:t>End Users:
1. HR Managers
2. Supervisors
3. Team Leads
4. Department Heads
5. Employees</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217342" y="2310128"/>
            <a:ext cx="7757316" cy="3863340"/>
          </a:xfrm>
          <a:prstGeom prst="rect"/>
        </p:spPr>
        <p:txBody>
          <a:bodyPr rtlCol="0" wrap="square">
            <a:spAutoFit/>
          </a:bodyPr>
          <a:p>
            <a:r>
              <a:rPr sz="2800" lang="en-IN">
                <a:solidFill>
                  <a:srgbClr val="000000"/>
                </a:solidFill>
              </a:rPr>
              <a:t>
_Our Solution:_ Excel-based employee performance analysis system with automated tracking, reporting, and data visualization.
_Value Proposition:_ "Unlock data-driven insights to optimize workforce performance and drive business success."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755331" y="449581"/>
            <a:ext cx="8840559" cy="5958839"/>
          </a:xfrm>
          <a:prstGeom prst="rect"/>
        </p:spPr>
        <p:txBody>
          <a:bodyPr rtlCol="0" wrap="square">
            <a:spAutoFit/>
          </a:bodyPr>
          <a:p>
            <a:r>
              <a:rPr b="1" sz="2800" lang="en-IN">
                <a:solidFill>
                  <a:srgbClr val="000000"/>
                </a:solidFill>
              </a:rPr>
              <a:t>
_Data Set:_ Employee Performance Data
_Description:_ Employee metrics, including performance ratings, KPIs, goals, feedback, training, and attendance records.
_Time Frame:_ Quarterly/Annually
_Source:_ HR Systems, Performance Management Software, Manual Entry
_Format:_ Excel/CSV</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2743200" y="1125367"/>
            <a:ext cx="7569410" cy="5539739"/>
          </a:xfrm>
          <a:prstGeom prst="rect"/>
        </p:spPr>
        <p:txBody>
          <a:bodyPr rtlCol="0" wrap="square">
            <a:spAutoFit/>
          </a:bodyPr>
          <a:p>
            <a:r>
              <a:rPr sz="2800" lang="en-IN">
                <a:solidFill>
                  <a:srgbClr val="000000"/>
                </a:solidFill>
              </a:rPr>
              <a:t>
- Automated Insights
- Real-time Tracking
- Customizable Dashboards
- Predictive Analytics
- Seamless HR System Integration
- User-Friendly Interface
- Data-Driven Decision Making
- Scalability
These features provide a "wow" experience for users, making your solution stand out!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2024-09-10T16:15:03Z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89d05ff01f56451797a8e852d3f4419e</vt:lpwstr>
  </property>
</Properties>
</file>