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551940"/>
          </a:xfrm>
          <a:prstGeom prst="rect"/>
          <a:noFill/>
        </p:spPr>
        <p:txBody>
          <a:bodyPr anchor="t" bIns="45720" lIns="91440" rIns="91440" rtlCol="0" tIns="45720" wrap="square">
            <a:spAutoFit/>
          </a:bodyPr>
          <a:p>
            <a:r>
              <a:rPr dirty="0" sz="2400" lang="en-US"/>
              <a:t>STUDENT NAME</a:t>
            </a:r>
            <a:r>
              <a:rPr altLang="en-GB" dirty="0" sz="2400" lang="en-US"/>
              <a:t> </a:t>
            </a:r>
            <a:r>
              <a:rPr altLang="en-GB" dirty="0" sz="2400" lang="en-US"/>
              <a:t>:</a:t>
            </a:r>
            <a:r>
              <a:rPr altLang="en-GB" dirty="0" sz="2400" lang="en-US"/>
              <a:t> </a:t>
            </a:r>
            <a:r>
              <a:rPr altLang="en-GB" dirty="0" sz="2400" lang="en-US"/>
              <a:t>v</a:t>
            </a:r>
            <a:r>
              <a:rPr altLang="en-GB" dirty="0" sz="2400" lang="en-US"/>
              <a:t>a</a:t>
            </a:r>
            <a:r>
              <a:rPr altLang="en-GB" dirty="0" sz="2400" lang="en-US"/>
              <a:t>s</a:t>
            </a:r>
            <a:r>
              <a:rPr altLang="en-GB" dirty="0" sz="2400" lang="en-US"/>
              <a:t>a</a:t>
            </a:r>
            <a:r>
              <a:rPr altLang="en-GB" dirty="0" sz="2400" lang="en-US"/>
              <a:t>nth</a:t>
            </a:r>
            <a:r>
              <a:rPr altLang="en-GB" dirty="0" sz="2400" lang="en-US"/>
              <a:t>.</a:t>
            </a:r>
            <a:r>
              <a:rPr altLang="en-GB" dirty="0" sz="2400" lang="en-US"/>
              <a:t>A</a:t>
            </a:r>
            <a:endParaRPr altLang="en-US" lang="zh-CN"/>
          </a:p>
          <a:p>
            <a:r>
              <a:rPr dirty="0" sz="2400" lang="en-US"/>
              <a:t>REGISTER NO AND NMID: </a:t>
            </a:r>
            <a:r>
              <a:rPr dirty="0" sz="2400" lang="en-US"/>
              <a:t>2</a:t>
            </a:r>
            <a:r>
              <a:rPr altLang="en-GB" dirty="0" sz="2400" lang="en-US"/>
              <a:t>2</a:t>
            </a:r>
            <a:r>
              <a:rPr altLang="en-GB" dirty="0" sz="2400" lang="en-US"/>
              <a:t>2</a:t>
            </a:r>
            <a:r>
              <a:rPr altLang="en-GB" dirty="0" sz="2400" lang="en-US"/>
              <a:t>4</a:t>
            </a:r>
            <a:r>
              <a:rPr altLang="en-GB" dirty="0" sz="2400" lang="en-US"/>
              <a:t>0</a:t>
            </a:r>
            <a:r>
              <a:rPr altLang="en-GB" dirty="0" sz="2400" lang="en-US"/>
              <a:t>2</a:t>
            </a:r>
            <a:r>
              <a:rPr altLang="en-GB" dirty="0" sz="2400" lang="en-US"/>
              <a:t>0</a:t>
            </a:r>
            <a:r>
              <a:rPr altLang="en-GB" dirty="0" sz="2400" lang="en-US"/>
              <a:t>3</a:t>
            </a:r>
            <a:r>
              <a:rPr altLang="en-GB" dirty="0" sz="2400" lang="en-US"/>
              <a:t>8</a:t>
            </a:r>
            <a:endParaRPr dirty="0" sz="2400" lang="en-US">
              <a:cs typeface="Calibri"/>
            </a:endParaRPr>
          </a:p>
          <a:p>
            <a:r>
              <a:rPr dirty="0" sz="2400" lang="en-US"/>
              <a:t>DEPARTMENT: </a:t>
            </a:r>
            <a:r>
              <a:rPr altLang="en-GB" dirty="0" sz="2400" lang="en-US"/>
              <a:t>B</a:t>
            </a:r>
            <a:r>
              <a:rPr altLang="en-GB" dirty="0" sz="2400" lang="en-US"/>
              <a:t>s</a:t>
            </a:r>
            <a:r>
              <a:rPr altLang="en-GB" dirty="0" sz="2400" lang="en-US"/>
              <a:t>c</a:t>
            </a:r>
            <a:r>
              <a:rPr altLang="en-GB" dirty="0" sz="2400" lang="en-US"/>
              <a:t> </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005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a:off x="2581343" y="3437160"/>
            <a:ext cx="8664658" cy="398064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5975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148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325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148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2344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377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1767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4959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18059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84200"/>
          </a:xfrm>
        </p:spPr>
        <p:txBody>
          <a:bodyPr/>
          <a:p>
            <a:r>
              <a:rPr dirty="0" lang="en-IN"/>
              <a:t>FEATURES AND FUNCTIONALITY</a:t>
            </a:r>
          </a:p>
        </p:txBody>
      </p:sp>
      <p:sp>
        <p:nvSpPr>
          <p:cNvPr id="1048673" name="Rectangle 2"/>
          <p:cNvSpPr/>
          <p:nvPr/>
        </p:nvSpPr>
        <p:spPr>
          <a:xfrm>
            <a:off x="3048000" y="1859340"/>
            <a:ext cx="6096000" cy="24155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2025-09-08T16:11:13Z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