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2"/>
  </p:notesMasterIdLst>
  <p:sldIdLst>
    <p:sldId id="256" r:id="rId2"/>
    <p:sldId id="273" r:id="rId3"/>
    <p:sldId id="257" r:id="rId4"/>
    <p:sldId id="269" r:id="rId5"/>
    <p:sldId id="258" r:id="rId6"/>
    <p:sldId id="268" r:id="rId7"/>
    <p:sldId id="262" r:id="rId8"/>
    <p:sldId id="260" r:id="rId9"/>
    <p:sldId id="312" r:id="rId10"/>
    <p:sldId id="261" r:id="rId11"/>
    <p:sldId id="282" r:id="rId12"/>
    <p:sldId id="263" r:id="rId13"/>
    <p:sldId id="259" r:id="rId14"/>
    <p:sldId id="264" r:id="rId15"/>
    <p:sldId id="265" r:id="rId16"/>
    <p:sldId id="266" r:id="rId17"/>
    <p:sldId id="267" r:id="rId18"/>
    <p:sldId id="270" r:id="rId19"/>
    <p:sldId id="271" r:id="rId20"/>
    <p:sldId id="272" r:id="rId21"/>
    <p:sldId id="274" r:id="rId22"/>
    <p:sldId id="275" r:id="rId23"/>
    <p:sldId id="276" r:id="rId24"/>
    <p:sldId id="277" r:id="rId25"/>
    <p:sldId id="278" r:id="rId26"/>
    <p:sldId id="279" r:id="rId27"/>
    <p:sldId id="280" r:id="rId28"/>
    <p:sldId id="281" r:id="rId29"/>
    <p:sldId id="283" r:id="rId30"/>
    <p:sldId id="284" r:id="rId31"/>
  </p:sldIdLst>
  <p:sldSz cx="9144000" cy="5143500" type="screen16x9"/>
  <p:notesSz cx="6858000" cy="9144000"/>
  <p:embeddedFontLst>
    <p:embeddedFont>
      <p:font typeface="Anaheim" panose="020B0604020202020204" charset="0"/>
      <p:regular r:id="rId33"/>
    </p:embeddedFont>
    <p:embeddedFont>
      <p:font typeface="Montserrat" panose="00000500000000000000" pitchFamily="2" charset="0"/>
      <p:regular r:id="rId34"/>
      <p:bold r:id="rId35"/>
      <p:italic r:id="rId36"/>
      <p:boldItalic r:id="rId37"/>
    </p:embeddedFont>
    <p:embeddedFont>
      <p:font typeface="Nunito Light" pitchFamily="2" charset="0"/>
      <p:regular r:id="rId38"/>
      <p:italic r:id="rId39"/>
    </p:embeddedFont>
    <p:embeddedFont>
      <p:font typeface="Poppins" panose="00000500000000000000" pitchFamily="2" charset="0"/>
      <p:regular r:id="rId40"/>
      <p:bold r:id="rId41"/>
      <p:italic r:id="rId42"/>
      <p:boldItalic r:id="rId43"/>
    </p:embeddedFont>
    <p:embeddedFont>
      <p:font typeface="Questrial" pitchFamily="2" charset="0"/>
      <p:regular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7AF33E-1194-422E-9D53-858A38CCBC7A}">
  <a:tblStyle styleId="{9B7AF33E-1194-422E-9D53-858A38CCBC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280"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4f49123c6b_0_1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24f49123c6b_0_1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4f49123c6b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4f49123c6b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4f49123c6b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4f49123c6b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4f49123c6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4f49123c6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24f49123c6b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24f49123c6b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24f49123c6b_0_1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24f49123c6b_0_1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4f49123c6b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4f49123c6b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4f49123c6b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4f49123c6b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4f49123c6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4f49123c6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3" cy="5143501"/>
            <a:chOff x="0" y="0"/>
            <a:chExt cx="9144003" cy="5143501"/>
          </a:xfrm>
        </p:grpSpPr>
        <p:pic>
          <p:nvPicPr>
            <p:cNvPr id="10" name="Google Shape;10;p2"/>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1" name="Google Shape;11;p2"/>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12" name="Google Shape;12;p2"/>
          <p:cNvGrpSpPr/>
          <p:nvPr/>
        </p:nvGrpSpPr>
        <p:grpSpPr>
          <a:xfrm>
            <a:off x="77325" y="70650"/>
            <a:ext cx="9553318" cy="5644728"/>
            <a:chOff x="77325" y="70650"/>
            <a:chExt cx="9553318" cy="5644728"/>
          </a:xfrm>
        </p:grpSpPr>
        <p:sp>
          <p:nvSpPr>
            <p:cNvPr id="13" name="Google Shape;13;p2"/>
            <p:cNvSpPr/>
            <p:nvPr/>
          </p:nvSpPr>
          <p:spPr>
            <a:xfrm>
              <a:off x="77325" y="70650"/>
              <a:ext cx="905042" cy="903903"/>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93473" y="4278230"/>
              <a:ext cx="1437169" cy="1437148"/>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766876" y="-864150"/>
            <a:ext cx="2234168" cy="1788301"/>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3662776" y="1048325"/>
            <a:ext cx="4767900" cy="2616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000">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3662750" y="3664650"/>
            <a:ext cx="4767900" cy="43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 name="Google Shape;18;p2"/>
          <p:cNvSpPr>
            <a:spLocks noGrp="1"/>
          </p:cNvSpPr>
          <p:nvPr>
            <p:ph type="pic" idx="2"/>
          </p:nvPr>
        </p:nvSpPr>
        <p:spPr>
          <a:xfrm>
            <a:off x="713225" y="969300"/>
            <a:ext cx="2846400" cy="3204900"/>
          </a:xfrm>
          <a:prstGeom prst="roundRect">
            <a:avLst>
              <a:gd name="adj" fmla="val 16667"/>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grpSp>
        <p:nvGrpSpPr>
          <p:cNvPr id="109" name="Google Shape;109;p11"/>
          <p:cNvGrpSpPr/>
          <p:nvPr/>
        </p:nvGrpSpPr>
        <p:grpSpPr>
          <a:xfrm>
            <a:off x="0" y="0"/>
            <a:ext cx="9144003" cy="5143501"/>
            <a:chOff x="0" y="0"/>
            <a:chExt cx="9144003" cy="5143501"/>
          </a:xfrm>
        </p:grpSpPr>
        <p:pic>
          <p:nvPicPr>
            <p:cNvPr id="110" name="Google Shape;110;p11"/>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11" name="Google Shape;111;p11"/>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12" name="Google Shape;112;p11"/>
          <p:cNvSpPr txBox="1">
            <a:spLocks noGrp="1"/>
          </p:cNvSpPr>
          <p:nvPr>
            <p:ph type="title" hasCustomPrompt="1"/>
          </p:nvPr>
        </p:nvSpPr>
        <p:spPr>
          <a:xfrm>
            <a:off x="1413050" y="539500"/>
            <a:ext cx="6318000" cy="10281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13" name="Google Shape;113;p11"/>
          <p:cNvSpPr txBox="1">
            <a:spLocks noGrp="1"/>
          </p:cNvSpPr>
          <p:nvPr>
            <p:ph type="subTitle" idx="1"/>
          </p:nvPr>
        </p:nvSpPr>
        <p:spPr>
          <a:xfrm>
            <a:off x="1413050" y="1567825"/>
            <a:ext cx="6318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14" name="Google Shape;114;p11"/>
          <p:cNvSpPr>
            <a:spLocks noGrp="1"/>
          </p:cNvSpPr>
          <p:nvPr>
            <p:ph type="pic" idx="2"/>
          </p:nvPr>
        </p:nvSpPr>
        <p:spPr>
          <a:xfrm>
            <a:off x="2181925" y="2378600"/>
            <a:ext cx="4780200" cy="2225400"/>
          </a:xfrm>
          <a:prstGeom prst="roundRect">
            <a:avLst>
              <a:gd name="adj" fmla="val 16667"/>
            </a:avLst>
          </a:prstGeom>
          <a:noFill/>
          <a:ln>
            <a:noFill/>
          </a:ln>
        </p:spPr>
      </p:sp>
      <p:grpSp>
        <p:nvGrpSpPr>
          <p:cNvPr id="115" name="Google Shape;115;p11"/>
          <p:cNvGrpSpPr/>
          <p:nvPr/>
        </p:nvGrpSpPr>
        <p:grpSpPr>
          <a:xfrm>
            <a:off x="77325" y="70650"/>
            <a:ext cx="9553318" cy="5644728"/>
            <a:chOff x="77325" y="70650"/>
            <a:chExt cx="9553318" cy="5644728"/>
          </a:xfrm>
        </p:grpSpPr>
        <p:sp>
          <p:nvSpPr>
            <p:cNvPr id="116" name="Google Shape;116;p11"/>
            <p:cNvSpPr/>
            <p:nvPr/>
          </p:nvSpPr>
          <p:spPr>
            <a:xfrm>
              <a:off x="77325" y="70650"/>
              <a:ext cx="905042" cy="903903"/>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8193473" y="4278230"/>
              <a:ext cx="1437169" cy="1437148"/>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1"/>
          <p:cNvSpPr/>
          <p:nvPr/>
        </p:nvSpPr>
        <p:spPr>
          <a:xfrm>
            <a:off x="7766876" y="-864150"/>
            <a:ext cx="2234168" cy="1788301"/>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0"/>
        <p:cNvGrpSpPr/>
        <p:nvPr/>
      </p:nvGrpSpPr>
      <p:grpSpPr>
        <a:xfrm>
          <a:off x="0" y="0"/>
          <a:ext cx="0" cy="0"/>
          <a:chOff x="0" y="0"/>
          <a:chExt cx="0" cy="0"/>
        </a:xfrm>
      </p:grpSpPr>
      <p:grpSp>
        <p:nvGrpSpPr>
          <p:cNvPr id="121" name="Google Shape;121;p13"/>
          <p:cNvGrpSpPr/>
          <p:nvPr/>
        </p:nvGrpSpPr>
        <p:grpSpPr>
          <a:xfrm>
            <a:off x="0" y="0"/>
            <a:ext cx="9144003" cy="5143501"/>
            <a:chOff x="0" y="0"/>
            <a:chExt cx="9144003" cy="5143501"/>
          </a:xfrm>
        </p:grpSpPr>
        <p:pic>
          <p:nvPicPr>
            <p:cNvPr id="122" name="Google Shape;122;p13"/>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23" name="Google Shape;123;p1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24" name="Google Shape;124;p13"/>
          <p:cNvSpPr txBox="1">
            <a:spLocks noGrp="1"/>
          </p:cNvSpPr>
          <p:nvPr>
            <p:ph type="title"/>
          </p:nvPr>
        </p:nvSpPr>
        <p:spPr>
          <a:xfrm>
            <a:off x="720025"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13"/>
          <p:cNvSpPr txBox="1">
            <a:spLocks noGrp="1"/>
          </p:cNvSpPr>
          <p:nvPr>
            <p:ph type="subTitle" idx="1"/>
          </p:nvPr>
        </p:nvSpPr>
        <p:spPr>
          <a:xfrm>
            <a:off x="720000" y="2266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13"/>
          <p:cNvSpPr txBox="1">
            <a:spLocks noGrp="1"/>
          </p:cNvSpPr>
          <p:nvPr>
            <p:ph type="subTitle" idx="2"/>
          </p:nvPr>
        </p:nvSpPr>
        <p:spPr>
          <a:xfrm>
            <a:off x="3419271" y="2266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13"/>
          <p:cNvSpPr txBox="1">
            <a:spLocks noGrp="1"/>
          </p:cNvSpPr>
          <p:nvPr>
            <p:ph type="subTitle" idx="3"/>
          </p:nvPr>
        </p:nvSpPr>
        <p:spPr>
          <a:xfrm>
            <a:off x="720000" y="3928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 name="Google Shape;128;p13"/>
          <p:cNvSpPr txBox="1">
            <a:spLocks noGrp="1"/>
          </p:cNvSpPr>
          <p:nvPr>
            <p:ph type="subTitle" idx="4"/>
          </p:nvPr>
        </p:nvSpPr>
        <p:spPr>
          <a:xfrm>
            <a:off x="3419271" y="3928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9" name="Google Shape;129;p13"/>
          <p:cNvSpPr txBox="1">
            <a:spLocks noGrp="1"/>
          </p:cNvSpPr>
          <p:nvPr>
            <p:ph type="subTitle" idx="5"/>
          </p:nvPr>
        </p:nvSpPr>
        <p:spPr>
          <a:xfrm>
            <a:off x="6118549" y="2266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0" name="Google Shape;130;p13"/>
          <p:cNvSpPr txBox="1">
            <a:spLocks noGrp="1"/>
          </p:cNvSpPr>
          <p:nvPr>
            <p:ph type="subTitle" idx="6"/>
          </p:nvPr>
        </p:nvSpPr>
        <p:spPr>
          <a:xfrm>
            <a:off x="6118549" y="3928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13"/>
          <p:cNvSpPr txBox="1">
            <a:spLocks noGrp="1"/>
          </p:cNvSpPr>
          <p:nvPr>
            <p:ph type="title" idx="7" hasCustomPrompt="1"/>
          </p:nvPr>
        </p:nvSpPr>
        <p:spPr>
          <a:xfrm>
            <a:off x="720000"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8" hasCustomPrompt="1"/>
          </p:nvPr>
        </p:nvSpPr>
        <p:spPr>
          <a:xfrm>
            <a:off x="720000"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title" idx="9" hasCustomPrompt="1"/>
          </p:nvPr>
        </p:nvSpPr>
        <p:spPr>
          <a:xfrm>
            <a:off x="3419269"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title" idx="13" hasCustomPrompt="1"/>
          </p:nvPr>
        </p:nvSpPr>
        <p:spPr>
          <a:xfrm>
            <a:off x="3419269"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14" hasCustomPrompt="1"/>
          </p:nvPr>
        </p:nvSpPr>
        <p:spPr>
          <a:xfrm>
            <a:off x="6118545"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15" hasCustomPrompt="1"/>
          </p:nvPr>
        </p:nvSpPr>
        <p:spPr>
          <a:xfrm>
            <a:off x="6118545"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subTitle" idx="16"/>
          </p:nvPr>
        </p:nvSpPr>
        <p:spPr>
          <a:xfrm>
            <a:off x="720000" y="1977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38" name="Google Shape;138;p13"/>
          <p:cNvSpPr txBox="1">
            <a:spLocks noGrp="1"/>
          </p:cNvSpPr>
          <p:nvPr>
            <p:ph type="subTitle" idx="17"/>
          </p:nvPr>
        </p:nvSpPr>
        <p:spPr>
          <a:xfrm>
            <a:off x="3419269" y="1977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39" name="Google Shape;139;p13"/>
          <p:cNvSpPr txBox="1">
            <a:spLocks noGrp="1"/>
          </p:cNvSpPr>
          <p:nvPr>
            <p:ph type="subTitle" idx="18"/>
          </p:nvPr>
        </p:nvSpPr>
        <p:spPr>
          <a:xfrm>
            <a:off x="6118545" y="1977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40" name="Google Shape;140;p13"/>
          <p:cNvSpPr txBox="1">
            <a:spLocks noGrp="1"/>
          </p:cNvSpPr>
          <p:nvPr>
            <p:ph type="subTitle" idx="19"/>
          </p:nvPr>
        </p:nvSpPr>
        <p:spPr>
          <a:xfrm>
            <a:off x="720000" y="36392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41" name="Google Shape;141;p13"/>
          <p:cNvSpPr txBox="1">
            <a:spLocks noGrp="1"/>
          </p:cNvSpPr>
          <p:nvPr>
            <p:ph type="subTitle" idx="20"/>
          </p:nvPr>
        </p:nvSpPr>
        <p:spPr>
          <a:xfrm>
            <a:off x="3419269" y="36392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42" name="Google Shape;142;p13"/>
          <p:cNvSpPr txBox="1">
            <a:spLocks noGrp="1"/>
          </p:cNvSpPr>
          <p:nvPr>
            <p:ph type="subTitle" idx="21"/>
          </p:nvPr>
        </p:nvSpPr>
        <p:spPr>
          <a:xfrm>
            <a:off x="6118545" y="36392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grpSp>
        <p:nvGrpSpPr>
          <p:cNvPr id="143" name="Google Shape;143;p13"/>
          <p:cNvGrpSpPr/>
          <p:nvPr/>
        </p:nvGrpSpPr>
        <p:grpSpPr>
          <a:xfrm>
            <a:off x="-573611" y="3541760"/>
            <a:ext cx="9195270" cy="2053818"/>
            <a:chOff x="-421211" y="3541760"/>
            <a:chExt cx="9195270" cy="2053818"/>
          </a:xfrm>
        </p:grpSpPr>
        <p:sp>
          <p:nvSpPr>
            <p:cNvPr id="144" name="Google Shape;144;p13"/>
            <p:cNvSpPr/>
            <p:nvPr/>
          </p:nvSpPr>
          <p:spPr>
            <a:xfrm>
              <a:off x="-421211" y="35417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7783902" y="460401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a:off x="-556849" y="-1069015"/>
            <a:ext cx="8589407" cy="3191836"/>
            <a:chOff x="-556849" y="-992815"/>
            <a:chExt cx="8589407" cy="3191836"/>
          </a:xfrm>
        </p:grpSpPr>
        <p:sp>
          <p:nvSpPr>
            <p:cNvPr id="147" name="Google Shape;147;p13"/>
            <p:cNvSpPr/>
            <p:nvPr/>
          </p:nvSpPr>
          <p:spPr>
            <a:xfrm rot="6879948">
              <a:off x="-698914" y="-146004"/>
              <a:ext cx="2824290" cy="1498215"/>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00000">
              <a:off x="7179405" y="-313646"/>
              <a:ext cx="1009774" cy="696531"/>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9"/>
        <p:cNvGrpSpPr/>
        <p:nvPr/>
      </p:nvGrpSpPr>
      <p:grpSpPr>
        <a:xfrm>
          <a:off x="0" y="0"/>
          <a:ext cx="0" cy="0"/>
          <a:chOff x="0" y="0"/>
          <a:chExt cx="0" cy="0"/>
        </a:xfrm>
      </p:grpSpPr>
      <p:grpSp>
        <p:nvGrpSpPr>
          <p:cNvPr id="150" name="Google Shape;150;p14"/>
          <p:cNvGrpSpPr/>
          <p:nvPr/>
        </p:nvGrpSpPr>
        <p:grpSpPr>
          <a:xfrm>
            <a:off x="0" y="0"/>
            <a:ext cx="9144003" cy="5143501"/>
            <a:chOff x="0" y="0"/>
            <a:chExt cx="9144003" cy="5143501"/>
          </a:xfrm>
        </p:grpSpPr>
        <p:pic>
          <p:nvPicPr>
            <p:cNvPr id="151" name="Google Shape;151;p14"/>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52" name="Google Shape;152;p14"/>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53" name="Google Shape;153;p14"/>
          <p:cNvSpPr txBox="1">
            <a:spLocks noGrp="1"/>
          </p:cNvSpPr>
          <p:nvPr>
            <p:ph type="title"/>
          </p:nvPr>
        </p:nvSpPr>
        <p:spPr>
          <a:xfrm>
            <a:off x="4070575" y="2864088"/>
            <a:ext cx="4360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4" name="Google Shape;154;p14"/>
          <p:cNvSpPr txBox="1">
            <a:spLocks noGrp="1"/>
          </p:cNvSpPr>
          <p:nvPr>
            <p:ph type="subTitle" idx="1"/>
          </p:nvPr>
        </p:nvSpPr>
        <p:spPr>
          <a:xfrm>
            <a:off x="4070500" y="1747500"/>
            <a:ext cx="4360200" cy="1116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55" name="Google Shape;155;p14"/>
          <p:cNvSpPr>
            <a:spLocks noGrp="1"/>
          </p:cNvSpPr>
          <p:nvPr>
            <p:ph type="pic" idx="2"/>
          </p:nvPr>
        </p:nvSpPr>
        <p:spPr>
          <a:xfrm>
            <a:off x="713225" y="969300"/>
            <a:ext cx="3246600" cy="3204900"/>
          </a:xfrm>
          <a:prstGeom prst="roundRect">
            <a:avLst>
              <a:gd name="adj" fmla="val 16667"/>
            </a:avLst>
          </a:prstGeom>
          <a:noFill/>
          <a:ln>
            <a:noFill/>
          </a:ln>
        </p:spPr>
      </p:sp>
      <p:grpSp>
        <p:nvGrpSpPr>
          <p:cNvPr id="156" name="Google Shape;156;p14"/>
          <p:cNvGrpSpPr/>
          <p:nvPr/>
        </p:nvGrpSpPr>
        <p:grpSpPr>
          <a:xfrm>
            <a:off x="4037314" y="-653802"/>
            <a:ext cx="2719062" cy="6330027"/>
            <a:chOff x="4037314" y="-653802"/>
            <a:chExt cx="2719062" cy="6330027"/>
          </a:xfrm>
        </p:grpSpPr>
        <p:sp>
          <p:nvSpPr>
            <p:cNvPr id="157" name="Google Shape;157;p14"/>
            <p:cNvSpPr/>
            <p:nvPr/>
          </p:nvSpPr>
          <p:spPr>
            <a:xfrm>
              <a:off x="4037314" y="-653802"/>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5699132" y="4617524"/>
              <a:ext cx="1057244" cy="1058700"/>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4"/>
          <p:cNvGrpSpPr/>
          <p:nvPr/>
        </p:nvGrpSpPr>
        <p:grpSpPr>
          <a:xfrm>
            <a:off x="-1106231" y="323243"/>
            <a:ext cx="10820069" cy="5424725"/>
            <a:chOff x="-1106231" y="170843"/>
            <a:chExt cx="10820069" cy="5424725"/>
          </a:xfrm>
        </p:grpSpPr>
        <p:sp>
          <p:nvSpPr>
            <p:cNvPr id="160" name="Google Shape;160;p14"/>
            <p:cNvSpPr/>
            <p:nvPr/>
          </p:nvSpPr>
          <p:spPr>
            <a:xfrm rot="-10365267">
              <a:off x="-1023029" y="3925248"/>
              <a:ext cx="2824264" cy="1498201"/>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0800000">
              <a:off x="8144494" y="170843"/>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62"/>
        <p:cNvGrpSpPr/>
        <p:nvPr/>
      </p:nvGrpSpPr>
      <p:grpSpPr>
        <a:xfrm>
          <a:off x="0" y="0"/>
          <a:ext cx="0" cy="0"/>
          <a:chOff x="0" y="0"/>
          <a:chExt cx="0" cy="0"/>
        </a:xfrm>
      </p:grpSpPr>
      <p:grpSp>
        <p:nvGrpSpPr>
          <p:cNvPr id="163" name="Google Shape;163;p15"/>
          <p:cNvGrpSpPr/>
          <p:nvPr/>
        </p:nvGrpSpPr>
        <p:grpSpPr>
          <a:xfrm>
            <a:off x="0" y="0"/>
            <a:ext cx="9144003" cy="5143501"/>
            <a:chOff x="0" y="0"/>
            <a:chExt cx="9144003" cy="5143501"/>
          </a:xfrm>
        </p:grpSpPr>
        <p:pic>
          <p:nvPicPr>
            <p:cNvPr id="164" name="Google Shape;164;p15"/>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65" name="Google Shape;165;p15"/>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66" name="Google Shape;166;p15"/>
          <p:cNvSpPr>
            <a:spLocks noGrp="1"/>
          </p:cNvSpPr>
          <p:nvPr>
            <p:ph type="pic" idx="2"/>
          </p:nvPr>
        </p:nvSpPr>
        <p:spPr>
          <a:xfrm>
            <a:off x="5584375" y="803100"/>
            <a:ext cx="2846400" cy="3537300"/>
          </a:xfrm>
          <a:prstGeom prst="roundRect">
            <a:avLst>
              <a:gd name="adj" fmla="val 16667"/>
            </a:avLst>
          </a:prstGeom>
          <a:noFill/>
          <a:ln>
            <a:noFill/>
          </a:ln>
        </p:spPr>
      </p:sp>
      <p:sp>
        <p:nvSpPr>
          <p:cNvPr id="167" name="Google Shape;167;p15"/>
          <p:cNvSpPr txBox="1">
            <a:spLocks noGrp="1"/>
          </p:cNvSpPr>
          <p:nvPr>
            <p:ph type="title"/>
          </p:nvPr>
        </p:nvSpPr>
        <p:spPr>
          <a:xfrm>
            <a:off x="713225" y="2428800"/>
            <a:ext cx="44100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68" name="Google Shape;168;p15"/>
          <p:cNvSpPr txBox="1">
            <a:spLocks noGrp="1"/>
          </p:cNvSpPr>
          <p:nvPr>
            <p:ph type="title" idx="3" hasCustomPrompt="1"/>
          </p:nvPr>
        </p:nvSpPr>
        <p:spPr>
          <a:xfrm>
            <a:off x="3655325" y="1586975"/>
            <a:ext cx="14679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dk2"/>
                </a:solidFill>
                <a:latin typeface="Montserrat"/>
                <a:ea typeface="Montserrat"/>
                <a:cs typeface="Montserrat"/>
                <a:sym typeface="Montserrat"/>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69" name="Google Shape;169;p15"/>
          <p:cNvSpPr txBox="1">
            <a:spLocks noGrp="1"/>
          </p:cNvSpPr>
          <p:nvPr>
            <p:ph type="subTitle" idx="1"/>
          </p:nvPr>
        </p:nvSpPr>
        <p:spPr>
          <a:xfrm>
            <a:off x="713225" y="3181525"/>
            <a:ext cx="44100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70" name="Google Shape;170;p15"/>
          <p:cNvSpPr/>
          <p:nvPr/>
        </p:nvSpPr>
        <p:spPr>
          <a:xfrm>
            <a:off x="3262913" y="4531723"/>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1368722" y="2758984"/>
            <a:ext cx="11109326" cy="3427661"/>
            <a:chOff x="-1368722" y="2758984"/>
            <a:chExt cx="11109326" cy="3427661"/>
          </a:xfrm>
        </p:grpSpPr>
        <p:sp>
          <p:nvSpPr>
            <p:cNvPr id="172" name="Google Shape;172;p15"/>
            <p:cNvSpPr/>
            <p:nvPr/>
          </p:nvSpPr>
          <p:spPr>
            <a:xfrm rot="1763097">
              <a:off x="-1182835" y="3355515"/>
              <a:ext cx="2824313" cy="1498228"/>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rot="8906287">
              <a:off x="7958599" y="4612699"/>
              <a:ext cx="1569331" cy="1256144"/>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74"/>
        <p:cNvGrpSpPr/>
        <p:nvPr/>
      </p:nvGrpSpPr>
      <p:grpSpPr>
        <a:xfrm>
          <a:off x="0" y="0"/>
          <a:ext cx="0" cy="0"/>
          <a:chOff x="0" y="0"/>
          <a:chExt cx="0" cy="0"/>
        </a:xfrm>
      </p:grpSpPr>
      <p:grpSp>
        <p:nvGrpSpPr>
          <p:cNvPr id="175" name="Google Shape;175;p16"/>
          <p:cNvGrpSpPr/>
          <p:nvPr/>
        </p:nvGrpSpPr>
        <p:grpSpPr>
          <a:xfrm>
            <a:off x="0" y="0"/>
            <a:ext cx="9144003" cy="5143501"/>
            <a:chOff x="0" y="0"/>
            <a:chExt cx="9144003" cy="5143501"/>
          </a:xfrm>
        </p:grpSpPr>
        <p:pic>
          <p:nvPicPr>
            <p:cNvPr id="176" name="Google Shape;176;p16"/>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77" name="Google Shape;177;p16"/>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78" name="Google Shape;178;p16"/>
          <p:cNvSpPr txBox="1">
            <a:spLocks noGrp="1"/>
          </p:cNvSpPr>
          <p:nvPr>
            <p:ph type="title"/>
          </p:nvPr>
        </p:nvSpPr>
        <p:spPr>
          <a:xfrm>
            <a:off x="3058775" y="3476275"/>
            <a:ext cx="44943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9" name="Google Shape;179;p16"/>
          <p:cNvSpPr txBox="1">
            <a:spLocks noGrp="1"/>
          </p:cNvSpPr>
          <p:nvPr>
            <p:ph type="title" idx="2" hasCustomPrompt="1"/>
          </p:nvPr>
        </p:nvSpPr>
        <p:spPr>
          <a:xfrm>
            <a:off x="1590875" y="3476275"/>
            <a:ext cx="1467900" cy="1127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Montserrat"/>
                <a:ea typeface="Montserrat"/>
                <a:cs typeface="Montserrat"/>
                <a:sym typeface="Montserrat"/>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80" name="Google Shape;180;p16"/>
          <p:cNvSpPr txBox="1">
            <a:spLocks noGrp="1"/>
          </p:cNvSpPr>
          <p:nvPr>
            <p:ph type="subTitle" idx="1"/>
          </p:nvPr>
        </p:nvSpPr>
        <p:spPr>
          <a:xfrm>
            <a:off x="3058775" y="4229000"/>
            <a:ext cx="44943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1" name="Google Shape;181;p16"/>
          <p:cNvSpPr>
            <a:spLocks noGrp="1"/>
          </p:cNvSpPr>
          <p:nvPr>
            <p:ph type="pic" idx="3"/>
          </p:nvPr>
        </p:nvSpPr>
        <p:spPr>
          <a:xfrm>
            <a:off x="1609025" y="539500"/>
            <a:ext cx="5925900" cy="2627100"/>
          </a:xfrm>
          <a:prstGeom prst="roundRect">
            <a:avLst>
              <a:gd name="adj" fmla="val 16667"/>
            </a:avLst>
          </a:prstGeom>
          <a:noFill/>
          <a:ln>
            <a:noFill/>
          </a:ln>
        </p:spPr>
      </p:sp>
      <p:grpSp>
        <p:nvGrpSpPr>
          <p:cNvPr id="182" name="Google Shape;182;p16"/>
          <p:cNvGrpSpPr/>
          <p:nvPr/>
        </p:nvGrpSpPr>
        <p:grpSpPr>
          <a:xfrm>
            <a:off x="287639" y="2667923"/>
            <a:ext cx="9321438" cy="2898530"/>
            <a:chOff x="287639" y="2667923"/>
            <a:chExt cx="9321438" cy="2898530"/>
          </a:xfrm>
        </p:grpSpPr>
        <p:sp>
          <p:nvSpPr>
            <p:cNvPr id="183" name="Google Shape;183;p16"/>
            <p:cNvSpPr/>
            <p:nvPr/>
          </p:nvSpPr>
          <p:spPr>
            <a:xfrm>
              <a:off x="8531163" y="2667923"/>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287639" y="4574885"/>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6"/>
          <p:cNvGrpSpPr/>
          <p:nvPr/>
        </p:nvGrpSpPr>
        <p:grpSpPr>
          <a:xfrm>
            <a:off x="-910904" y="-548266"/>
            <a:ext cx="11097444" cy="3549624"/>
            <a:chOff x="-910904" y="-548266"/>
            <a:chExt cx="11097444" cy="3549624"/>
          </a:xfrm>
        </p:grpSpPr>
        <p:sp>
          <p:nvSpPr>
            <p:cNvPr id="186" name="Google Shape;186;p16"/>
            <p:cNvSpPr/>
            <p:nvPr/>
          </p:nvSpPr>
          <p:spPr>
            <a:xfrm rot="1763097">
              <a:off x="7176340" y="48265"/>
              <a:ext cx="2824313" cy="1498228"/>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rot="-7787380">
              <a:off x="-710795" y="1368391"/>
              <a:ext cx="1569341" cy="1256152"/>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0_1">
    <p:spTree>
      <p:nvGrpSpPr>
        <p:cNvPr id="1" name="Shape 188"/>
        <p:cNvGrpSpPr/>
        <p:nvPr/>
      </p:nvGrpSpPr>
      <p:grpSpPr>
        <a:xfrm>
          <a:off x="0" y="0"/>
          <a:ext cx="0" cy="0"/>
          <a:chOff x="0" y="0"/>
          <a:chExt cx="0" cy="0"/>
        </a:xfrm>
      </p:grpSpPr>
      <p:grpSp>
        <p:nvGrpSpPr>
          <p:cNvPr id="189" name="Google Shape;189;p17"/>
          <p:cNvGrpSpPr/>
          <p:nvPr/>
        </p:nvGrpSpPr>
        <p:grpSpPr>
          <a:xfrm>
            <a:off x="0" y="0"/>
            <a:ext cx="9144003" cy="5143501"/>
            <a:chOff x="0" y="0"/>
            <a:chExt cx="9144003" cy="5143501"/>
          </a:xfrm>
        </p:grpSpPr>
        <p:pic>
          <p:nvPicPr>
            <p:cNvPr id="190" name="Google Shape;190;p17"/>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91" name="Google Shape;191;p17"/>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192" name="Google Shape;192;p17"/>
          <p:cNvGrpSpPr/>
          <p:nvPr/>
        </p:nvGrpSpPr>
        <p:grpSpPr>
          <a:xfrm>
            <a:off x="-554936" y="72822"/>
            <a:ext cx="9625064" cy="3525990"/>
            <a:chOff x="-554936" y="72822"/>
            <a:chExt cx="9625064" cy="3525990"/>
          </a:xfrm>
        </p:grpSpPr>
        <p:sp>
          <p:nvSpPr>
            <p:cNvPr id="193" name="Google Shape;193;p17"/>
            <p:cNvSpPr/>
            <p:nvPr/>
          </p:nvSpPr>
          <p:spPr>
            <a:xfrm>
              <a:off x="8161226" y="72822"/>
              <a:ext cx="908902" cy="907757"/>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554936" y="2520898"/>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7"/>
          <p:cNvSpPr/>
          <p:nvPr/>
        </p:nvSpPr>
        <p:spPr>
          <a:xfrm rot="4818229">
            <a:off x="7646089" y="4133394"/>
            <a:ext cx="1569361" cy="1256168"/>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txBox="1">
            <a:spLocks noGrp="1"/>
          </p:cNvSpPr>
          <p:nvPr>
            <p:ph type="title"/>
          </p:nvPr>
        </p:nvSpPr>
        <p:spPr>
          <a:xfrm>
            <a:off x="2135550" y="2863713"/>
            <a:ext cx="4872900" cy="114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97" name="Google Shape;197;p17"/>
          <p:cNvSpPr txBox="1">
            <a:spLocks noGrp="1"/>
          </p:cNvSpPr>
          <p:nvPr>
            <p:ph type="subTitle" idx="1"/>
          </p:nvPr>
        </p:nvSpPr>
        <p:spPr>
          <a:xfrm>
            <a:off x="2135550" y="3932888"/>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8" name="Google Shape;198;p17"/>
          <p:cNvSpPr>
            <a:spLocks noGrp="1"/>
          </p:cNvSpPr>
          <p:nvPr>
            <p:ph type="pic" idx="2"/>
          </p:nvPr>
        </p:nvSpPr>
        <p:spPr>
          <a:xfrm>
            <a:off x="2181925" y="539500"/>
            <a:ext cx="4780200" cy="2225400"/>
          </a:xfrm>
          <a:prstGeom prst="roundRect">
            <a:avLst>
              <a:gd name="adj" fmla="val 16667"/>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99"/>
        <p:cNvGrpSpPr/>
        <p:nvPr/>
      </p:nvGrpSpPr>
      <p:grpSpPr>
        <a:xfrm>
          <a:off x="0" y="0"/>
          <a:ext cx="0" cy="0"/>
          <a:chOff x="0" y="0"/>
          <a:chExt cx="0" cy="0"/>
        </a:xfrm>
      </p:grpSpPr>
      <p:grpSp>
        <p:nvGrpSpPr>
          <p:cNvPr id="200" name="Google Shape;200;p18"/>
          <p:cNvGrpSpPr/>
          <p:nvPr/>
        </p:nvGrpSpPr>
        <p:grpSpPr>
          <a:xfrm>
            <a:off x="0" y="0"/>
            <a:ext cx="9144003" cy="5143501"/>
            <a:chOff x="0" y="0"/>
            <a:chExt cx="9144003" cy="5143501"/>
          </a:xfrm>
        </p:grpSpPr>
        <p:pic>
          <p:nvPicPr>
            <p:cNvPr id="201" name="Google Shape;201;p18"/>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02" name="Google Shape;202;p18"/>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203" name="Google Shape;203;p18"/>
          <p:cNvGrpSpPr/>
          <p:nvPr/>
        </p:nvGrpSpPr>
        <p:grpSpPr>
          <a:xfrm>
            <a:off x="73875" y="72825"/>
            <a:ext cx="5060621" cy="5522741"/>
            <a:chOff x="36700" y="72825"/>
            <a:chExt cx="5060621" cy="5522741"/>
          </a:xfrm>
        </p:grpSpPr>
        <p:sp>
          <p:nvSpPr>
            <p:cNvPr id="204" name="Google Shape;204;p18"/>
            <p:cNvSpPr/>
            <p:nvPr/>
          </p:nvSpPr>
          <p:spPr>
            <a:xfrm>
              <a:off x="4107164" y="4603998"/>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36700" y="72825"/>
              <a:ext cx="723245" cy="724253"/>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8"/>
          <p:cNvGrpSpPr/>
          <p:nvPr/>
        </p:nvGrpSpPr>
        <p:grpSpPr>
          <a:xfrm>
            <a:off x="-1334831" y="1373447"/>
            <a:ext cx="11505862" cy="3790197"/>
            <a:chOff x="-1334831" y="1449647"/>
            <a:chExt cx="11505862" cy="3790197"/>
          </a:xfrm>
        </p:grpSpPr>
        <p:sp>
          <p:nvSpPr>
            <p:cNvPr id="207" name="Google Shape;207;p18"/>
            <p:cNvSpPr/>
            <p:nvPr/>
          </p:nvSpPr>
          <p:spPr>
            <a:xfrm rot="-10365267">
              <a:off x="-1251629" y="3569523"/>
              <a:ext cx="2824264" cy="1498201"/>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8601687" y="1449647"/>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8"/>
          <p:cNvSpPr txBox="1">
            <a:spLocks noGrp="1"/>
          </p:cNvSpPr>
          <p:nvPr>
            <p:ph type="title"/>
          </p:nvPr>
        </p:nvSpPr>
        <p:spPr>
          <a:xfrm>
            <a:off x="4023750" y="1593450"/>
            <a:ext cx="4407300" cy="111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0" name="Google Shape;210;p18"/>
          <p:cNvSpPr txBox="1">
            <a:spLocks noGrp="1"/>
          </p:cNvSpPr>
          <p:nvPr>
            <p:ph type="subTitle" idx="1"/>
          </p:nvPr>
        </p:nvSpPr>
        <p:spPr>
          <a:xfrm>
            <a:off x="4023750" y="2709746"/>
            <a:ext cx="4407300" cy="8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18"/>
          <p:cNvSpPr>
            <a:spLocks noGrp="1"/>
          </p:cNvSpPr>
          <p:nvPr>
            <p:ph type="pic" idx="2"/>
          </p:nvPr>
        </p:nvSpPr>
        <p:spPr>
          <a:xfrm>
            <a:off x="713225" y="848225"/>
            <a:ext cx="2905500" cy="3447000"/>
          </a:xfrm>
          <a:prstGeom prst="roundRect">
            <a:avLst>
              <a:gd name="adj" fmla="val 16667"/>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212"/>
        <p:cNvGrpSpPr/>
        <p:nvPr/>
      </p:nvGrpSpPr>
      <p:grpSpPr>
        <a:xfrm>
          <a:off x="0" y="0"/>
          <a:ext cx="0" cy="0"/>
          <a:chOff x="0" y="0"/>
          <a:chExt cx="0" cy="0"/>
        </a:xfrm>
      </p:grpSpPr>
      <p:grpSp>
        <p:nvGrpSpPr>
          <p:cNvPr id="213" name="Google Shape;213;p19"/>
          <p:cNvGrpSpPr/>
          <p:nvPr/>
        </p:nvGrpSpPr>
        <p:grpSpPr>
          <a:xfrm>
            <a:off x="0" y="0"/>
            <a:ext cx="9144003" cy="5143501"/>
            <a:chOff x="0" y="0"/>
            <a:chExt cx="9144003" cy="5143501"/>
          </a:xfrm>
        </p:grpSpPr>
        <p:pic>
          <p:nvPicPr>
            <p:cNvPr id="214" name="Google Shape;214;p19"/>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15" name="Google Shape;215;p19"/>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16" name="Google Shape;216;p19"/>
          <p:cNvSpPr txBox="1">
            <a:spLocks noGrp="1"/>
          </p:cNvSpPr>
          <p:nvPr>
            <p:ph type="title"/>
          </p:nvPr>
        </p:nvSpPr>
        <p:spPr>
          <a:xfrm>
            <a:off x="932726" y="1920900"/>
            <a:ext cx="34389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19"/>
          <p:cNvSpPr txBox="1">
            <a:spLocks noGrp="1"/>
          </p:cNvSpPr>
          <p:nvPr>
            <p:ph type="subTitle" idx="1"/>
          </p:nvPr>
        </p:nvSpPr>
        <p:spPr>
          <a:xfrm>
            <a:off x="932726" y="2417400"/>
            <a:ext cx="34389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8" name="Google Shape;218;p19"/>
          <p:cNvGrpSpPr/>
          <p:nvPr/>
        </p:nvGrpSpPr>
        <p:grpSpPr>
          <a:xfrm>
            <a:off x="302689" y="4604010"/>
            <a:ext cx="8471370" cy="991569"/>
            <a:chOff x="302689" y="4604010"/>
            <a:chExt cx="8471370" cy="991569"/>
          </a:xfrm>
        </p:grpSpPr>
        <p:sp>
          <p:nvSpPr>
            <p:cNvPr id="219" name="Google Shape;219;p19"/>
            <p:cNvSpPr/>
            <p:nvPr/>
          </p:nvSpPr>
          <p:spPr>
            <a:xfrm>
              <a:off x="302689" y="460401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7783902" y="460401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9"/>
          <p:cNvGrpSpPr/>
          <p:nvPr/>
        </p:nvGrpSpPr>
        <p:grpSpPr>
          <a:xfrm>
            <a:off x="-556849" y="-992815"/>
            <a:ext cx="8589407" cy="3191836"/>
            <a:chOff x="-556849" y="-992815"/>
            <a:chExt cx="8589407" cy="3191836"/>
          </a:xfrm>
        </p:grpSpPr>
        <p:sp>
          <p:nvSpPr>
            <p:cNvPr id="222" name="Google Shape;222;p19"/>
            <p:cNvSpPr/>
            <p:nvPr/>
          </p:nvSpPr>
          <p:spPr>
            <a:xfrm rot="6879948">
              <a:off x="-698914" y="-146004"/>
              <a:ext cx="2824290" cy="1498215"/>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rot="-5400000">
              <a:off x="7179405" y="-313646"/>
              <a:ext cx="1009774" cy="696531"/>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224"/>
        <p:cNvGrpSpPr/>
        <p:nvPr/>
      </p:nvGrpSpPr>
      <p:grpSpPr>
        <a:xfrm>
          <a:off x="0" y="0"/>
          <a:ext cx="0" cy="0"/>
          <a:chOff x="0" y="0"/>
          <a:chExt cx="0" cy="0"/>
        </a:xfrm>
      </p:grpSpPr>
      <p:grpSp>
        <p:nvGrpSpPr>
          <p:cNvPr id="225" name="Google Shape;225;p20"/>
          <p:cNvGrpSpPr/>
          <p:nvPr/>
        </p:nvGrpSpPr>
        <p:grpSpPr>
          <a:xfrm>
            <a:off x="0" y="0"/>
            <a:ext cx="9144003" cy="5143501"/>
            <a:chOff x="0" y="0"/>
            <a:chExt cx="9144003" cy="5143501"/>
          </a:xfrm>
        </p:grpSpPr>
        <p:pic>
          <p:nvPicPr>
            <p:cNvPr id="226" name="Google Shape;226;p20"/>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27" name="Google Shape;227;p20"/>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28" name="Google Shape;228;p20"/>
          <p:cNvSpPr txBox="1">
            <a:spLocks noGrp="1"/>
          </p:cNvSpPr>
          <p:nvPr>
            <p:ph type="title"/>
          </p:nvPr>
        </p:nvSpPr>
        <p:spPr>
          <a:xfrm>
            <a:off x="4390676" y="1884300"/>
            <a:ext cx="3492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0"/>
          <p:cNvSpPr txBox="1">
            <a:spLocks noGrp="1"/>
          </p:cNvSpPr>
          <p:nvPr>
            <p:ph type="subTitle" idx="1"/>
          </p:nvPr>
        </p:nvSpPr>
        <p:spPr>
          <a:xfrm>
            <a:off x="4390838" y="2380800"/>
            <a:ext cx="3492300" cy="8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30" name="Google Shape;230;p20"/>
          <p:cNvGrpSpPr/>
          <p:nvPr/>
        </p:nvGrpSpPr>
        <p:grpSpPr>
          <a:xfrm>
            <a:off x="-554936" y="72822"/>
            <a:ext cx="9625064" cy="3525990"/>
            <a:chOff x="-554936" y="72822"/>
            <a:chExt cx="9625064" cy="3525990"/>
          </a:xfrm>
        </p:grpSpPr>
        <p:sp>
          <p:nvSpPr>
            <p:cNvPr id="231" name="Google Shape;231;p20"/>
            <p:cNvSpPr/>
            <p:nvPr/>
          </p:nvSpPr>
          <p:spPr>
            <a:xfrm>
              <a:off x="8161226" y="72822"/>
              <a:ext cx="908902" cy="907757"/>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554936" y="2520898"/>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0"/>
          <p:cNvSpPr/>
          <p:nvPr/>
        </p:nvSpPr>
        <p:spPr>
          <a:xfrm rot="4818229">
            <a:off x="7646089" y="4133394"/>
            <a:ext cx="1569361" cy="1256168"/>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0" y="0"/>
            <a:ext cx="9144003" cy="5143501"/>
            <a:chOff x="0" y="0"/>
            <a:chExt cx="9144003" cy="5143501"/>
          </a:xfrm>
        </p:grpSpPr>
        <p:pic>
          <p:nvPicPr>
            <p:cNvPr id="21" name="Google Shape;21;p3"/>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2" name="Google Shape;22;p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3" name="Google Shape;23;p3"/>
          <p:cNvSpPr txBox="1">
            <a:spLocks noGrp="1"/>
          </p:cNvSpPr>
          <p:nvPr>
            <p:ph type="title"/>
          </p:nvPr>
        </p:nvSpPr>
        <p:spPr>
          <a:xfrm>
            <a:off x="4016575" y="2428800"/>
            <a:ext cx="44142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4016575" y="1586975"/>
            <a:ext cx="14679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Montserrat"/>
                <a:ea typeface="Montserrat"/>
                <a:cs typeface="Montserrat"/>
                <a:sym typeface="Montserrat"/>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4016575" y="3181525"/>
            <a:ext cx="44142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 name="Google Shape;26;p3"/>
          <p:cNvSpPr>
            <a:spLocks noGrp="1"/>
          </p:cNvSpPr>
          <p:nvPr>
            <p:ph type="pic" idx="3"/>
          </p:nvPr>
        </p:nvSpPr>
        <p:spPr>
          <a:xfrm>
            <a:off x="713225" y="969300"/>
            <a:ext cx="2846400" cy="3204900"/>
          </a:xfrm>
          <a:prstGeom prst="roundRect">
            <a:avLst>
              <a:gd name="adj" fmla="val 16667"/>
            </a:avLst>
          </a:prstGeom>
          <a:noFill/>
          <a:ln>
            <a:noFill/>
          </a:ln>
        </p:spPr>
      </p:sp>
      <p:grpSp>
        <p:nvGrpSpPr>
          <p:cNvPr id="27" name="Google Shape;27;p3"/>
          <p:cNvGrpSpPr/>
          <p:nvPr/>
        </p:nvGrpSpPr>
        <p:grpSpPr>
          <a:xfrm>
            <a:off x="-331200" y="72823"/>
            <a:ext cx="9401320" cy="1216365"/>
            <a:chOff x="-331200" y="72823"/>
            <a:chExt cx="9401320" cy="1216365"/>
          </a:xfrm>
        </p:grpSpPr>
        <p:sp>
          <p:nvSpPr>
            <p:cNvPr id="28" name="Google Shape;28;p3"/>
            <p:cNvSpPr/>
            <p:nvPr/>
          </p:nvSpPr>
          <p:spPr>
            <a:xfrm>
              <a:off x="-331200" y="211273"/>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079964" y="72823"/>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3"/>
          <p:cNvGrpSpPr/>
          <p:nvPr/>
        </p:nvGrpSpPr>
        <p:grpSpPr>
          <a:xfrm>
            <a:off x="3214562" y="-744628"/>
            <a:ext cx="4534217" cy="7003273"/>
            <a:chOff x="3214562" y="-744628"/>
            <a:chExt cx="4534217" cy="7003273"/>
          </a:xfrm>
        </p:grpSpPr>
        <p:sp>
          <p:nvSpPr>
            <p:cNvPr id="31" name="Google Shape;31;p3"/>
            <p:cNvSpPr/>
            <p:nvPr/>
          </p:nvSpPr>
          <p:spPr>
            <a:xfrm>
              <a:off x="3214562" y="-744628"/>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8906287">
              <a:off x="5966774" y="4684699"/>
              <a:ext cx="1569331" cy="1256144"/>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4_2">
    <p:spTree>
      <p:nvGrpSpPr>
        <p:cNvPr id="1" name="Shape 234"/>
        <p:cNvGrpSpPr/>
        <p:nvPr/>
      </p:nvGrpSpPr>
      <p:grpSpPr>
        <a:xfrm>
          <a:off x="0" y="0"/>
          <a:ext cx="0" cy="0"/>
          <a:chOff x="0" y="0"/>
          <a:chExt cx="0" cy="0"/>
        </a:xfrm>
      </p:grpSpPr>
      <p:grpSp>
        <p:nvGrpSpPr>
          <p:cNvPr id="235" name="Google Shape;235;p21"/>
          <p:cNvGrpSpPr/>
          <p:nvPr/>
        </p:nvGrpSpPr>
        <p:grpSpPr>
          <a:xfrm>
            <a:off x="0" y="0"/>
            <a:ext cx="9144003" cy="5143501"/>
            <a:chOff x="0" y="0"/>
            <a:chExt cx="9144003" cy="5143501"/>
          </a:xfrm>
        </p:grpSpPr>
        <p:pic>
          <p:nvPicPr>
            <p:cNvPr id="236" name="Google Shape;236;p21"/>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37" name="Google Shape;237;p21"/>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38" name="Google Shape;238;p21"/>
          <p:cNvSpPr txBox="1">
            <a:spLocks noGrp="1"/>
          </p:cNvSpPr>
          <p:nvPr>
            <p:ph type="title"/>
          </p:nvPr>
        </p:nvSpPr>
        <p:spPr>
          <a:xfrm>
            <a:off x="1789650" y="1920900"/>
            <a:ext cx="3505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1"/>
          <p:cNvSpPr txBox="1">
            <a:spLocks noGrp="1"/>
          </p:cNvSpPr>
          <p:nvPr>
            <p:ph type="subTitle" idx="1"/>
          </p:nvPr>
        </p:nvSpPr>
        <p:spPr>
          <a:xfrm>
            <a:off x="1789650" y="2417400"/>
            <a:ext cx="3505800" cy="80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40" name="Google Shape;240;p21"/>
          <p:cNvGrpSpPr/>
          <p:nvPr/>
        </p:nvGrpSpPr>
        <p:grpSpPr>
          <a:xfrm>
            <a:off x="77325" y="70650"/>
            <a:ext cx="9553318" cy="5644728"/>
            <a:chOff x="77325" y="70650"/>
            <a:chExt cx="9553318" cy="5644728"/>
          </a:xfrm>
        </p:grpSpPr>
        <p:sp>
          <p:nvSpPr>
            <p:cNvPr id="241" name="Google Shape;241;p21"/>
            <p:cNvSpPr/>
            <p:nvPr/>
          </p:nvSpPr>
          <p:spPr>
            <a:xfrm>
              <a:off x="77325" y="70650"/>
              <a:ext cx="905042" cy="903903"/>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8193473" y="4278230"/>
              <a:ext cx="1437169" cy="1437148"/>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7766876" y="-864150"/>
            <a:ext cx="2234168" cy="1788301"/>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
  <p:cSld name="TITLE_AND_TWO_COLUMNS_1_1_1">
    <p:spTree>
      <p:nvGrpSpPr>
        <p:cNvPr id="1" name="Shape 286"/>
        <p:cNvGrpSpPr/>
        <p:nvPr/>
      </p:nvGrpSpPr>
      <p:grpSpPr>
        <a:xfrm>
          <a:off x="0" y="0"/>
          <a:ext cx="0" cy="0"/>
          <a:chOff x="0" y="0"/>
          <a:chExt cx="0" cy="0"/>
        </a:xfrm>
      </p:grpSpPr>
      <p:grpSp>
        <p:nvGrpSpPr>
          <p:cNvPr id="287" name="Google Shape;287;p25"/>
          <p:cNvGrpSpPr/>
          <p:nvPr/>
        </p:nvGrpSpPr>
        <p:grpSpPr>
          <a:xfrm>
            <a:off x="0" y="0"/>
            <a:ext cx="9144003" cy="5143501"/>
            <a:chOff x="0" y="0"/>
            <a:chExt cx="9144003" cy="5143501"/>
          </a:xfrm>
        </p:grpSpPr>
        <p:pic>
          <p:nvPicPr>
            <p:cNvPr id="288" name="Google Shape;288;p25"/>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89" name="Google Shape;289;p25"/>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90" name="Google Shape;290;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1" name="Google Shape;291;p25"/>
          <p:cNvSpPr txBox="1">
            <a:spLocks noGrp="1"/>
          </p:cNvSpPr>
          <p:nvPr>
            <p:ph type="subTitle" idx="1"/>
          </p:nvPr>
        </p:nvSpPr>
        <p:spPr>
          <a:xfrm>
            <a:off x="3363602" y="1609425"/>
            <a:ext cx="2416800" cy="267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92" name="Google Shape;292;p25"/>
          <p:cNvSpPr txBox="1">
            <a:spLocks noGrp="1"/>
          </p:cNvSpPr>
          <p:nvPr>
            <p:ph type="subTitle" idx="2"/>
          </p:nvPr>
        </p:nvSpPr>
        <p:spPr>
          <a:xfrm>
            <a:off x="6013979" y="1609425"/>
            <a:ext cx="2416800" cy="267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93" name="Google Shape;293;p25"/>
          <p:cNvSpPr txBox="1">
            <a:spLocks noGrp="1"/>
          </p:cNvSpPr>
          <p:nvPr>
            <p:ph type="subTitle" idx="3"/>
          </p:nvPr>
        </p:nvSpPr>
        <p:spPr>
          <a:xfrm>
            <a:off x="713225" y="1609425"/>
            <a:ext cx="2416800" cy="267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294" name="Google Shape;294;p25"/>
          <p:cNvGrpSpPr/>
          <p:nvPr/>
        </p:nvGrpSpPr>
        <p:grpSpPr>
          <a:xfrm>
            <a:off x="12" y="-777803"/>
            <a:ext cx="9401192" cy="6128438"/>
            <a:chOff x="12" y="-777803"/>
            <a:chExt cx="9401192" cy="6128438"/>
          </a:xfrm>
        </p:grpSpPr>
        <p:sp>
          <p:nvSpPr>
            <p:cNvPr id="295" name="Google Shape;295;p25"/>
            <p:cNvSpPr/>
            <p:nvPr/>
          </p:nvSpPr>
          <p:spPr>
            <a:xfrm>
              <a:off x="12" y="-777803"/>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391430" y="4654104"/>
              <a:ext cx="1009774" cy="696531"/>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73875" y="-361702"/>
            <a:ext cx="9491334" cy="5432373"/>
            <a:chOff x="73875" y="-361702"/>
            <a:chExt cx="9491334" cy="5432373"/>
          </a:xfrm>
        </p:grpSpPr>
        <p:sp>
          <p:nvSpPr>
            <p:cNvPr id="298" name="Google Shape;298;p25"/>
            <p:cNvSpPr/>
            <p:nvPr/>
          </p:nvSpPr>
          <p:spPr>
            <a:xfrm>
              <a:off x="73875" y="4323875"/>
              <a:ext cx="747719" cy="746795"/>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8575052" y="-361702"/>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300"/>
        <p:cNvGrpSpPr/>
        <p:nvPr/>
      </p:nvGrpSpPr>
      <p:grpSpPr>
        <a:xfrm>
          <a:off x="0" y="0"/>
          <a:ext cx="0" cy="0"/>
          <a:chOff x="0" y="0"/>
          <a:chExt cx="0" cy="0"/>
        </a:xfrm>
      </p:grpSpPr>
      <p:grpSp>
        <p:nvGrpSpPr>
          <p:cNvPr id="301" name="Google Shape;301;p26"/>
          <p:cNvGrpSpPr/>
          <p:nvPr/>
        </p:nvGrpSpPr>
        <p:grpSpPr>
          <a:xfrm>
            <a:off x="0" y="0"/>
            <a:ext cx="9144003" cy="5143501"/>
            <a:chOff x="0" y="0"/>
            <a:chExt cx="9144003" cy="5143501"/>
          </a:xfrm>
        </p:grpSpPr>
        <p:pic>
          <p:nvPicPr>
            <p:cNvPr id="302" name="Google Shape;302;p26"/>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303" name="Google Shape;303;p26"/>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04" name="Google Shape;304;p26"/>
          <p:cNvGrpSpPr/>
          <p:nvPr/>
        </p:nvGrpSpPr>
        <p:grpSpPr>
          <a:xfrm>
            <a:off x="-429013" y="1335842"/>
            <a:ext cx="10218377" cy="3695334"/>
            <a:chOff x="-429013" y="1335842"/>
            <a:chExt cx="10218377" cy="3695334"/>
          </a:xfrm>
        </p:grpSpPr>
        <p:sp>
          <p:nvSpPr>
            <p:cNvPr id="305" name="Google Shape;305;p26"/>
            <p:cNvSpPr/>
            <p:nvPr/>
          </p:nvSpPr>
          <p:spPr>
            <a:xfrm>
              <a:off x="-429013" y="3775022"/>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rot="-4479486">
              <a:off x="8534665" y="1633023"/>
              <a:ext cx="1300350" cy="896968"/>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26"/>
          <p:cNvGrpSpPr/>
          <p:nvPr/>
        </p:nvGrpSpPr>
        <p:grpSpPr>
          <a:xfrm>
            <a:off x="509402" y="-464452"/>
            <a:ext cx="7610543" cy="6049381"/>
            <a:chOff x="509402" y="-388252"/>
            <a:chExt cx="7610543" cy="6049381"/>
          </a:xfrm>
        </p:grpSpPr>
        <p:sp>
          <p:nvSpPr>
            <p:cNvPr id="308" name="Google Shape;308;p26"/>
            <p:cNvSpPr/>
            <p:nvPr/>
          </p:nvSpPr>
          <p:spPr>
            <a:xfrm>
              <a:off x="7129789" y="46695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509402" y="-388252"/>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1" name="Google Shape;311;p26"/>
          <p:cNvSpPr txBox="1">
            <a:spLocks noGrp="1"/>
          </p:cNvSpPr>
          <p:nvPr>
            <p:ph type="subTitle" idx="1"/>
          </p:nvPr>
        </p:nvSpPr>
        <p:spPr>
          <a:xfrm>
            <a:off x="937626" y="29045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26"/>
          <p:cNvSpPr txBox="1">
            <a:spLocks noGrp="1"/>
          </p:cNvSpPr>
          <p:nvPr>
            <p:ph type="subTitle" idx="2"/>
          </p:nvPr>
        </p:nvSpPr>
        <p:spPr>
          <a:xfrm>
            <a:off x="3484350" y="29045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26"/>
          <p:cNvSpPr txBox="1">
            <a:spLocks noGrp="1"/>
          </p:cNvSpPr>
          <p:nvPr>
            <p:ph type="subTitle" idx="3"/>
          </p:nvPr>
        </p:nvSpPr>
        <p:spPr>
          <a:xfrm>
            <a:off x="6031074" y="29045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26"/>
          <p:cNvSpPr txBox="1">
            <a:spLocks noGrp="1"/>
          </p:cNvSpPr>
          <p:nvPr>
            <p:ph type="subTitle" idx="4"/>
          </p:nvPr>
        </p:nvSpPr>
        <p:spPr>
          <a:xfrm>
            <a:off x="937625" y="2449950"/>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15" name="Google Shape;315;p26"/>
          <p:cNvSpPr txBox="1">
            <a:spLocks noGrp="1"/>
          </p:cNvSpPr>
          <p:nvPr>
            <p:ph type="subTitle" idx="5"/>
          </p:nvPr>
        </p:nvSpPr>
        <p:spPr>
          <a:xfrm>
            <a:off x="3484350" y="2449950"/>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16" name="Google Shape;316;p26"/>
          <p:cNvSpPr txBox="1">
            <a:spLocks noGrp="1"/>
          </p:cNvSpPr>
          <p:nvPr>
            <p:ph type="subTitle" idx="6"/>
          </p:nvPr>
        </p:nvSpPr>
        <p:spPr>
          <a:xfrm>
            <a:off x="6031075" y="2449950"/>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17"/>
        <p:cNvGrpSpPr/>
        <p:nvPr/>
      </p:nvGrpSpPr>
      <p:grpSpPr>
        <a:xfrm>
          <a:off x="0" y="0"/>
          <a:ext cx="0" cy="0"/>
          <a:chOff x="0" y="0"/>
          <a:chExt cx="0" cy="0"/>
        </a:xfrm>
      </p:grpSpPr>
      <p:grpSp>
        <p:nvGrpSpPr>
          <p:cNvPr id="318" name="Google Shape;318;p27"/>
          <p:cNvGrpSpPr/>
          <p:nvPr/>
        </p:nvGrpSpPr>
        <p:grpSpPr>
          <a:xfrm>
            <a:off x="0" y="0"/>
            <a:ext cx="9144003" cy="5143501"/>
            <a:chOff x="0" y="0"/>
            <a:chExt cx="9144003" cy="5143501"/>
          </a:xfrm>
        </p:grpSpPr>
        <p:pic>
          <p:nvPicPr>
            <p:cNvPr id="319" name="Google Shape;319;p27"/>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320" name="Google Shape;320;p27"/>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321" name="Google Shape;321;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2" name="Google Shape;322;p27"/>
          <p:cNvSpPr txBox="1">
            <a:spLocks noGrp="1"/>
          </p:cNvSpPr>
          <p:nvPr>
            <p:ph type="subTitle" idx="1"/>
          </p:nvPr>
        </p:nvSpPr>
        <p:spPr>
          <a:xfrm>
            <a:off x="1574400" y="1899975"/>
            <a:ext cx="29976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23" name="Google Shape;323;p27"/>
          <p:cNvSpPr txBox="1">
            <a:spLocks noGrp="1"/>
          </p:cNvSpPr>
          <p:nvPr>
            <p:ph type="subTitle" idx="2"/>
          </p:nvPr>
        </p:nvSpPr>
        <p:spPr>
          <a:xfrm>
            <a:off x="4571998" y="1899975"/>
            <a:ext cx="29976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324" name="Google Shape;324;p27"/>
          <p:cNvSpPr txBox="1">
            <a:spLocks noGrp="1"/>
          </p:cNvSpPr>
          <p:nvPr>
            <p:ph type="subTitle" idx="3"/>
          </p:nvPr>
        </p:nvSpPr>
        <p:spPr>
          <a:xfrm>
            <a:off x="1574400" y="3625375"/>
            <a:ext cx="29976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25" name="Google Shape;325;p27"/>
          <p:cNvSpPr txBox="1">
            <a:spLocks noGrp="1"/>
          </p:cNvSpPr>
          <p:nvPr>
            <p:ph type="subTitle" idx="4"/>
          </p:nvPr>
        </p:nvSpPr>
        <p:spPr>
          <a:xfrm>
            <a:off x="4571998" y="3625375"/>
            <a:ext cx="29976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326" name="Google Shape;326;p27"/>
          <p:cNvSpPr txBox="1">
            <a:spLocks noGrp="1"/>
          </p:cNvSpPr>
          <p:nvPr>
            <p:ph type="subTitle" idx="5"/>
          </p:nvPr>
        </p:nvSpPr>
        <p:spPr>
          <a:xfrm>
            <a:off x="1574400" y="1465775"/>
            <a:ext cx="29976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27" name="Google Shape;327;p27"/>
          <p:cNvSpPr txBox="1">
            <a:spLocks noGrp="1"/>
          </p:cNvSpPr>
          <p:nvPr>
            <p:ph type="subTitle" idx="6"/>
          </p:nvPr>
        </p:nvSpPr>
        <p:spPr>
          <a:xfrm>
            <a:off x="1574400" y="3191250"/>
            <a:ext cx="29976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28" name="Google Shape;328;p27"/>
          <p:cNvSpPr txBox="1">
            <a:spLocks noGrp="1"/>
          </p:cNvSpPr>
          <p:nvPr>
            <p:ph type="subTitle" idx="7"/>
          </p:nvPr>
        </p:nvSpPr>
        <p:spPr>
          <a:xfrm>
            <a:off x="4571992" y="1465775"/>
            <a:ext cx="2997600" cy="52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29" name="Google Shape;329;p27"/>
          <p:cNvSpPr txBox="1">
            <a:spLocks noGrp="1"/>
          </p:cNvSpPr>
          <p:nvPr>
            <p:ph type="subTitle" idx="8"/>
          </p:nvPr>
        </p:nvSpPr>
        <p:spPr>
          <a:xfrm>
            <a:off x="4571992" y="3191250"/>
            <a:ext cx="2997600" cy="52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grpSp>
        <p:nvGrpSpPr>
          <p:cNvPr id="330" name="Google Shape;330;p27"/>
          <p:cNvGrpSpPr/>
          <p:nvPr/>
        </p:nvGrpSpPr>
        <p:grpSpPr>
          <a:xfrm>
            <a:off x="12" y="-777803"/>
            <a:ext cx="9401192" cy="6128438"/>
            <a:chOff x="12" y="-777803"/>
            <a:chExt cx="9401192" cy="6128438"/>
          </a:xfrm>
        </p:grpSpPr>
        <p:sp>
          <p:nvSpPr>
            <p:cNvPr id="331" name="Google Shape;331;p27"/>
            <p:cNvSpPr/>
            <p:nvPr/>
          </p:nvSpPr>
          <p:spPr>
            <a:xfrm>
              <a:off x="12" y="-777803"/>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8391430" y="4654104"/>
              <a:ext cx="1009774" cy="696531"/>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7"/>
          <p:cNvGrpSpPr/>
          <p:nvPr/>
        </p:nvGrpSpPr>
        <p:grpSpPr>
          <a:xfrm>
            <a:off x="73875" y="-361702"/>
            <a:ext cx="9491334" cy="5432379"/>
            <a:chOff x="73875" y="-361702"/>
            <a:chExt cx="9491334" cy="5432379"/>
          </a:xfrm>
        </p:grpSpPr>
        <p:sp>
          <p:nvSpPr>
            <p:cNvPr id="334" name="Google Shape;334;p27"/>
            <p:cNvSpPr/>
            <p:nvPr/>
          </p:nvSpPr>
          <p:spPr>
            <a:xfrm>
              <a:off x="73875" y="4425348"/>
              <a:ext cx="646125" cy="645329"/>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8575052" y="-361702"/>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336"/>
        <p:cNvGrpSpPr/>
        <p:nvPr/>
      </p:nvGrpSpPr>
      <p:grpSpPr>
        <a:xfrm>
          <a:off x="0" y="0"/>
          <a:ext cx="0" cy="0"/>
          <a:chOff x="0" y="0"/>
          <a:chExt cx="0" cy="0"/>
        </a:xfrm>
      </p:grpSpPr>
      <p:grpSp>
        <p:nvGrpSpPr>
          <p:cNvPr id="337" name="Google Shape;337;p28"/>
          <p:cNvGrpSpPr/>
          <p:nvPr/>
        </p:nvGrpSpPr>
        <p:grpSpPr>
          <a:xfrm>
            <a:off x="0" y="0"/>
            <a:ext cx="9144003" cy="5143501"/>
            <a:chOff x="0" y="0"/>
            <a:chExt cx="9144003" cy="5143501"/>
          </a:xfrm>
        </p:grpSpPr>
        <p:pic>
          <p:nvPicPr>
            <p:cNvPr id="338" name="Google Shape;338;p28"/>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339" name="Google Shape;339;p28"/>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40" name="Google Shape;340;p28"/>
          <p:cNvGrpSpPr/>
          <p:nvPr/>
        </p:nvGrpSpPr>
        <p:grpSpPr>
          <a:xfrm>
            <a:off x="-429013" y="1335842"/>
            <a:ext cx="10218377" cy="3695334"/>
            <a:chOff x="-429013" y="1335842"/>
            <a:chExt cx="10218377" cy="3695334"/>
          </a:xfrm>
        </p:grpSpPr>
        <p:sp>
          <p:nvSpPr>
            <p:cNvPr id="341" name="Google Shape;341;p28"/>
            <p:cNvSpPr/>
            <p:nvPr/>
          </p:nvSpPr>
          <p:spPr>
            <a:xfrm>
              <a:off x="-429013" y="3775022"/>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rot="-4479486">
              <a:off x="8534665" y="1633023"/>
              <a:ext cx="1300350" cy="896968"/>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8"/>
          <p:cNvGrpSpPr/>
          <p:nvPr/>
        </p:nvGrpSpPr>
        <p:grpSpPr>
          <a:xfrm>
            <a:off x="3086877" y="-464452"/>
            <a:ext cx="5033068" cy="6049381"/>
            <a:chOff x="3086877" y="-388252"/>
            <a:chExt cx="5033068" cy="6049381"/>
          </a:xfrm>
        </p:grpSpPr>
        <p:sp>
          <p:nvSpPr>
            <p:cNvPr id="344" name="Google Shape;344;p28"/>
            <p:cNvSpPr/>
            <p:nvPr/>
          </p:nvSpPr>
          <p:spPr>
            <a:xfrm>
              <a:off x="7129789" y="46695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3086877" y="-388252"/>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7" name="Google Shape;347;p28"/>
          <p:cNvSpPr txBox="1">
            <a:spLocks noGrp="1"/>
          </p:cNvSpPr>
          <p:nvPr>
            <p:ph type="subTitle" idx="1"/>
          </p:nvPr>
        </p:nvSpPr>
        <p:spPr>
          <a:xfrm>
            <a:off x="721594" y="2182680"/>
            <a:ext cx="21993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8" name="Google Shape;348;p28"/>
          <p:cNvSpPr txBox="1">
            <a:spLocks noGrp="1"/>
          </p:cNvSpPr>
          <p:nvPr>
            <p:ph type="subTitle" idx="2"/>
          </p:nvPr>
        </p:nvSpPr>
        <p:spPr>
          <a:xfrm>
            <a:off x="3472285" y="2182680"/>
            <a:ext cx="21993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28"/>
          <p:cNvSpPr txBox="1">
            <a:spLocks noGrp="1"/>
          </p:cNvSpPr>
          <p:nvPr>
            <p:ph type="subTitle" idx="3"/>
          </p:nvPr>
        </p:nvSpPr>
        <p:spPr>
          <a:xfrm>
            <a:off x="2096925" y="3833076"/>
            <a:ext cx="21993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0" name="Google Shape;350;p28"/>
          <p:cNvSpPr txBox="1">
            <a:spLocks noGrp="1"/>
          </p:cNvSpPr>
          <p:nvPr>
            <p:ph type="subTitle" idx="4"/>
          </p:nvPr>
        </p:nvSpPr>
        <p:spPr>
          <a:xfrm>
            <a:off x="6223008" y="2182680"/>
            <a:ext cx="21993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8"/>
          <p:cNvSpPr txBox="1">
            <a:spLocks noGrp="1"/>
          </p:cNvSpPr>
          <p:nvPr>
            <p:ph type="subTitle" idx="5"/>
          </p:nvPr>
        </p:nvSpPr>
        <p:spPr>
          <a:xfrm>
            <a:off x="4847648" y="3833076"/>
            <a:ext cx="21993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2" name="Google Shape;352;p28"/>
          <p:cNvSpPr txBox="1">
            <a:spLocks noGrp="1"/>
          </p:cNvSpPr>
          <p:nvPr>
            <p:ph type="subTitle" idx="6"/>
          </p:nvPr>
        </p:nvSpPr>
        <p:spPr>
          <a:xfrm>
            <a:off x="719944" y="1770575"/>
            <a:ext cx="22026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53" name="Google Shape;353;p28"/>
          <p:cNvSpPr txBox="1">
            <a:spLocks noGrp="1"/>
          </p:cNvSpPr>
          <p:nvPr>
            <p:ph type="subTitle" idx="7"/>
          </p:nvPr>
        </p:nvSpPr>
        <p:spPr>
          <a:xfrm>
            <a:off x="3470724" y="1770575"/>
            <a:ext cx="22026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54" name="Google Shape;354;p28"/>
          <p:cNvSpPr txBox="1">
            <a:spLocks noGrp="1"/>
          </p:cNvSpPr>
          <p:nvPr>
            <p:ph type="subTitle" idx="8"/>
          </p:nvPr>
        </p:nvSpPr>
        <p:spPr>
          <a:xfrm>
            <a:off x="6221447" y="1770575"/>
            <a:ext cx="22026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55" name="Google Shape;355;p28"/>
          <p:cNvSpPr txBox="1">
            <a:spLocks noGrp="1"/>
          </p:cNvSpPr>
          <p:nvPr>
            <p:ph type="subTitle" idx="9"/>
          </p:nvPr>
        </p:nvSpPr>
        <p:spPr>
          <a:xfrm>
            <a:off x="2095364" y="3419853"/>
            <a:ext cx="22026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56" name="Google Shape;356;p28"/>
          <p:cNvSpPr txBox="1">
            <a:spLocks noGrp="1"/>
          </p:cNvSpPr>
          <p:nvPr>
            <p:ph type="subTitle" idx="13"/>
          </p:nvPr>
        </p:nvSpPr>
        <p:spPr>
          <a:xfrm>
            <a:off x="4846087" y="3419853"/>
            <a:ext cx="22026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57" name="Google Shape;357;p28"/>
          <p:cNvSpPr txBox="1">
            <a:spLocks noGrp="1"/>
          </p:cNvSpPr>
          <p:nvPr>
            <p:ph type="title" idx="14" hasCustomPrompt="1"/>
          </p:nvPr>
        </p:nvSpPr>
        <p:spPr>
          <a:xfrm>
            <a:off x="719944" y="1361975"/>
            <a:ext cx="22026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358" name="Google Shape;358;p28"/>
          <p:cNvSpPr txBox="1">
            <a:spLocks noGrp="1"/>
          </p:cNvSpPr>
          <p:nvPr>
            <p:ph type="title" idx="15" hasCustomPrompt="1"/>
          </p:nvPr>
        </p:nvSpPr>
        <p:spPr>
          <a:xfrm>
            <a:off x="3470694" y="1361975"/>
            <a:ext cx="22026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359" name="Google Shape;359;p28"/>
          <p:cNvSpPr txBox="1">
            <a:spLocks noGrp="1"/>
          </p:cNvSpPr>
          <p:nvPr>
            <p:ph type="title" idx="16" hasCustomPrompt="1"/>
          </p:nvPr>
        </p:nvSpPr>
        <p:spPr>
          <a:xfrm>
            <a:off x="6221494" y="1361975"/>
            <a:ext cx="22026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360" name="Google Shape;360;p28"/>
          <p:cNvSpPr txBox="1">
            <a:spLocks noGrp="1"/>
          </p:cNvSpPr>
          <p:nvPr>
            <p:ph type="title" idx="17" hasCustomPrompt="1"/>
          </p:nvPr>
        </p:nvSpPr>
        <p:spPr>
          <a:xfrm>
            <a:off x="4845994" y="3011250"/>
            <a:ext cx="22026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361" name="Google Shape;361;p28"/>
          <p:cNvSpPr txBox="1">
            <a:spLocks noGrp="1"/>
          </p:cNvSpPr>
          <p:nvPr>
            <p:ph type="title" idx="18" hasCustomPrompt="1"/>
          </p:nvPr>
        </p:nvSpPr>
        <p:spPr>
          <a:xfrm>
            <a:off x="2095269" y="3011250"/>
            <a:ext cx="22026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62"/>
        <p:cNvGrpSpPr/>
        <p:nvPr/>
      </p:nvGrpSpPr>
      <p:grpSpPr>
        <a:xfrm>
          <a:off x="0" y="0"/>
          <a:ext cx="0" cy="0"/>
          <a:chOff x="0" y="0"/>
          <a:chExt cx="0" cy="0"/>
        </a:xfrm>
      </p:grpSpPr>
      <p:grpSp>
        <p:nvGrpSpPr>
          <p:cNvPr id="363" name="Google Shape;363;p29"/>
          <p:cNvGrpSpPr/>
          <p:nvPr/>
        </p:nvGrpSpPr>
        <p:grpSpPr>
          <a:xfrm>
            <a:off x="0" y="0"/>
            <a:ext cx="9144003" cy="5143501"/>
            <a:chOff x="0" y="0"/>
            <a:chExt cx="9144003" cy="5143501"/>
          </a:xfrm>
        </p:grpSpPr>
        <p:pic>
          <p:nvPicPr>
            <p:cNvPr id="364" name="Google Shape;364;p29"/>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365" name="Google Shape;365;p29"/>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66" name="Google Shape;366;p29"/>
          <p:cNvGrpSpPr/>
          <p:nvPr/>
        </p:nvGrpSpPr>
        <p:grpSpPr>
          <a:xfrm>
            <a:off x="80517" y="72825"/>
            <a:ext cx="5060621" cy="5522741"/>
            <a:chOff x="36700" y="72825"/>
            <a:chExt cx="5060621" cy="5522741"/>
          </a:xfrm>
        </p:grpSpPr>
        <p:sp>
          <p:nvSpPr>
            <p:cNvPr id="367" name="Google Shape;367;p29"/>
            <p:cNvSpPr/>
            <p:nvPr/>
          </p:nvSpPr>
          <p:spPr>
            <a:xfrm>
              <a:off x="4107164" y="4603998"/>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36700" y="72825"/>
              <a:ext cx="723245" cy="724253"/>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29"/>
          <p:cNvGrpSpPr/>
          <p:nvPr/>
        </p:nvGrpSpPr>
        <p:grpSpPr>
          <a:xfrm>
            <a:off x="-1334831" y="1373447"/>
            <a:ext cx="11505862" cy="3790197"/>
            <a:chOff x="-1334831" y="1449647"/>
            <a:chExt cx="11505862" cy="3790197"/>
          </a:xfrm>
        </p:grpSpPr>
        <p:sp>
          <p:nvSpPr>
            <p:cNvPr id="370" name="Google Shape;370;p29"/>
            <p:cNvSpPr/>
            <p:nvPr/>
          </p:nvSpPr>
          <p:spPr>
            <a:xfrm rot="-10365267">
              <a:off x="-1251629" y="3569523"/>
              <a:ext cx="2824264" cy="1498201"/>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8601687" y="1449647"/>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29"/>
          <p:cNvSpPr txBox="1">
            <a:spLocks noGrp="1"/>
          </p:cNvSpPr>
          <p:nvPr>
            <p:ph type="subTitle" idx="1"/>
          </p:nvPr>
        </p:nvSpPr>
        <p:spPr>
          <a:xfrm>
            <a:off x="872000" y="2182675"/>
            <a:ext cx="2113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4" name="Google Shape;374;p29"/>
          <p:cNvSpPr txBox="1">
            <a:spLocks noGrp="1"/>
          </p:cNvSpPr>
          <p:nvPr>
            <p:ph type="subTitle" idx="2"/>
          </p:nvPr>
        </p:nvSpPr>
        <p:spPr>
          <a:xfrm>
            <a:off x="3515251" y="2182675"/>
            <a:ext cx="2113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5" name="Google Shape;375;p29"/>
          <p:cNvSpPr txBox="1">
            <a:spLocks noGrp="1"/>
          </p:cNvSpPr>
          <p:nvPr>
            <p:ph type="subTitle" idx="3"/>
          </p:nvPr>
        </p:nvSpPr>
        <p:spPr>
          <a:xfrm>
            <a:off x="872000" y="3909275"/>
            <a:ext cx="2113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6" name="Google Shape;376;p29"/>
          <p:cNvSpPr txBox="1">
            <a:spLocks noGrp="1"/>
          </p:cNvSpPr>
          <p:nvPr>
            <p:ph type="subTitle" idx="4"/>
          </p:nvPr>
        </p:nvSpPr>
        <p:spPr>
          <a:xfrm>
            <a:off x="3515251" y="3909275"/>
            <a:ext cx="2113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7" name="Google Shape;377;p29"/>
          <p:cNvSpPr txBox="1">
            <a:spLocks noGrp="1"/>
          </p:cNvSpPr>
          <p:nvPr>
            <p:ph type="subTitle" idx="5"/>
          </p:nvPr>
        </p:nvSpPr>
        <p:spPr>
          <a:xfrm>
            <a:off x="6158502" y="2182675"/>
            <a:ext cx="2113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8" name="Google Shape;378;p29"/>
          <p:cNvSpPr txBox="1">
            <a:spLocks noGrp="1"/>
          </p:cNvSpPr>
          <p:nvPr>
            <p:ph type="subTitle" idx="6"/>
          </p:nvPr>
        </p:nvSpPr>
        <p:spPr>
          <a:xfrm>
            <a:off x="6158502" y="3909275"/>
            <a:ext cx="2113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9" name="Google Shape;379;p29"/>
          <p:cNvSpPr txBox="1">
            <a:spLocks noGrp="1"/>
          </p:cNvSpPr>
          <p:nvPr>
            <p:ph type="subTitle" idx="7"/>
          </p:nvPr>
        </p:nvSpPr>
        <p:spPr>
          <a:xfrm>
            <a:off x="870490" y="1770570"/>
            <a:ext cx="2116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80" name="Google Shape;380;p29"/>
          <p:cNvSpPr txBox="1">
            <a:spLocks noGrp="1"/>
          </p:cNvSpPr>
          <p:nvPr>
            <p:ph type="subTitle" idx="8"/>
          </p:nvPr>
        </p:nvSpPr>
        <p:spPr>
          <a:xfrm>
            <a:off x="3513743" y="1770570"/>
            <a:ext cx="2116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81" name="Google Shape;381;p29"/>
          <p:cNvSpPr txBox="1">
            <a:spLocks noGrp="1"/>
          </p:cNvSpPr>
          <p:nvPr>
            <p:ph type="subTitle" idx="9"/>
          </p:nvPr>
        </p:nvSpPr>
        <p:spPr>
          <a:xfrm>
            <a:off x="6156996" y="1770570"/>
            <a:ext cx="2116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82" name="Google Shape;382;p29"/>
          <p:cNvSpPr txBox="1">
            <a:spLocks noGrp="1"/>
          </p:cNvSpPr>
          <p:nvPr>
            <p:ph type="subTitle" idx="13"/>
          </p:nvPr>
        </p:nvSpPr>
        <p:spPr>
          <a:xfrm>
            <a:off x="870490" y="3496051"/>
            <a:ext cx="2116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83" name="Google Shape;383;p29"/>
          <p:cNvSpPr txBox="1">
            <a:spLocks noGrp="1"/>
          </p:cNvSpPr>
          <p:nvPr>
            <p:ph type="subTitle" idx="14"/>
          </p:nvPr>
        </p:nvSpPr>
        <p:spPr>
          <a:xfrm>
            <a:off x="3513743" y="3496051"/>
            <a:ext cx="2116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84" name="Google Shape;384;p29"/>
          <p:cNvSpPr txBox="1">
            <a:spLocks noGrp="1"/>
          </p:cNvSpPr>
          <p:nvPr>
            <p:ph type="subTitle" idx="15"/>
          </p:nvPr>
        </p:nvSpPr>
        <p:spPr>
          <a:xfrm>
            <a:off x="6156996" y="3496051"/>
            <a:ext cx="2116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85"/>
        <p:cNvGrpSpPr/>
        <p:nvPr/>
      </p:nvGrpSpPr>
      <p:grpSpPr>
        <a:xfrm>
          <a:off x="0" y="0"/>
          <a:ext cx="0" cy="0"/>
          <a:chOff x="0" y="0"/>
          <a:chExt cx="0" cy="0"/>
        </a:xfrm>
      </p:grpSpPr>
      <p:grpSp>
        <p:nvGrpSpPr>
          <p:cNvPr id="386" name="Google Shape;386;p30"/>
          <p:cNvGrpSpPr/>
          <p:nvPr/>
        </p:nvGrpSpPr>
        <p:grpSpPr>
          <a:xfrm>
            <a:off x="0" y="0"/>
            <a:ext cx="9144003" cy="5143501"/>
            <a:chOff x="0" y="0"/>
            <a:chExt cx="9144003" cy="5143501"/>
          </a:xfrm>
        </p:grpSpPr>
        <p:pic>
          <p:nvPicPr>
            <p:cNvPr id="387" name="Google Shape;387;p30"/>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388" name="Google Shape;388;p30"/>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389" name="Google Shape;389;p30"/>
          <p:cNvSpPr txBox="1">
            <a:spLocks noGrp="1"/>
          </p:cNvSpPr>
          <p:nvPr>
            <p:ph type="title" hasCustomPrompt="1"/>
          </p:nvPr>
        </p:nvSpPr>
        <p:spPr>
          <a:xfrm>
            <a:off x="4093325" y="746425"/>
            <a:ext cx="4337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90" name="Google Shape;390;p30"/>
          <p:cNvSpPr txBox="1">
            <a:spLocks noGrp="1"/>
          </p:cNvSpPr>
          <p:nvPr>
            <p:ph type="subTitle" idx="1"/>
          </p:nvPr>
        </p:nvSpPr>
        <p:spPr>
          <a:xfrm>
            <a:off x="4093325" y="1433846"/>
            <a:ext cx="43374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91" name="Google Shape;391;p30"/>
          <p:cNvSpPr txBox="1">
            <a:spLocks noGrp="1"/>
          </p:cNvSpPr>
          <p:nvPr>
            <p:ph type="title" idx="2" hasCustomPrompt="1"/>
          </p:nvPr>
        </p:nvSpPr>
        <p:spPr>
          <a:xfrm>
            <a:off x="4093325" y="2044129"/>
            <a:ext cx="4337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4800"/>
              <a:buNone/>
              <a:defRPr sz="4800" b="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92" name="Google Shape;392;p30"/>
          <p:cNvSpPr txBox="1">
            <a:spLocks noGrp="1"/>
          </p:cNvSpPr>
          <p:nvPr>
            <p:ph type="subTitle" idx="3"/>
          </p:nvPr>
        </p:nvSpPr>
        <p:spPr>
          <a:xfrm>
            <a:off x="4093325" y="2731311"/>
            <a:ext cx="43374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93" name="Google Shape;393;p30"/>
          <p:cNvSpPr txBox="1">
            <a:spLocks noGrp="1"/>
          </p:cNvSpPr>
          <p:nvPr>
            <p:ph type="title" idx="4" hasCustomPrompt="1"/>
          </p:nvPr>
        </p:nvSpPr>
        <p:spPr>
          <a:xfrm>
            <a:off x="4093325" y="3341833"/>
            <a:ext cx="4337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94" name="Google Shape;394;p30"/>
          <p:cNvSpPr txBox="1">
            <a:spLocks noGrp="1"/>
          </p:cNvSpPr>
          <p:nvPr>
            <p:ph type="subTitle" idx="5"/>
          </p:nvPr>
        </p:nvSpPr>
        <p:spPr>
          <a:xfrm>
            <a:off x="4093325" y="4028776"/>
            <a:ext cx="43374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95" name="Google Shape;395;p30"/>
          <p:cNvSpPr>
            <a:spLocks noGrp="1"/>
          </p:cNvSpPr>
          <p:nvPr>
            <p:ph type="pic" idx="6"/>
          </p:nvPr>
        </p:nvSpPr>
        <p:spPr>
          <a:xfrm>
            <a:off x="713225" y="692250"/>
            <a:ext cx="2846400" cy="3759000"/>
          </a:xfrm>
          <a:prstGeom prst="roundRect">
            <a:avLst>
              <a:gd name="adj" fmla="val 16667"/>
            </a:avLst>
          </a:prstGeom>
          <a:noFill/>
          <a:ln>
            <a:noFill/>
          </a:ln>
        </p:spPr>
      </p:sp>
      <p:sp>
        <p:nvSpPr>
          <p:cNvPr id="396" name="Google Shape;396;p30"/>
          <p:cNvSpPr/>
          <p:nvPr/>
        </p:nvSpPr>
        <p:spPr>
          <a:xfrm rot="7201467">
            <a:off x="7919637" y="4589771"/>
            <a:ext cx="1569368" cy="1256173"/>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0"/>
          <p:cNvGrpSpPr/>
          <p:nvPr/>
        </p:nvGrpSpPr>
        <p:grpSpPr>
          <a:xfrm rot="10800000">
            <a:off x="-426603" y="72826"/>
            <a:ext cx="9490605" cy="4947508"/>
            <a:chOff x="73864" y="123173"/>
            <a:chExt cx="9490605" cy="4947508"/>
          </a:xfrm>
        </p:grpSpPr>
        <p:sp>
          <p:nvSpPr>
            <p:cNvPr id="398" name="Google Shape;398;p30"/>
            <p:cNvSpPr/>
            <p:nvPr/>
          </p:nvSpPr>
          <p:spPr>
            <a:xfrm>
              <a:off x="73864" y="4328132"/>
              <a:ext cx="743467" cy="742548"/>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8574312" y="123173"/>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400"/>
        <p:cNvGrpSpPr/>
        <p:nvPr/>
      </p:nvGrpSpPr>
      <p:grpSpPr>
        <a:xfrm>
          <a:off x="0" y="0"/>
          <a:ext cx="0" cy="0"/>
          <a:chOff x="0" y="0"/>
          <a:chExt cx="0" cy="0"/>
        </a:xfrm>
      </p:grpSpPr>
      <p:grpSp>
        <p:nvGrpSpPr>
          <p:cNvPr id="401" name="Google Shape;401;p31"/>
          <p:cNvGrpSpPr/>
          <p:nvPr/>
        </p:nvGrpSpPr>
        <p:grpSpPr>
          <a:xfrm>
            <a:off x="0" y="0"/>
            <a:ext cx="9144003" cy="5143501"/>
            <a:chOff x="0" y="0"/>
            <a:chExt cx="9144003" cy="5143501"/>
          </a:xfrm>
        </p:grpSpPr>
        <p:pic>
          <p:nvPicPr>
            <p:cNvPr id="402" name="Google Shape;402;p31"/>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403" name="Google Shape;403;p31"/>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04" name="Google Shape;404;p31"/>
          <p:cNvSpPr txBox="1">
            <a:spLocks noGrp="1"/>
          </p:cNvSpPr>
          <p:nvPr>
            <p:ph type="title" hasCustomPrompt="1"/>
          </p:nvPr>
        </p:nvSpPr>
        <p:spPr>
          <a:xfrm>
            <a:off x="939100" y="1390563"/>
            <a:ext cx="2173200" cy="51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36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405" name="Google Shape;405;p31"/>
          <p:cNvSpPr txBox="1">
            <a:spLocks noGrp="1"/>
          </p:cNvSpPr>
          <p:nvPr>
            <p:ph type="subTitle" idx="1"/>
          </p:nvPr>
        </p:nvSpPr>
        <p:spPr>
          <a:xfrm>
            <a:off x="939100" y="3603588"/>
            <a:ext cx="2173200" cy="8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6" name="Google Shape;406;p31"/>
          <p:cNvSpPr txBox="1">
            <a:spLocks noGrp="1"/>
          </p:cNvSpPr>
          <p:nvPr>
            <p:ph type="subTitle" idx="2"/>
          </p:nvPr>
        </p:nvSpPr>
        <p:spPr>
          <a:xfrm>
            <a:off x="939088" y="3247713"/>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9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9pPr>
          </a:lstStyle>
          <a:p>
            <a:endParaRPr/>
          </a:p>
        </p:txBody>
      </p:sp>
      <p:sp>
        <p:nvSpPr>
          <p:cNvPr id="407" name="Google Shape;407;p31"/>
          <p:cNvSpPr txBox="1">
            <a:spLocks noGrp="1"/>
          </p:cNvSpPr>
          <p:nvPr>
            <p:ph type="title" idx="3" hasCustomPrompt="1"/>
          </p:nvPr>
        </p:nvSpPr>
        <p:spPr>
          <a:xfrm>
            <a:off x="3485383" y="1390563"/>
            <a:ext cx="2173200" cy="51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36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408" name="Google Shape;408;p31"/>
          <p:cNvSpPr txBox="1">
            <a:spLocks noGrp="1"/>
          </p:cNvSpPr>
          <p:nvPr>
            <p:ph type="subTitle" idx="4"/>
          </p:nvPr>
        </p:nvSpPr>
        <p:spPr>
          <a:xfrm>
            <a:off x="3485383" y="3603588"/>
            <a:ext cx="2173200" cy="8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9" name="Google Shape;409;p31"/>
          <p:cNvSpPr txBox="1">
            <a:spLocks noGrp="1"/>
          </p:cNvSpPr>
          <p:nvPr>
            <p:ph type="subTitle" idx="5"/>
          </p:nvPr>
        </p:nvSpPr>
        <p:spPr>
          <a:xfrm>
            <a:off x="3485375" y="3247713"/>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9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9pPr>
          </a:lstStyle>
          <a:p>
            <a:endParaRPr/>
          </a:p>
        </p:txBody>
      </p:sp>
      <p:sp>
        <p:nvSpPr>
          <p:cNvPr id="410" name="Google Shape;410;p31"/>
          <p:cNvSpPr txBox="1">
            <a:spLocks noGrp="1"/>
          </p:cNvSpPr>
          <p:nvPr>
            <p:ph type="title" idx="6" hasCustomPrompt="1"/>
          </p:nvPr>
        </p:nvSpPr>
        <p:spPr>
          <a:xfrm>
            <a:off x="6031704" y="1390563"/>
            <a:ext cx="2173200" cy="51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36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411" name="Google Shape;411;p31"/>
          <p:cNvSpPr txBox="1">
            <a:spLocks noGrp="1"/>
          </p:cNvSpPr>
          <p:nvPr>
            <p:ph type="subTitle" idx="7"/>
          </p:nvPr>
        </p:nvSpPr>
        <p:spPr>
          <a:xfrm>
            <a:off x="6031704" y="3603588"/>
            <a:ext cx="2173200" cy="8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2" name="Google Shape;412;p31"/>
          <p:cNvSpPr txBox="1">
            <a:spLocks noGrp="1"/>
          </p:cNvSpPr>
          <p:nvPr>
            <p:ph type="subTitle" idx="8"/>
          </p:nvPr>
        </p:nvSpPr>
        <p:spPr>
          <a:xfrm>
            <a:off x="6031700" y="3247713"/>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9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900"/>
              <a:buFont typeface="Montserrat"/>
              <a:buNone/>
              <a:defRPr sz="1900" b="1">
                <a:solidFill>
                  <a:schemeClr val="dk1"/>
                </a:solidFill>
                <a:latin typeface="Montserrat"/>
                <a:ea typeface="Montserrat"/>
                <a:cs typeface="Montserrat"/>
                <a:sym typeface="Montserrat"/>
              </a:defRPr>
            </a:lvl9pPr>
          </a:lstStyle>
          <a:p>
            <a:endParaRPr/>
          </a:p>
        </p:txBody>
      </p:sp>
      <p:sp>
        <p:nvSpPr>
          <p:cNvPr id="413" name="Google Shape;413;p31"/>
          <p:cNvSpPr txBox="1">
            <a:spLocks noGrp="1"/>
          </p:cNvSpPr>
          <p:nvPr>
            <p:ph type="title" idx="9"/>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14" name="Google Shape;414;p31"/>
          <p:cNvGrpSpPr/>
          <p:nvPr/>
        </p:nvGrpSpPr>
        <p:grpSpPr>
          <a:xfrm rot="10800000">
            <a:off x="-483200" y="-574050"/>
            <a:ext cx="9553318" cy="5644728"/>
            <a:chOff x="77325" y="70650"/>
            <a:chExt cx="9553318" cy="5644728"/>
          </a:xfrm>
        </p:grpSpPr>
        <p:sp>
          <p:nvSpPr>
            <p:cNvPr id="415" name="Google Shape;415;p31"/>
            <p:cNvSpPr/>
            <p:nvPr/>
          </p:nvSpPr>
          <p:spPr>
            <a:xfrm>
              <a:off x="77325" y="70650"/>
              <a:ext cx="905042" cy="903903"/>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8193473" y="4278230"/>
              <a:ext cx="1437169" cy="1437148"/>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1"/>
          <p:cNvGrpSpPr/>
          <p:nvPr/>
        </p:nvGrpSpPr>
        <p:grpSpPr>
          <a:xfrm rot="10800000">
            <a:off x="-1536165" y="-1016550"/>
            <a:ext cx="11461009" cy="4687928"/>
            <a:chOff x="-1459965" y="-864150"/>
            <a:chExt cx="11461009" cy="4687928"/>
          </a:xfrm>
        </p:grpSpPr>
        <p:sp>
          <p:nvSpPr>
            <p:cNvPr id="418" name="Google Shape;418;p31"/>
            <p:cNvSpPr/>
            <p:nvPr/>
          </p:nvSpPr>
          <p:spPr>
            <a:xfrm>
              <a:off x="7766876" y="-864150"/>
              <a:ext cx="2234168" cy="1788301"/>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rot="10224343">
              <a:off x="-1343684" y="2113625"/>
              <a:ext cx="1947405" cy="1558767"/>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20"/>
        <p:cNvGrpSpPr/>
        <p:nvPr/>
      </p:nvGrpSpPr>
      <p:grpSpPr>
        <a:xfrm>
          <a:off x="0" y="0"/>
          <a:ext cx="0" cy="0"/>
          <a:chOff x="0" y="0"/>
          <a:chExt cx="0" cy="0"/>
        </a:xfrm>
      </p:grpSpPr>
      <p:grpSp>
        <p:nvGrpSpPr>
          <p:cNvPr id="421" name="Google Shape;421;p32"/>
          <p:cNvGrpSpPr/>
          <p:nvPr/>
        </p:nvGrpSpPr>
        <p:grpSpPr>
          <a:xfrm>
            <a:off x="0" y="0"/>
            <a:ext cx="9144003" cy="5143501"/>
            <a:chOff x="0" y="0"/>
            <a:chExt cx="9144003" cy="5143501"/>
          </a:xfrm>
        </p:grpSpPr>
        <p:pic>
          <p:nvPicPr>
            <p:cNvPr id="422" name="Google Shape;422;p32"/>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423" name="Google Shape;423;p32"/>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24" name="Google Shape;424;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25" name="Google Shape;425;p32"/>
          <p:cNvGrpSpPr/>
          <p:nvPr/>
        </p:nvGrpSpPr>
        <p:grpSpPr>
          <a:xfrm>
            <a:off x="-421211" y="3541760"/>
            <a:ext cx="9195270" cy="2053818"/>
            <a:chOff x="-421211" y="3541760"/>
            <a:chExt cx="9195270" cy="2053818"/>
          </a:xfrm>
        </p:grpSpPr>
        <p:sp>
          <p:nvSpPr>
            <p:cNvPr id="426" name="Google Shape;426;p32"/>
            <p:cNvSpPr/>
            <p:nvPr/>
          </p:nvSpPr>
          <p:spPr>
            <a:xfrm>
              <a:off x="-421211" y="35417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783902" y="460401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2"/>
          <p:cNvGrpSpPr/>
          <p:nvPr/>
        </p:nvGrpSpPr>
        <p:grpSpPr>
          <a:xfrm>
            <a:off x="-556849" y="-1069015"/>
            <a:ext cx="10880041" cy="3191836"/>
            <a:chOff x="-556849" y="-992815"/>
            <a:chExt cx="10880041" cy="3191836"/>
          </a:xfrm>
        </p:grpSpPr>
        <p:sp>
          <p:nvSpPr>
            <p:cNvPr id="429" name="Google Shape;429;p32"/>
            <p:cNvSpPr/>
            <p:nvPr/>
          </p:nvSpPr>
          <p:spPr>
            <a:xfrm rot="6879948">
              <a:off x="-698914" y="-146004"/>
              <a:ext cx="2824290" cy="1498215"/>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rot="-9751306">
              <a:off x="8518146" y="568396"/>
              <a:ext cx="1659382" cy="1225068"/>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431"/>
        <p:cNvGrpSpPr/>
        <p:nvPr/>
      </p:nvGrpSpPr>
      <p:grpSpPr>
        <a:xfrm>
          <a:off x="0" y="0"/>
          <a:ext cx="0" cy="0"/>
          <a:chOff x="0" y="0"/>
          <a:chExt cx="0" cy="0"/>
        </a:xfrm>
      </p:grpSpPr>
      <p:grpSp>
        <p:nvGrpSpPr>
          <p:cNvPr id="432" name="Google Shape;432;p33"/>
          <p:cNvGrpSpPr/>
          <p:nvPr/>
        </p:nvGrpSpPr>
        <p:grpSpPr>
          <a:xfrm>
            <a:off x="0" y="0"/>
            <a:ext cx="9144003" cy="5143501"/>
            <a:chOff x="0" y="0"/>
            <a:chExt cx="9144003" cy="5143501"/>
          </a:xfrm>
        </p:grpSpPr>
        <p:pic>
          <p:nvPicPr>
            <p:cNvPr id="433" name="Google Shape;433;p33"/>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434" name="Google Shape;434;p3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35" name="Google Shape;435;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36" name="Google Shape;436;p33"/>
          <p:cNvGrpSpPr/>
          <p:nvPr/>
        </p:nvGrpSpPr>
        <p:grpSpPr>
          <a:xfrm>
            <a:off x="12" y="-777803"/>
            <a:ext cx="9401192" cy="6128438"/>
            <a:chOff x="12" y="-777803"/>
            <a:chExt cx="9401192" cy="6128438"/>
          </a:xfrm>
        </p:grpSpPr>
        <p:sp>
          <p:nvSpPr>
            <p:cNvPr id="437" name="Google Shape;437;p33"/>
            <p:cNvSpPr/>
            <p:nvPr/>
          </p:nvSpPr>
          <p:spPr>
            <a:xfrm>
              <a:off x="12" y="-777803"/>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8391430" y="4654104"/>
              <a:ext cx="1009774" cy="696531"/>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3"/>
          <p:cNvGrpSpPr/>
          <p:nvPr/>
        </p:nvGrpSpPr>
        <p:grpSpPr>
          <a:xfrm>
            <a:off x="73875" y="-361702"/>
            <a:ext cx="9491334" cy="5432379"/>
            <a:chOff x="73875" y="-361702"/>
            <a:chExt cx="9491334" cy="5432379"/>
          </a:xfrm>
        </p:grpSpPr>
        <p:sp>
          <p:nvSpPr>
            <p:cNvPr id="440" name="Google Shape;440;p33"/>
            <p:cNvSpPr/>
            <p:nvPr/>
          </p:nvSpPr>
          <p:spPr>
            <a:xfrm>
              <a:off x="73875" y="4425348"/>
              <a:ext cx="646125" cy="645329"/>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8575052" y="-361702"/>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grpSp>
        <p:nvGrpSpPr>
          <p:cNvPr id="34" name="Google Shape;34;p4"/>
          <p:cNvGrpSpPr/>
          <p:nvPr/>
        </p:nvGrpSpPr>
        <p:grpSpPr>
          <a:xfrm>
            <a:off x="0" y="0"/>
            <a:ext cx="9144003" cy="5143501"/>
            <a:chOff x="0" y="0"/>
            <a:chExt cx="9144003" cy="5143501"/>
          </a:xfrm>
        </p:grpSpPr>
        <p:pic>
          <p:nvPicPr>
            <p:cNvPr id="35" name="Google Shape;35;p4"/>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36" name="Google Shape;36;p4"/>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7" name="Google Shape;37;p4"/>
          <p:cNvGrpSpPr/>
          <p:nvPr/>
        </p:nvGrpSpPr>
        <p:grpSpPr>
          <a:xfrm>
            <a:off x="-429013" y="1335842"/>
            <a:ext cx="10218377" cy="3695334"/>
            <a:chOff x="-429013" y="1335842"/>
            <a:chExt cx="10218377" cy="3695334"/>
          </a:xfrm>
        </p:grpSpPr>
        <p:sp>
          <p:nvSpPr>
            <p:cNvPr id="38" name="Google Shape;38;p4"/>
            <p:cNvSpPr/>
            <p:nvPr/>
          </p:nvSpPr>
          <p:spPr>
            <a:xfrm>
              <a:off x="-429013" y="3775022"/>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4479486">
              <a:off x="8534665" y="1633023"/>
              <a:ext cx="1300350" cy="896968"/>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4"/>
          <p:cNvGrpSpPr/>
          <p:nvPr/>
        </p:nvGrpSpPr>
        <p:grpSpPr>
          <a:xfrm>
            <a:off x="3086877" y="-464452"/>
            <a:ext cx="5033068" cy="6049381"/>
            <a:chOff x="3086877" y="-388252"/>
            <a:chExt cx="5033068" cy="6049381"/>
          </a:xfrm>
        </p:grpSpPr>
        <p:sp>
          <p:nvSpPr>
            <p:cNvPr id="41" name="Google Shape;41;p4"/>
            <p:cNvSpPr/>
            <p:nvPr/>
          </p:nvSpPr>
          <p:spPr>
            <a:xfrm>
              <a:off x="7129789" y="46695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86877" y="-388252"/>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4" name="Google Shape;44;p4"/>
          <p:cNvSpPr txBox="1">
            <a:spLocks noGrp="1"/>
          </p:cNvSpPr>
          <p:nvPr>
            <p:ph type="body" idx="1"/>
          </p:nvPr>
        </p:nvSpPr>
        <p:spPr>
          <a:xfrm>
            <a:off x="720000" y="1239375"/>
            <a:ext cx="7704000" cy="371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sz="10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6"/>
        <p:cNvGrpSpPr/>
        <p:nvPr/>
      </p:nvGrpSpPr>
      <p:grpSpPr>
        <a:xfrm>
          <a:off x="0" y="0"/>
          <a:ext cx="0" cy="0"/>
          <a:chOff x="0" y="0"/>
          <a:chExt cx="0" cy="0"/>
        </a:xfrm>
      </p:grpSpPr>
      <p:grpSp>
        <p:nvGrpSpPr>
          <p:cNvPr id="457" name="Google Shape;457;p35"/>
          <p:cNvGrpSpPr/>
          <p:nvPr/>
        </p:nvGrpSpPr>
        <p:grpSpPr>
          <a:xfrm>
            <a:off x="0" y="0"/>
            <a:ext cx="9144003" cy="5143501"/>
            <a:chOff x="0" y="0"/>
            <a:chExt cx="9144003" cy="5143501"/>
          </a:xfrm>
        </p:grpSpPr>
        <p:pic>
          <p:nvPicPr>
            <p:cNvPr id="458" name="Google Shape;458;p35"/>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459" name="Google Shape;459;p35"/>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460" name="Google Shape;460;p35"/>
          <p:cNvGrpSpPr/>
          <p:nvPr/>
        </p:nvGrpSpPr>
        <p:grpSpPr>
          <a:xfrm>
            <a:off x="-505213" y="1335842"/>
            <a:ext cx="10218377" cy="3695334"/>
            <a:chOff x="-429013" y="1335842"/>
            <a:chExt cx="10218377" cy="3695334"/>
          </a:xfrm>
        </p:grpSpPr>
        <p:sp>
          <p:nvSpPr>
            <p:cNvPr id="461" name="Google Shape;461;p35"/>
            <p:cNvSpPr/>
            <p:nvPr/>
          </p:nvSpPr>
          <p:spPr>
            <a:xfrm>
              <a:off x="-429013" y="3775022"/>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rot="-4479486">
              <a:off x="8534665" y="1633023"/>
              <a:ext cx="1300350" cy="896968"/>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5"/>
          <p:cNvGrpSpPr/>
          <p:nvPr/>
        </p:nvGrpSpPr>
        <p:grpSpPr>
          <a:xfrm>
            <a:off x="3086877" y="-464452"/>
            <a:ext cx="5033068" cy="6049381"/>
            <a:chOff x="3086877" y="-388252"/>
            <a:chExt cx="5033068" cy="6049381"/>
          </a:xfrm>
        </p:grpSpPr>
        <p:sp>
          <p:nvSpPr>
            <p:cNvPr id="464" name="Google Shape;464;p35"/>
            <p:cNvSpPr/>
            <p:nvPr/>
          </p:nvSpPr>
          <p:spPr>
            <a:xfrm>
              <a:off x="7129789" y="46695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3086877" y="-388252"/>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6"/>
        <p:cNvGrpSpPr/>
        <p:nvPr/>
      </p:nvGrpSpPr>
      <p:grpSpPr>
        <a:xfrm>
          <a:off x="0" y="0"/>
          <a:ext cx="0" cy="0"/>
          <a:chOff x="0" y="0"/>
          <a:chExt cx="0" cy="0"/>
        </a:xfrm>
      </p:grpSpPr>
      <p:grpSp>
        <p:nvGrpSpPr>
          <p:cNvPr id="467" name="Google Shape;467;p36"/>
          <p:cNvGrpSpPr/>
          <p:nvPr/>
        </p:nvGrpSpPr>
        <p:grpSpPr>
          <a:xfrm>
            <a:off x="0" y="0"/>
            <a:ext cx="9144003" cy="5143501"/>
            <a:chOff x="0" y="0"/>
            <a:chExt cx="9144003" cy="5143501"/>
          </a:xfrm>
        </p:grpSpPr>
        <p:pic>
          <p:nvPicPr>
            <p:cNvPr id="468" name="Google Shape;468;p36"/>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469" name="Google Shape;469;p36"/>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470" name="Google Shape;470;p36"/>
          <p:cNvGrpSpPr/>
          <p:nvPr/>
        </p:nvGrpSpPr>
        <p:grpSpPr>
          <a:xfrm>
            <a:off x="77325" y="70650"/>
            <a:ext cx="9553318" cy="5644728"/>
            <a:chOff x="77325" y="70650"/>
            <a:chExt cx="9553318" cy="5644728"/>
          </a:xfrm>
        </p:grpSpPr>
        <p:sp>
          <p:nvSpPr>
            <p:cNvPr id="471" name="Google Shape;471;p36"/>
            <p:cNvSpPr/>
            <p:nvPr/>
          </p:nvSpPr>
          <p:spPr>
            <a:xfrm>
              <a:off x="77325" y="70650"/>
              <a:ext cx="905042" cy="903903"/>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8193473" y="4278230"/>
              <a:ext cx="1437169" cy="1437148"/>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6"/>
          <p:cNvGrpSpPr/>
          <p:nvPr/>
        </p:nvGrpSpPr>
        <p:grpSpPr>
          <a:xfrm>
            <a:off x="-1459965" y="-864150"/>
            <a:ext cx="11461009" cy="4687928"/>
            <a:chOff x="-1459965" y="-864150"/>
            <a:chExt cx="11461009" cy="4687928"/>
          </a:xfrm>
        </p:grpSpPr>
        <p:sp>
          <p:nvSpPr>
            <p:cNvPr id="474" name="Google Shape;474;p36"/>
            <p:cNvSpPr/>
            <p:nvPr/>
          </p:nvSpPr>
          <p:spPr>
            <a:xfrm>
              <a:off x="7766876" y="-864150"/>
              <a:ext cx="2234168" cy="1788301"/>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rot="10224343">
              <a:off x="-1343684" y="2113625"/>
              <a:ext cx="1947405" cy="1558767"/>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grpSp>
        <p:nvGrpSpPr>
          <p:cNvPr id="46" name="Google Shape;46;p5"/>
          <p:cNvGrpSpPr/>
          <p:nvPr/>
        </p:nvGrpSpPr>
        <p:grpSpPr>
          <a:xfrm>
            <a:off x="0" y="0"/>
            <a:ext cx="9144003" cy="5143501"/>
            <a:chOff x="0" y="0"/>
            <a:chExt cx="9144003" cy="5143501"/>
          </a:xfrm>
        </p:grpSpPr>
        <p:pic>
          <p:nvPicPr>
            <p:cNvPr id="47" name="Google Shape;47;p5"/>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48" name="Google Shape;48;p5"/>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9" name="Google Shape;49;p5"/>
          <p:cNvSpPr txBox="1">
            <a:spLocks noGrp="1"/>
          </p:cNvSpPr>
          <p:nvPr>
            <p:ph type="title"/>
          </p:nvPr>
        </p:nvSpPr>
        <p:spPr>
          <a:xfrm>
            <a:off x="722376"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 name="Google Shape;50;p5"/>
          <p:cNvSpPr txBox="1">
            <a:spLocks noGrp="1"/>
          </p:cNvSpPr>
          <p:nvPr>
            <p:ph type="subTitle" idx="1"/>
          </p:nvPr>
        </p:nvSpPr>
        <p:spPr>
          <a:xfrm>
            <a:off x="5078601" y="2904526"/>
            <a:ext cx="2626500" cy="10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5"/>
          <p:cNvSpPr txBox="1">
            <a:spLocks noGrp="1"/>
          </p:cNvSpPr>
          <p:nvPr>
            <p:ph type="subTitle" idx="2"/>
          </p:nvPr>
        </p:nvSpPr>
        <p:spPr>
          <a:xfrm>
            <a:off x="1439025" y="2904526"/>
            <a:ext cx="2626500" cy="10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 name="Google Shape;52;p5"/>
          <p:cNvSpPr txBox="1">
            <a:spLocks noGrp="1"/>
          </p:cNvSpPr>
          <p:nvPr>
            <p:ph type="subTitle" idx="3"/>
          </p:nvPr>
        </p:nvSpPr>
        <p:spPr>
          <a:xfrm>
            <a:off x="5078597" y="2449950"/>
            <a:ext cx="2626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53" name="Google Shape;53;p5"/>
          <p:cNvSpPr txBox="1">
            <a:spLocks noGrp="1"/>
          </p:cNvSpPr>
          <p:nvPr>
            <p:ph type="subTitle" idx="4"/>
          </p:nvPr>
        </p:nvSpPr>
        <p:spPr>
          <a:xfrm>
            <a:off x="1439025" y="2449950"/>
            <a:ext cx="2626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54" name="Google Shape;54;p5"/>
          <p:cNvGrpSpPr/>
          <p:nvPr/>
        </p:nvGrpSpPr>
        <p:grpSpPr>
          <a:xfrm>
            <a:off x="-421211" y="3541760"/>
            <a:ext cx="9195270" cy="2053818"/>
            <a:chOff x="-421211" y="3541760"/>
            <a:chExt cx="9195270" cy="2053818"/>
          </a:xfrm>
        </p:grpSpPr>
        <p:sp>
          <p:nvSpPr>
            <p:cNvPr id="55" name="Google Shape;55;p5"/>
            <p:cNvSpPr/>
            <p:nvPr/>
          </p:nvSpPr>
          <p:spPr>
            <a:xfrm>
              <a:off x="-421211" y="35417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7783902" y="460401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556849" y="-1069015"/>
            <a:ext cx="8589407" cy="3191836"/>
            <a:chOff x="-556849" y="-992815"/>
            <a:chExt cx="8589407" cy="3191836"/>
          </a:xfrm>
        </p:grpSpPr>
        <p:sp>
          <p:nvSpPr>
            <p:cNvPr id="58" name="Google Shape;58;p5"/>
            <p:cNvSpPr/>
            <p:nvPr/>
          </p:nvSpPr>
          <p:spPr>
            <a:xfrm rot="6879948">
              <a:off x="-698914" y="-146004"/>
              <a:ext cx="2824290" cy="1498215"/>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5400000">
              <a:off x="7179405" y="-313646"/>
              <a:ext cx="1009774" cy="696531"/>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0"/>
            <a:ext cx="9144003" cy="5143501"/>
            <a:chOff x="0" y="0"/>
            <a:chExt cx="9144003" cy="5143501"/>
          </a:xfrm>
        </p:grpSpPr>
        <p:pic>
          <p:nvPicPr>
            <p:cNvPr id="62" name="Google Shape;62;p6"/>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63" name="Google Shape;63;p6"/>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64" name="Google Shape;64;p6"/>
          <p:cNvGrpSpPr/>
          <p:nvPr/>
        </p:nvGrpSpPr>
        <p:grpSpPr>
          <a:xfrm>
            <a:off x="-429013" y="1335842"/>
            <a:ext cx="10218377" cy="3695334"/>
            <a:chOff x="-429013" y="1335842"/>
            <a:chExt cx="10218377" cy="3695334"/>
          </a:xfrm>
        </p:grpSpPr>
        <p:sp>
          <p:nvSpPr>
            <p:cNvPr id="65" name="Google Shape;65;p6"/>
            <p:cNvSpPr/>
            <p:nvPr/>
          </p:nvSpPr>
          <p:spPr>
            <a:xfrm>
              <a:off x="-429013" y="3775022"/>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4479486">
              <a:off x="8534665" y="1633023"/>
              <a:ext cx="1300350" cy="896968"/>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a:off x="3086877" y="-464452"/>
            <a:ext cx="5033068" cy="6049381"/>
            <a:chOff x="3086877" y="-388252"/>
            <a:chExt cx="5033068" cy="6049381"/>
          </a:xfrm>
        </p:grpSpPr>
        <p:sp>
          <p:nvSpPr>
            <p:cNvPr id="68" name="Google Shape;68;p6"/>
            <p:cNvSpPr/>
            <p:nvPr/>
          </p:nvSpPr>
          <p:spPr>
            <a:xfrm>
              <a:off x="7129789" y="46695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3086877" y="-388252"/>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grpSp>
        <p:nvGrpSpPr>
          <p:cNvPr id="72" name="Google Shape;72;p7"/>
          <p:cNvGrpSpPr/>
          <p:nvPr/>
        </p:nvGrpSpPr>
        <p:grpSpPr>
          <a:xfrm>
            <a:off x="0" y="0"/>
            <a:ext cx="9144003" cy="5143501"/>
            <a:chOff x="0" y="0"/>
            <a:chExt cx="9144003" cy="5143501"/>
          </a:xfrm>
        </p:grpSpPr>
        <p:pic>
          <p:nvPicPr>
            <p:cNvPr id="73" name="Google Shape;73;p7"/>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74" name="Google Shape;74;p7"/>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75" name="Google Shape;75;p7"/>
          <p:cNvSpPr txBox="1">
            <a:spLocks noGrp="1"/>
          </p:cNvSpPr>
          <p:nvPr>
            <p:ph type="title"/>
          </p:nvPr>
        </p:nvSpPr>
        <p:spPr>
          <a:xfrm>
            <a:off x="713225" y="1282350"/>
            <a:ext cx="4754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7"/>
          <p:cNvSpPr txBox="1">
            <a:spLocks noGrp="1"/>
          </p:cNvSpPr>
          <p:nvPr>
            <p:ph type="subTitle" idx="1"/>
          </p:nvPr>
        </p:nvSpPr>
        <p:spPr>
          <a:xfrm>
            <a:off x="713225" y="1855050"/>
            <a:ext cx="4754100" cy="20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77" name="Google Shape;77;p7"/>
          <p:cNvSpPr>
            <a:spLocks noGrp="1"/>
          </p:cNvSpPr>
          <p:nvPr>
            <p:ph type="pic" idx="2"/>
          </p:nvPr>
        </p:nvSpPr>
        <p:spPr>
          <a:xfrm>
            <a:off x="5584375" y="969300"/>
            <a:ext cx="2846400" cy="3204900"/>
          </a:xfrm>
          <a:prstGeom prst="roundRect">
            <a:avLst>
              <a:gd name="adj" fmla="val 16667"/>
            </a:avLst>
          </a:prstGeom>
          <a:noFill/>
          <a:ln>
            <a:noFill/>
          </a:ln>
        </p:spPr>
      </p:sp>
      <p:grpSp>
        <p:nvGrpSpPr>
          <p:cNvPr id="78" name="Google Shape;78;p7"/>
          <p:cNvGrpSpPr/>
          <p:nvPr/>
        </p:nvGrpSpPr>
        <p:grpSpPr>
          <a:xfrm>
            <a:off x="73875" y="45850"/>
            <a:ext cx="5023446" cy="5549716"/>
            <a:chOff x="73875" y="45850"/>
            <a:chExt cx="5023446" cy="5549716"/>
          </a:xfrm>
        </p:grpSpPr>
        <p:sp>
          <p:nvSpPr>
            <p:cNvPr id="79" name="Google Shape;79;p7"/>
            <p:cNvSpPr/>
            <p:nvPr/>
          </p:nvSpPr>
          <p:spPr>
            <a:xfrm>
              <a:off x="4107164" y="4603998"/>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73875" y="45850"/>
              <a:ext cx="723245" cy="724253"/>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7"/>
          <p:cNvSpPr/>
          <p:nvPr/>
        </p:nvSpPr>
        <p:spPr>
          <a:xfrm rot="-10365267">
            <a:off x="-1235454" y="3473173"/>
            <a:ext cx="2824264" cy="1498201"/>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grpSp>
        <p:nvGrpSpPr>
          <p:cNvPr id="83" name="Google Shape;83;p8"/>
          <p:cNvGrpSpPr/>
          <p:nvPr/>
        </p:nvGrpSpPr>
        <p:grpSpPr>
          <a:xfrm>
            <a:off x="0" y="0"/>
            <a:ext cx="9144003" cy="5143501"/>
            <a:chOff x="0" y="0"/>
            <a:chExt cx="9144003" cy="5143501"/>
          </a:xfrm>
        </p:grpSpPr>
        <p:pic>
          <p:nvPicPr>
            <p:cNvPr id="84" name="Google Shape;84;p8"/>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85" name="Google Shape;85;p8"/>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86" name="Google Shape;86;p8"/>
          <p:cNvSpPr txBox="1">
            <a:spLocks noGrp="1"/>
          </p:cNvSpPr>
          <p:nvPr>
            <p:ph type="title"/>
          </p:nvPr>
        </p:nvSpPr>
        <p:spPr>
          <a:xfrm>
            <a:off x="713225" y="1461925"/>
            <a:ext cx="4435200" cy="221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0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a:endParaRPr/>
          </a:p>
        </p:txBody>
      </p:sp>
      <p:sp>
        <p:nvSpPr>
          <p:cNvPr id="87" name="Google Shape;87;p8"/>
          <p:cNvSpPr>
            <a:spLocks noGrp="1"/>
          </p:cNvSpPr>
          <p:nvPr>
            <p:ph type="pic" idx="2"/>
          </p:nvPr>
        </p:nvSpPr>
        <p:spPr>
          <a:xfrm>
            <a:off x="5584375" y="969300"/>
            <a:ext cx="2846400" cy="3204900"/>
          </a:xfrm>
          <a:prstGeom prst="roundRect">
            <a:avLst>
              <a:gd name="adj" fmla="val 16667"/>
            </a:avLst>
          </a:prstGeom>
          <a:noFill/>
          <a:ln>
            <a:noFill/>
          </a:ln>
        </p:spPr>
      </p:sp>
      <p:grpSp>
        <p:nvGrpSpPr>
          <p:cNvPr id="88" name="Google Shape;88;p8"/>
          <p:cNvGrpSpPr/>
          <p:nvPr/>
        </p:nvGrpSpPr>
        <p:grpSpPr>
          <a:xfrm>
            <a:off x="694449" y="-567074"/>
            <a:ext cx="8814228" cy="1193482"/>
            <a:chOff x="694449" y="-567074"/>
            <a:chExt cx="8814228" cy="1193482"/>
          </a:xfrm>
        </p:grpSpPr>
        <p:sp>
          <p:nvSpPr>
            <p:cNvPr id="89" name="Google Shape;89;p8"/>
            <p:cNvSpPr/>
            <p:nvPr/>
          </p:nvSpPr>
          <p:spPr>
            <a:xfrm>
              <a:off x="8430763" y="-466127"/>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94449" y="-567074"/>
              <a:ext cx="1191773" cy="1193482"/>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8"/>
          <p:cNvGrpSpPr/>
          <p:nvPr/>
        </p:nvGrpSpPr>
        <p:grpSpPr>
          <a:xfrm>
            <a:off x="-1368722" y="2758984"/>
            <a:ext cx="11109326" cy="3427661"/>
            <a:chOff x="-1368722" y="2758984"/>
            <a:chExt cx="11109326" cy="3427661"/>
          </a:xfrm>
        </p:grpSpPr>
        <p:sp>
          <p:nvSpPr>
            <p:cNvPr id="92" name="Google Shape;92;p8"/>
            <p:cNvSpPr/>
            <p:nvPr/>
          </p:nvSpPr>
          <p:spPr>
            <a:xfrm rot="1763097">
              <a:off x="-1182835" y="3355515"/>
              <a:ext cx="2824313" cy="1498228"/>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8906287">
              <a:off x="7958599" y="4612699"/>
              <a:ext cx="1569331" cy="1256144"/>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grpSp>
        <p:nvGrpSpPr>
          <p:cNvPr id="95" name="Google Shape;95;p9"/>
          <p:cNvGrpSpPr/>
          <p:nvPr/>
        </p:nvGrpSpPr>
        <p:grpSpPr>
          <a:xfrm>
            <a:off x="0" y="0"/>
            <a:ext cx="9144003" cy="5143501"/>
            <a:chOff x="0" y="0"/>
            <a:chExt cx="9144003" cy="5143501"/>
          </a:xfrm>
        </p:grpSpPr>
        <p:pic>
          <p:nvPicPr>
            <p:cNvPr id="96" name="Google Shape;96;p9"/>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97" name="Google Shape;97;p9"/>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98" name="Google Shape;98;p9"/>
          <p:cNvSpPr txBox="1">
            <a:spLocks noGrp="1"/>
          </p:cNvSpPr>
          <p:nvPr>
            <p:ph type="title"/>
          </p:nvPr>
        </p:nvSpPr>
        <p:spPr>
          <a:xfrm>
            <a:off x="713225" y="1562150"/>
            <a:ext cx="4449600" cy="879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4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99" name="Google Shape;99;p9"/>
          <p:cNvSpPr txBox="1">
            <a:spLocks noGrp="1"/>
          </p:cNvSpPr>
          <p:nvPr>
            <p:ph type="subTitle" idx="1"/>
          </p:nvPr>
        </p:nvSpPr>
        <p:spPr>
          <a:xfrm>
            <a:off x="713225" y="2364850"/>
            <a:ext cx="4449600" cy="121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9"/>
          <p:cNvSpPr>
            <a:spLocks noGrp="1"/>
          </p:cNvSpPr>
          <p:nvPr>
            <p:ph type="pic" idx="2"/>
          </p:nvPr>
        </p:nvSpPr>
        <p:spPr>
          <a:xfrm>
            <a:off x="5584375" y="969300"/>
            <a:ext cx="2846400" cy="3204900"/>
          </a:xfrm>
          <a:prstGeom prst="roundRect">
            <a:avLst>
              <a:gd name="adj" fmla="val 16667"/>
            </a:avLst>
          </a:prstGeom>
          <a:noFill/>
          <a:ln>
            <a:noFill/>
          </a:ln>
        </p:spPr>
      </p:sp>
      <p:grpSp>
        <p:nvGrpSpPr>
          <p:cNvPr id="101" name="Google Shape;101;p9"/>
          <p:cNvGrpSpPr/>
          <p:nvPr/>
        </p:nvGrpSpPr>
        <p:grpSpPr>
          <a:xfrm>
            <a:off x="-421211" y="3541760"/>
            <a:ext cx="9195270" cy="2053818"/>
            <a:chOff x="-421211" y="3541760"/>
            <a:chExt cx="9195270" cy="2053818"/>
          </a:xfrm>
        </p:grpSpPr>
        <p:sp>
          <p:nvSpPr>
            <p:cNvPr id="102" name="Google Shape;102;p9"/>
            <p:cNvSpPr/>
            <p:nvPr/>
          </p:nvSpPr>
          <p:spPr>
            <a:xfrm>
              <a:off x="-421211" y="35417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7783902" y="460401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9"/>
          <p:cNvSpPr/>
          <p:nvPr/>
        </p:nvSpPr>
        <p:spPr>
          <a:xfrm rot="6879948">
            <a:off x="-698914" y="-146004"/>
            <a:ext cx="2824290" cy="1498215"/>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txBox="1">
            <a:spLocks noGrp="1"/>
          </p:cNvSpPr>
          <p:nvPr>
            <p:ph type="title"/>
          </p:nvPr>
        </p:nvSpPr>
        <p:spPr>
          <a:xfrm>
            <a:off x="720000" y="539500"/>
            <a:ext cx="7704000" cy="6270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10">
          <a:fgClr>
            <a:schemeClr val="lt1"/>
          </a:fgClr>
          <a:bgClr>
            <a:schemeClr val="bg1"/>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marL="914400" lvl="1"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marL="1371600" lvl="2"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marL="1828800" lvl="3"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marL="2286000" lvl="4"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marL="2743200" lvl="5"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marL="3200400" lvl="6"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marL="3657600" lvl="7"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marL="4114800" lvl="8" indent="-317500">
              <a:lnSpc>
                <a:spcPct val="100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1" r:id="rId30"/>
    <p:sldLayoutId id="2147483682"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0"/>
          <p:cNvSpPr txBox="1">
            <a:spLocks noGrp="1"/>
          </p:cNvSpPr>
          <p:nvPr>
            <p:ph type="ctrTitle"/>
          </p:nvPr>
        </p:nvSpPr>
        <p:spPr>
          <a:xfrm>
            <a:off x="3662776" y="1048325"/>
            <a:ext cx="4767900" cy="261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b="1" dirty="0">
                <a:solidFill>
                  <a:schemeClr val="tx1"/>
                </a:solidFill>
                <a:latin typeface="Times New Roman" panose="02020603050405020304" pitchFamily="18" charset="0"/>
                <a:cs typeface="Times New Roman" panose="02020603050405020304" pitchFamily="18" charset="0"/>
              </a:rPr>
              <a:t>Plug &amp; Power: Revolutionizing the Road</a:t>
            </a:r>
            <a:endParaRPr dirty="0">
              <a:solidFill>
                <a:schemeClr val="dk2"/>
              </a:solidFill>
            </a:endParaRPr>
          </a:p>
        </p:txBody>
      </p:sp>
      <p:sp>
        <p:nvSpPr>
          <p:cNvPr id="487" name="Google Shape;487;p40"/>
          <p:cNvSpPr txBox="1">
            <a:spLocks noGrp="1"/>
          </p:cNvSpPr>
          <p:nvPr>
            <p:ph type="subTitle" idx="1"/>
          </p:nvPr>
        </p:nvSpPr>
        <p:spPr>
          <a:xfrm>
            <a:off x="3662750" y="3664650"/>
            <a:ext cx="4767900" cy="4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Here is where your presentation begins</a:t>
            </a:r>
            <a:endParaRPr dirty="0">
              <a:latin typeface="Times New Roman" panose="02020603050405020304" pitchFamily="18" charset="0"/>
              <a:cs typeface="Times New Roman" panose="02020603050405020304" pitchFamily="18" charset="0"/>
            </a:endParaRPr>
          </a:p>
        </p:txBody>
      </p:sp>
      <p:pic>
        <p:nvPicPr>
          <p:cNvPr id="488" name="Google Shape;488;p40"/>
          <p:cNvPicPr preferRelativeResize="0">
            <a:picLocks noGrp="1"/>
          </p:cNvPicPr>
          <p:nvPr>
            <p:ph type="pic" idx="2"/>
          </p:nvPr>
        </p:nvPicPr>
        <p:blipFill rotWithShape="1">
          <a:blip r:embed="rId3">
            <a:alphaModFix/>
          </a:blip>
          <a:srcRect l="25229" r="15560"/>
          <a:stretch/>
        </p:blipFill>
        <p:spPr>
          <a:xfrm>
            <a:off x="713225" y="969300"/>
            <a:ext cx="2846400" cy="3204900"/>
          </a:xfrm>
          <a:prstGeom prst="roundRect">
            <a:avLst>
              <a:gd name="adj" fmla="val 16667"/>
            </a:avLst>
          </a:prstGeom>
        </p:spPr>
      </p:pic>
      <p:sp>
        <p:nvSpPr>
          <p:cNvPr id="489" name="Google Shape;489;p40"/>
          <p:cNvSpPr/>
          <p:nvPr/>
        </p:nvSpPr>
        <p:spPr>
          <a:xfrm rot="8999648">
            <a:off x="2712177" y="566402"/>
            <a:ext cx="1136754" cy="839229"/>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199100" y="3789590"/>
            <a:ext cx="3285118" cy="1742744"/>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a:spLocks noGrp="1"/>
          </p:cNvSpPr>
          <p:nvPr>
            <p:ph type="title"/>
          </p:nvPr>
        </p:nvSpPr>
        <p:spPr>
          <a:xfrm>
            <a:off x="387851" y="2150850"/>
            <a:ext cx="4414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pic>
        <p:nvPicPr>
          <p:cNvPr id="546" name="Google Shape;546;p45"/>
          <p:cNvPicPr preferRelativeResize="0">
            <a:picLocks noGrp="1"/>
          </p:cNvPicPr>
          <p:nvPr>
            <p:ph type="pic" idx="3"/>
          </p:nvPr>
        </p:nvPicPr>
        <p:blipFill>
          <a:blip r:embed="rId3"/>
          <a:srcRect l="2421" r="2421"/>
          <a:stretch/>
        </p:blipFill>
        <p:spPr>
          <a:xfrm>
            <a:off x="4909840" y="826325"/>
            <a:ext cx="2846400" cy="3204900"/>
          </a:xfrm>
          <a:prstGeom prst="roundRect">
            <a:avLst>
              <a:gd name="adj" fmla="val 16667"/>
            </a:avLst>
          </a:prstGeom>
        </p:spPr>
      </p:pic>
      <p:sp>
        <p:nvSpPr>
          <p:cNvPr id="547" name="Google Shape;547;p45"/>
          <p:cNvSpPr/>
          <p:nvPr/>
        </p:nvSpPr>
        <p:spPr>
          <a:xfrm>
            <a:off x="-256875" y="3556515"/>
            <a:ext cx="3285118" cy="1742744"/>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66"/>
          <p:cNvSpPr txBox="1">
            <a:spLocks noGrp="1"/>
          </p:cNvSpPr>
          <p:nvPr>
            <p:ph type="title"/>
          </p:nvPr>
        </p:nvSpPr>
        <p:spPr>
          <a:xfrm>
            <a:off x="346509" y="510114"/>
            <a:ext cx="8354729" cy="4090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i="0" dirty="0">
                <a:solidFill>
                  <a:schemeClr val="tx1"/>
                </a:solidFill>
                <a:effectLst/>
                <a:latin typeface="Times New Roman" panose="02020603050405020304" pitchFamily="18" charset="0"/>
                <a:cs typeface="Times New Roman" panose="02020603050405020304" pitchFamily="18" charset="0"/>
              </a:rPr>
              <a:t>In conclusion, "Plug &amp; Power: Revolutionizing the Road" presents a comprehensive and insightful guide to the world of Electric Vehicle (EV) charging stations. The rapid advancement of EV technology and the growing need for sustainable transportation solutions have brought charging infrastructure to the forefront of our modern landscape. This guide has delved deep into the various aspects of EV charging stations, from their importance in reducing carbon emissions and dependence on fossil fuels to the technical nuances of charging standards, station types, and smart technologies.</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1" name="Google Shape;561;p47"/>
          <p:cNvSpPr txBox="1">
            <a:spLocks noGrp="1"/>
          </p:cNvSpPr>
          <p:nvPr>
            <p:ph type="subTitle" idx="1"/>
          </p:nvPr>
        </p:nvSpPr>
        <p:spPr>
          <a:xfrm>
            <a:off x="713224" y="1855050"/>
            <a:ext cx="7304619" cy="11384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4800" b="1" dirty="0">
                <a:latin typeface="Times New Roman" panose="02020603050405020304" pitchFamily="18" charset="0"/>
                <a:cs typeface="Times New Roman" panose="02020603050405020304" pitchFamily="18" charset="0"/>
              </a:rPr>
              <a:t>THANK YOU</a:t>
            </a:r>
            <a:endParaRPr sz="4800" b="1" dirty="0">
              <a:latin typeface="Times New Roman" panose="02020603050405020304" pitchFamily="18" charset="0"/>
              <a:cs typeface="Times New Roman" panose="02020603050405020304" pitchFamily="18" charset="0"/>
            </a:endParaRPr>
          </a:p>
        </p:txBody>
      </p:sp>
      <p:sp>
        <p:nvSpPr>
          <p:cNvPr id="563" name="Google Shape;563;p47"/>
          <p:cNvSpPr/>
          <p:nvPr/>
        </p:nvSpPr>
        <p:spPr>
          <a:xfrm rot="7963124">
            <a:off x="7502393" y="559078"/>
            <a:ext cx="1370278" cy="1011631"/>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3"/>
          <p:cNvSpPr txBox="1">
            <a:spLocks noGrp="1"/>
          </p:cNvSpPr>
          <p:nvPr>
            <p:ph type="title"/>
          </p:nvPr>
        </p:nvSpPr>
        <p:spPr>
          <a:xfrm>
            <a:off x="2135550" y="2863713"/>
            <a:ext cx="4872900" cy="114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sp>
        <p:nvSpPr>
          <p:cNvPr id="528" name="Google Shape;528;p43"/>
          <p:cNvSpPr txBox="1">
            <a:spLocks noGrp="1"/>
          </p:cNvSpPr>
          <p:nvPr>
            <p:ph type="subTitle" idx="1"/>
          </p:nvPr>
        </p:nvSpPr>
        <p:spPr>
          <a:xfrm>
            <a:off x="2135550" y="3932888"/>
            <a:ext cx="4872900"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can be the part of the presentation where you introduce yourself, write your email…</a:t>
            </a:r>
            <a:endParaRPr/>
          </a:p>
        </p:txBody>
      </p:sp>
      <p:pic>
        <p:nvPicPr>
          <p:cNvPr id="529" name="Google Shape;529;p43"/>
          <p:cNvPicPr preferRelativeResize="0">
            <a:picLocks noGrp="1"/>
          </p:cNvPicPr>
          <p:nvPr>
            <p:ph type="pic" idx="2"/>
          </p:nvPr>
        </p:nvPicPr>
        <p:blipFill rotWithShape="1">
          <a:blip r:embed="rId3">
            <a:alphaModFix/>
          </a:blip>
          <a:srcRect t="15083" b="15083"/>
          <a:stretch/>
        </p:blipFill>
        <p:spPr>
          <a:xfrm>
            <a:off x="2181925" y="539500"/>
            <a:ext cx="4780200" cy="2225400"/>
          </a:xfrm>
          <a:prstGeom prst="roundRect">
            <a:avLst>
              <a:gd name="adj" fmla="val 22106"/>
            </a:avLst>
          </a:prstGeom>
        </p:spPr>
      </p:pic>
      <p:sp>
        <p:nvSpPr>
          <p:cNvPr id="530" name="Google Shape;530;p43"/>
          <p:cNvSpPr/>
          <p:nvPr/>
        </p:nvSpPr>
        <p:spPr>
          <a:xfrm rot="-3216568" flipH="1">
            <a:off x="6050245" y="317265"/>
            <a:ext cx="1552382" cy="1146073"/>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8"/>
          <p:cNvSpPr txBox="1">
            <a:spLocks noGrp="1"/>
          </p:cNvSpPr>
          <p:nvPr>
            <p:ph type="title"/>
          </p:nvPr>
        </p:nvSpPr>
        <p:spPr>
          <a:xfrm>
            <a:off x="722376"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Maybe you need two columns</a:t>
            </a:r>
            <a:endParaRPr/>
          </a:p>
        </p:txBody>
      </p:sp>
      <p:sp>
        <p:nvSpPr>
          <p:cNvPr id="569" name="Google Shape;569;p48"/>
          <p:cNvSpPr txBox="1">
            <a:spLocks noGrp="1"/>
          </p:cNvSpPr>
          <p:nvPr>
            <p:ph type="subTitle" idx="1"/>
          </p:nvPr>
        </p:nvSpPr>
        <p:spPr>
          <a:xfrm>
            <a:off x="5078601" y="2904526"/>
            <a:ext cx="2626500" cy="103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sp>
        <p:nvSpPr>
          <p:cNvPr id="570" name="Google Shape;570;p48"/>
          <p:cNvSpPr txBox="1">
            <a:spLocks noGrp="1"/>
          </p:cNvSpPr>
          <p:nvPr>
            <p:ph type="subTitle" idx="2"/>
          </p:nvPr>
        </p:nvSpPr>
        <p:spPr>
          <a:xfrm>
            <a:off x="1439025" y="2904526"/>
            <a:ext cx="2626500" cy="103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571" name="Google Shape;571;p48"/>
          <p:cNvSpPr txBox="1">
            <a:spLocks noGrp="1"/>
          </p:cNvSpPr>
          <p:nvPr>
            <p:ph type="subTitle" idx="4"/>
          </p:nvPr>
        </p:nvSpPr>
        <p:spPr>
          <a:xfrm>
            <a:off x="1439025" y="2449950"/>
            <a:ext cx="2626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572" name="Google Shape;572;p48"/>
          <p:cNvSpPr txBox="1">
            <a:spLocks noGrp="1"/>
          </p:cNvSpPr>
          <p:nvPr>
            <p:ph type="subTitle" idx="3"/>
          </p:nvPr>
        </p:nvSpPr>
        <p:spPr>
          <a:xfrm>
            <a:off x="5078597" y="2449950"/>
            <a:ext cx="2626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 </a:t>
            </a:r>
            <a:endParaRPr/>
          </a:p>
        </p:txBody>
      </p:sp>
      <p:grpSp>
        <p:nvGrpSpPr>
          <p:cNvPr id="573" name="Google Shape;573;p48"/>
          <p:cNvGrpSpPr/>
          <p:nvPr/>
        </p:nvGrpSpPr>
        <p:grpSpPr>
          <a:xfrm>
            <a:off x="2500064" y="2006340"/>
            <a:ext cx="504424" cy="443614"/>
            <a:chOff x="2874506" y="1524210"/>
            <a:chExt cx="500918" cy="440530"/>
          </a:xfrm>
        </p:grpSpPr>
        <p:sp>
          <p:nvSpPr>
            <p:cNvPr id="574" name="Google Shape;574;p48"/>
            <p:cNvSpPr/>
            <p:nvPr/>
          </p:nvSpPr>
          <p:spPr>
            <a:xfrm>
              <a:off x="2934530" y="1876365"/>
              <a:ext cx="87955" cy="88375"/>
            </a:xfrm>
            <a:custGeom>
              <a:avLst/>
              <a:gdLst/>
              <a:ahLst/>
              <a:cxnLst/>
              <a:rect l="l" t="t" r="r" b="b"/>
              <a:pathLst>
                <a:path w="1883" h="1892" extrusionOk="0">
                  <a:moveTo>
                    <a:pt x="946" y="0"/>
                  </a:moveTo>
                  <a:cubicBezTo>
                    <a:pt x="429" y="0"/>
                    <a:pt x="0" y="428"/>
                    <a:pt x="0" y="946"/>
                  </a:cubicBezTo>
                  <a:cubicBezTo>
                    <a:pt x="0" y="1463"/>
                    <a:pt x="429" y="1891"/>
                    <a:pt x="946" y="1891"/>
                  </a:cubicBezTo>
                  <a:cubicBezTo>
                    <a:pt x="1463" y="1891"/>
                    <a:pt x="1883" y="1463"/>
                    <a:pt x="1883" y="946"/>
                  </a:cubicBezTo>
                  <a:cubicBezTo>
                    <a:pt x="1883" y="428"/>
                    <a:pt x="1463"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8"/>
            <p:cNvSpPr/>
            <p:nvPr/>
          </p:nvSpPr>
          <p:spPr>
            <a:xfrm>
              <a:off x="3227874" y="1876365"/>
              <a:ext cx="88002" cy="88375"/>
            </a:xfrm>
            <a:custGeom>
              <a:avLst/>
              <a:gdLst/>
              <a:ahLst/>
              <a:cxnLst/>
              <a:rect l="l" t="t" r="r" b="b"/>
              <a:pathLst>
                <a:path w="1884" h="1892" extrusionOk="0">
                  <a:moveTo>
                    <a:pt x="946" y="0"/>
                  </a:moveTo>
                  <a:cubicBezTo>
                    <a:pt x="420" y="0"/>
                    <a:pt x="1" y="428"/>
                    <a:pt x="1" y="946"/>
                  </a:cubicBezTo>
                  <a:cubicBezTo>
                    <a:pt x="1" y="1463"/>
                    <a:pt x="420" y="1891"/>
                    <a:pt x="946" y="1891"/>
                  </a:cubicBezTo>
                  <a:cubicBezTo>
                    <a:pt x="1464" y="1891"/>
                    <a:pt x="1883" y="1463"/>
                    <a:pt x="1883" y="946"/>
                  </a:cubicBezTo>
                  <a:cubicBezTo>
                    <a:pt x="1883" y="428"/>
                    <a:pt x="1464"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8"/>
            <p:cNvSpPr/>
            <p:nvPr/>
          </p:nvSpPr>
          <p:spPr>
            <a:xfrm>
              <a:off x="3139544" y="1700078"/>
              <a:ext cx="127565" cy="58808"/>
            </a:xfrm>
            <a:custGeom>
              <a:avLst/>
              <a:gdLst/>
              <a:ahLst/>
              <a:cxnLst/>
              <a:rect l="l" t="t" r="r" b="b"/>
              <a:pathLst>
                <a:path w="2731" h="1259" extrusionOk="0">
                  <a:moveTo>
                    <a:pt x="1" y="1"/>
                  </a:moveTo>
                  <a:lnTo>
                    <a:pt x="1" y="1258"/>
                  </a:lnTo>
                  <a:lnTo>
                    <a:pt x="2730" y="1258"/>
                  </a:lnTo>
                  <a:cubicBezTo>
                    <a:pt x="2213" y="491"/>
                    <a:pt x="1348" y="1"/>
                    <a:pt x="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8"/>
            <p:cNvSpPr/>
            <p:nvPr/>
          </p:nvSpPr>
          <p:spPr>
            <a:xfrm>
              <a:off x="2982876" y="1700078"/>
              <a:ext cx="127565" cy="58808"/>
            </a:xfrm>
            <a:custGeom>
              <a:avLst/>
              <a:gdLst/>
              <a:ahLst/>
              <a:cxnLst/>
              <a:rect l="l" t="t" r="r" b="b"/>
              <a:pathLst>
                <a:path w="2731" h="1259" extrusionOk="0">
                  <a:moveTo>
                    <a:pt x="2338" y="1"/>
                  </a:moveTo>
                  <a:cubicBezTo>
                    <a:pt x="1374" y="1"/>
                    <a:pt x="509" y="491"/>
                    <a:pt x="0" y="1258"/>
                  </a:cubicBezTo>
                  <a:lnTo>
                    <a:pt x="2730" y="1258"/>
                  </a:lnTo>
                  <a:lnTo>
                    <a:pt x="27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8"/>
            <p:cNvSpPr/>
            <p:nvPr/>
          </p:nvSpPr>
          <p:spPr>
            <a:xfrm>
              <a:off x="3019123" y="1612167"/>
              <a:ext cx="91318" cy="58808"/>
            </a:xfrm>
            <a:custGeom>
              <a:avLst/>
              <a:gdLst/>
              <a:ahLst/>
              <a:cxnLst/>
              <a:rect l="l" t="t" r="r" b="b"/>
              <a:pathLst>
                <a:path w="1955" h="1259" extrusionOk="0">
                  <a:moveTo>
                    <a:pt x="313" y="0"/>
                  </a:moveTo>
                  <a:lnTo>
                    <a:pt x="0" y="1258"/>
                  </a:lnTo>
                  <a:lnTo>
                    <a:pt x="1954" y="1258"/>
                  </a:lnTo>
                  <a:lnTo>
                    <a:pt x="19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8"/>
            <p:cNvSpPr/>
            <p:nvPr/>
          </p:nvSpPr>
          <p:spPr>
            <a:xfrm>
              <a:off x="3041217" y="1524210"/>
              <a:ext cx="69224" cy="58808"/>
            </a:xfrm>
            <a:custGeom>
              <a:avLst/>
              <a:gdLst/>
              <a:ahLst/>
              <a:cxnLst/>
              <a:rect l="l" t="t" r="r" b="b"/>
              <a:pathLst>
                <a:path w="1482" h="1259" extrusionOk="0">
                  <a:moveTo>
                    <a:pt x="312" y="1"/>
                  </a:moveTo>
                  <a:lnTo>
                    <a:pt x="0" y="1259"/>
                  </a:lnTo>
                  <a:lnTo>
                    <a:pt x="1481" y="1259"/>
                  </a:ln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8"/>
            <p:cNvSpPr/>
            <p:nvPr/>
          </p:nvSpPr>
          <p:spPr>
            <a:xfrm>
              <a:off x="3224558" y="1524210"/>
              <a:ext cx="85900" cy="58808"/>
            </a:xfrm>
            <a:custGeom>
              <a:avLst/>
              <a:gdLst/>
              <a:ahLst/>
              <a:cxnLst/>
              <a:rect l="l" t="t" r="r" b="b"/>
              <a:pathLst>
                <a:path w="1839" h="1259" extrusionOk="0">
                  <a:moveTo>
                    <a:pt x="0" y="1"/>
                  </a:moveTo>
                  <a:lnTo>
                    <a:pt x="313" y="1259"/>
                  </a:lnTo>
                  <a:lnTo>
                    <a:pt x="1838" y="1259"/>
                  </a:lnTo>
                  <a:lnTo>
                    <a:pt x="1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8"/>
            <p:cNvSpPr/>
            <p:nvPr/>
          </p:nvSpPr>
          <p:spPr>
            <a:xfrm>
              <a:off x="3139544" y="1612167"/>
              <a:ext cx="91318" cy="58808"/>
            </a:xfrm>
            <a:custGeom>
              <a:avLst/>
              <a:gdLst/>
              <a:ahLst/>
              <a:cxnLst/>
              <a:rect l="l" t="t" r="r" b="b"/>
              <a:pathLst>
                <a:path w="1955" h="1259" extrusionOk="0">
                  <a:moveTo>
                    <a:pt x="1" y="0"/>
                  </a:moveTo>
                  <a:lnTo>
                    <a:pt x="1" y="1258"/>
                  </a:lnTo>
                  <a:lnTo>
                    <a:pt x="1954" y="1258"/>
                  </a:lnTo>
                  <a:lnTo>
                    <a:pt x="1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8"/>
            <p:cNvSpPr/>
            <p:nvPr/>
          </p:nvSpPr>
          <p:spPr>
            <a:xfrm>
              <a:off x="3139544" y="1524210"/>
              <a:ext cx="69224" cy="58808"/>
            </a:xfrm>
            <a:custGeom>
              <a:avLst/>
              <a:gdLst/>
              <a:ahLst/>
              <a:cxnLst/>
              <a:rect l="l" t="t" r="r" b="b"/>
              <a:pathLst>
                <a:path w="1482" h="1259" extrusionOk="0">
                  <a:moveTo>
                    <a:pt x="1" y="1"/>
                  </a:moveTo>
                  <a:lnTo>
                    <a:pt x="1" y="1259"/>
                  </a:lnTo>
                  <a:lnTo>
                    <a:pt x="1481" y="1259"/>
                  </a:lnTo>
                  <a:lnTo>
                    <a:pt x="1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8"/>
            <p:cNvSpPr/>
            <p:nvPr/>
          </p:nvSpPr>
          <p:spPr>
            <a:xfrm>
              <a:off x="3246652" y="1612167"/>
              <a:ext cx="107526" cy="58808"/>
            </a:xfrm>
            <a:custGeom>
              <a:avLst/>
              <a:gdLst/>
              <a:ahLst/>
              <a:cxnLst/>
              <a:rect l="l" t="t" r="r" b="b"/>
              <a:pathLst>
                <a:path w="2302" h="1259" extrusionOk="0">
                  <a:moveTo>
                    <a:pt x="0" y="0"/>
                  </a:moveTo>
                  <a:lnTo>
                    <a:pt x="313" y="1258"/>
                  </a:lnTo>
                  <a:lnTo>
                    <a:pt x="2302" y="1258"/>
                  </a:lnTo>
                  <a:lnTo>
                    <a:pt x="1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8"/>
            <p:cNvSpPr/>
            <p:nvPr/>
          </p:nvSpPr>
          <p:spPr>
            <a:xfrm>
              <a:off x="2896180" y="1612167"/>
              <a:ext cx="107573" cy="58808"/>
            </a:xfrm>
            <a:custGeom>
              <a:avLst/>
              <a:gdLst/>
              <a:ahLst/>
              <a:cxnLst/>
              <a:rect l="l" t="t" r="r" b="b"/>
              <a:pathLst>
                <a:path w="2303" h="1259" extrusionOk="0">
                  <a:moveTo>
                    <a:pt x="625" y="0"/>
                  </a:moveTo>
                  <a:lnTo>
                    <a:pt x="1" y="1258"/>
                  </a:lnTo>
                  <a:lnTo>
                    <a:pt x="1990" y="1258"/>
                  </a:lnTo>
                  <a:lnTo>
                    <a:pt x="2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8"/>
            <p:cNvSpPr/>
            <p:nvPr/>
          </p:nvSpPr>
          <p:spPr>
            <a:xfrm>
              <a:off x="2940369" y="1524210"/>
              <a:ext cx="85479" cy="58808"/>
            </a:xfrm>
            <a:custGeom>
              <a:avLst/>
              <a:gdLst/>
              <a:ahLst/>
              <a:cxnLst/>
              <a:rect l="l" t="t" r="r" b="b"/>
              <a:pathLst>
                <a:path w="1830" h="1259" extrusionOk="0">
                  <a:moveTo>
                    <a:pt x="625" y="1"/>
                  </a:moveTo>
                  <a:lnTo>
                    <a:pt x="0" y="1259"/>
                  </a:lnTo>
                  <a:lnTo>
                    <a:pt x="1517" y="1259"/>
                  </a:lnTo>
                  <a:lnTo>
                    <a:pt x="18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8"/>
            <p:cNvSpPr/>
            <p:nvPr/>
          </p:nvSpPr>
          <p:spPr>
            <a:xfrm>
              <a:off x="2874506" y="1787988"/>
              <a:ext cx="500918" cy="146763"/>
            </a:xfrm>
            <a:custGeom>
              <a:avLst/>
              <a:gdLst/>
              <a:ahLst/>
              <a:cxnLst/>
              <a:rect l="l" t="t" r="r" b="b"/>
              <a:pathLst>
                <a:path w="10724" h="3142" extrusionOk="0">
                  <a:moveTo>
                    <a:pt x="1856" y="1"/>
                  </a:moveTo>
                  <a:cubicBezTo>
                    <a:pt x="697" y="1"/>
                    <a:pt x="63" y="768"/>
                    <a:pt x="1" y="813"/>
                  </a:cubicBezTo>
                  <a:lnTo>
                    <a:pt x="1" y="3141"/>
                  </a:lnTo>
                  <a:lnTo>
                    <a:pt x="688" y="3141"/>
                  </a:lnTo>
                  <a:cubicBezTo>
                    <a:pt x="661" y="3043"/>
                    <a:pt x="652" y="2936"/>
                    <a:pt x="652" y="2829"/>
                  </a:cubicBezTo>
                  <a:cubicBezTo>
                    <a:pt x="652" y="1964"/>
                    <a:pt x="1357" y="1259"/>
                    <a:pt x="2222" y="1259"/>
                  </a:cubicBezTo>
                  <a:cubicBezTo>
                    <a:pt x="3087" y="1259"/>
                    <a:pt x="3792" y="1964"/>
                    <a:pt x="3792" y="2829"/>
                  </a:cubicBezTo>
                  <a:cubicBezTo>
                    <a:pt x="3792" y="2936"/>
                    <a:pt x="3783" y="3043"/>
                    <a:pt x="3757" y="3141"/>
                  </a:cubicBezTo>
                  <a:lnTo>
                    <a:pt x="6959" y="3141"/>
                  </a:lnTo>
                  <a:cubicBezTo>
                    <a:pt x="6941" y="3043"/>
                    <a:pt x="6932" y="2936"/>
                    <a:pt x="6932" y="2829"/>
                  </a:cubicBezTo>
                  <a:cubicBezTo>
                    <a:pt x="6932" y="1964"/>
                    <a:pt x="7637" y="1259"/>
                    <a:pt x="8503" y="1259"/>
                  </a:cubicBezTo>
                  <a:cubicBezTo>
                    <a:pt x="9368" y="1259"/>
                    <a:pt x="10073" y="1964"/>
                    <a:pt x="10073" y="2829"/>
                  </a:cubicBezTo>
                  <a:cubicBezTo>
                    <a:pt x="10073" y="2936"/>
                    <a:pt x="10064" y="3043"/>
                    <a:pt x="10037" y="3141"/>
                  </a:cubicBezTo>
                  <a:lnTo>
                    <a:pt x="10724" y="3141"/>
                  </a:lnTo>
                  <a:lnTo>
                    <a:pt x="10724" y="813"/>
                  </a:lnTo>
                  <a:cubicBezTo>
                    <a:pt x="10653" y="768"/>
                    <a:pt x="10010" y="1"/>
                    <a:pt x="8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48"/>
          <p:cNvSpPr/>
          <p:nvPr/>
        </p:nvSpPr>
        <p:spPr>
          <a:xfrm>
            <a:off x="6139850" y="2021364"/>
            <a:ext cx="504000" cy="413322"/>
          </a:xfrm>
          <a:custGeom>
            <a:avLst/>
            <a:gdLst/>
            <a:ahLst/>
            <a:cxnLst/>
            <a:rect l="l" t="t" r="r" b="b"/>
            <a:pathLst>
              <a:path w="10716" h="8788" extrusionOk="0">
                <a:moveTo>
                  <a:pt x="6317" y="0"/>
                </a:moveTo>
                <a:lnTo>
                  <a:pt x="6317" y="625"/>
                </a:lnTo>
                <a:lnTo>
                  <a:pt x="7941" y="625"/>
                </a:lnTo>
                <a:lnTo>
                  <a:pt x="8788" y="4835"/>
                </a:lnTo>
                <a:lnTo>
                  <a:pt x="6192" y="7217"/>
                </a:lnTo>
                <a:lnTo>
                  <a:pt x="3730" y="7217"/>
                </a:lnTo>
                <a:cubicBezTo>
                  <a:pt x="3578" y="5977"/>
                  <a:pt x="2534" y="5023"/>
                  <a:pt x="1250" y="5023"/>
                </a:cubicBezTo>
                <a:cubicBezTo>
                  <a:pt x="911" y="5023"/>
                  <a:pt x="625" y="4737"/>
                  <a:pt x="625" y="4389"/>
                </a:cubicBezTo>
                <a:lnTo>
                  <a:pt x="625" y="4077"/>
                </a:lnTo>
                <a:cubicBezTo>
                  <a:pt x="625" y="3560"/>
                  <a:pt x="1045" y="3131"/>
                  <a:pt x="1571" y="3131"/>
                </a:cubicBezTo>
                <a:lnTo>
                  <a:pt x="2561" y="3131"/>
                </a:lnTo>
                <a:cubicBezTo>
                  <a:pt x="2695" y="3497"/>
                  <a:pt x="3043" y="3765"/>
                  <a:pt x="3453" y="3765"/>
                </a:cubicBezTo>
                <a:lnTo>
                  <a:pt x="5023" y="3765"/>
                </a:lnTo>
                <a:lnTo>
                  <a:pt x="5023" y="3131"/>
                </a:lnTo>
                <a:lnTo>
                  <a:pt x="4390" y="3131"/>
                </a:lnTo>
                <a:lnTo>
                  <a:pt x="4390" y="2507"/>
                </a:lnTo>
                <a:lnTo>
                  <a:pt x="5023" y="2507"/>
                </a:lnTo>
                <a:lnTo>
                  <a:pt x="5023" y="1882"/>
                </a:lnTo>
                <a:lnTo>
                  <a:pt x="3453" y="1882"/>
                </a:lnTo>
                <a:cubicBezTo>
                  <a:pt x="3043" y="1882"/>
                  <a:pt x="2695" y="2141"/>
                  <a:pt x="2561" y="2507"/>
                </a:cubicBezTo>
                <a:lnTo>
                  <a:pt x="1571" y="2507"/>
                </a:lnTo>
                <a:cubicBezTo>
                  <a:pt x="706" y="2507"/>
                  <a:pt x="1" y="3212"/>
                  <a:pt x="1" y="4077"/>
                </a:cubicBezTo>
                <a:lnTo>
                  <a:pt x="1" y="4389"/>
                </a:lnTo>
                <a:cubicBezTo>
                  <a:pt x="1" y="5085"/>
                  <a:pt x="563" y="5647"/>
                  <a:pt x="1250" y="5647"/>
                </a:cubicBezTo>
                <a:cubicBezTo>
                  <a:pt x="2187" y="5647"/>
                  <a:pt x="2954" y="6325"/>
                  <a:pt x="3105" y="7217"/>
                </a:cubicBezTo>
                <a:lnTo>
                  <a:pt x="2463" y="7217"/>
                </a:lnTo>
                <a:cubicBezTo>
                  <a:pt x="2320" y="6673"/>
                  <a:pt x="1839" y="6272"/>
                  <a:pt x="1250" y="6272"/>
                </a:cubicBezTo>
                <a:cubicBezTo>
                  <a:pt x="563" y="6272"/>
                  <a:pt x="1" y="6834"/>
                  <a:pt x="1" y="7529"/>
                </a:cubicBezTo>
                <a:cubicBezTo>
                  <a:pt x="1" y="8225"/>
                  <a:pt x="563" y="8787"/>
                  <a:pt x="1250" y="8787"/>
                </a:cubicBezTo>
                <a:cubicBezTo>
                  <a:pt x="1839" y="8787"/>
                  <a:pt x="2320" y="8386"/>
                  <a:pt x="2463" y="7842"/>
                </a:cubicBezTo>
                <a:lnTo>
                  <a:pt x="6442" y="7842"/>
                </a:lnTo>
                <a:lnTo>
                  <a:pt x="8931" y="5558"/>
                </a:lnTo>
                <a:lnTo>
                  <a:pt x="9091" y="6334"/>
                </a:lnTo>
                <a:cubicBezTo>
                  <a:pt x="8574" y="6495"/>
                  <a:pt x="8199" y="6967"/>
                  <a:pt x="8199" y="7529"/>
                </a:cubicBezTo>
                <a:cubicBezTo>
                  <a:pt x="8199" y="8225"/>
                  <a:pt x="8761" y="8787"/>
                  <a:pt x="9457" y="8787"/>
                </a:cubicBezTo>
                <a:cubicBezTo>
                  <a:pt x="10153" y="8787"/>
                  <a:pt x="10715" y="8225"/>
                  <a:pt x="10715" y="7529"/>
                </a:cubicBezTo>
                <a:cubicBezTo>
                  <a:pt x="10715" y="6932"/>
                  <a:pt x="10287" y="6423"/>
                  <a:pt x="9725" y="6307"/>
                </a:cubicBezTo>
                <a:lnTo>
                  <a:pt x="8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Or maybe you need three columns</a:t>
            </a:r>
            <a:endParaRPr/>
          </a:p>
        </p:txBody>
      </p:sp>
      <p:sp>
        <p:nvSpPr>
          <p:cNvPr id="593" name="Google Shape;593;p49"/>
          <p:cNvSpPr txBox="1">
            <a:spLocks noGrp="1"/>
          </p:cNvSpPr>
          <p:nvPr>
            <p:ph type="subTitle" idx="1"/>
          </p:nvPr>
        </p:nvSpPr>
        <p:spPr>
          <a:xfrm>
            <a:off x="937626" y="2904528"/>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of them all</a:t>
            </a:r>
            <a:endParaRPr/>
          </a:p>
        </p:txBody>
      </p:sp>
      <p:sp>
        <p:nvSpPr>
          <p:cNvPr id="594" name="Google Shape;594;p49"/>
          <p:cNvSpPr txBox="1">
            <a:spLocks noGrp="1"/>
          </p:cNvSpPr>
          <p:nvPr>
            <p:ph type="subTitle" idx="2"/>
          </p:nvPr>
        </p:nvSpPr>
        <p:spPr>
          <a:xfrm>
            <a:off x="3484350" y="2904528"/>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595" name="Google Shape;595;p49"/>
          <p:cNvSpPr txBox="1">
            <a:spLocks noGrp="1"/>
          </p:cNvSpPr>
          <p:nvPr>
            <p:ph type="subTitle" idx="3"/>
          </p:nvPr>
        </p:nvSpPr>
        <p:spPr>
          <a:xfrm>
            <a:off x="6031074" y="2904528"/>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596" name="Google Shape;596;p49"/>
          <p:cNvSpPr txBox="1">
            <a:spLocks noGrp="1"/>
          </p:cNvSpPr>
          <p:nvPr>
            <p:ph type="subTitle" idx="4"/>
          </p:nvPr>
        </p:nvSpPr>
        <p:spPr>
          <a:xfrm>
            <a:off x="937625" y="2449950"/>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 </a:t>
            </a:r>
            <a:endParaRPr/>
          </a:p>
        </p:txBody>
      </p:sp>
      <p:sp>
        <p:nvSpPr>
          <p:cNvPr id="597" name="Google Shape;597;p49"/>
          <p:cNvSpPr txBox="1">
            <a:spLocks noGrp="1"/>
          </p:cNvSpPr>
          <p:nvPr>
            <p:ph type="subTitle" idx="5"/>
          </p:nvPr>
        </p:nvSpPr>
        <p:spPr>
          <a:xfrm>
            <a:off x="3484350" y="2449950"/>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 </a:t>
            </a:r>
            <a:endParaRPr/>
          </a:p>
        </p:txBody>
      </p:sp>
      <p:sp>
        <p:nvSpPr>
          <p:cNvPr id="598" name="Google Shape;598;p49"/>
          <p:cNvSpPr txBox="1">
            <a:spLocks noGrp="1"/>
          </p:cNvSpPr>
          <p:nvPr>
            <p:ph type="subTitle" idx="6"/>
          </p:nvPr>
        </p:nvSpPr>
        <p:spPr>
          <a:xfrm>
            <a:off x="6031075" y="2449950"/>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 </a:t>
            </a:r>
            <a:endParaRPr/>
          </a:p>
        </p:txBody>
      </p:sp>
      <p:grpSp>
        <p:nvGrpSpPr>
          <p:cNvPr id="599" name="Google Shape;599;p49"/>
          <p:cNvGrpSpPr/>
          <p:nvPr/>
        </p:nvGrpSpPr>
        <p:grpSpPr>
          <a:xfrm>
            <a:off x="1773283" y="2002536"/>
            <a:ext cx="504001" cy="472542"/>
            <a:chOff x="5181836" y="1509637"/>
            <a:chExt cx="500498" cy="469258"/>
          </a:xfrm>
        </p:grpSpPr>
        <p:sp>
          <p:nvSpPr>
            <p:cNvPr id="600" name="Google Shape;600;p49"/>
            <p:cNvSpPr/>
            <p:nvPr/>
          </p:nvSpPr>
          <p:spPr>
            <a:xfrm>
              <a:off x="5344343" y="1729646"/>
              <a:ext cx="175910" cy="175910"/>
            </a:xfrm>
            <a:custGeom>
              <a:avLst/>
              <a:gdLst/>
              <a:ahLst/>
              <a:cxnLst/>
              <a:rect l="l" t="t" r="r" b="b"/>
              <a:pathLst>
                <a:path w="3766" h="3766" extrusionOk="0">
                  <a:moveTo>
                    <a:pt x="1937" y="456"/>
                  </a:moveTo>
                  <a:lnTo>
                    <a:pt x="2463" y="804"/>
                  </a:lnTo>
                  <a:lnTo>
                    <a:pt x="1972" y="1526"/>
                  </a:lnTo>
                  <a:lnTo>
                    <a:pt x="2606" y="2160"/>
                  </a:lnTo>
                  <a:lnTo>
                    <a:pt x="1830" y="3311"/>
                  </a:lnTo>
                  <a:lnTo>
                    <a:pt x="1312" y="2963"/>
                  </a:lnTo>
                  <a:lnTo>
                    <a:pt x="1794" y="2240"/>
                  </a:lnTo>
                  <a:lnTo>
                    <a:pt x="1170" y="1616"/>
                  </a:lnTo>
                  <a:lnTo>
                    <a:pt x="1937" y="456"/>
                  </a:lnTo>
                  <a:close/>
                  <a:moveTo>
                    <a:pt x="1883" y="1"/>
                  </a:moveTo>
                  <a:cubicBezTo>
                    <a:pt x="848" y="1"/>
                    <a:pt x="1" y="848"/>
                    <a:pt x="1" y="1883"/>
                  </a:cubicBezTo>
                  <a:cubicBezTo>
                    <a:pt x="1" y="2927"/>
                    <a:pt x="848" y="3766"/>
                    <a:pt x="1883" y="3766"/>
                  </a:cubicBezTo>
                  <a:cubicBezTo>
                    <a:pt x="2927" y="3766"/>
                    <a:pt x="3766" y="2927"/>
                    <a:pt x="3766" y="1883"/>
                  </a:cubicBezTo>
                  <a:cubicBezTo>
                    <a:pt x="3766" y="848"/>
                    <a:pt x="2927" y="1"/>
                    <a:pt x="1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9"/>
            <p:cNvSpPr/>
            <p:nvPr/>
          </p:nvSpPr>
          <p:spPr>
            <a:xfrm>
              <a:off x="5212245" y="1905513"/>
              <a:ext cx="439681" cy="73381"/>
            </a:xfrm>
            <a:custGeom>
              <a:avLst/>
              <a:gdLst/>
              <a:ahLst/>
              <a:cxnLst/>
              <a:rect l="l" t="t" r="r" b="b"/>
              <a:pathLst>
                <a:path w="9413" h="1571" extrusionOk="0">
                  <a:moveTo>
                    <a:pt x="1" y="1"/>
                  </a:moveTo>
                  <a:lnTo>
                    <a:pt x="1" y="1571"/>
                  </a:lnTo>
                  <a:lnTo>
                    <a:pt x="9413" y="1571"/>
                  </a:lnTo>
                  <a:lnTo>
                    <a:pt x="9413" y="1"/>
                  </a:lnTo>
                  <a:lnTo>
                    <a:pt x="6353" y="1"/>
                  </a:lnTo>
                  <a:cubicBezTo>
                    <a:pt x="5907" y="393"/>
                    <a:pt x="5336" y="634"/>
                    <a:pt x="4702" y="634"/>
                  </a:cubicBezTo>
                  <a:cubicBezTo>
                    <a:pt x="4078" y="634"/>
                    <a:pt x="3507" y="393"/>
                    <a:pt x="3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9"/>
            <p:cNvSpPr/>
            <p:nvPr/>
          </p:nvSpPr>
          <p:spPr>
            <a:xfrm>
              <a:off x="5212245" y="1656309"/>
              <a:ext cx="439681" cy="73381"/>
            </a:xfrm>
            <a:custGeom>
              <a:avLst/>
              <a:gdLst/>
              <a:ahLst/>
              <a:cxnLst/>
              <a:rect l="l" t="t" r="r" b="b"/>
              <a:pathLst>
                <a:path w="9413" h="1571" extrusionOk="0">
                  <a:moveTo>
                    <a:pt x="1" y="1"/>
                  </a:moveTo>
                  <a:lnTo>
                    <a:pt x="1" y="1571"/>
                  </a:lnTo>
                  <a:lnTo>
                    <a:pt x="3061" y="1571"/>
                  </a:lnTo>
                  <a:cubicBezTo>
                    <a:pt x="3507" y="1187"/>
                    <a:pt x="4078" y="946"/>
                    <a:pt x="4702" y="946"/>
                  </a:cubicBezTo>
                  <a:cubicBezTo>
                    <a:pt x="5336" y="946"/>
                    <a:pt x="5907" y="1187"/>
                    <a:pt x="6353" y="1571"/>
                  </a:cubicBezTo>
                  <a:lnTo>
                    <a:pt x="9413" y="1571"/>
                  </a:lnTo>
                  <a:lnTo>
                    <a:pt x="9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9"/>
            <p:cNvSpPr/>
            <p:nvPr/>
          </p:nvSpPr>
          <p:spPr>
            <a:xfrm>
              <a:off x="5212245" y="1758840"/>
              <a:ext cx="118830" cy="117569"/>
            </a:xfrm>
            <a:custGeom>
              <a:avLst/>
              <a:gdLst/>
              <a:ahLst/>
              <a:cxnLst/>
              <a:rect l="l" t="t" r="r" b="b"/>
              <a:pathLst>
                <a:path w="2544" h="2517" extrusionOk="0">
                  <a:moveTo>
                    <a:pt x="1" y="0"/>
                  </a:moveTo>
                  <a:lnTo>
                    <a:pt x="1" y="2516"/>
                  </a:lnTo>
                  <a:lnTo>
                    <a:pt x="2543" y="2516"/>
                  </a:lnTo>
                  <a:cubicBezTo>
                    <a:pt x="2329" y="2141"/>
                    <a:pt x="2195" y="1722"/>
                    <a:pt x="2195" y="1258"/>
                  </a:cubicBezTo>
                  <a:cubicBezTo>
                    <a:pt x="2195" y="803"/>
                    <a:pt x="2329" y="375"/>
                    <a:pt x="2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9"/>
            <p:cNvSpPr/>
            <p:nvPr/>
          </p:nvSpPr>
          <p:spPr>
            <a:xfrm>
              <a:off x="5533149" y="1758840"/>
              <a:ext cx="118784" cy="117569"/>
            </a:xfrm>
            <a:custGeom>
              <a:avLst/>
              <a:gdLst/>
              <a:ahLst/>
              <a:cxnLst/>
              <a:rect l="l" t="t" r="r" b="b"/>
              <a:pathLst>
                <a:path w="2543" h="2517" extrusionOk="0">
                  <a:moveTo>
                    <a:pt x="0" y="0"/>
                  </a:moveTo>
                  <a:cubicBezTo>
                    <a:pt x="214" y="375"/>
                    <a:pt x="348" y="803"/>
                    <a:pt x="348" y="1258"/>
                  </a:cubicBezTo>
                  <a:cubicBezTo>
                    <a:pt x="348" y="1722"/>
                    <a:pt x="214" y="2141"/>
                    <a:pt x="0" y="2516"/>
                  </a:cubicBezTo>
                  <a:lnTo>
                    <a:pt x="2543" y="2516"/>
                  </a:lnTo>
                  <a:lnTo>
                    <a:pt x="25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9"/>
            <p:cNvSpPr/>
            <p:nvPr/>
          </p:nvSpPr>
          <p:spPr>
            <a:xfrm>
              <a:off x="5181836" y="1568399"/>
              <a:ext cx="500498" cy="58808"/>
            </a:xfrm>
            <a:custGeom>
              <a:avLst/>
              <a:gdLst/>
              <a:ahLst/>
              <a:cxnLst/>
              <a:rect l="l" t="t" r="r" b="b"/>
              <a:pathLst>
                <a:path w="10715" h="1259" extrusionOk="0">
                  <a:moveTo>
                    <a:pt x="625" y="1"/>
                  </a:moveTo>
                  <a:cubicBezTo>
                    <a:pt x="277" y="1"/>
                    <a:pt x="1" y="286"/>
                    <a:pt x="1" y="625"/>
                  </a:cubicBezTo>
                  <a:lnTo>
                    <a:pt x="1" y="1258"/>
                  </a:lnTo>
                  <a:lnTo>
                    <a:pt x="10715" y="1258"/>
                  </a:lnTo>
                  <a:lnTo>
                    <a:pt x="10715" y="625"/>
                  </a:lnTo>
                  <a:cubicBezTo>
                    <a:pt x="10715" y="286"/>
                    <a:pt x="10429" y="1"/>
                    <a:pt x="10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9"/>
            <p:cNvSpPr/>
            <p:nvPr/>
          </p:nvSpPr>
          <p:spPr>
            <a:xfrm>
              <a:off x="5534784" y="1509637"/>
              <a:ext cx="88002" cy="29661"/>
            </a:xfrm>
            <a:custGeom>
              <a:avLst/>
              <a:gdLst/>
              <a:ahLst/>
              <a:cxnLst/>
              <a:rect l="l" t="t" r="r" b="b"/>
              <a:pathLst>
                <a:path w="1884" h="635" extrusionOk="0">
                  <a:moveTo>
                    <a:pt x="1" y="1"/>
                  </a:moveTo>
                  <a:lnTo>
                    <a:pt x="1" y="634"/>
                  </a:lnTo>
                  <a:lnTo>
                    <a:pt x="1883" y="634"/>
                  </a:lnTo>
                  <a:lnTo>
                    <a:pt x="1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9"/>
            <p:cNvSpPr/>
            <p:nvPr/>
          </p:nvSpPr>
          <p:spPr>
            <a:xfrm>
              <a:off x="5241439" y="1509637"/>
              <a:ext cx="87955" cy="29661"/>
            </a:xfrm>
            <a:custGeom>
              <a:avLst/>
              <a:gdLst/>
              <a:ahLst/>
              <a:cxnLst/>
              <a:rect l="l" t="t" r="r" b="b"/>
              <a:pathLst>
                <a:path w="1883" h="635" extrusionOk="0">
                  <a:moveTo>
                    <a:pt x="0" y="1"/>
                  </a:moveTo>
                  <a:lnTo>
                    <a:pt x="0" y="634"/>
                  </a:lnTo>
                  <a:lnTo>
                    <a:pt x="1883" y="634"/>
                  </a:lnTo>
                  <a:lnTo>
                    <a:pt x="1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49"/>
          <p:cNvGrpSpPr/>
          <p:nvPr/>
        </p:nvGrpSpPr>
        <p:grpSpPr>
          <a:xfrm>
            <a:off x="4319990" y="2017212"/>
            <a:ext cx="504008" cy="443190"/>
            <a:chOff x="5758575" y="1524210"/>
            <a:chExt cx="500504" cy="440109"/>
          </a:xfrm>
        </p:grpSpPr>
        <p:sp>
          <p:nvSpPr>
            <p:cNvPr id="609" name="Google Shape;609;p49"/>
            <p:cNvSpPr/>
            <p:nvPr/>
          </p:nvSpPr>
          <p:spPr>
            <a:xfrm>
              <a:off x="6112364" y="1700498"/>
              <a:ext cx="113365" cy="87955"/>
            </a:xfrm>
            <a:custGeom>
              <a:avLst/>
              <a:gdLst/>
              <a:ahLst/>
              <a:cxnLst/>
              <a:rect l="l" t="t" r="r" b="b"/>
              <a:pathLst>
                <a:path w="2427" h="1883" extrusionOk="0">
                  <a:moveTo>
                    <a:pt x="0" y="0"/>
                  </a:moveTo>
                  <a:lnTo>
                    <a:pt x="0" y="1883"/>
                  </a:lnTo>
                  <a:lnTo>
                    <a:pt x="2427" y="1883"/>
                  </a:lnTo>
                  <a:lnTo>
                    <a:pt x="17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9"/>
            <p:cNvSpPr/>
            <p:nvPr/>
          </p:nvSpPr>
          <p:spPr>
            <a:xfrm>
              <a:off x="6112784" y="1876365"/>
              <a:ext cx="87955" cy="87955"/>
            </a:xfrm>
            <a:custGeom>
              <a:avLst/>
              <a:gdLst/>
              <a:ahLst/>
              <a:cxnLst/>
              <a:rect l="l" t="t" r="r" b="b"/>
              <a:pathLst>
                <a:path w="1883" h="1883" extrusionOk="0">
                  <a:moveTo>
                    <a:pt x="937" y="0"/>
                  </a:moveTo>
                  <a:cubicBezTo>
                    <a:pt x="420" y="0"/>
                    <a:pt x="0" y="419"/>
                    <a:pt x="0" y="937"/>
                  </a:cubicBezTo>
                  <a:cubicBezTo>
                    <a:pt x="0" y="1463"/>
                    <a:pt x="420" y="1882"/>
                    <a:pt x="937" y="1882"/>
                  </a:cubicBezTo>
                  <a:cubicBezTo>
                    <a:pt x="1463" y="1882"/>
                    <a:pt x="1883" y="1463"/>
                    <a:pt x="1883" y="937"/>
                  </a:cubicBezTo>
                  <a:cubicBezTo>
                    <a:pt x="1883" y="419"/>
                    <a:pt x="1463"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9"/>
            <p:cNvSpPr/>
            <p:nvPr/>
          </p:nvSpPr>
          <p:spPr>
            <a:xfrm>
              <a:off x="5817338" y="1876365"/>
              <a:ext cx="87955" cy="87955"/>
            </a:xfrm>
            <a:custGeom>
              <a:avLst/>
              <a:gdLst/>
              <a:ahLst/>
              <a:cxnLst/>
              <a:rect l="l" t="t" r="r" b="b"/>
              <a:pathLst>
                <a:path w="1883" h="1883" extrusionOk="0">
                  <a:moveTo>
                    <a:pt x="946" y="0"/>
                  </a:moveTo>
                  <a:cubicBezTo>
                    <a:pt x="428" y="0"/>
                    <a:pt x="0" y="419"/>
                    <a:pt x="0" y="937"/>
                  </a:cubicBezTo>
                  <a:cubicBezTo>
                    <a:pt x="0" y="1463"/>
                    <a:pt x="428" y="1882"/>
                    <a:pt x="946" y="1882"/>
                  </a:cubicBezTo>
                  <a:cubicBezTo>
                    <a:pt x="1463" y="1882"/>
                    <a:pt x="1883" y="1463"/>
                    <a:pt x="1883" y="937"/>
                  </a:cubicBezTo>
                  <a:cubicBezTo>
                    <a:pt x="1883" y="419"/>
                    <a:pt x="1463"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9"/>
            <p:cNvSpPr/>
            <p:nvPr/>
          </p:nvSpPr>
          <p:spPr>
            <a:xfrm>
              <a:off x="6112364" y="1817603"/>
              <a:ext cx="146716" cy="44608"/>
            </a:xfrm>
            <a:custGeom>
              <a:avLst/>
              <a:gdLst/>
              <a:ahLst/>
              <a:cxnLst/>
              <a:rect l="l" t="t" r="r" b="b"/>
              <a:pathLst>
                <a:path w="3141" h="955" extrusionOk="0">
                  <a:moveTo>
                    <a:pt x="0" y="0"/>
                  </a:moveTo>
                  <a:lnTo>
                    <a:pt x="0" y="955"/>
                  </a:lnTo>
                  <a:cubicBezTo>
                    <a:pt x="268" y="750"/>
                    <a:pt x="589" y="634"/>
                    <a:pt x="946" y="634"/>
                  </a:cubicBezTo>
                  <a:cubicBezTo>
                    <a:pt x="1294" y="634"/>
                    <a:pt x="1624" y="750"/>
                    <a:pt x="1883" y="955"/>
                  </a:cubicBezTo>
                  <a:lnTo>
                    <a:pt x="1883" y="634"/>
                  </a:lnTo>
                  <a:lnTo>
                    <a:pt x="3141" y="634"/>
                  </a:lnTo>
                  <a:lnTo>
                    <a:pt x="3141" y="188"/>
                  </a:lnTo>
                  <a:lnTo>
                    <a:pt x="29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9"/>
            <p:cNvSpPr/>
            <p:nvPr/>
          </p:nvSpPr>
          <p:spPr>
            <a:xfrm>
              <a:off x="5758575" y="1524210"/>
              <a:ext cx="324635" cy="410908"/>
            </a:xfrm>
            <a:custGeom>
              <a:avLst/>
              <a:gdLst/>
              <a:ahLst/>
              <a:cxnLst/>
              <a:rect l="l" t="t" r="r" b="b"/>
              <a:pathLst>
                <a:path w="6950" h="8797" extrusionOk="0">
                  <a:moveTo>
                    <a:pt x="3506" y="3908"/>
                  </a:moveTo>
                  <a:lnTo>
                    <a:pt x="4033" y="4256"/>
                  </a:lnTo>
                  <a:lnTo>
                    <a:pt x="3551" y="4988"/>
                  </a:lnTo>
                  <a:lnTo>
                    <a:pt x="4175" y="5612"/>
                  </a:lnTo>
                  <a:lnTo>
                    <a:pt x="3408" y="6772"/>
                  </a:lnTo>
                  <a:lnTo>
                    <a:pt x="2882" y="6424"/>
                  </a:lnTo>
                  <a:lnTo>
                    <a:pt x="3364" y="5692"/>
                  </a:lnTo>
                  <a:lnTo>
                    <a:pt x="2739" y="5068"/>
                  </a:lnTo>
                  <a:lnTo>
                    <a:pt x="3506" y="3908"/>
                  </a:lnTo>
                  <a:close/>
                  <a:moveTo>
                    <a:pt x="3453" y="1"/>
                  </a:moveTo>
                  <a:cubicBezTo>
                    <a:pt x="3042" y="1"/>
                    <a:pt x="2695" y="269"/>
                    <a:pt x="2561" y="634"/>
                  </a:cubicBezTo>
                  <a:lnTo>
                    <a:pt x="1570" y="634"/>
                  </a:lnTo>
                  <a:cubicBezTo>
                    <a:pt x="705" y="634"/>
                    <a:pt x="0" y="1339"/>
                    <a:pt x="0" y="2204"/>
                  </a:cubicBezTo>
                  <a:lnTo>
                    <a:pt x="0" y="8797"/>
                  </a:lnTo>
                  <a:lnTo>
                    <a:pt x="661" y="8797"/>
                  </a:lnTo>
                  <a:cubicBezTo>
                    <a:pt x="643" y="8690"/>
                    <a:pt x="625" y="8592"/>
                    <a:pt x="625" y="8476"/>
                  </a:cubicBezTo>
                  <a:cubicBezTo>
                    <a:pt x="625" y="7611"/>
                    <a:pt x="1330" y="6915"/>
                    <a:pt x="2195" y="6915"/>
                  </a:cubicBezTo>
                  <a:cubicBezTo>
                    <a:pt x="3060" y="6915"/>
                    <a:pt x="3765" y="7611"/>
                    <a:pt x="3765" y="8476"/>
                  </a:cubicBezTo>
                  <a:cubicBezTo>
                    <a:pt x="3765" y="8592"/>
                    <a:pt x="3756" y="8690"/>
                    <a:pt x="3738" y="8797"/>
                  </a:cubicBezTo>
                  <a:lnTo>
                    <a:pt x="6950" y="8797"/>
                  </a:lnTo>
                  <a:lnTo>
                    <a:pt x="6950" y="2517"/>
                  </a:lnTo>
                  <a:lnTo>
                    <a:pt x="625" y="2517"/>
                  </a:lnTo>
                  <a:lnTo>
                    <a:pt x="625" y="2204"/>
                  </a:lnTo>
                  <a:cubicBezTo>
                    <a:pt x="625" y="1678"/>
                    <a:pt x="1053" y="1259"/>
                    <a:pt x="1570" y="1259"/>
                  </a:cubicBezTo>
                  <a:lnTo>
                    <a:pt x="2561" y="1259"/>
                  </a:lnTo>
                  <a:cubicBezTo>
                    <a:pt x="2695" y="1625"/>
                    <a:pt x="3042" y="1883"/>
                    <a:pt x="3453" y="1883"/>
                  </a:cubicBezTo>
                  <a:lnTo>
                    <a:pt x="5023" y="1883"/>
                  </a:lnTo>
                  <a:lnTo>
                    <a:pt x="5023" y="1259"/>
                  </a:lnTo>
                  <a:lnTo>
                    <a:pt x="4398" y="1259"/>
                  </a:lnTo>
                  <a:lnTo>
                    <a:pt x="4398" y="634"/>
                  </a:lnTo>
                  <a:lnTo>
                    <a:pt x="5023" y="634"/>
                  </a:lnTo>
                  <a:lnTo>
                    <a:pt x="5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49"/>
          <p:cNvGrpSpPr/>
          <p:nvPr/>
        </p:nvGrpSpPr>
        <p:grpSpPr>
          <a:xfrm>
            <a:off x="6866728" y="2032358"/>
            <a:ext cx="504006" cy="413369"/>
            <a:chOff x="6335314" y="1539251"/>
            <a:chExt cx="500502" cy="410496"/>
          </a:xfrm>
        </p:grpSpPr>
        <p:sp>
          <p:nvSpPr>
            <p:cNvPr id="615" name="Google Shape;615;p49"/>
            <p:cNvSpPr/>
            <p:nvPr/>
          </p:nvSpPr>
          <p:spPr>
            <a:xfrm>
              <a:off x="6584891" y="1656309"/>
              <a:ext cx="250926" cy="234671"/>
            </a:xfrm>
            <a:custGeom>
              <a:avLst/>
              <a:gdLst/>
              <a:ahLst/>
              <a:cxnLst/>
              <a:rect l="l" t="t" r="r" b="b"/>
              <a:pathLst>
                <a:path w="5372" h="5024" extrusionOk="0">
                  <a:moveTo>
                    <a:pt x="1" y="1"/>
                  </a:moveTo>
                  <a:cubicBezTo>
                    <a:pt x="1384" y="1"/>
                    <a:pt x="2508" y="1125"/>
                    <a:pt x="2508" y="2517"/>
                  </a:cubicBezTo>
                  <a:cubicBezTo>
                    <a:pt x="2508" y="3899"/>
                    <a:pt x="1384" y="5023"/>
                    <a:pt x="1" y="5023"/>
                  </a:cubicBezTo>
                  <a:lnTo>
                    <a:pt x="2508" y="5023"/>
                  </a:lnTo>
                  <a:cubicBezTo>
                    <a:pt x="3373" y="5023"/>
                    <a:pt x="4078" y="4319"/>
                    <a:pt x="4078" y="3453"/>
                  </a:cubicBezTo>
                  <a:lnTo>
                    <a:pt x="4747" y="3453"/>
                  </a:lnTo>
                  <a:lnTo>
                    <a:pt x="4747" y="4087"/>
                  </a:lnTo>
                  <a:lnTo>
                    <a:pt x="5371" y="4087"/>
                  </a:lnTo>
                  <a:lnTo>
                    <a:pt x="5371" y="946"/>
                  </a:lnTo>
                  <a:lnTo>
                    <a:pt x="4747" y="946"/>
                  </a:lnTo>
                  <a:lnTo>
                    <a:pt x="4747" y="1571"/>
                  </a:lnTo>
                  <a:lnTo>
                    <a:pt x="4078" y="1571"/>
                  </a:lnTo>
                  <a:cubicBezTo>
                    <a:pt x="4078" y="706"/>
                    <a:pt x="3373" y="1"/>
                    <a:pt x="2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9"/>
            <p:cNvSpPr/>
            <p:nvPr/>
          </p:nvSpPr>
          <p:spPr>
            <a:xfrm>
              <a:off x="6423224" y="1656309"/>
              <a:ext cx="161290" cy="234671"/>
            </a:xfrm>
            <a:custGeom>
              <a:avLst/>
              <a:gdLst/>
              <a:ahLst/>
              <a:cxnLst/>
              <a:rect l="l" t="t" r="r" b="b"/>
              <a:pathLst>
                <a:path w="3453" h="5024" extrusionOk="0">
                  <a:moveTo>
                    <a:pt x="0" y="1"/>
                  </a:moveTo>
                  <a:lnTo>
                    <a:pt x="0" y="5023"/>
                  </a:lnTo>
                  <a:lnTo>
                    <a:pt x="3453" y="5023"/>
                  </a:lnTo>
                  <a:cubicBezTo>
                    <a:pt x="2070" y="5023"/>
                    <a:pt x="946" y="3899"/>
                    <a:pt x="946" y="2517"/>
                  </a:cubicBezTo>
                  <a:cubicBezTo>
                    <a:pt x="946" y="1125"/>
                    <a:pt x="2070" y="1"/>
                    <a:pt x="3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9"/>
            <p:cNvSpPr/>
            <p:nvPr/>
          </p:nvSpPr>
          <p:spPr>
            <a:xfrm>
              <a:off x="6335314" y="1657991"/>
              <a:ext cx="58761" cy="231728"/>
            </a:xfrm>
            <a:custGeom>
              <a:avLst/>
              <a:gdLst/>
              <a:ahLst/>
              <a:cxnLst/>
              <a:rect l="l" t="t" r="r" b="b"/>
              <a:pathLst>
                <a:path w="1258" h="4961" extrusionOk="0">
                  <a:moveTo>
                    <a:pt x="1258" y="1"/>
                  </a:moveTo>
                  <a:cubicBezTo>
                    <a:pt x="544" y="143"/>
                    <a:pt x="0" y="777"/>
                    <a:pt x="0" y="1535"/>
                  </a:cubicBezTo>
                  <a:lnTo>
                    <a:pt x="0" y="3417"/>
                  </a:lnTo>
                  <a:cubicBezTo>
                    <a:pt x="0" y="4176"/>
                    <a:pt x="544" y="4809"/>
                    <a:pt x="1258" y="4961"/>
                  </a:cubicBez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9"/>
            <p:cNvSpPr/>
            <p:nvPr/>
          </p:nvSpPr>
          <p:spPr>
            <a:xfrm>
              <a:off x="6496981" y="1685504"/>
              <a:ext cx="175910" cy="176284"/>
            </a:xfrm>
            <a:custGeom>
              <a:avLst/>
              <a:gdLst/>
              <a:ahLst/>
              <a:cxnLst/>
              <a:rect l="l" t="t" r="r" b="b"/>
              <a:pathLst>
                <a:path w="3766" h="3774" extrusionOk="0">
                  <a:moveTo>
                    <a:pt x="1936" y="455"/>
                  </a:moveTo>
                  <a:lnTo>
                    <a:pt x="2454" y="803"/>
                  </a:lnTo>
                  <a:lnTo>
                    <a:pt x="1972" y="1535"/>
                  </a:lnTo>
                  <a:lnTo>
                    <a:pt x="2596" y="2159"/>
                  </a:lnTo>
                  <a:lnTo>
                    <a:pt x="1829" y="3319"/>
                  </a:lnTo>
                  <a:lnTo>
                    <a:pt x="1303" y="2971"/>
                  </a:lnTo>
                  <a:lnTo>
                    <a:pt x="1794" y="2239"/>
                  </a:lnTo>
                  <a:lnTo>
                    <a:pt x="1160" y="1615"/>
                  </a:lnTo>
                  <a:lnTo>
                    <a:pt x="1936" y="455"/>
                  </a:lnTo>
                  <a:close/>
                  <a:moveTo>
                    <a:pt x="1883" y="0"/>
                  </a:moveTo>
                  <a:cubicBezTo>
                    <a:pt x="839" y="0"/>
                    <a:pt x="0" y="848"/>
                    <a:pt x="0" y="1892"/>
                  </a:cubicBezTo>
                  <a:cubicBezTo>
                    <a:pt x="0" y="2926"/>
                    <a:pt x="839" y="3774"/>
                    <a:pt x="1883" y="3774"/>
                  </a:cubicBezTo>
                  <a:cubicBezTo>
                    <a:pt x="2918" y="3774"/>
                    <a:pt x="3765" y="2926"/>
                    <a:pt x="3765" y="1892"/>
                  </a:cubicBezTo>
                  <a:cubicBezTo>
                    <a:pt x="3765" y="848"/>
                    <a:pt x="2918" y="0"/>
                    <a:pt x="1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9"/>
            <p:cNvSpPr/>
            <p:nvPr/>
          </p:nvSpPr>
          <p:spPr>
            <a:xfrm>
              <a:off x="6467413" y="1539251"/>
              <a:ext cx="234624" cy="87955"/>
            </a:xfrm>
            <a:custGeom>
              <a:avLst/>
              <a:gdLst/>
              <a:ahLst/>
              <a:cxnLst/>
              <a:rect l="l" t="t" r="r" b="b"/>
              <a:pathLst>
                <a:path w="5023" h="1883" extrusionOk="0">
                  <a:moveTo>
                    <a:pt x="1258" y="0"/>
                  </a:moveTo>
                  <a:cubicBezTo>
                    <a:pt x="562" y="0"/>
                    <a:pt x="0" y="562"/>
                    <a:pt x="0" y="1249"/>
                  </a:cubicBezTo>
                  <a:lnTo>
                    <a:pt x="1383" y="1249"/>
                  </a:lnTo>
                  <a:lnTo>
                    <a:pt x="1062" y="1882"/>
                  </a:lnTo>
                  <a:lnTo>
                    <a:pt x="3961" y="1882"/>
                  </a:lnTo>
                  <a:lnTo>
                    <a:pt x="3649" y="1249"/>
                  </a:lnTo>
                  <a:lnTo>
                    <a:pt x="5023" y="1249"/>
                  </a:lnTo>
                  <a:cubicBezTo>
                    <a:pt x="5023" y="562"/>
                    <a:pt x="4461" y="0"/>
                    <a:pt x="3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9"/>
            <p:cNvSpPr/>
            <p:nvPr/>
          </p:nvSpPr>
          <p:spPr>
            <a:xfrm>
              <a:off x="6481987" y="1920087"/>
              <a:ext cx="205477" cy="29661"/>
            </a:xfrm>
            <a:custGeom>
              <a:avLst/>
              <a:gdLst/>
              <a:ahLst/>
              <a:cxnLst/>
              <a:rect l="l" t="t" r="r" b="b"/>
              <a:pathLst>
                <a:path w="4399" h="635" extrusionOk="0">
                  <a:moveTo>
                    <a:pt x="0" y="1"/>
                  </a:moveTo>
                  <a:lnTo>
                    <a:pt x="0" y="634"/>
                  </a:lnTo>
                  <a:lnTo>
                    <a:pt x="4398" y="634"/>
                  </a:lnTo>
                  <a:lnTo>
                    <a:pt x="43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Divide the content in four ideas</a:t>
            </a:r>
            <a:endParaRPr/>
          </a:p>
        </p:txBody>
      </p:sp>
      <p:sp>
        <p:nvSpPr>
          <p:cNvPr id="626" name="Google Shape;626;p50"/>
          <p:cNvSpPr txBox="1">
            <a:spLocks noGrp="1"/>
          </p:cNvSpPr>
          <p:nvPr>
            <p:ph type="subTitle" idx="1"/>
          </p:nvPr>
        </p:nvSpPr>
        <p:spPr>
          <a:xfrm>
            <a:off x="1574400" y="1899975"/>
            <a:ext cx="29976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very cold place full of iron oxide dust</a:t>
            </a:r>
            <a:endParaRPr/>
          </a:p>
        </p:txBody>
      </p:sp>
      <p:sp>
        <p:nvSpPr>
          <p:cNvPr id="627" name="Google Shape;627;p50"/>
          <p:cNvSpPr txBox="1">
            <a:spLocks noGrp="1"/>
          </p:cNvSpPr>
          <p:nvPr>
            <p:ph type="subTitle" idx="2"/>
          </p:nvPr>
        </p:nvSpPr>
        <p:spPr>
          <a:xfrm>
            <a:off x="4571998" y="1899975"/>
            <a:ext cx="2997600" cy="6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has a nice name and is the second planet from the Sun</a:t>
            </a:r>
            <a:endParaRPr/>
          </a:p>
        </p:txBody>
      </p:sp>
      <p:sp>
        <p:nvSpPr>
          <p:cNvPr id="628" name="Google Shape;628;p50"/>
          <p:cNvSpPr txBox="1">
            <a:spLocks noGrp="1"/>
          </p:cNvSpPr>
          <p:nvPr>
            <p:ph type="subTitle" idx="3"/>
          </p:nvPr>
        </p:nvSpPr>
        <p:spPr>
          <a:xfrm>
            <a:off x="1574400" y="3625375"/>
            <a:ext cx="29976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a:t>
            </a:r>
            <a:endParaRPr/>
          </a:p>
        </p:txBody>
      </p:sp>
      <p:sp>
        <p:nvSpPr>
          <p:cNvPr id="629" name="Google Shape;629;p50"/>
          <p:cNvSpPr txBox="1">
            <a:spLocks noGrp="1"/>
          </p:cNvSpPr>
          <p:nvPr>
            <p:ph type="subTitle" idx="4"/>
          </p:nvPr>
        </p:nvSpPr>
        <p:spPr>
          <a:xfrm>
            <a:off x="4571998" y="3625375"/>
            <a:ext cx="2997600" cy="66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closest planet from the Sun and the smallest one </a:t>
            </a:r>
            <a:endParaRPr/>
          </a:p>
        </p:txBody>
      </p:sp>
      <p:sp>
        <p:nvSpPr>
          <p:cNvPr id="630" name="Google Shape;630;p50"/>
          <p:cNvSpPr txBox="1">
            <a:spLocks noGrp="1"/>
          </p:cNvSpPr>
          <p:nvPr>
            <p:ph type="subTitle" idx="5"/>
          </p:nvPr>
        </p:nvSpPr>
        <p:spPr>
          <a:xfrm>
            <a:off x="1574400" y="1465775"/>
            <a:ext cx="29976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 </a:t>
            </a:r>
            <a:endParaRPr/>
          </a:p>
        </p:txBody>
      </p:sp>
      <p:sp>
        <p:nvSpPr>
          <p:cNvPr id="631" name="Google Shape;631;p50"/>
          <p:cNvSpPr txBox="1">
            <a:spLocks noGrp="1"/>
          </p:cNvSpPr>
          <p:nvPr>
            <p:ph type="subTitle" idx="6"/>
          </p:nvPr>
        </p:nvSpPr>
        <p:spPr>
          <a:xfrm>
            <a:off x="1574400" y="3191250"/>
            <a:ext cx="29976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 </a:t>
            </a:r>
            <a:endParaRPr/>
          </a:p>
        </p:txBody>
      </p:sp>
      <p:sp>
        <p:nvSpPr>
          <p:cNvPr id="632" name="Google Shape;632;p50"/>
          <p:cNvSpPr txBox="1">
            <a:spLocks noGrp="1"/>
          </p:cNvSpPr>
          <p:nvPr>
            <p:ph type="subTitle" idx="7"/>
          </p:nvPr>
        </p:nvSpPr>
        <p:spPr>
          <a:xfrm>
            <a:off x="4571992" y="1465775"/>
            <a:ext cx="29976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Venus </a:t>
            </a:r>
            <a:endParaRPr/>
          </a:p>
        </p:txBody>
      </p:sp>
      <p:sp>
        <p:nvSpPr>
          <p:cNvPr id="633" name="Google Shape;633;p50"/>
          <p:cNvSpPr txBox="1">
            <a:spLocks noGrp="1"/>
          </p:cNvSpPr>
          <p:nvPr>
            <p:ph type="subTitle" idx="8"/>
          </p:nvPr>
        </p:nvSpPr>
        <p:spPr>
          <a:xfrm>
            <a:off x="4571992" y="3191250"/>
            <a:ext cx="29976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Mercury </a:t>
            </a:r>
            <a:endParaRPr/>
          </a:p>
        </p:txBody>
      </p:sp>
      <p:grpSp>
        <p:nvGrpSpPr>
          <p:cNvPr id="634" name="Google Shape;634;p50"/>
          <p:cNvGrpSpPr/>
          <p:nvPr/>
        </p:nvGrpSpPr>
        <p:grpSpPr>
          <a:xfrm>
            <a:off x="994181" y="1647727"/>
            <a:ext cx="504009" cy="472543"/>
            <a:chOff x="1721075" y="2110527"/>
            <a:chExt cx="500506" cy="469258"/>
          </a:xfrm>
        </p:grpSpPr>
        <p:sp>
          <p:nvSpPr>
            <p:cNvPr id="635" name="Google Shape;635;p50"/>
            <p:cNvSpPr/>
            <p:nvPr/>
          </p:nvSpPr>
          <p:spPr>
            <a:xfrm>
              <a:off x="1721075" y="2257200"/>
              <a:ext cx="59649" cy="58808"/>
            </a:xfrm>
            <a:custGeom>
              <a:avLst/>
              <a:gdLst/>
              <a:ahLst/>
              <a:cxnLst/>
              <a:rect l="l" t="t" r="r" b="b"/>
              <a:pathLst>
                <a:path w="1277" h="1259" extrusionOk="0">
                  <a:moveTo>
                    <a:pt x="0" y="1"/>
                  </a:moveTo>
                  <a:lnTo>
                    <a:pt x="0" y="1259"/>
                  </a:lnTo>
                  <a:lnTo>
                    <a:pt x="1276" y="1259"/>
                  </a:lnTo>
                  <a:lnTo>
                    <a:pt x="1276" y="625"/>
                  </a:lnTo>
                  <a:lnTo>
                    <a:pt x="634" y="625"/>
                  </a:lnTo>
                  <a:lnTo>
                    <a:pt x="6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2161932" y="2257200"/>
              <a:ext cx="59649" cy="58808"/>
            </a:xfrm>
            <a:custGeom>
              <a:avLst/>
              <a:gdLst/>
              <a:ahLst/>
              <a:cxnLst/>
              <a:rect l="l" t="t" r="r" b="b"/>
              <a:pathLst>
                <a:path w="1277" h="1259" extrusionOk="0">
                  <a:moveTo>
                    <a:pt x="652" y="1"/>
                  </a:moveTo>
                  <a:lnTo>
                    <a:pt x="652" y="625"/>
                  </a:lnTo>
                  <a:lnTo>
                    <a:pt x="1" y="625"/>
                  </a:lnTo>
                  <a:lnTo>
                    <a:pt x="1" y="1259"/>
                  </a:lnTo>
                  <a:lnTo>
                    <a:pt x="1277" y="1259"/>
                  </a:lnTo>
                  <a:lnTo>
                    <a:pt x="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1780678" y="2110527"/>
              <a:ext cx="381294" cy="58808"/>
            </a:xfrm>
            <a:custGeom>
              <a:avLst/>
              <a:gdLst/>
              <a:ahLst/>
              <a:cxnLst/>
              <a:rect l="l" t="t" r="r" b="b"/>
              <a:pathLst>
                <a:path w="8163" h="1259" extrusionOk="0">
                  <a:moveTo>
                    <a:pt x="812" y="1"/>
                  </a:moveTo>
                  <a:lnTo>
                    <a:pt x="0" y="813"/>
                  </a:lnTo>
                  <a:lnTo>
                    <a:pt x="0" y="1259"/>
                  </a:lnTo>
                  <a:lnTo>
                    <a:pt x="8163" y="1259"/>
                  </a:lnTo>
                  <a:lnTo>
                    <a:pt x="8163" y="813"/>
                  </a:lnTo>
                  <a:lnTo>
                    <a:pt x="73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1780678" y="2198484"/>
              <a:ext cx="176284" cy="87955"/>
            </a:xfrm>
            <a:custGeom>
              <a:avLst/>
              <a:gdLst/>
              <a:ahLst/>
              <a:cxnLst/>
              <a:rect l="l" t="t" r="r" b="b"/>
              <a:pathLst>
                <a:path w="3774" h="1883" extrusionOk="0">
                  <a:moveTo>
                    <a:pt x="0" y="0"/>
                  </a:moveTo>
                  <a:lnTo>
                    <a:pt x="0" y="1882"/>
                  </a:lnTo>
                  <a:lnTo>
                    <a:pt x="1445" y="1882"/>
                  </a:lnTo>
                  <a:lnTo>
                    <a:pt x="2605" y="723"/>
                  </a:lnTo>
                  <a:lnTo>
                    <a:pt x="3051" y="1160"/>
                  </a:lnTo>
                  <a:lnTo>
                    <a:pt x="2328" y="1882"/>
                  </a:lnTo>
                  <a:lnTo>
                    <a:pt x="3774" y="1882"/>
                  </a:lnTo>
                  <a:lnTo>
                    <a:pt x="3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a:off x="1986112" y="2198484"/>
              <a:ext cx="175863" cy="87955"/>
            </a:xfrm>
            <a:custGeom>
              <a:avLst/>
              <a:gdLst/>
              <a:ahLst/>
              <a:cxnLst/>
              <a:rect l="l" t="t" r="r" b="b"/>
              <a:pathLst>
                <a:path w="3765" h="1883" extrusionOk="0">
                  <a:moveTo>
                    <a:pt x="0" y="0"/>
                  </a:moveTo>
                  <a:lnTo>
                    <a:pt x="0" y="1882"/>
                  </a:lnTo>
                  <a:lnTo>
                    <a:pt x="812" y="1882"/>
                  </a:lnTo>
                  <a:lnTo>
                    <a:pt x="1972" y="723"/>
                  </a:lnTo>
                  <a:lnTo>
                    <a:pt x="2418" y="1160"/>
                  </a:lnTo>
                  <a:lnTo>
                    <a:pt x="1695" y="1882"/>
                  </a:lnTo>
                  <a:lnTo>
                    <a:pt x="3765" y="1882"/>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1780678" y="2315963"/>
              <a:ext cx="381294" cy="205057"/>
            </a:xfrm>
            <a:custGeom>
              <a:avLst/>
              <a:gdLst/>
              <a:ahLst/>
              <a:cxnLst/>
              <a:rect l="l" t="t" r="r" b="b"/>
              <a:pathLst>
                <a:path w="8163" h="4390" extrusionOk="0">
                  <a:moveTo>
                    <a:pt x="4131" y="768"/>
                  </a:moveTo>
                  <a:lnTo>
                    <a:pt x="4657" y="1116"/>
                  </a:lnTo>
                  <a:lnTo>
                    <a:pt x="4175" y="1847"/>
                  </a:lnTo>
                  <a:lnTo>
                    <a:pt x="4800" y="2472"/>
                  </a:lnTo>
                  <a:lnTo>
                    <a:pt x="4032" y="3623"/>
                  </a:lnTo>
                  <a:lnTo>
                    <a:pt x="3506" y="3275"/>
                  </a:lnTo>
                  <a:lnTo>
                    <a:pt x="3988" y="2552"/>
                  </a:lnTo>
                  <a:lnTo>
                    <a:pt x="3363" y="1928"/>
                  </a:lnTo>
                  <a:lnTo>
                    <a:pt x="4131" y="768"/>
                  </a:lnTo>
                  <a:close/>
                  <a:moveTo>
                    <a:pt x="0" y="1"/>
                  </a:moveTo>
                  <a:lnTo>
                    <a:pt x="0" y="4390"/>
                  </a:lnTo>
                  <a:lnTo>
                    <a:pt x="8163" y="4390"/>
                  </a:lnTo>
                  <a:lnTo>
                    <a:pt x="81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2044875" y="2550592"/>
              <a:ext cx="87955" cy="29194"/>
            </a:xfrm>
            <a:custGeom>
              <a:avLst/>
              <a:gdLst/>
              <a:ahLst/>
              <a:cxnLst/>
              <a:rect l="l" t="t" r="r" b="b"/>
              <a:pathLst>
                <a:path w="1883" h="625" extrusionOk="0">
                  <a:moveTo>
                    <a:pt x="0" y="0"/>
                  </a:moveTo>
                  <a:lnTo>
                    <a:pt x="0" y="625"/>
                  </a:lnTo>
                  <a:lnTo>
                    <a:pt x="1882" y="625"/>
                  </a:lnTo>
                  <a:lnTo>
                    <a:pt x="1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1810246" y="2550592"/>
              <a:ext cx="87955" cy="29194"/>
            </a:xfrm>
            <a:custGeom>
              <a:avLst/>
              <a:gdLst/>
              <a:ahLst/>
              <a:cxnLst/>
              <a:rect l="l" t="t" r="r" b="b"/>
              <a:pathLst>
                <a:path w="1883" h="625" extrusionOk="0">
                  <a:moveTo>
                    <a:pt x="0" y="0"/>
                  </a:moveTo>
                  <a:lnTo>
                    <a:pt x="0" y="625"/>
                  </a:lnTo>
                  <a:lnTo>
                    <a:pt x="1883" y="625"/>
                  </a:lnTo>
                  <a:lnTo>
                    <a:pt x="1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50"/>
          <p:cNvGrpSpPr/>
          <p:nvPr/>
        </p:nvGrpSpPr>
        <p:grpSpPr>
          <a:xfrm>
            <a:off x="7617708" y="1691991"/>
            <a:ext cx="504008" cy="384015"/>
            <a:chOff x="2297814" y="2154296"/>
            <a:chExt cx="500504" cy="381346"/>
          </a:xfrm>
        </p:grpSpPr>
        <p:sp>
          <p:nvSpPr>
            <p:cNvPr id="644" name="Google Shape;644;p50"/>
            <p:cNvSpPr/>
            <p:nvPr/>
          </p:nvSpPr>
          <p:spPr>
            <a:xfrm>
              <a:off x="2327382" y="2389299"/>
              <a:ext cx="146716" cy="146342"/>
            </a:xfrm>
            <a:custGeom>
              <a:avLst/>
              <a:gdLst/>
              <a:ahLst/>
              <a:cxnLst/>
              <a:rect l="l" t="t" r="r" b="b"/>
              <a:pathLst>
                <a:path w="3141" h="3133" extrusionOk="0">
                  <a:moveTo>
                    <a:pt x="1883" y="1250"/>
                  </a:moveTo>
                  <a:lnTo>
                    <a:pt x="1883" y="1883"/>
                  </a:lnTo>
                  <a:lnTo>
                    <a:pt x="1249" y="1883"/>
                  </a:lnTo>
                  <a:lnTo>
                    <a:pt x="1249" y="1250"/>
                  </a:lnTo>
                  <a:close/>
                  <a:moveTo>
                    <a:pt x="1571" y="1"/>
                  </a:moveTo>
                  <a:cubicBezTo>
                    <a:pt x="705" y="1"/>
                    <a:pt x="0" y="697"/>
                    <a:pt x="0" y="1562"/>
                  </a:cubicBezTo>
                  <a:cubicBezTo>
                    <a:pt x="0" y="2427"/>
                    <a:pt x="705" y="3132"/>
                    <a:pt x="1571" y="3132"/>
                  </a:cubicBezTo>
                  <a:cubicBezTo>
                    <a:pt x="2436" y="3132"/>
                    <a:pt x="3141" y="2427"/>
                    <a:pt x="3141" y="1562"/>
                  </a:cubicBezTo>
                  <a:cubicBezTo>
                    <a:pt x="3141" y="697"/>
                    <a:pt x="2436" y="1"/>
                    <a:pt x="1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2651602" y="2389299"/>
              <a:ext cx="146716" cy="146342"/>
            </a:xfrm>
            <a:custGeom>
              <a:avLst/>
              <a:gdLst/>
              <a:ahLst/>
              <a:cxnLst/>
              <a:rect l="l" t="t" r="r" b="b"/>
              <a:pathLst>
                <a:path w="3141" h="3133" extrusionOk="0">
                  <a:moveTo>
                    <a:pt x="1891" y="1250"/>
                  </a:moveTo>
                  <a:lnTo>
                    <a:pt x="1891" y="1883"/>
                  </a:lnTo>
                  <a:lnTo>
                    <a:pt x="1258" y="1883"/>
                  </a:lnTo>
                  <a:lnTo>
                    <a:pt x="1258" y="1250"/>
                  </a:lnTo>
                  <a:close/>
                  <a:moveTo>
                    <a:pt x="1570" y="1"/>
                  </a:moveTo>
                  <a:cubicBezTo>
                    <a:pt x="705" y="1"/>
                    <a:pt x="0" y="697"/>
                    <a:pt x="0" y="1562"/>
                  </a:cubicBezTo>
                  <a:cubicBezTo>
                    <a:pt x="0" y="2427"/>
                    <a:pt x="705" y="3132"/>
                    <a:pt x="1570" y="3132"/>
                  </a:cubicBezTo>
                  <a:cubicBezTo>
                    <a:pt x="2435" y="3132"/>
                    <a:pt x="3140" y="2427"/>
                    <a:pt x="3140" y="1562"/>
                  </a:cubicBezTo>
                  <a:cubicBezTo>
                    <a:pt x="3140" y="697"/>
                    <a:pt x="2435" y="1"/>
                    <a:pt x="1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0"/>
            <p:cNvSpPr/>
            <p:nvPr/>
          </p:nvSpPr>
          <p:spPr>
            <a:xfrm>
              <a:off x="2385724" y="2271821"/>
              <a:ext cx="176330" cy="58808"/>
            </a:xfrm>
            <a:custGeom>
              <a:avLst/>
              <a:gdLst/>
              <a:ahLst/>
              <a:cxnLst/>
              <a:rect l="l" t="t" r="r" b="b"/>
              <a:pathLst>
                <a:path w="3775" h="1259" extrusionOk="0">
                  <a:moveTo>
                    <a:pt x="634" y="0"/>
                  </a:moveTo>
                  <a:cubicBezTo>
                    <a:pt x="286" y="0"/>
                    <a:pt x="0" y="286"/>
                    <a:pt x="0" y="625"/>
                  </a:cubicBezTo>
                  <a:lnTo>
                    <a:pt x="0" y="1258"/>
                  </a:lnTo>
                  <a:lnTo>
                    <a:pt x="3774" y="1258"/>
                  </a:lnTo>
                  <a:lnTo>
                    <a:pt x="3774" y="625"/>
                  </a:lnTo>
                  <a:cubicBezTo>
                    <a:pt x="3774" y="286"/>
                    <a:pt x="3489" y="0"/>
                    <a:pt x="3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0"/>
            <p:cNvSpPr/>
            <p:nvPr/>
          </p:nvSpPr>
          <p:spPr>
            <a:xfrm>
              <a:off x="2297814" y="2154296"/>
              <a:ext cx="234624" cy="149659"/>
            </a:xfrm>
            <a:custGeom>
              <a:avLst/>
              <a:gdLst/>
              <a:ahLst/>
              <a:cxnLst/>
              <a:rect l="l" t="t" r="r" b="b"/>
              <a:pathLst>
                <a:path w="5023" h="3204" extrusionOk="0">
                  <a:moveTo>
                    <a:pt x="3453" y="0"/>
                  </a:moveTo>
                  <a:cubicBezTo>
                    <a:pt x="3051" y="0"/>
                    <a:pt x="2703" y="268"/>
                    <a:pt x="2569" y="634"/>
                  </a:cubicBezTo>
                  <a:lnTo>
                    <a:pt x="1570" y="634"/>
                  </a:lnTo>
                  <a:cubicBezTo>
                    <a:pt x="705" y="634"/>
                    <a:pt x="0" y="1339"/>
                    <a:pt x="0" y="2204"/>
                  </a:cubicBezTo>
                  <a:cubicBezTo>
                    <a:pt x="0" y="2588"/>
                    <a:pt x="143" y="2935"/>
                    <a:pt x="366" y="3203"/>
                  </a:cubicBezTo>
                  <a:cubicBezTo>
                    <a:pt x="526" y="3069"/>
                    <a:pt x="714" y="2944"/>
                    <a:pt x="901" y="2846"/>
                  </a:cubicBezTo>
                  <a:cubicBezTo>
                    <a:pt x="741" y="2677"/>
                    <a:pt x="633" y="2454"/>
                    <a:pt x="633" y="2204"/>
                  </a:cubicBezTo>
                  <a:cubicBezTo>
                    <a:pt x="633" y="1687"/>
                    <a:pt x="1053" y="1258"/>
                    <a:pt x="1570" y="1258"/>
                  </a:cubicBezTo>
                  <a:lnTo>
                    <a:pt x="2569" y="1258"/>
                  </a:lnTo>
                  <a:cubicBezTo>
                    <a:pt x="2703" y="1624"/>
                    <a:pt x="3051" y="1892"/>
                    <a:pt x="3453" y="1892"/>
                  </a:cubicBezTo>
                  <a:lnTo>
                    <a:pt x="5023" y="1892"/>
                  </a:lnTo>
                  <a:lnTo>
                    <a:pt x="5023" y="1258"/>
                  </a:lnTo>
                  <a:lnTo>
                    <a:pt x="4398" y="1258"/>
                  </a:lnTo>
                  <a:lnTo>
                    <a:pt x="4398" y="634"/>
                  </a:lnTo>
                  <a:lnTo>
                    <a:pt x="5023" y="634"/>
                  </a:lnTo>
                  <a:lnTo>
                    <a:pt x="50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0"/>
            <p:cNvSpPr/>
            <p:nvPr/>
          </p:nvSpPr>
          <p:spPr>
            <a:xfrm>
              <a:off x="2400718" y="2154296"/>
              <a:ext cx="357565" cy="323000"/>
            </a:xfrm>
            <a:custGeom>
              <a:avLst/>
              <a:gdLst/>
              <a:ahLst/>
              <a:cxnLst/>
              <a:rect l="l" t="t" r="r" b="b"/>
              <a:pathLst>
                <a:path w="7655" h="6915" extrusionOk="0">
                  <a:moveTo>
                    <a:pt x="4122" y="0"/>
                  </a:moveTo>
                  <a:lnTo>
                    <a:pt x="4122" y="634"/>
                  </a:lnTo>
                  <a:lnTo>
                    <a:pt x="5380" y="634"/>
                  </a:lnTo>
                  <a:lnTo>
                    <a:pt x="5380" y="955"/>
                  </a:lnTo>
                  <a:cubicBezTo>
                    <a:pt x="4996" y="1240"/>
                    <a:pt x="4747" y="1695"/>
                    <a:pt x="4747" y="2204"/>
                  </a:cubicBezTo>
                  <a:lnTo>
                    <a:pt x="4747" y="4586"/>
                  </a:lnTo>
                  <a:lnTo>
                    <a:pt x="4301" y="5032"/>
                  </a:lnTo>
                  <a:lnTo>
                    <a:pt x="3453" y="5032"/>
                  </a:lnTo>
                  <a:lnTo>
                    <a:pt x="3453" y="4398"/>
                  </a:lnTo>
                  <a:lnTo>
                    <a:pt x="1" y="4398"/>
                  </a:lnTo>
                  <a:cubicBezTo>
                    <a:pt x="1205" y="4398"/>
                    <a:pt x="2195" y="5389"/>
                    <a:pt x="2195" y="6593"/>
                  </a:cubicBezTo>
                  <a:cubicBezTo>
                    <a:pt x="2195" y="6709"/>
                    <a:pt x="2177" y="6807"/>
                    <a:pt x="2159" y="6914"/>
                  </a:cubicBezTo>
                  <a:lnTo>
                    <a:pt x="4782" y="6914"/>
                  </a:lnTo>
                  <a:cubicBezTo>
                    <a:pt x="4764" y="6807"/>
                    <a:pt x="4747" y="6709"/>
                    <a:pt x="4747" y="6593"/>
                  </a:cubicBezTo>
                  <a:cubicBezTo>
                    <a:pt x="4747" y="5389"/>
                    <a:pt x="5737" y="4398"/>
                    <a:pt x="6941" y="4398"/>
                  </a:cubicBezTo>
                  <a:cubicBezTo>
                    <a:pt x="7200" y="4398"/>
                    <a:pt x="7432" y="4452"/>
                    <a:pt x="7655" y="4532"/>
                  </a:cubicBezTo>
                  <a:cubicBezTo>
                    <a:pt x="7432" y="4158"/>
                    <a:pt x="7066" y="3890"/>
                    <a:pt x="6629" y="3801"/>
                  </a:cubicBezTo>
                  <a:lnTo>
                    <a:pt x="6629" y="2516"/>
                  </a:lnTo>
                  <a:lnTo>
                    <a:pt x="7262" y="2516"/>
                  </a:lnTo>
                  <a:lnTo>
                    <a:pt x="7262" y="634"/>
                  </a:lnTo>
                  <a:lnTo>
                    <a:pt x="6317" y="634"/>
                  </a:lnTo>
                  <a:cubicBezTo>
                    <a:pt x="6210" y="634"/>
                    <a:pt x="6103" y="643"/>
                    <a:pt x="6004" y="661"/>
                  </a:cubicBezTo>
                  <a:lnTo>
                    <a:pt x="6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0"/>
            <p:cNvSpPr/>
            <p:nvPr/>
          </p:nvSpPr>
          <p:spPr>
            <a:xfrm>
              <a:off x="2297814" y="2311385"/>
              <a:ext cx="102949" cy="150920"/>
            </a:xfrm>
            <a:custGeom>
              <a:avLst/>
              <a:gdLst/>
              <a:ahLst/>
              <a:cxnLst/>
              <a:rect l="l" t="t" r="r" b="b"/>
              <a:pathLst>
                <a:path w="2204" h="3231" extrusionOk="0">
                  <a:moveTo>
                    <a:pt x="1258" y="1"/>
                  </a:moveTo>
                  <a:cubicBezTo>
                    <a:pt x="518" y="357"/>
                    <a:pt x="0" y="1107"/>
                    <a:pt x="0" y="1981"/>
                  </a:cubicBezTo>
                  <a:lnTo>
                    <a:pt x="0" y="3230"/>
                  </a:lnTo>
                  <a:cubicBezTo>
                    <a:pt x="0" y="2026"/>
                    <a:pt x="990" y="1035"/>
                    <a:pt x="2204" y="1035"/>
                  </a:cubicBezTo>
                  <a:lnTo>
                    <a:pt x="1258" y="1035"/>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0"/>
            <p:cNvSpPr/>
            <p:nvPr/>
          </p:nvSpPr>
          <p:spPr>
            <a:xfrm>
              <a:off x="2297814" y="2462262"/>
              <a:ext cx="1682" cy="15041"/>
            </a:xfrm>
            <a:custGeom>
              <a:avLst/>
              <a:gdLst/>
              <a:ahLst/>
              <a:cxnLst/>
              <a:rect l="l" t="t" r="r" b="b"/>
              <a:pathLst>
                <a:path w="36" h="322" extrusionOk="0">
                  <a:moveTo>
                    <a:pt x="0" y="0"/>
                  </a:moveTo>
                  <a:lnTo>
                    <a:pt x="0" y="321"/>
                  </a:lnTo>
                  <a:lnTo>
                    <a:pt x="36" y="321"/>
                  </a:lnTo>
                  <a:cubicBezTo>
                    <a:pt x="18" y="214"/>
                    <a:pt x="0" y="10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50"/>
          <p:cNvGrpSpPr/>
          <p:nvPr/>
        </p:nvGrpSpPr>
        <p:grpSpPr>
          <a:xfrm>
            <a:off x="1054202" y="3377976"/>
            <a:ext cx="385233" cy="504001"/>
            <a:chOff x="1780678" y="2695583"/>
            <a:chExt cx="382555" cy="500498"/>
          </a:xfrm>
        </p:grpSpPr>
        <p:sp>
          <p:nvSpPr>
            <p:cNvPr id="652" name="Google Shape;652;p50"/>
            <p:cNvSpPr/>
            <p:nvPr/>
          </p:nvSpPr>
          <p:spPr>
            <a:xfrm>
              <a:off x="1780678" y="2695583"/>
              <a:ext cx="382555" cy="500498"/>
            </a:xfrm>
            <a:custGeom>
              <a:avLst/>
              <a:gdLst/>
              <a:ahLst/>
              <a:cxnLst/>
              <a:rect l="l" t="t" r="r" b="b"/>
              <a:pathLst>
                <a:path w="8190" h="10715" extrusionOk="0">
                  <a:moveTo>
                    <a:pt x="5451" y="3186"/>
                  </a:moveTo>
                  <a:lnTo>
                    <a:pt x="5308" y="4354"/>
                  </a:lnTo>
                  <a:cubicBezTo>
                    <a:pt x="4773" y="4015"/>
                    <a:pt x="4139" y="3810"/>
                    <a:pt x="3453" y="3810"/>
                  </a:cubicBezTo>
                  <a:cubicBezTo>
                    <a:pt x="3399" y="3810"/>
                    <a:pt x="3354" y="3819"/>
                    <a:pt x="3301" y="3819"/>
                  </a:cubicBezTo>
                  <a:lnTo>
                    <a:pt x="3078" y="3186"/>
                  </a:lnTo>
                  <a:close/>
                  <a:moveTo>
                    <a:pt x="3453" y="5068"/>
                  </a:moveTo>
                  <a:cubicBezTo>
                    <a:pt x="4666" y="5068"/>
                    <a:pt x="5656" y="6058"/>
                    <a:pt x="5656" y="7271"/>
                  </a:cubicBezTo>
                  <a:cubicBezTo>
                    <a:pt x="5656" y="8476"/>
                    <a:pt x="4666" y="9466"/>
                    <a:pt x="3453" y="9466"/>
                  </a:cubicBezTo>
                  <a:cubicBezTo>
                    <a:pt x="2248" y="9466"/>
                    <a:pt x="1258" y="8476"/>
                    <a:pt x="1258" y="7271"/>
                  </a:cubicBezTo>
                  <a:cubicBezTo>
                    <a:pt x="1258" y="6058"/>
                    <a:pt x="2248" y="5068"/>
                    <a:pt x="3453" y="5068"/>
                  </a:cubicBezTo>
                  <a:close/>
                  <a:moveTo>
                    <a:pt x="5968" y="1"/>
                  </a:moveTo>
                  <a:lnTo>
                    <a:pt x="5968" y="625"/>
                  </a:lnTo>
                  <a:lnTo>
                    <a:pt x="7226" y="625"/>
                  </a:lnTo>
                  <a:cubicBezTo>
                    <a:pt x="7396" y="625"/>
                    <a:pt x="7538" y="768"/>
                    <a:pt x="7538" y="946"/>
                  </a:cubicBezTo>
                  <a:cubicBezTo>
                    <a:pt x="7538" y="1116"/>
                    <a:pt x="7396" y="1259"/>
                    <a:pt x="7226" y="1259"/>
                  </a:cubicBezTo>
                  <a:lnTo>
                    <a:pt x="5692" y="1259"/>
                  </a:lnTo>
                  <a:lnTo>
                    <a:pt x="5531" y="2552"/>
                  </a:lnTo>
                  <a:lnTo>
                    <a:pt x="2864" y="2552"/>
                  </a:lnTo>
                  <a:lnTo>
                    <a:pt x="2641" y="1883"/>
                  </a:lnTo>
                  <a:lnTo>
                    <a:pt x="3453" y="1883"/>
                  </a:lnTo>
                  <a:lnTo>
                    <a:pt x="3453" y="1259"/>
                  </a:lnTo>
                  <a:lnTo>
                    <a:pt x="946" y="1259"/>
                  </a:lnTo>
                  <a:lnTo>
                    <a:pt x="946" y="1883"/>
                  </a:lnTo>
                  <a:lnTo>
                    <a:pt x="1981" y="1883"/>
                  </a:lnTo>
                  <a:lnTo>
                    <a:pt x="2195" y="2552"/>
                  </a:lnTo>
                  <a:lnTo>
                    <a:pt x="1570" y="2552"/>
                  </a:lnTo>
                  <a:lnTo>
                    <a:pt x="1570" y="3186"/>
                  </a:lnTo>
                  <a:lnTo>
                    <a:pt x="2418" y="3186"/>
                  </a:lnTo>
                  <a:lnTo>
                    <a:pt x="2667" y="3908"/>
                  </a:lnTo>
                  <a:cubicBezTo>
                    <a:pt x="1142" y="4265"/>
                    <a:pt x="0" y="5630"/>
                    <a:pt x="0" y="7263"/>
                  </a:cubicBezTo>
                  <a:cubicBezTo>
                    <a:pt x="0" y="9172"/>
                    <a:pt x="1552" y="10715"/>
                    <a:pt x="3453" y="10715"/>
                  </a:cubicBezTo>
                  <a:cubicBezTo>
                    <a:pt x="5362" y="10715"/>
                    <a:pt x="6905" y="9172"/>
                    <a:pt x="6905" y="7263"/>
                  </a:cubicBezTo>
                  <a:cubicBezTo>
                    <a:pt x="6905" y="6308"/>
                    <a:pt x="6512" y="5434"/>
                    <a:pt x="5888" y="4809"/>
                  </a:cubicBezTo>
                  <a:lnTo>
                    <a:pt x="6245" y="1883"/>
                  </a:lnTo>
                  <a:lnTo>
                    <a:pt x="7208" y="1883"/>
                  </a:lnTo>
                  <a:cubicBezTo>
                    <a:pt x="7699" y="1883"/>
                    <a:pt x="8136" y="1482"/>
                    <a:pt x="8163" y="1000"/>
                  </a:cubicBezTo>
                  <a:cubicBezTo>
                    <a:pt x="8190" y="456"/>
                    <a:pt x="7761" y="1"/>
                    <a:pt x="7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0"/>
            <p:cNvSpPr/>
            <p:nvPr/>
          </p:nvSpPr>
          <p:spPr>
            <a:xfrm>
              <a:off x="1887319" y="2963144"/>
              <a:ext cx="40077" cy="38769"/>
            </a:xfrm>
            <a:custGeom>
              <a:avLst/>
              <a:gdLst/>
              <a:ahLst/>
              <a:cxnLst/>
              <a:rect l="l" t="t" r="r" b="b"/>
              <a:pathLst>
                <a:path w="858" h="830" extrusionOk="0">
                  <a:moveTo>
                    <a:pt x="857" y="0"/>
                  </a:moveTo>
                  <a:cubicBezTo>
                    <a:pt x="518" y="71"/>
                    <a:pt x="224" y="250"/>
                    <a:pt x="1" y="500"/>
                  </a:cubicBezTo>
                  <a:lnTo>
                    <a:pt x="563" y="830"/>
                  </a:lnTo>
                  <a:cubicBezTo>
                    <a:pt x="652" y="749"/>
                    <a:pt x="750" y="696"/>
                    <a:pt x="857" y="651"/>
                  </a:cubicBezTo>
                  <a:lnTo>
                    <a:pt x="8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0"/>
            <p:cNvSpPr/>
            <p:nvPr/>
          </p:nvSpPr>
          <p:spPr>
            <a:xfrm>
              <a:off x="1927350" y="3020225"/>
              <a:ext cx="29194" cy="29614"/>
            </a:xfrm>
            <a:custGeom>
              <a:avLst/>
              <a:gdLst/>
              <a:ahLst/>
              <a:cxnLst/>
              <a:rect l="l" t="t" r="r" b="b"/>
              <a:pathLst>
                <a:path w="625" h="634" extrusionOk="0">
                  <a:moveTo>
                    <a:pt x="313" y="0"/>
                  </a:moveTo>
                  <a:cubicBezTo>
                    <a:pt x="143" y="0"/>
                    <a:pt x="0" y="143"/>
                    <a:pt x="0" y="321"/>
                  </a:cubicBezTo>
                  <a:cubicBezTo>
                    <a:pt x="0" y="491"/>
                    <a:pt x="143" y="634"/>
                    <a:pt x="313" y="634"/>
                  </a:cubicBezTo>
                  <a:cubicBezTo>
                    <a:pt x="491" y="634"/>
                    <a:pt x="625" y="491"/>
                    <a:pt x="625" y="321"/>
                  </a:cubicBezTo>
                  <a:cubicBezTo>
                    <a:pt x="625" y="143"/>
                    <a:pt x="491"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1956918" y="2963144"/>
              <a:ext cx="39657" cy="38769"/>
            </a:xfrm>
            <a:custGeom>
              <a:avLst/>
              <a:gdLst/>
              <a:ahLst/>
              <a:cxnLst/>
              <a:rect l="l" t="t" r="r" b="b"/>
              <a:pathLst>
                <a:path w="849" h="830" extrusionOk="0">
                  <a:moveTo>
                    <a:pt x="1" y="0"/>
                  </a:moveTo>
                  <a:lnTo>
                    <a:pt x="1" y="651"/>
                  </a:lnTo>
                  <a:cubicBezTo>
                    <a:pt x="108" y="696"/>
                    <a:pt x="206" y="749"/>
                    <a:pt x="286" y="830"/>
                  </a:cubicBezTo>
                  <a:lnTo>
                    <a:pt x="848" y="500"/>
                  </a:lnTo>
                  <a:cubicBezTo>
                    <a:pt x="634" y="250"/>
                    <a:pt x="340" y="7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1868588" y="3011864"/>
              <a:ext cx="30455" cy="46336"/>
            </a:xfrm>
            <a:custGeom>
              <a:avLst/>
              <a:gdLst/>
              <a:ahLst/>
              <a:cxnLst/>
              <a:rect l="l" t="t" r="r" b="b"/>
              <a:pathLst>
                <a:path w="652" h="992" extrusionOk="0">
                  <a:moveTo>
                    <a:pt x="90" y="1"/>
                  </a:moveTo>
                  <a:cubicBezTo>
                    <a:pt x="36" y="161"/>
                    <a:pt x="0" y="322"/>
                    <a:pt x="0" y="500"/>
                  </a:cubicBezTo>
                  <a:cubicBezTo>
                    <a:pt x="0" y="670"/>
                    <a:pt x="36" y="831"/>
                    <a:pt x="90" y="991"/>
                  </a:cubicBezTo>
                  <a:lnTo>
                    <a:pt x="652" y="670"/>
                  </a:lnTo>
                  <a:cubicBezTo>
                    <a:pt x="643" y="607"/>
                    <a:pt x="634" y="554"/>
                    <a:pt x="634" y="500"/>
                  </a:cubicBezTo>
                  <a:cubicBezTo>
                    <a:pt x="634" y="438"/>
                    <a:pt x="643" y="384"/>
                    <a:pt x="652" y="322"/>
                  </a:cubicBezTo>
                  <a:lnTo>
                    <a:pt x="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0"/>
            <p:cNvSpPr/>
            <p:nvPr/>
          </p:nvSpPr>
          <p:spPr>
            <a:xfrm>
              <a:off x="1985272" y="3011864"/>
              <a:ext cx="30035" cy="46336"/>
            </a:xfrm>
            <a:custGeom>
              <a:avLst/>
              <a:gdLst/>
              <a:ahLst/>
              <a:cxnLst/>
              <a:rect l="l" t="t" r="r" b="b"/>
              <a:pathLst>
                <a:path w="643" h="992" extrusionOk="0">
                  <a:moveTo>
                    <a:pt x="553" y="1"/>
                  </a:moveTo>
                  <a:lnTo>
                    <a:pt x="0" y="322"/>
                  </a:lnTo>
                  <a:cubicBezTo>
                    <a:pt x="9" y="384"/>
                    <a:pt x="18" y="438"/>
                    <a:pt x="18" y="500"/>
                  </a:cubicBezTo>
                  <a:cubicBezTo>
                    <a:pt x="18" y="554"/>
                    <a:pt x="9" y="607"/>
                    <a:pt x="0" y="670"/>
                  </a:cubicBezTo>
                  <a:lnTo>
                    <a:pt x="553" y="991"/>
                  </a:lnTo>
                  <a:cubicBezTo>
                    <a:pt x="607" y="831"/>
                    <a:pt x="643" y="670"/>
                    <a:pt x="643" y="500"/>
                  </a:cubicBezTo>
                  <a:cubicBezTo>
                    <a:pt x="643" y="322"/>
                    <a:pt x="607" y="161"/>
                    <a:pt x="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0"/>
            <p:cNvSpPr/>
            <p:nvPr/>
          </p:nvSpPr>
          <p:spPr>
            <a:xfrm>
              <a:off x="1887319" y="3068151"/>
              <a:ext cx="40077" cy="38769"/>
            </a:xfrm>
            <a:custGeom>
              <a:avLst/>
              <a:gdLst/>
              <a:ahLst/>
              <a:cxnLst/>
              <a:rect l="l" t="t" r="r" b="b"/>
              <a:pathLst>
                <a:path w="858" h="830" extrusionOk="0">
                  <a:moveTo>
                    <a:pt x="563" y="0"/>
                  </a:moveTo>
                  <a:lnTo>
                    <a:pt x="1" y="330"/>
                  </a:lnTo>
                  <a:cubicBezTo>
                    <a:pt x="224" y="580"/>
                    <a:pt x="518" y="758"/>
                    <a:pt x="857" y="830"/>
                  </a:cubicBezTo>
                  <a:lnTo>
                    <a:pt x="857" y="179"/>
                  </a:lnTo>
                  <a:cubicBezTo>
                    <a:pt x="750" y="134"/>
                    <a:pt x="652" y="8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1956918" y="3068151"/>
              <a:ext cx="39657" cy="38769"/>
            </a:xfrm>
            <a:custGeom>
              <a:avLst/>
              <a:gdLst/>
              <a:ahLst/>
              <a:cxnLst/>
              <a:rect l="l" t="t" r="r" b="b"/>
              <a:pathLst>
                <a:path w="849" h="830" extrusionOk="0">
                  <a:moveTo>
                    <a:pt x="286" y="0"/>
                  </a:moveTo>
                  <a:cubicBezTo>
                    <a:pt x="206" y="80"/>
                    <a:pt x="108" y="134"/>
                    <a:pt x="1" y="179"/>
                  </a:cubicBezTo>
                  <a:lnTo>
                    <a:pt x="1" y="830"/>
                  </a:lnTo>
                  <a:cubicBezTo>
                    <a:pt x="340" y="758"/>
                    <a:pt x="634" y="580"/>
                    <a:pt x="848" y="330"/>
                  </a:cubicBez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50"/>
          <p:cNvGrpSpPr/>
          <p:nvPr/>
        </p:nvGrpSpPr>
        <p:grpSpPr>
          <a:xfrm>
            <a:off x="7617708" y="3377975"/>
            <a:ext cx="504001" cy="504004"/>
            <a:chOff x="2297814" y="2695583"/>
            <a:chExt cx="500498" cy="500501"/>
          </a:xfrm>
        </p:grpSpPr>
        <p:sp>
          <p:nvSpPr>
            <p:cNvPr id="661" name="Google Shape;661;p50"/>
            <p:cNvSpPr/>
            <p:nvPr/>
          </p:nvSpPr>
          <p:spPr>
            <a:xfrm>
              <a:off x="2469477" y="2695583"/>
              <a:ext cx="67122" cy="133824"/>
            </a:xfrm>
            <a:custGeom>
              <a:avLst/>
              <a:gdLst/>
              <a:ahLst/>
              <a:cxnLst/>
              <a:rect l="l" t="t" r="r" b="b"/>
              <a:pathLst>
                <a:path w="1437" h="2865" extrusionOk="0">
                  <a:moveTo>
                    <a:pt x="768" y="1"/>
                  </a:moveTo>
                  <a:lnTo>
                    <a:pt x="1" y="1161"/>
                  </a:lnTo>
                  <a:lnTo>
                    <a:pt x="625" y="1785"/>
                  </a:lnTo>
                  <a:lnTo>
                    <a:pt x="143" y="2517"/>
                  </a:lnTo>
                  <a:lnTo>
                    <a:pt x="670" y="2864"/>
                  </a:lnTo>
                  <a:lnTo>
                    <a:pt x="1437" y="1705"/>
                  </a:lnTo>
                  <a:lnTo>
                    <a:pt x="812" y="1080"/>
                  </a:lnTo>
                  <a:lnTo>
                    <a:pt x="1294" y="349"/>
                  </a:lnTo>
                  <a:lnTo>
                    <a:pt x="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0"/>
            <p:cNvSpPr/>
            <p:nvPr/>
          </p:nvSpPr>
          <p:spPr>
            <a:xfrm>
              <a:off x="2474054" y="3034799"/>
              <a:ext cx="58388" cy="73381"/>
            </a:xfrm>
            <a:custGeom>
              <a:avLst/>
              <a:gdLst/>
              <a:ahLst/>
              <a:cxnLst/>
              <a:rect l="l" t="t" r="r" b="b"/>
              <a:pathLst>
                <a:path w="1250" h="1571" extrusionOk="0">
                  <a:moveTo>
                    <a:pt x="1" y="1"/>
                  </a:moveTo>
                  <a:lnTo>
                    <a:pt x="1" y="1571"/>
                  </a:lnTo>
                  <a:lnTo>
                    <a:pt x="1250" y="1571"/>
                  </a:lnTo>
                  <a:lnTo>
                    <a:pt x="1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0"/>
            <p:cNvSpPr/>
            <p:nvPr/>
          </p:nvSpPr>
          <p:spPr>
            <a:xfrm>
              <a:off x="2562011" y="3034799"/>
              <a:ext cx="58341" cy="73381"/>
            </a:xfrm>
            <a:custGeom>
              <a:avLst/>
              <a:gdLst/>
              <a:ahLst/>
              <a:cxnLst/>
              <a:rect l="l" t="t" r="r" b="b"/>
              <a:pathLst>
                <a:path w="1249" h="1571" extrusionOk="0">
                  <a:moveTo>
                    <a:pt x="0" y="1"/>
                  </a:moveTo>
                  <a:lnTo>
                    <a:pt x="0" y="1571"/>
                  </a:lnTo>
                  <a:lnTo>
                    <a:pt x="1249" y="1571"/>
                  </a:lnTo>
                  <a:lnTo>
                    <a:pt x="1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0"/>
            <p:cNvSpPr/>
            <p:nvPr/>
          </p:nvSpPr>
          <p:spPr>
            <a:xfrm>
              <a:off x="2385724" y="3034799"/>
              <a:ext cx="58808" cy="73381"/>
            </a:xfrm>
            <a:custGeom>
              <a:avLst/>
              <a:gdLst/>
              <a:ahLst/>
              <a:cxnLst/>
              <a:rect l="l" t="t" r="r" b="b"/>
              <a:pathLst>
                <a:path w="1259" h="1571" extrusionOk="0">
                  <a:moveTo>
                    <a:pt x="0" y="1"/>
                  </a:moveTo>
                  <a:lnTo>
                    <a:pt x="0" y="1571"/>
                  </a:lnTo>
                  <a:lnTo>
                    <a:pt x="1258" y="157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0"/>
            <p:cNvSpPr/>
            <p:nvPr/>
          </p:nvSpPr>
          <p:spPr>
            <a:xfrm>
              <a:off x="2297814" y="3034799"/>
              <a:ext cx="58761" cy="73381"/>
            </a:xfrm>
            <a:custGeom>
              <a:avLst/>
              <a:gdLst/>
              <a:ahLst/>
              <a:cxnLst/>
              <a:rect l="l" t="t" r="r" b="b"/>
              <a:pathLst>
                <a:path w="1258" h="1571" extrusionOk="0">
                  <a:moveTo>
                    <a:pt x="0" y="1"/>
                  </a:moveTo>
                  <a:lnTo>
                    <a:pt x="0" y="1571"/>
                  </a:lnTo>
                  <a:lnTo>
                    <a:pt x="1258" y="157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0"/>
            <p:cNvSpPr/>
            <p:nvPr/>
          </p:nvSpPr>
          <p:spPr>
            <a:xfrm>
              <a:off x="2562011" y="2932268"/>
              <a:ext cx="58341" cy="73428"/>
            </a:xfrm>
            <a:custGeom>
              <a:avLst/>
              <a:gdLst/>
              <a:ahLst/>
              <a:cxnLst/>
              <a:rect l="l" t="t" r="r" b="b"/>
              <a:pathLst>
                <a:path w="1249" h="1572" extrusionOk="0">
                  <a:moveTo>
                    <a:pt x="0" y="1"/>
                  </a:moveTo>
                  <a:lnTo>
                    <a:pt x="0" y="1571"/>
                  </a:lnTo>
                  <a:lnTo>
                    <a:pt x="1249" y="1571"/>
                  </a:lnTo>
                  <a:lnTo>
                    <a:pt x="1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0"/>
            <p:cNvSpPr/>
            <p:nvPr/>
          </p:nvSpPr>
          <p:spPr>
            <a:xfrm>
              <a:off x="2297814" y="2844358"/>
              <a:ext cx="500498" cy="351726"/>
            </a:xfrm>
            <a:custGeom>
              <a:avLst/>
              <a:gdLst/>
              <a:ahLst/>
              <a:cxnLst/>
              <a:rect l="l" t="t" r="r" b="b"/>
              <a:pathLst>
                <a:path w="10715" h="7530" extrusionOk="0">
                  <a:moveTo>
                    <a:pt x="9421" y="3453"/>
                  </a:moveTo>
                  <a:lnTo>
                    <a:pt x="9421" y="4078"/>
                  </a:lnTo>
                  <a:lnTo>
                    <a:pt x="8796" y="4078"/>
                  </a:lnTo>
                  <a:lnTo>
                    <a:pt x="8796" y="3453"/>
                  </a:lnTo>
                  <a:close/>
                  <a:moveTo>
                    <a:pt x="0" y="1"/>
                  </a:moveTo>
                  <a:lnTo>
                    <a:pt x="0" y="1250"/>
                  </a:lnTo>
                  <a:lnTo>
                    <a:pt x="7538" y="1250"/>
                  </a:lnTo>
                  <a:lnTo>
                    <a:pt x="7538" y="6272"/>
                  </a:lnTo>
                  <a:lnTo>
                    <a:pt x="0" y="6272"/>
                  </a:lnTo>
                  <a:lnTo>
                    <a:pt x="0" y="7530"/>
                  </a:lnTo>
                  <a:lnTo>
                    <a:pt x="9421" y="7530"/>
                  </a:lnTo>
                  <a:lnTo>
                    <a:pt x="9421" y="5648"/>
                  </a:lnTo>
                  <a:lnTo>
                    <a:pt x="10714" y="5648"/>
                  </a:lnTo>
                  <a:lnTo>
                    <a:pt x="10714" y="1883"/>
                  </a:lnTo>
                  <a:lnTo>
                    <a:pt x="9421" y="1883"/>
                  </a:lnTo>
                  <a:lnTo>
                    <a:pt x="9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0"/>
            <p:cNvSpPr/>
            <p:nvPr/>
          </p:nvSpPr>
          <p:spPr>
            <a:xfrm>
              <a:off x="2474054" y="2932268"/>
              <a:ext cx="58388" cy="73428"/>
            </a:xfrm>
            <a:custGeom>
              <a:avLst/>
              <a:gdLst/>
              <a:ahLst/>
              <a:cxnLst/>
              <a:rect l="l" t="t" r="r" b="b"/>
              <a:pathLst>
                <a:path w="1250" h="1572" extrusionOk="0">
                  <a:moveTo>
                    <a:pt x="1" y="1"/>
                  </a:moveTo>
                  <a:lnTo>
                    <a:pt x="1" y="1571"/>
                  </a:lnTo>
                  <a:lnTo>
                    <a:pt x="1250" y="1571"/>
                  </a:lnTo>
                  <a:lnTo>
                    <a:pt x="1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0"/>
            <p:cNvSpPr/>
            <p:nvPr/>
          </p:nvSpPr>
          <p:spPr>
            <a:xfrm>
              <a:off x="2297814" y="2932268"/>
              <a:ext cx="58761" cy="73428"/>
            </a:xfrm>
            <a:custGeom>
              <a:avLst/>
              <a:gdLst/>
              <a:ahLst/>
              <a:cxnLst/>
              <a:rect l="l" t="t" r="r" b="b"/>
              <a:pathLst>
                <a:path w="1258" h="1572" extrusionOk="0">
                  <a:moveTo>
                    <a:pt x="0" y="1"/>
                  </a:moveTo>
                  <a:lnTo>
                    <a:pt x="0" y="1571"/>
                  </a:lnTo>
                  <a:lnTo>
                    <a:pt x="1258" y="157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0"/>
            <p:cNvSpPr/>
            <p:nvPr/>
          </p:nvSpPr>
          <p:spPr>
            <a:xfrm>
              <a:off x="2385724" y="2932268"/>
              <a:ext cx="58808" cy="73428"/>
            </a:xfrm>
            <a:custGeom>
              <a:avLst/>
              <a:gdLst/>
              <a:ahLst/>
              <a:cxnLst/>
              <a:rect l="l" t="t" r="r" b="b"/>
              <a:pathLst>
                <a:path w="1259" h="1572" extrusionOk="0">
                  <a:moveTo>
                    <a:pt x="0" y="1"/>
                  </a:moveTo>
                  <a:lnTo>
                    <a:pt x="0" y="1571"/>
                  </a:lnTo>
                  <a:lnTo>
                    <a:pt x="1258" y="157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1"/>
          <p:cNvSpPr txBox="1">
            <a:spLocks noGrp="1"/>
          </p:cNvSpPr>
          <p:nvPr>
            <p:ph type="subTitle" idx="2"/>
          </p:nvPr>
        </p:nvSpPr>
        <p:spPr>
          <a:xfrm>
            <a:off x="3515251" y="2182675"/>
            <a:ext cx="211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extremely high temperatures</a:t>
            </a:r>
            <a:endParaRPr/>
          </a:p>
        </p:txBody>
      </p:sp>
      <p:sp>
        <p:nvSpPr>
          <p:cNvPr id="676" name="Google Shape;676;p51"/>
          <p:cNvSpPr txBox="1">
            <a:spLocks noGrp="1"/>
          </p:cNvSpPr>
          <p:nvPr>
            <p:ph type="subTitle" idx="5"/>
          </p:nvPr>
        </p:nvSpPr>
        <p:spPr>
          <a:xfrm>
            <a:off x="6158502" y="2182675"/>
            <a:ext cx="211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Earth is the third planet from the Sun</a:t>
            </a:r>
            <a:endParaRPr/>
          </a:p>
        </p:txBody>
      </p:sp>
      <p:sp>
        <p:nvSpPr>
          <p:cNvPr id="677" name="Google Shape;677;p5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are six important ideas</a:t>
            </a:r>
            <a:endParaRPr/>
          </a:p>
        </p:txBody>
      </p:sp>
      <p:sp>
        <p:nvSpPr>
          <p:cNvPr id="678" name="Google Shape;678;p51"/>
          <p:cNvSpPr txBox="1">
            <a:spLocks noGrp="1"/>
          </p:cNvSpPr>
          <p:nvPr>
            <p:ph type="subTitle" idx="1"/>
          </p:nvPr>
        </p:nvSpPr>
        <p:spPr>
          <a:xfrm>
            <a:off x="872000" y="2182675"/>
            <a:ext cx="211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679" name="Google Shape;679;p51"/>
          <p:cNvSpPr txBox="1">
            <a:spLocks noGrp="1"/>
          </p:cNvSpPr>
          <p:nvPr>
            <p:ph type="subTitle" idx="3"/>
          </p:nvPr>
        </p:nvSpPr>
        <p:spPr>
          <a:xfrm>
            <a:off x="872000" y="3909275"/>
            <a:ext cx="211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680" name="Google Shape;680;p51"/>
          <p:cNvSpPr txBox="1">
            <a:spLocks noGrp="1"/>
          </p:cNvSpPr>
          <p:nvPr>
            <p:ph type="subTitle" idx="4"/>
          </p:nvPr>
        </p:nvSpPr>
        <p:spPr>
          <a:xfrm>
            <a:off x="3515251" y="3909275"/>
            <a:ext cx="211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with several rings</a:t>
            </a:r>
            <a:endParaRPr/>
          </a:p>
        </p:txBody>
      </p:sp>
      <p:sp>
        <p:nvSpPr>
          <p:cNvPr id="681" name="Google Shape;681;p51"/>
          <p:cNvSpPr txBox="1">
            <a:spLocks noGrp="1"/>
          </p:cNvSpPr>
          <p:nvPr>
            <p:ph type="subTitle" idx="6"/>
          </p:nvPr>
        </p:nvSpPr>
        <p:spPr>
          <a:xfrm>
            <a:off x="6158502" y="3909275"/>
            <a:ext cx="211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682" name="Google Shape;682;p51"/>
          <p:cNvSpPr txBox="1">
            <a:spLocks noGrp="1"/>
          </p:cNvSpPr>
          <p:nvPr>
            <p:ph type="subTitle" idx="7"/>
          </p:nvPr>
        </p:nvSpPr>
        <p:spPr>
          <a:xfrm>
            <a:off x="870490" y="1770570"/>
            <a:ext cx="2116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 </a:t>
            </a:r>
            <a:endParaRPr/>
          </a:p>
        </p:txBody>
      </p:sp>
      <p:sp>
        <p:nvSpPr>
          <p:cNvPr id="683" name="Google Shape;683;p51"/>
          <p:cNvSpPr txBox="1">
            <a:spLocks noGrp="1"/>
          </p:cNvSpPr>
          <p:nvPr>
            <p:ph type="subTitle" idx="8"/>
          </p:nvPr>
        </p:nvSpPr>
        <p:spPr>
          <a:xfrm>
            <a:off x="3513743" y="1770570"/>
            <a:ext cx="2116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 </a:t>
            </a:r>
            <a:endParaRPr/>
          </a:p>
        </p:txBody>
      </p:sp>
      <p:sp>
        <p:nvSpPr>
          <p:cNvPr id="684" name="Google Shape;684;p51"/>
          <p:cNvSpPr txBox="1">
            <a:spLocks noGrp="1"/>
          </p:cNvSpPr>
          <p:nvPr>
            <p:ph type="subTitle" idx="9"/>
          </p:nvPr>
        </p:nvSpPr>
        <p:spPr>
          <a:xfrm>
            <a:off x="6156996" y="1770570"/>
            <a:ext cx="2116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Earth </a:t>
            </a:r>
            <a:endParaRPr/>
          </a:p>
        </p:txBody>
      </p:sp>
      <p:sp>
        <p:nvSpPr>
          <p:cNvPr id="685" name="Google Shape;685;p51"/>
          <p:cNvSpPr txBox="1">
            <a:spLocks noGrp="1"/>
          </p:cNvSpPr>
          <p:nvPr>
            <p:ph type="subTitle" idx="13"/>
          </p:nvPr>
        </p:nvSpPr>
        <p:spPr>
          <a:xfrm>
            <a:off x="870490" y="3496051"/>
            <a:ext cx="2116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 </a:t>
            </a:r>
            <a:endParaRPr/>
          </a:p>
        </p:txBody>
      </p:sp>
      <p:sp>
        <p:nvSpPr>
          <p:cNvPr id="686" name="Google Shape;686;p51"/>
          <p:cNvSpPr txBox="1">
            <a:spLocks noGrp="1"/>
          </p:cNvSpPr>
          <p:nvPr>
            <p:ph type="subTitle" idx="14"/>
          </p:nvPr>
        </p:nvSpPr>
        <p:spPr>
          <a:xfrm>
            <a:off x="3513743" y="3496051"/>
            <a:ext cx="2116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 </a:t>
            </a:r>
            <a:endParaRPr/>
          </a:p>
        </p:txBody>
      </p:sp>
      <p:sp>
        <p:nvSpPr>
          <p:cNvPr id="687" name="Google Shape;687;p51"/>
          <p:cNvSpPr txBox="1">
            <a:spLocks noGrp="1"/>
          </p:cNvSpPr>
          <p:nvPr>
            <p:ph type="subTitle" idx="15"/>
          </p:nvPr>
        </p:nvSpPr>
        <p:spPr>
          <a:xfrm>
            <a:off x="6156996" y="3496051"/>
            <a:ext cx="2116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 </a:t>
            </a:r>
            <a:endParaRPr/>
          </a:p>
        </p:txBody>
      </p:sp>
      <p:grpSp>
        <p:nvGrpSpPr>
          <p:cNvPr id="688" name="Google Shape;688;p51"/>
          <p:cNvGrpSpPr/>
          <p:nvPr/>
        </p:nvGrpSpPr>
        <p:grpSpPr>
          <a:xfrm>
            <a:off x="1676716" y="1266585"/>
            <a:ext cx="504048" cy="504001"/>
            <a:chOff x="4605097" y="3296474"/>
            <a:chExt cx="500544" cy="500498"/>
          </a:xfrm>
        </p:grpSpPr>
        <p:sp>
          <p:nvSpPr>
            <p:cNvPr id="689" name="Google Shape;689;p51"/>
            <p:cNvSpPr/>
            <p:nvPr/>
          </p:nvSpPr>
          <p:spPr>
            <a:xfrm>
              <a:off x="4605097" y="3296474"/>
              <a:ext cx="500544" cy="500498"/>
            </a:xfrm>
            <a:custGeom>
              <a:avLst/>
              <a:gdLst/>
              <a:ahLst/>
              <a:cxnLst/>
              <a:rect l="l" t="t" r="r" b="b"/>
              <a:pathLst>
                <a:path w="10716" h="10715" extrusionOk="0">
                  <a:moveTo>
                    <a:pt x="5362" y="2534"/>
                  </a:moveTo>
                  <a:cubicBezTo>
                    <a:pt x="6924" y="2534"/>
                    <a:pt x="8190" y="3801"/>
                    <a:pt x="8190" y="5353"/>
                  </a:cubicBezTo>
                  <a:cubicBezTo>
                    <a:pt x="8190" y="6915"/>
                    <a:pt x="6924" y="8181"/>
                    <a:pt x="5362" y="8181"/>
                  </a:cubicBezTo>
                  <a:cubicBezTo>
                    <a:pt x="3810" y="8181"/>
                    <a:pt x="2543" y="6915"/>
                    <a:pt x="2543" y="5353"/>
                  </a:cubicBezTo>
                  <a:cubicBezTo>
                    <a:pt x="2543" y="3801"/>
                    <a:pt x="3810" y="2534"/>
                    <a:pt x="5362" y="2534"/>
                  </a:cubicBezTo>
                  <a:close/>
                  <a:moveTo>
                    <a:pt x="5041" y="1"/>
                  </a:moveTo>
                  <a:cubicBezTo>
                    <a:pt x="4301" y="45"/>
                    <a:pt x="3596" y="277"/>
                    <a:pt x="2963" y="590"/>
                  </a:cubicBezTo>
                  <a:lnTo>
                    <a:pt x="3587" y="1669"/>
                  </a:lnTo>
                  <a:lnTo>
                    <a:pt x="3043" y="1981"/>
                  </a:lnTo>
                  <a:lnTo>
                    <a:pt x="2419" y="902"/>
                  </a:lnTo>
                  <a:cubicBezTo>
                    <a:pt x="1821" y="1303"/>
                    <a:pt x="1303" y="1821"/>
                    <a:pt x="902" y="2427"/>
                  </a:cubicBezTo>
                  <a:lnTo>
                    <a:pt x="1981" y="3043"/>
                  </a:lnTo>
                  <a:lnTo>
                    <a:pt x="1669" y="3587"/>
                  </a:lnTo>
                  <a:lnTo>
                    <a:pt x="590" y="2972"/>
                  </a:lnTo>
                  <a:cubicBezTo>
                    <a:pt x="269" y="3596"/>
                    <a:pt x="46" y="4301"/>
                    <a:pt x="1" y="5041"/>
                  </a:cubicBezTo>
                  <a:lnTo>
                    <a:pt x="1277" y="5041"/>
                  </a:lnTo>
                  <a:lnTo>
                    <a:pt x="1277" y="5675"/>
                  </a:lnTo>
                  <a:lnTo>
                    <a:pt x="1" y="5675"/>
                  </a:lnTo>
                  <a:cubicBezTo>
                    <a:pt x="46" y="6415"/>
                    <a:pt x="269" y="7111"/>
                    <a:pt x="590" y="7744"/>
                  </a:cubicBezTo>
                  <a:lnTo>
                    <a:pt x="1669" y="7129"/>
                  </a:lnTo>
                  <a:lnTo>
                    <a:pt x="1981" y="7673"/>
                  </a:lnTo>
                  <a:lnTo>
                    <a:pt x="902" y="8288"/>
                  </a:lnTo>
                  <a:cubicBezTo>
                    <a:pt x="1303" y="8895"/>
                    <a:pt x="1821" y="9413"/>
                    <a:pt x="2419" y="9814"/>
                  </a:cubicBezTo>
                  <a:lnTo>
                    <a:pt x="3043" y="8735"/>
                  </a:lnTo>
                  <a:lnTo>
                    <a:pt x="3587" y="9047"/>
                  </a:lnTo>
                  <a:lnTo>
                    <a:pt x="2963" y="10126"/>
                  </a:lnTo>
                  <a:cubicBezTo>
                    <a:pt x="3596" y="10438"/>
                    <a:pt x="4301" y="10670"/>
                    <a:pt x="5041" y="10715"/>
                  </a:cubicBezTo>
                  <a:lnTo>
                    <a:pt x="5041" y="9439"/>
                  </a:lnTo>
                  <a:lnTo>
                    <a:pt x="5666" y="9439"/>
                  </a:lnTo>
                  <a:lnTo>
                    <a:pt x="5666" y="10715"/>
                  </a:lnTo>
                  <a:cubicBezTo>
                    <a:pt x="6415" y="10670"/>
                    <a:pt x="7111" y="10438"/>
                    <a:pt x="7744" y="10126"/>
                  </a:cubicBezTo>
                  <a:lnTo>
                    <a:pt x="7120" y="9047"/>
                  </a:lnTo>
                  <a:lnTo>
                    <a:pt x="7664" y="8735"/>
                  </a:lnTo>
                  <a:lnTo>
                    <a:pt x="8289" y="9814"/>
                  </a:lnTo>
                  <a:cubicBezTo>
                    <a:pt x="8895" y="9413"/>
                    <a:pt x="9413" y="8895"/>
                    <a:pt x="9805" y="8288"/>
                  </a:cubicBezTo>
                  <a:lnTo>
                    <a:pt x="8735" y="7673"/>
                  </a:lnTo>
                  <a:lnTo>
                    <a:pt x="9047" y="7129"/>
                  </a:lnTo>
                  <a:lnTo>
                    <a:pt x="10117" y="7744"/>
                  </a:lnTo>
                  <a:cubicBezTo>
                    <a:pt x="10439" y="7111"/>
                    <a:pt x="10670" y="6415"/>
                    <a:pt x="10715" y="5675"/>
                  </a:cubicBezTo>
                  <a:lnTo>
                    <a:pt x="9439" y="5675"/>
                  </a:lnTo>
                  <a:lnTo>
                    <a:pt x="9439" y="5041"/>
                  </a:lnTo>
                  <a:lnTo>
                    <a:pt x="10715" y="5041"/>
                  </a:lnTo>
                  <a:cubicBezTo>
                    <a:pt x="10670" y="4301"/>
                    <a:pt x="10439" y="3596"/>
                    <a:pt x="10117" y="2972"/>
                  </a:cubicBezTo>
                  <a:lnTo>
                    <a:pt x="9047" y="3587"/>
                  </a:lnTo>
                  <a:lnTo>
                    <a:pt x="8735" y="3043"/>
                  </a:lnTo>
                  <a:lnTo>
                    <a:pt x="9805" y="2427"/>
                  </a:lnTo>
                  <a:cubicBezTo>
                    <a:pt x="9413" y="1821"/>
                    <a:pt x="8895" y="1303"/>
                    <a:pt x="8289" y="902"/>
                  </a:cubicBezTo>
                  <a:lnTo>
                    <a:pt x="7664" y="1981"/>
                  </a:lnTo>
                  <a:lnTo>
                    <a:pt x="7120" y="1669"/>
                  </a:lnTo>
                  <a:lnTo>
                    <a:pt x="7744" y="590"/>
                  </a:lnTo>
                  <a:cubicBezTo>
                    <a:pt x="7111" y="277"/>
                    <a:pt x="6415" y="45"/>
                    <a:pt x="5666" y="1"/>
                  </a:cubicBezTo>
                  <a:lnTo>
                    <a:pt x="5666" y="1277"/>
                  </a:lnTo>
                  <a:lnTo>
                    <a:pt x="5041" y="1277"/>
                  </a:lnTo>
                  <a:lnTo>
                    <a:pt x="5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4822209" y="3479862"/>
              <a:ext cx="67169" cy="133777"/>
            </a:xfrm>
            <a:custGeom>
              <a:avLst/>
              <a:gdLst/>
              <a:ahLst/>
              <a:cxnLst/>
              <a:rect l="l" t="t" r="r" b="b"/>
              <a:pathLst>
                <a:path w="1438" h="2864" extrusionOk="0">
                  <a:moveTo>
                    <a:pt x="768" y="0"/>
                  </a:moveTo>
                  <a:lnTo>
                    <a:pt x="1" y="1160"/>
                  </a:lnTo>
                  <a:lnTo>
                    <a:pt x="625" y="1784"/>
                  </a:lnTo>
                  <a:lnTo>
                    <a:pt x="144" y="2516"/>
                  </a:lnTo>
                  <a:lnTo>
                    <a:pt x="661" y="2864"/>
                  </a:lnTo>
                  <a:lnTo>
                    <a:pt x="1437" y="1704"/>
                  </a:lnTo>
                  <a:lnTo>
                    <a:pt x="813" y="1080"/>
                  </a:lnTo>
                  <a:lnTo>
                    <a:pt x="1294" y="348"/>
                  </a:lnTo>
                  <a:lnTo>
                    <a:pt x="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51"/>
          <p:cNvGrpSpPr/>
          <p:nvPr/>
        </p:nvGrpSpPr>
        <p:grpSpPr>
          <a:xfrm>
            <a:off x="4319989" y="1266585"/>
            <a:ext cx="504001" cy="504001"/>
            <a:chOff x="5181836" y="3296474"/>
            <a:chExt cx="500498" cy="500498"/>
          </a:xfrm>
        </p:grpSpPr>
        <p:sp>
          <p:nvSpPr>
            <p:cNvPr id="692" name="Google Shape;692;p51"/>
            <p:cNvSpPr/>
            <p:nvPr/>
          </p:nvSpPr>
          <p:spPr>
            <a:xfrm>
              <a:off x="5181836" y="3296474"/>
              <a:ext cx="500498" cy="500498"/>
            </a:xfrm>
            <a:custGeom>
              <a:avLst/>
              <a:gdLst/>
              <a:ahLst/>
              <a:cxnLst/>
              <a:rect l="l" t="t" r="r" b="b"/>
              <a:pathLst>
                <a:path w="10715" h="10715" extrusionOk="0">
                  <a:moveTo>
                    <a:pt x="5353" y="652"/>
                  </a:moveTo>
                  <a:cubicBezTo>
                    <a:pt x="6540" y="652"/>
                    <a:pt x="7619" y="1089"/>
                    <a:pt x="8449" y="1821"/>
                  </a:cubicBezTo>
                  <a:lnTo>
                    <a:pt x="7450" y="2820"/>
                  </a:lnTo>
                  <a:cubicBezTo>
                    <a:pt x="7173" y="1928"/>
                    <a:pt x="6344" y="1277"/>
                    <a:pt x="5353" y="1277"/>
                  </a:cubicBezTo>
                  <a:cubicBezTo>
                    <a:pt x="4238" y="1277"/>
                    <a:pt x="3319" y="2106"/>
                    <a:pt x="3177" y="3186"/>
                  </a:cubicBezTo>
                  <a:cubicBezTo>
                    <a:pt x="2454" y="3328"/>
                    <a:pt x="1901" y="3962"/>
                    <a:pt x="1901" y="4729"/>
                  </a:cubicBezTo>
                  <a:cubicBezTo>
                    <a:pt x="1901" y="5594"/>
                    <a:pt x="2606" y="6299"/>
                    <a:pt x="3471" y="6299"/>
                  </a:cubicBezTo>
                  <a:lnTo>
                    <a:pt x="3971" y="6299"/>
                  </a:lnTo>
                  <a:lnTo>
                    <a:pt x="1821" y="8449"/>
                  </a:lnTo>
                  <a:cubicBezTo>
                    <a:pt x="1089" y="7619"/>
                    <a:pt x="652" y="6540"/>
                    <a:pt x="652" y="5353"/>
                  </a:cubicBezTo>
                  <a:cubicBezTo>
                    <a:pt x="652" y="2757"/>
                    <a:pt x="2757" y="652"/>
                    <a:pt x="5353" y="652"/>
                  </a:cubicBezTo>
                  <a:close/>
                  <a:moveTo>
                    <a:pt x="8895" y="2258"/>
                  </a:moveTo>
                  <a:cubicBezTo>
                    <a:pt x="9618" y="3088"/>
                    <a:pt x="10064" y="4176"/>
                    <a:pt x="10064" y="5353"/>
                  </a:cubicBezTo>
                  <a:cubicBezTo>
                    <a:pt x="10064" y="7949"/>
                    <a:pt x="7949" y="10064"/>
                    <a:pt x="5353" y="10064"/>
                  </a:cubicBezTo>
                  <a:cubicBezTo>
                    <a:pt x="4167" y="10064"/>
                    <a:pt x="3087" y="9618"/>
                    <a:pt x="2258" y="8895"/>
                  </a:cubicBezTo>
                  <a:lnTo>
                    <a:pt x="4497" y="6656"/>
                  </a:lnTo>
                  <a:lnTo>
                    <a:pt x="4506" y="6656"/>
                  </a:lnTo>
                  <a:lnTo>
                    <a:pt x="7860" y="3293"/>
                  </a:lnTo>
                  <a:lnTo>
                    <a:pt x="8895" y="2258"/>
                  </a:lnTo>
                  <a:close/>
                  <a:moveTo>
                    <a:pt x="5353" y="1"/>
                  </a:moveTo>
                  <a:cubicBezTo>
                    <a:pt x="2418" y="1"/>
                    <a:pt x="1" y="2418"/>
                    <a:pt x="1" y="5353"/>
                  </a:cubicBezTo>
                  <a:cubicBezTo>
                    <a:pt x="1" y="8297"/>
                    <a:pt x="2418" y="10715"/>
                    <a:pt x="5353" y="10715"/>
                  </a:cubicBezTo>
                  <a:cubicBezTo>
                    <a:pt x="8297" y="10715"/>
                    <a:pt x="10715" y="8297"/>
                    <a:pt x="10715" y="5353"/>
                  </a:cubicBezTo>
                  <a:cubicBezTo>
                    <a:pt x="10715" y="2418"/>
                    <a:pt x="8297"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1"/>
            <p:cNvSpPr/>
            <p:nvPr/>
          </p:nvSpPr>
          <p:spPr>
            <a:xfrm>
              <a:off x="5422304" y="3467343"/>
              <a:ext cx="170865" cy="152555"/>
            </a:xfrm>
            <a:custGeom>
              <a:avLst/>
              <a:gdLst/>
              <a:ahLst/>
              <a:cxnLst/>
              <a:rect l="l" t="t" r="r" b="b"/>
              <a:pathLst>
                <a:path w="3658" h="3266" extrusionOk="0">
                  <a:moveTo>
                    <a:pt x="3238" y="0"/>
                  </a:moveTo>
                  <a:lnTo>
                    <a:pt x="0" y="3248"/>
                  </a:lnTo>
                  <a:cubicBezTo>
                    <a:pt x="63" y="3257"/>
                    <a:pt x="134" y="3266"/>
                    <a:pt x="205" y="3266"/>
                  </a:cubicBezTo>
                  <a:cubicBezTo>
                    <a:pt x="696" y="3266"/>
                    <a:pt x="1160" y="3034"/>
                    <a:pt x="1454" y="2641"/>
                  </a:cubicBezTo>
                  <a:lnTo>
                    <a:pt x="2097" y="2641"/>
                  </a:lnTo>
                  <a:cubicBezTo>
                    <a:pt x="2962" y="2641"/>
                    <a:pt x="3658" y="1936"/>
                    <a:pt x="3658" y="1071"/>
                  </a:cubicBezTo>
                  <a:cubicBezTo>
                    <a:pt x="3658" y="661"/>
                    <a:pt x="3497" y="286"/>
                    <a:pt x="3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1"/>
            <p:cNvSpPr/>
            <p:nvPr/>
          </p:nvSpPr>
          <p:spPr>
            <a:xfrm>
              <a:off x="5388112" y="3649423"/>
              <a:ext cx="87955" cy="88002"/>
            </a:xfrm>
            <a:custGeom>
              <a:avLst/>
              <a:gdLst/>
              <a:ahLst/>
              <a:cxnLst/>
              <a:rect l="l" t="t" r="r" b="b"/>
              <a:pathLst>
                <a:path w="1883" h="1884" extrusionOk="0">
                  <a:moveTo>
                    <a:pt x="937" y="1"/>
                  </a:moveTo>
                  <a:cubicBezTo>
                    <a:pt x="420" y="1"/>
                    <a:pt x="1" y="420"/>
                    <a:pt x="1" y="938"/>
                  </a:cubicBezTo>
                  <a:cubicBezTo>
                    <a:pt x="1" y="1464"/>
                    <a:pt x="420" y="1883"/>
                    <a:pt x="937" y="1883"/>
                  </a:cubicBezTo>
                  <a:cubicBezTo>
                    <a:pt x="1464" y="1883"/>
                    <a:pt x="1883" y="1464"/>
                    <a:pt x="1883" y="938"/>
                  </a:cubicBezTo>
                  <a:cubicBezTo>
                    <a:pt x="1883" y="420"/>
                    <a:pt x="1464"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51"/>
          <p:cNvGrpSpPr/>
          <p:nvPr/>
        </p:nvGrpSpPr>
        <p:grpSpPr>
          <a:xfrm>
            <a:off x="6963242" y="1282108"/>
            <a:ext cx="504007" cy="472541"/>
            <a:chOff x="5758575" y="3311889"/>
            <a:chExt cx="500504" cy="469257"/>
          </a:xfrm>
        </p:grpSpPr>
        <p:sp>
          <p:nvSpPr>
            <p:cNvPr id="696" name="Google Shape;696;p51"/>
            <p:cNvSpPr/>
            <p:nvPr/>
          </p:nvSpPr>
          <p:spPr>
            <a:xfrm>
              <a:off x="6083169" y="3605281"/>
              <a:ext cx="175910" cy="175863"/>
            </a:xfrm>
            <a:custGeom>
              <a:avLst/>
              <a:gdLst/>
              <a:ahLst/>
              <a:cxnLst/>
              <a:rect l="l" t="t" r="r" b="b"/>
              <a:pathLst>
                <a:path w="3766" h="3765" extrusionOk="0">
                  <a:moveTo>
                    <a:pt x="1883" y="946"/>
                  </a:moveTo>
                  <a:cubicBezTo>
                    <a:pt x="2401" y="946"/>
                    <a:pt x="2820" y="1365"/>
                    <a:pt x="2820" y="1883"/>
                  </a:cubicBezTo>
                  <a:cubicBezTo>
                    <a:pt x="2820" y="2409"/>
                    <a:pt x="2401" y="2828"/>
                    <a:pt x="1883" y="2828"/>
                  </a:cubicBezTo>
                  <a:cubicBezTo>
                    <a:pt x="1366" y="2828"/>
                    <a:pt x="938" y="2409"/>
                    <a:pt x="938" y="1883"/>
                  </a:cubicBezTo>
                  <a:cubicBezTo>
                    <a:pt x="938" y="1365"/>
                    <a:pt x="1366" y="946"/>
                    <a:pt x="1883" y="946"/>
                  </a:cubicBezTo>
                  <a:close/>
                  <a:moveTo>
                    <a:pt x="1883" y="0"/>
                  </a:moveTo>
                  <a:cubicBezTo>
                    <a:pt x="1660" y="0"/>
                    <a:pt x="1446" y="36"/>
                    <a:pt x="1259" y="116"/>
                  </a:cubicBezTo>
                  <a:cubicBezTo>
                    <a:pt x="518" y="366"/>
                    <a:pt x="1" y="1062"/>
                    <a:pt x="1" y="1883"/>
                  </a:cubicBezTo>
                  <a:cubicBezTo>
                    <a:pt x="1" y="2926"/>
                    <a:pt x="839" y="3765"/>
                    <a:pt x="1883" y="3765"/>
                  </a:cubicBezTo>
                  <a:cubicBezTo>
                    <a:pt x="2927" y="3765"/>
                    <a:pt x="3766" y="2926"/>
                    <a:pt x="3766" y="1883"/>
                  </a:cubicBezTo>
                  <a:cubicBezTo>
                    <a:pt x="3766" y="1062"/>
                    <a:pt x="3248" y="366"/>
                    <a:pt x="2508" y="116"/>
                  </a:cubicBezTo>
                  <a:cubicBezTo>
                    <a:pt x="2311" y="36"/>
                    <a:pt x="2106" y="0"/>
                    <a:pt x="1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1"/>
            <p:cNvSpPr/>
            <p:nvPr/>
          </p:nvSpPr>
          <p:spPr>
            <a:xfrm>
              <a:off x="6156505" y="3678617"/>
              <a:ext cx="29240" cy="29194"/>
            </a:xfrm>
            <a:custGeom>
              <a:avLst/>
              <a:gdLst/>
              <a:ahLst/>
              <a:cxnLst/>
              <a:rect l="l" t="t" r="r" b="b"/>
              <a:pathLst>
                <a:path w="626" h="625" extrusionOk="0">
                  <a:moveTo>
                    <a:pt x="313" y="0"/>
                  </a:moveTo>
                  <a:cubicBezTo>
                    <a:pt x="135" y="0"/>
                    <a:pt x="1" y="143"/>
                    <a:pt x="1" y="313"/>
                  </a:cubicBezTo>
                  <a:cubicBezTo>
                    <a:pt x="1" y="491"/>
                    <a:pt x="135" y="625"/>
                    <a:pt x="313" y="625"/>
                  </a:cubicBezTo>
                  <a:cubicBezTo>
                    <a:pt x="483" y="625"/>
                    <a:pt x="625" y="491"/>
                    <a:pt x="625" y="313"/>
                  </a:cubicBezTo>
                  <a:cubicBezTo>
                    <a:pt x="625" y="143"/>
                    <a:pt x="483"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1"/>
            <p:cNvSpPr/>
            <p:nvPr/>
          </p:nvSpPr>
          <p:spPr>
            <a:xfrm>
              <a:off x="5817338" y="3664043"/>
              <a:ext cx="117149" cy="117102"/>
            </a:xfrm>
            <a:custGeom>
              <a:avLst/>
              <a:gdLst/>
              <a:ahLst/>
              <a:cxnLst/>
              <a:rect l="l" t="t" r="r" b="b"/>
              <a:pathLst>
                <a:path w="2508" h="2507" extrusionOk="0">
                  <a:moveTo>
                    <a:pt x="1570" y="937"/>
                  </a:moveTo>
                  <a:lnTo>
                    <a:pt x="1570" y="1570"/>
                  </a:lnTo>
                  <a:lnTo>
                    <a:pt x="937" y="1570"/>
                  </a:lnTo>
                  <a:lnTo>
                    <a:pt x="937" y="937"/>
                  </a:lnTo>
                  <a:close/>
                  <a:moveTo>
                    <a:pt x="1249" y="0"/>
                  </a:moveTo>
                  <a:cubicBezTo>
                    <a:pt x="1026" y="0"/>
                    <a:pt x="803" y="63"/>
                    <a:pt x="625" y="170"/>
                  </a:cubicBezTo>
                  <a:cubicBezTo>
                    <a:pt x="250" y="393"/>
                    <a:pt x="0" y="794"/>
                    <a:pt x="0" y="1258"/>
                  </a:cubicBezTo>
                  <a:cubicBezTo>
                    <a:pt x="0" y="1945"/>
                    <a:pt x="562" y="2507"/>
                    <a:pt x="1249" y="2507"/>
                  </a:cubicBezTo>
                  <a:cubicBezTo>
                    <a:pt x="1945" y="2507"/>
                    <a:pt x="2507" y="1945"/>
                    <a:pt x="2507" y="1258"/>
                  </a:cubicBezTo>
                  <a:cubicBezTo>
                    <a:pt x="2507" y="794"/>
                    <a:pt x="2257" y="393"/>
                    <a:pt x="1883" y="170"/>
                  </a:cubicBezTo>
                  <a:cubicBezTo>
                    <a:pt x="1695" y="63"/>
                    <a:pt x="1481" y="0"/>
                    <a:pt x="1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1"/>
            <p:cNvSpPr/>
            <p:nvPr/>
          </p:nvSpPr>
          <p:spPr>
            <a:xfrm>
              <a:off x="5758575" y="3311889"/>
              <a:ext cx="441736" cy="328838"/>
            </a:xfrm>
            <a:custGeom>
              <a:avLst/>
              <a:gdLst/>
              <a:ahLst/>
              <a:cxnLst/>
              <a:rect l="l" t="t" r="r" b="b"/>
              <a:pathLst>
                <a:path w="9457" h="7040" extrusionOk="0">
                  <a:moveTo>
                    <a:pt x="3453" y="1"/>
                  </a:moveTo>
                  <a:cubicBezTo>
                    <a:pt x="3034" y="1"/>
                    <a:pt x="2686" y="278"/>
                    <a:pt x="2561" y="661"/>
                  </a:cubicBezTo>
                  <a:cubicBezTo>
                    <a:pt x="1124" y="795"/>
                    <a:pt x="0" y="1990"/>
                    <a:pt x="0" y="3453"/>
                  </a:cubicBezTo>
                  <a:cubicBezTo>
                    <a:pt x="0" y="4720"/>
                    <a:pt x="857" y="5826"/>
                    <a:pt x="2079" y="6165"/>
                  </a:cubicBezTo>
                  <a:cubicBezTo>
                    <a:pt x="1981" y="6442"/>
                    <a:pt x="1909" y="6727"/>
                    <a:pt x="1892" y="7031"/>
                  </a:cubicBezTo>
                  <a:cubicBezTo>
                    <a:pt x="2088" y="6959"/>
                    <a:pt x="2302" y="6915"/>
                    <a:pt x="2507" y="6915"/>
                  </a:cubicBezTo>
                  <a:cubicBezTo>
                    <a:pt x="2730" y="6915"/>
                    <a:pt x="2953" y="6968"/>
                    <a:pt x="3158" y="7040"/>
                  </a:cubicBezTo>
                  <a:cubicBezTo>
                    <a:pt x="3248" y="6094"/>
                    <a:pt x="4051" y="5345"/>
                    <a:pt x="5023" y="5345"/>
                  </a:cubicBezTo>
                  <a:lnTo>
                    <a:pt x="8208" y="5345"/>
                  </a:lnTo>
                  <a:lnTo>
                    <a:pt x="8208" y="5746"/>
                  </a:lnTo>
                  <a:cubicBezTo>
                    <a:pt x="8395" y="5693"/>
                    <a:pt x="8609" y="5657"/>
                    <a:pt x="8832" y="5657"/>
                  </a:cubicBezTo>
                  <a:cubicBezTo>
                    <a:pt x="9046" y="5657"/>
                    <a:pt x="9260" y="5693"/>
                    <a:pt x="9457" y="5746"/>
                  </a:cubicBezTo>
                  <a:lnTo>
                    <a:pt x="9457" y="2829"/>
                  </a:lnTo>
                  <a:lnTo>
                    <a:pt x="9144" y="2829"/>
                  </a:lnTo>
                  <a:lnTo>
                    <a:pt x="9144" y="1571"/>
                  </a:lnTo>
                  <a:cubicBezTo>
                    <a:pt x="9144" y="1054"/>
                    <a:pt x="8725" y="634"/>
                    <a:pt x="8208" y="634"/>
                  </a:cubicBezTo>
                  <a:lnTo>
                    <a:pt x="6316" y="634"/>
                  </a:lnTo>
                  <a:lnTo>
                    <a:pt x="6316" y="1259"/>
                  </a:lnTo>
                  <a:lnTo>
                    <a:pt x="8208" y="1259"/>
                  </a:lnTo>
                  <a:cubicBezTo>
                    <a:pt x="8377" y="1259"/>
                    <a:pt x="8520" y="1402"/>
                    <a:pt x="8520" y="1571"/>
                  </a:cubicBezTo>
                  <a:lnTo>
                    <a:pt x="8520" y="2829"/>
                  </a:lnTo>
                  <a:lnTo>
                    <a:pt x="8208" y="2829"/>
                  </a:lnTo>
                  <a:lnTo>
                    <a:pt x="8208" y="4087"/>
                  </a:lnTo>
                  <a:lnTo>
                    <a:pt x="5023" y="4087"/>
                  </a:lnTo>
                  <a:cubicBezTo>
                    <a:pt x="4782" y="4087"/>
                    <a:pt x="4550" y="4122"/>
                    <a:pt x="4327" y="4167"/>
                  </a:cubicBezTo>
                  <a:lnTo>
                    <a:pt x="3917" y="3141"/>
                  </a:lnTo>
                  <a:lnTo>
                    <a:pt x="4711" y="3141"/>
                  </a:lnTo>
                  <a:lnTo>
                    <a:pt x="4711" y="2517"/>
                  </a:lnTo>
                  <a:lnTo>
                    <a:pt x="2195" y="2517"/>
                  </a:lnTo>
                  <a:lnTo>
                    <a:pt x="2195" y="3141"/>
                  </a:lnTo>
                  <a:lnTo>
                    <a:pt x="3239" y="3141"/>
                  </a:lnTo>
                  <a:lnTo>
                    <a:pt x="3729" y="4363"/>
                  </a:lnTo>
                  <a:cubicBezTo>
                    <a:pt x="3149" y="4631"/>
                    <a:pt x="2668" y="5059"/>
                    <a:pt x="2347" y="5594"/>
                  </a:cubicBezTo>
                  <a:cubicBezTo>
                    <a:pt x="1356" y="5371"/>
                    <a:pt x="625" y="4488"/>
                    <a:pt x="625" y="3453"/>
                  </a:cubicBezTo>
                  <a:cubicBezTo>
                    <a:pt x="625" y="2329"/>
                    <a:pt x="1481" y="1410"/>
                    <a:pt x="2579" y="1286"/>
                  </a:cubicBezTo>
                  <a:cubicBezTo>
                    <a:pt x="2712" y="1634"/>
                    <a:pt x="3051" y="1892"/>
                    <a:pt x="3453" y="1892"/>
                  </a:cubicBezTo>
                  <a:lnTo>
                    <a:pt x="5023" y="1892"/>
                  </a:lnTo>
                  <a:lnTo>
                    <a:pt x="5023" y="1259"/>
                  </a:lnTo>
                  <a:lnTo>
                    <a:pt x="4398" y="1259"/>
                  </a:lnTo>
                  <a:lnTo>
                    <a:pt x="4398" y="634"/>
                  </a:lnTo>
                  <a:lnTo>
                    <a:pt x="5023" y="634"/>
                  </a:lnTo>
                  <a:lnTo>
                    <a:pt x="5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51"/>
          <p:cNvGrpSpPr/>
          <p:nvPr/>
        </p:nvGrpSpPr>
        <p:grpSpPr>
          <a:xfrm>
            <a:off x="1676716" y="3141798"/>
            <a:ext cx="504048" cy="354241"/>
            <a:chOff x="4605097" y="3971542"/>
            <a:chExt cx="500544" cy="351779"/>
          </a:xfrm>
        </p:grpSpPr>
        <p:sp>
          <p:nvSpPr>
            <p:cNvPr id="701" name="Google Shape;701;p51"/>
            <p:cNvSpPr/>
            <p:nvPr/>
          </p:nvSpPr>
          <p:spPr>
            <a:xfrm>
              <a:off x="4663439" y="4235319"/>
              <a:ext cx="88422" cy="88002"/>
            </a:xfrm>
            <a:custGeom>
              <a:avLst/>
              <a:gdLst/>
              <a:ahLst/>
              <a:cxnLst/>
              <a:rect l="l" t="t" r="r" b="b"/>
              <a:pathLst>
                <a:path w="1893" h="1884" extrusionOk="0">
                  <a:moveTo>
                    <a:pt x="946" y="1"/>
                  </a:moveTo>
                  <a:cubicBezTo>
                    <a:pt x="429" y="1"/>
                    <a:pt x="1" y="429"/>
                    <a:pt x="1" y="947"/>
                  </a:cubicBezTo>
                  <a:cubicBezTo>
                    <a:pt x="1" y="1464"/>
                    <a:pt x="429" y="1883"/>
                    <a:pt x="946" y="1883"/>
                  </a:cubicBezTo>
                  <a:cubicBezTo>
                    <a:pt x="1464" y="1883"/>
                    <a:pt x="1892" y="1464"/>
                    <a:pt x="1892" y="947"/>
                  </a:cubicBezTo>
                  <a:cubicBezTo>
                    <a:pt x="1892" y="429"/>
                    <a:pt x="1464" y="1"/>
                    <a:pt x="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1"/>
            <p:cNvSpPr/>
            <p:nvPr/>
          </p:nvSpPr>
          <p:spPr>
            <a:xfrm>
              <a:off x="4958885" y="4235319"/>
              <a:ext cx="88002" cy="88002"/>
            </a:xfrm>
            <a:custGeom>
              <a:avLst/>
              <a:gdLst/>
              <a:ahLst/>
              <a:cxnLst/>
              <a:rect l="l" t="t" r="r" b="b"/>
              <a:pathLst>
                <a:path w="1884" h="1884" extrusionOk="0">
                  <a:moveTo>
                    <a:pt x="938" y="1"/>
                  </a:moveTo>
                  <a:cubicBezTo>
                    <a:pt x="420" y="1"/>
                    <a:pt x="1" y="429"/>
                    <a:pt x="1" y="947"/>
                  </a:cubicBezTo>
                  <a:cubicBezTo>
                    <a:pt x="1" y="1464"/>
                    <a:pt x="420" y="1883"/>
                    <a:pt x="938" y="1883"/>
                  </a:cubicBezTo>
                  <a:cubicBezTo>
                    <a:pt x="1464" y="1883"/>
                    <a:pt x="1883" y="1464"/>
                    <a:pt x="1883" y="947"/>
                  </a:cubicBezTo>
                  <a:cubicBezTo>
                    <a:pt x="1883" y="429"/>
                    <a:pt x="1464" y="1"/>
                    <a:pt x="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1"/>
            <p:cNvSpPr/>
            <p:nvPr/>
          </p:nvSpPr>
          <p:spPr>
            <a:xfrm>
              <a:off x="4740979" y="3971542"/>
              <a:ext cx="228365" cy="68010"/>
            </a:xfrm>
            <a:custGeom>
              <a:avLst/>
              <a:gdLst/>
              <a:ahLst/>
              <a:cxnLst/>
              <a:rect l="l" t="t" r="r" b="b"/>
              <a:pathLst>
                <a:path w="4889" h="1456" extrusionOk="0">
                  <a:moveTo>
                    <a:pt x="2445" y="1"/>
                  </a:moveTo>
                  <a:cubicBezTo>
                    <a:pt x="1535" y="1"/>
                    <a:pt x="642" y="367"/>
                    <a:pt x="0" y="1018"/>
                  </a:cubicBezTo>
                  <a:lnTo>
                    <a:pt x="446" y="1455"/>
                  </a:lnTo>
                  <a:cubicBezTo>
                    <a:pt x="973" y="929"/>
                    <a:pt x="1704" y="625"/>
                    <a:pt x="2445" y="625"/>
                  </a:cubicBezTo>
                  <a:cubicBezTo>
                    <a:pt x="3194" y="625"/>
                    <a:pt x="3917" y="929"/>
                    <a:pt x="4443" y="1455"/>
                  </a:cubicBezTo>
                  <a:lnTo>
                    <a:pt x="4889" y="1018"/>
                  </a:lnTo>
                  <a:cubicBezTo>
                    <a:pt x="4247" y="367"/>
                    <a:pt x="3354" y="1"/>
                    <a:pt x="2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1"/>
            <p:cNvSpPr/>
            <p:nvPr/>
          </p:nvSpPr>
          <p:spPr>
            <a:xfrm>
              <a:off x="4782645" y="4031566"/>
              <a:ext cx="145455" cy="49653"/>
            </a:xfrm>
            <a:custGeom>
              <a:avLst/>
              <a:gdLst/>
              <a:ahLst/>
              <a:cxnLst/>
              <a:rect l="l" t="t" r="r" b="b"/>
              <a:pathLst>
                <a:path w="3114" h="1063" extrusionOk="0">
                  <a:moveTo>
                    <a:pt x="1557" y="1"/>
                  </a:moveTo>
                  <a:cubicBezTo>
                    <a:pt x="984" y="1"/>
                    <a:pt x="411" y="206"/>
                    <a:pt x="0" y="616"/>
                  </a:cubicBezTo>
                  <a:lnTo>
                    <a:pt x="446" y="1062"/>
                  </a:lnTo>
                  <a:cubicBezTo>
                    <a:pt x="736" y="768"/>
                    <a:pt x="1144" y="621"/>
                    <a:pt x="1554" y="621"/>
                  </a:cubicBezTo>
                  <a:cubicBezTo>
                    <a:pt x="1963" y="621"/>
                    <a:pt x="2373" y="768"/>
                    <a:pt x="2668" y="1062"/>
                  </a:cubicBezTo>
                  <a:lnTo>
                    <a:pt x="3114" y="616"/>
                  </a:lnTo>
                  <a:cubicBezTo>
                    <a:pt x="2703" y="206"/>
                    <a:pt x="2130" y="1"/>
                    <a:pt x="1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1"/>
            <p:cNvSpPr/>
            <p:nvPr/>
          </p:nvSpPr>
          <p:spPr>
            <a:xfrm>
              <a:off x="4824311" y="4089067"/>
              <a:ext cx="62124" cy="33398"/>
            </a:xfrm>
            <a:custGeom>
              <a:avLst/>
              <a:gdLst/>
              <a:ahLst/>
              <a:cxnLst/>
              <a:rect l="l" t="t" r="r" b="b"/>
              <a:pathLst>
                <a:path w="1330" h="715" extrusionOk="0">
                  <a:moveTo>
                    <a:pt x="662" y="1"/>
                  </a:moveTo>
                  <a:cubicBezTo>
                    <a:pt x="417" y="1"/>
                    <a:pt x="174" y="90"/>
                    <a:pt x="0" y="268"/>
                  </a:cubicBezTo>
                  <a:lnTo>
                    <a:pt x="438" y="714"/>
                  </a:lnTo>
                  <a:cubicBezTo>
                    <a:pt x="500" y="656"/>
                    <a:pt x="582" y="627"/>
                    <a:pt x="664" y="627"/>
                  </a:cubicBezTo>
                  <a:cubicBezTo>
                    <a:pt x="745" y="627"/>
                    <a:pt x="826" y="656"/>
                    <a:pt x="884" y="714"/>
                  </a:cubicBezTo>
                  <a:lnTo>
                    <a:pt x="1330" y="268"/>
                  </a:lnTo>
                  <a:cubicBezTo>
                    <a:pt x="1151" y="90"/>
                    <a:pt x="906"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1"/>
            <p:cNvSpPr/>
            <p:nvPr/>
          </p:nvSpPr>
          <p:spPr>
            <a:xfrm>
              <a:off x="4605097" y="4176604"/>
              <a:ext cx="500544" cy="88375"/>
            </a:xfrm>
            <a:custGeom>
              <a:avLst/>
              <a:gdLst/>
              <a:ahLst/>
              <a:cxnLst/>
              <a:rect l="l" t="t" r="r" b="b"/>
              <a:pathLst>
                <a:path w="10716" h="1892" extrusionOk="0">
                  <a:moveTo>
                    <a:pt x="1883" y="0"/>
                  </a:moveTo>
                  <a:cubicBezTo>
                    <a:pt x="839" y="0"/>
                    <a:pt x="1" y="848"/>
                    <a:pt x="1" y="1891"/>
                  </a:cubicBezTo>
                  <a:lnTo>
                    <a:pt x="661" y="1891"/>
                  </a:lnTo>
                  <a:cubicBezTo>
                    <a:pt x="804" y="1169"/>
                    <a:pt x="1437" y="633"/>
                    <a:pt x="2195" y="633"/>
                  </a:cubicBezTo>
                  <a:cubicBezTo>
                    <a:pt x="2704" y="633"/>
                    <a:pt x="3159" y="883"/>
                    <a:pt x="3444" y="1258"/>
                  </a:cubicBezTo>
                  <a:lnTo>
                    <a:pt x="7272" y="1258"/>
                  </a:lnTo>
                  <a:cubicBezTo>
                    <a:pt x="7557" y="883"/>
                    <a:pt x="8003" y="633"/>
                    <a:pt x="8521" y="633"/>
                  </a:cubicBezTo>
                  <a:cubicBezTo>
                    <a:pt x="9270" y="633"/>
                    <a:pt x="9912" y="1169"/>
                    <a:pt x="10055" y="1891"/>
                  </a:cubicBezTo>
                  <a:lnTo>
                    <a:pt x="10715" y="1891"/>
                  </a:lnTo>
                  <a:cubicBezTo>
                    <a:pt x="10715" y="848"/>
                    <a:pt x="9868" y="0"/>
                    <a:pt x="8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51"/>
          <p:cNvGrpSpPr/>
          <p:nvPr/>
        </p:nvGrpSpPr>
        <p:grpSpPr>
          <a:xfrm>
            <a:off x="4319998" y="3112022"/>
            <a:ext cx="504009" cy="384017"/>
            <a:chOff x="5181836" y="3956968"/>
            <a:chExt cx="500505" cy="381348"/>
          </a:xfrm>
        </p:grpSpPr>
        <p:sp>
          <p:nvSpPr>
            <p:cNvPr id="708" name="Google Shape;708;p51"/>
            <p:cNvSpPr/>
            <p:nvPr/>
          </p:nvSpPr>
          <p:spPr>
            <a:xfrm>
              <a:off x="5181836" y="4132835"/>
              <a:ext cx="146716" cy="117149"/>
            </a:xfrm>
            <a:custGeom>
              <a:avLst/>
              <a:gdLst/>
              <a:ahLst/>
              <a:cxnLst/>
              <a:rect l="l" t="t" r="r" b="b"/>
              <a:pathLst>
                <a:path w="3141" h="2508" extrusionOk="0">
                  <a:moveTo>
                    <a:pt x="937" y="0"/>
                  </a:moveTo>
                  <a:cubicBezTo>
                    <a:pt x="420" y="0"/>
                    <a:pt x="1" y="420"/>
                    <a:pt x="1" y="937"/>
                  </a:cubicBezTo>
                  <a:lnTo>
                    <a:pt x="1" y="2507"/>
                  </a:lnTo>
                  <a:lnTo>
                    <a:pt x="3141" y="2507"/>
                  </a:lnTo>
                  <a:lnTo>
                    <a:pt x="3141" y="2195"/>
                  </a:lnTo>
                  <a:cubicBezTo>
                    <a:pt x="3141" y="1651"/>
                    <a:pt x="2936" y="1133"/>
                    <a:pt x="2570" y="732"/>
                  </a:cubicBezTo>
                  <a:cubicBezTo>
                    <a:pt x="2151" y="268"/>
                    <a:pt x="1562" y="0"/>
                    <a:pt x="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1"/>
            <p:cNvSpPr/>
            <p:nvPr/>
          </p:nvSpPr>
          <p:spPr>
            <a:xfrm>
              <a:off x="5535624" y="4132835"/>
              <a:ext cx="146716" cy="117149"/>
            </a:xfrm>
            <a:custGeom>
              <a:avLst/>
              <a:gdLst/>
              <a:ahLst/>
              <a:cxnLst/>
              <a:rect l="l" t="t" r="r" b="b"/>
              <a:pathLst>
                <a:path w="3141" h="2508" extrusionOk="0">
                  <a:moveTo>
                    <a:pt x="2195" y="0"/>
                  </a:moveTo>
                  <a:cubicBezTo>
                    <a:pt x="1580" y="0"/>
                    <a:pt x="982" y="268"/>
                    <a:pt x="563" y="732"/>
                  </a:cubicBezTo>
                  <a:cubicBezTo>
                    <a:pt x="206" y="1133"/>
                    <a:pt x="1" y="1651"/>
                    <a:pt x="1" y="2195"/>
                  </a:cubicBezTo>
                  <a:lnTo>
                    <a:pt x="1" y="2507"/>
                  </a:lnTo>
                  <a:lnTo>
                    <a:pt x="3141" y="2507"/>
                  </a:lnTo>
                  <a:lnTo>
                    <a:pt x="3141" y="937"/>
                  </a:lnTo>
                  <a:cubicBezTo>
                    <a:pt x="3141" y="420"/>
                    <a:pt x="2722" y="0"/>
                    <a:pt x="2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1"/>
            <p:cNvSpPr/>
            <p:nvPr/>
          </p:nvSpPr>
          <p:spPr>
            <a:xfrm>
              <a:off x="5334768" y="4161983"/>
              <a:ext cx="82583" cy="110469"/>
            </a:xfrm>
            <a:custGeom>
              <a:avLst/>
              <a:gdLst/>
              <a:ahLst/>
              <a:cxnLst/>
              <a:rect l="l" t="t" r="r" b="b"/>
              <a:pathLst>
                <a:path w="1768" h="2365" extrusionOk="0">
                  <a:moveTo>
                    <a:pt x="1" y="1"/>
                  </a:moveTo>
                  <a:cubicBezTo>
                    <a:pt x="313" y="465"/>
                    <a:pt x="491" y="1009"/>
                    <a:pt x="491" y="1571"/>
                  </a:cubicBezTo>
                  <a:lnTo>
                    <a:pt x="491" y="2365"/>
                  </a:lnTo>
                  <a:cubicBezTo>
                    <a:pt x="661" y="2302"/>
                    <a:pt x="830" y="2231"/>
                    <a:pt x="964" y="2169"/>
                  </a:cubicBezTo>
                  <a:cubicBezTo>
                    <a:pt x="1205" y="2053"/>
                    <a:pt x="1419" y="1946"/>
                    <a:pt x="1767" y="1910"/>
                  </a:cubicBez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1"/>
            <p:cNvSpPr/>
            <p:nvPr/>
          </p:nvSpPr>
          <p:spPr>
            <a:xfrm>
              <a:off x="5446874" y="4161983"/>
              <a:ext cx="82116" cy="110469"/>
            </a:xfrm>
            <a:custGeom>
              <a:avLst/>
              <a:gdLst/>
              <a:ahLst/>
              <a:cxnLst/>
              <a:rect l="l" t="t" r="r" b="b"/>
              <a:pathLst>
                <a:path w="1758" h="2365" extrusionOk="0">
                  <a:moveTo>
                    <a:pt x="0" y="1"/>
                  </a:moveTo>
                  <a:lnTo>
                    <a:pt x="0" y="1910"/>
                  </a:lnTo>
                  <a:cubicBezTo>
                    <a:pt x="348" y="1946"/>
                    <a:pt x="580" y="2053"/>
                    <a:pt x="821" y="2169"/>
                  </a:cubicBezTo>
                  <a:cubicBezTo>
                    <a:pt x="955" y="2231"/>
                    <a:pt x="1107" y="2302"/>
                    <a:pt x="1276" y="2365"/>
                  </a:cubicBezTo>
                  <a:lnTo>
                    <a:pt x="1276" y="1571"/>
                  </a:lnTo>
                  <a:cubicBezTo>
                    <a:pt x="1276" y="1009"/>
                    <a:pt x="1446" y="465"/>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1"/>
            <p:cNvSpPr/>
            <p:nvPr/>
          </p:nvSpPr>
          <p:spPr>
            <a:xfrm>
              <a:off x="5317672" y="3956968"/>
              <a:ext cx="228412" cy="67963"/>
            </a:xfrm>
            <a:custGeom>
              <a:avLst/>
              <a:gdLst/>
              <a:ahLst/>
              <a:cxnLst/>
              <a:rect l="l" t="t" r="r" b="b"/>
              <a:pathLst>
                <a:path w="4890" h="1455" extrusionOk="0">
                  <a:moveTo>
                    <a:pt x="2445" y="1"/>
                  </a:moveTo>
                  <a:cubicBezTo>
                    <a:pt x="1535" y="1"/>
                    <a:pt x="643" y="366"/>
                    <a:pt x="1" y="1009"/>
                  </a:cubicBezTo>
                  <a:lnTo>
                    <a:pt x="447" y="1455"/>
                  </a:lnTo>
                  <a:cubicBezTo>
                    <a:pt x="973" y="928"/>
                    <a:pt x="1705" y="625"/>
                    <a:pt x="2445" y="625"/>
                  </a:cubicBezTo>
                  <a:cubicBezTo>
                    <a:pt x="3195" y="625"/>
                    <a:pt x="3926" y="928"/>
                    <a:pt x="4444" y="1455"/>
                  </a:cubicBezTo>
                  <a:lnTo>
                    <a:pt x="4890" y="1009"/>
                  </a:lnTo>
                  <a:cubicBezTo>
                    <a:pt x="4247" y="366"/>
                    <a:pt x="3355" y="1"/>
                    <a:pt x="2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1"/>
            <p:cNvSpPr/>
            <p:nvPr/>
          </p:nvSpPr>
          <p:spPr>
            <a:xfrm>
              <a:off x="5359384" y="4016992"/>
              <a:ext cx="145455" cy="49186"/>
            </a:xfrm>
            <a:custGeom>
              <a:avLst/>
              <a:gdLst/>
              <a:ahLst/>
              <a:cxnLst/>
              <a:rect l="l" t="t" r="r" b="b"/>
              <a:pathLst>
                <a:path w="3114" h="1053" extrusionOk="0">
                  <a:moveTo>
                    <a:pt x="1557" y="0"/>
                  </a:moveTo>
                  <a:cubicBezTo>
                    <a:pt x="984" y="0"/>
                    <a:pt x="410" y="205"/>
                    <a:pt x="0" y="616"/>
                  </a:cubicBezTo>
                  <a:lnTo>
                    <a:pt x="446" y="1053"/>
                  </a:lnTo>
                  <a:cubicBezTo>
                    <a:pt x="736" y="763"/>
                    <a:pt x="1144" y="618"/>
                    <a:pt x="1553" y="618"/>
                  </a:cubicBezTo>
                  <a:cubicBezTo>
                    <a:pt x="1963" y="618"/>
                    <a:pt x="2373" y="763"/>
                    <a:pt x="2667" y="1053"/>
                  </a:cubicBezTo>
                  <a:lnTo>
                    <a:pt x="3113" y="616"/>
                  </a:lnTo>
                  <a:cubicBezTo>
                    <a:pt x="2703" y="205"/>
                    <a:pt x="2130" y="0"/>
                    <a:pt x="1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1"/>
            <p:cNvSpPr/>
            <p:nvPr/>
          </p:nvSpPr>
          <p:spPr>
            <a:xfrm>
              <a:off x="5401050" y="4074493"/>
              <a:ext cx="62124" cy="33398"/>
            </a:xfrm>
            <a:custGeom>
              <a:avLst/>
              <a:gdLst/>
              <a:ahLst/>
              <a:cxnLst/>
              <a:rect l="l" t="t" r="r" b="b"/>
              <a:pathLst>
                <a:path w="1330" h="715" extrusionOk="0">
                  <a:moveTo>
                    <a:pt x="665" y="0"/>
                  </a:moveTo>
                  <a:cubicBezTo>
                    <a:pt x="422" y="0"/>
                    <a:pt x="179" y="90"/>
                    <a:pt x="0" y="268"/>
                  </a:cubicBezTo>
                  <a:lnTo>
                    <a:pt x="446" y="714"/>
                  </a:lnTo>
                  <a:cubicBezTo>
                    <a:pt x="504" y="656"/>
                    <a:pt x="584" y="627"/>
                    <a:pt x="665" y="627"/>
                  </a:cubicBezTo>
                  <a:cubicBezTo>
                    <a:pt x="745" y="627"/>
                    <a:pt x="825" y="656"/>
                    <a:pt x="883" y="714"/>
                  </a:cubicBezTo>
                  <a:lnTo>
                    <a:pt x="1329" y="268"/>
                  </a:lnTo>
                  <a:cubicBezTo>
                    <a:pt x="1151" y="90"/>
                    <a:pt x="908" y="0"/>
                    <a:pt x="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1"/>
            <p:cNvSpPr/>
            <p:nvPr/>
          </p:nvSpPr>
          <p:spPr>
            <a:xfrm>
              <a:off x="5594387" y="4279508"/>
              <a:ext cx="87955" cy="58808"/>
            </a:xfrm>
            <a:custGeom>
              <a:avLst/>
              <a:gdLst/>
              <a:ahLst/>
              <a:cxnLst/>
              <a:rect l="l" t="t" r="r" b="b"/>
              <a:pathLst>
                <a:path w="1883" h="1259" extrusionOk="0">
                  <a:moveTo>
                    <a:pt x="0" y="1"/>
                  </a:moveTo>
                  <a:lnTo>
                    <a:pt x="0" y="313"/>
                  </a:lnTo>
                  <a:cubicBezTo>
                    <a:pt x="0" y="830"/>
                    <a:pt x="420" y="1258"/>
                    <a:pt x="937" y="1258"/>
                  </a:cubicBezTo>
                  <a:cubicBezTo>
                    <a:pt x="1464" y="1258"/>
                    <a:pt x="1883" y="830"/>
                    <a:pt x="1883" y="313"/>
                  </a:cubicBezTo>
                  <a:lnTo>
                    <a:pt x="1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5181836" y="4279508"/>
              <a:ext cx="87955" cy="58808"/>
            </a:xfrm>
            <a:custGeom>
              <a:avLst/>
              <a:gdLst/>
              <a:ahLst/>
              <a:cxnLst/>
              <a:rect l="l" t="t" r="r" b="b"/>
              <a:pathLst>
                <a:path w="1883" h="1259" extrusionOk="0">
                  <a:moveTo>
                    <a:pt x="1" y="1"/>
                  </a:moveTo>
                  <a:lnTo>
                    <a:pt x="1" y="313"/>
                  </a:lnTo>
                  <a:cubicBezTo>
                    <a:pt x="1" y="830"/>
                    <a:pt x="420" y="1258"/>
                    <a:pt x="937" y="1258"/>
                  </a:cubicBezTo>
                  <a:cubicBezTo>
                    <a:pt x="1464" y="1258"/>
                    <a:pt x="1883" y="830"/>
                    <a:pt x="1883" y="313"/>
                  </a:cubicBezTo>
                  <a:lnTo>
                    <a:pt x="1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51"/>
          <p:cNvGrpSpPr/>
          <p:nvPr/>
        </p:nvGrpSpPr>
        <p:grpSpPr>
          <a:xfrm>
            <a:off x="6963242" y="2991982"/>
            <a:ext cx="504009" cy="504057"/>
            <a:chOff x="5758575" y="3897365"/>
            <a:chExt cx="500505" cy="500553"/>
          </a:xfrm>
        </p:grpSpPr>
        <p:sp>
          <p:nvSpPr>
            <p:cNvPr id="718" name="Google Shape;718;p51"/>
            <p:cNvSpPr/>
            <p:nvPr/>
          </p:nvSpPr>
          <p:spPr>
            <a:xfrm>
              <a:off x="5788984" y="4102427"/>
              <a:ext cx="29240" cy="29614"/>
            </a:xfrm>
            <a:custGeom>
              <a:avLst/>
              <a:gdLst/>
              <a:ahLst/>
              <a:cxnLst/>
              <a:rect l="l" t="t" r="r" b="b"/>
              <a:pathLst>
                <a:path w="626" h="634" extrusionOk="0">
                  <a:moveTo>
                    <a:pt x="1" y="0"/>
                  </a:moveTo>
                  <a:lnTo>
                    <a:pt x="1" y="633"/>
                  </a:lnTo>
                  <a:lnTo>
                    <a:pt x="625" y="633"/>
                  </a:ln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5788984" y="4161142"/>
              <a:ext cx="29240" cy="29240"/>
            </a:xfrm>
            <a:custGeom>
              <a:avLst/>
              <a:gdLst/>
              <a:ahLst/>
              <a:cxnLst/>
              <a:rect l="l" t="t" r="r" b="b"/>
              <a:pathLst>
                <a:path w="626" h="626" extrusionOk="0">
                  <a:moveTo>
                    <a:pt x="1" y="1"/>
                  </a:moveTo>
                  <a:lnTo>
                    <a:pt x="1" y="625"/>
                  </a:lnTo>
                  <a:lnTo>
                    <a:pt x="625" y="625"/>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5788984" y="4219905"/>
              <a:ext cx="29240" cy="29240"/>
            </a:xfrm>
            <a:custGeom>
              <a:avLst/>
              <a:gdLst/>
              <a:ahLst/>
              <a:cxnLst/>
              <a:rect l="l" t="t" r="r" b="b"/>
              <a:pathLst>
                <a:path w="626" h="626" extrusionOk="0">
                  <a:moveTo>
                    <a:pt x="1" y="1"/>
                  </a:moveTo>
                  <a:lnTo>
                    <a:pt x="1" y="625"/>
                  </a:lnTo>
                  <a:lnTo>
                    <a:pt x="625" y="625"/>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6199433" y="4219905"/>
              <a:ext cx="29240" cy="29240"/>
            </a:xfrm>
            <a:custGeom>
              <a:avLst/>
              <a:gdLst/>
              <a:ahLst/>
              <a:cxnLst/>
              <a:rect l="l" t="t" r="r" b="b"/>
              <a:pathLst>
                <a:path w="626" h="626" extrusionOk="0">
                  <a:moveTo>
                    <a:pt x="1" y="1"/>
                  </a:moveTo>
                  <a:lnTo>
                    <a:pt x="1" y="625"/>
                  </a:lnTo>
                  <a:lnTo>
                    <a:pt x="625" y="625"/>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6199433" y="4161142"/>
              <a:ext cx="29240" cy="29240"/>
            </a:xfrm>
            <a:custGeom>
              <a:avLst/>
              <a:gdLst/>
              <a:ahLst/>
              <a:cxnLst/>
              <a:rect l="l" t="t" r="r" b="b"/>
              <a:pathLst>
                <a:path w="626" h="626" extrusionOk="0">
                  <a:moveTo>
                    <a:pt x="1" y="1"/>
                  </a:moveTo>
                  <a:lnTo>
                    <a:pt x="1" y="625"/>
                  </a:lnTo>
                  <a:lnTo>
                    <a:pt x="625" y="625"/>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6199433" y="4102427"/>
              <a:ext cx="29240" cy="29614"/>
            </a:xfrm>
            <a:custGeom>
              <a:avLst/>
              <a:gdLst/>
              <a:ahLst/>
              <a:cxnLst/>
              <a:rect l="l" t="t" r="r" b="b"/>
              <a:pathLst>
                <a:path w="626" h="634" extrusionOk="0">
                  <a:moveTo>
                    <a:pt x="1" y="0"/>
                  </a:moveTo>
                  <a:lnTo>
                    <a:pt x="1" y="633"/>
                  </a:lnTo>
                  <a:lnTo>
                    <a:pt x="625" y="633"/>
                  </a:ln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1"/>
            <p:cNvSpPr/>
            <p:nvPr/>
          </p:nvSpPr>
          <p:spPr>
            <a:xfrm>
              <a:off x="5758575" y="4278247"/>
              <a:ext cx="500498" cy="119671"/>
            </a:xfrm>
            <a:custGeom>
              <a:avLst/>
              <a:gdLst/>
              <a:ahLst/>
              <a:cxnLst/>
              <a:rect l="l" t="t" r="r" b="b"/>
              <a:pathLst>
                <a:path w="10715" h="2562" extrusionOk="0">
                  <a:moveTo>
                    <a:pt x="1276" y="1"/>
                  </a:moveTo>
                  <a:lnTo>
                    <a:pt x="1276" y="322"/>
                  </a:lnTo>
                  <a:cubicBezTo>
                    <a:pt x="1276" y="491"/>
                    <a:pt x="1133" y="634"/>
                    <a:pt x="964" y="634"/>
                  </a:cubicBezTo>
                  <a:lnTo>
                    <a:pt x="313" y="634"/>
                  </a:lnTo>
                  <a:lnTo>
                    <a:pt x="0" y="679"/>
                  </a:lnTo>
                  <a:lnTo>
                    <a:pt x="0" y="2561"/>
                  </a:lnTo>
                  <a:lnTo>
                    <a:pt x="10715" y="2561"/>
                  </a:lnTo>
                  <a:lnTo>
                    <a:pt x="10715" y="634"/>
                  </a:lnTo>
                  <a:lnTo>
                    <a:pt x="9537" y="634"/>
                  </a:lnTo>
                  <a:cubicBezTo>
                    <a:pt x="9323" y="634"/>
                    <a:pt x="9109" y="581"/>
                    <a:pt x="8912" y="482"/>
                  </a:cubicBezTo>
                  <a:cubicBezTo>
                    <a:pt x="7967" y="1"/>
                    <a:pt x="7949" y="1"/>
                    <a:pt x="7869" y="1"/>
                  </a:cubicBezTo>
                  <a:lnTo>
                    <a:pt x="7556" y="1"/>
                  </a:lnTo>
                  <a:lnTo>
                    <a:pt x="7556" y="322"/>
                  </a:lnTo>
                  <a:cubicBezTo>
                    <a:pt x="7556" y="491"/>
                    <a:pt x="7414" y="634"/>
                    <a:pt x="7244" y="634"/>
                  </a:cubicBezTo>
                  <a:lnTo>
                    <a:pt x="6397" y="634"/>
                  </a:lnTo>
                  <a:cubicBezTo>
                    <a:pt x="6183" y="634"/>
                    <a:pt x="5969" y="581"/>
                    <a:pt x="5772" y="482"/>
                  </a:cubicBezTo>
                  <a:cubicBezTo>
                    <a:pt x="5478" y="331"/>
                    <a:pt x="5076" y="135"/>
                    <a:pt x="4916" y="63"/>
                  </a:cubicBezTo>
                  <a:lnTo>
                    <a:pt x="4862" y="1"/>
                  </a:lnTo>
                  <a:lnTo>
                    <a:pt x="4416" y="1"/>
                  </a:lnTo>
                  <a:lnTo>
                    <a:pt x="4416" y="322"/>
                  </a:lnTo>
                  <a:cubicBezTo>
                    <a:pt x="4416" y="491"/>
                    <a:pt x="4274" y="634"/>
                    <a:pt x="4104" y="634"/>
                  </a:cubicBezTo>
                  <a:lnTo>
                    <a:pt x="3257" y="634"/>
                  </a:lnTo>
                  <a:cubicBezTo>
                    <a:pt x="3042" y="634"/>
                    <a:pt x="2828" y="581"/>
                    <a:pt x="2641" y="482"/>
                  </a:cubicBezTo>
                  <a:cubicBezTo>
                    <a:pt x="1695" y="1"/>
                    <a:pt x="1678" y="1"/>
                    <a:pt x="1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5758575" y="3897365"/>
              <a:ext cx="147557" cy="117149"/>
            </a:xfrm>
            <a:custGeom>
              <a:avLst/>
              <a:gdLst/>
              <a:ahLst/>
              <a:cxnLst/>
              <a:rect l="l" t="t" r="r" b="b"/>
              <a:pathLst>
                <a:path w="3159" h="2508" extrusionOk="0">
                  <a:moveTo>
                    <a:pt x="964" y="1"/>
                  </a:moveTo>
                  <a:cubicBezTo>
                    <a:pt x="446" y="1"/>
                    <a:pt x="0" y="420"/>
                    <a:pt x="0" y="938"/>
                  </a:cubicBezTo>
                  <a:lnTo>
                    <a:pt x="0" y="2508"/>
                  </a:lnTo>
                  <a:lnTo>
                    <a:pt x="3158" y="2508"/>
                  </a:lnTo>
                  <a:lnTo>
                    <a:pt x="3158" y="2196"/>
                  </a:lnTo>
                  <a:cubicBezTo>
                    <a:pt x="3158" y="1651"/>
                    <a:pt x="2962" y="1134"/>
                    <a:pt x="2596" y="732"/>
                  </a:cubicBezTo>
                  <a:cubicBezTo>
                    <a:pt x="2177" y="260"/>
                    <a:pt x="1579" y="1"/>
                    <a:pt x="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6111523" y="3897365"/>
              <a:ext cx="147557" cy="117149"/>
            </a:xfrm>
            <a:custGeom>
              <a:avLst/>
              <a:gdLst/>
              <a:ahLst/>
              <a:cxnLst/>
              <a:rect l="l" t="t" r="r" b="b"/>
              <a:pathLst>
                <a:path w="3159" h="2508" extrusionOk="0">
                  <a:moveTo>
                    <a:pt x="2195" y="1"/>
                  </a:moveTo>
                  <a:cubicBezTo>
                    <a:pt x="1580" y="1"/>
                    <a:pt x="982" y="260"/>
                    <a:pt x="563" y="732"/>
                  </a:cubicBezTo>
                  <a:cubicBezTo>
                    <a:pt x="197" y="1134"/>
                    <a:pt x="0" y="1651"/>
                    <a:pt x="0" y="2196"/>
                  </a:cubicBezTo>
                  <a:lnTo>
                    <a:pt x="0" y="2508"/>
                  </a:lnTo>
                  <a:lnTo>
                    <a:pt x="3159" y="2508"/>
                  </a:lnTo>
                  <a:lnTo>
                    <a:pt x="3159" y="938"/>
                  </a:lnTo>
                  <a:cubicBezTo>
                    <a:pt x="3159" y="420"/>
                    <a:pt x="2712" y="1"/>
                    <a:pt x="2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1"/>
            <p:cNvSpPr/>
            <p:nvPr/>
          </p:nvSpPr>
          <p:spPr>
            <a:xfrm>
              <a:off x="5912768" y="3926559"/>
              <a:ext cx="81275" cy="110469"/>
            </a:xfrm>
            <a:custGeom>
              <a:avLst/>
              <a:gdLst/>
              <a:ahLst/>
              <a:cxnLst/>
              <a:rect l="l" t="t" r="r" b="b"/>
              <a:pathLst>
                <a:path w="1740" h="2365" extrusionOk="0">
                  <a:moveTo>
                    <a:pt x="0" y="0"/>
                  </a:moveTo>
                  <a:cubicBezTo>
                    <a:pt x="312" y="464"/>
                    <a:pt x="491" y="1000"/>
                    <a:pt x="491" y="1571"/>
                  </a:cubicBezTo>
                  <a:lnTo>
                    <a:pt x="491" y="2364"/>
                  </a:lnTo>
                  <a:cubicBezTo>
                    <a:pt x="660" y="2302"/>
                    <a:pt x="803" y="2231"/>
                    <a:pt x="937" y="2168"/>
                  </a:cubicBezTo>
                  <a:cubicBezTo>
                    <a:pt x="1178" y="2043"/>
                    <a:pt x="1392" y="1945"/>
                    <a:pt x="1740" y="1901"/>
                  </a:cubicBez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1"/>
            <p:cNvSpPr/>
            <p:nvPr/>
          </p:nvSpPr>
          <p:spPr>
            <a:xfrm>
              <a:off x="6023613" y="3926559"/>
              <a:ext cx="81275" cy="110469"/>
            </a:xfrm>
            <a:custGeom>
              <a:avLst/>
              <a:gdLst/>
              <a:ahLst/>
              <a:cxnLst/>
              <a:rect l="l" t="t" r="r" b="b"/>
              <a:pathLst>
                <a:path w="1740" h="2365" extrusionOk="0">
                  <a:moveTo>
                    <a:pt x="0" y="0"/>
                  </a:moveTo>
                  <a:lnTo>
                    <a:pt x="0" y="1901"/>
                  </a:lnTo>
                  <a:cubicBezTo>
                    <a:pt x="348" y="1945"/>
                    <a:pt x="562" y="2043"/>
                    <a:pt x="794" y="2168"/>
                  </a:cubicBezTo>
                  <a:cubicBezTo>
                    <a:pt x="937" y="2231"/>
                    <a:pt x="1080" y="2302"/>
                    <a:pt x="1249" y="2364"/>
                  </a:cubicBezTo>
                  <a:lnTo>
                    <a:pt x="1249" y="1571"/>
                  </a:lnTo>
                  <a:cubicBezTo>
                    <a:pt x="1249" y="1009"/>
                    <a:pt x="1428" y="464"/>
                    <a:pt x="1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5758575" y="4043664"/>
              <a:ext cx="88796" cy="29614"/>
            </a:xfrm>
            <a:custGeom>
              <a:avLst/>
              <a:gdLst/>
              <a:ahLst/>
              <a:cxnLst/>
              <a:rect l="l" t="t" r="r" b="b"/>
              <a:pathLst>
                <a:path w="1901" h="634" extrusionOk="0">
                  <a:moveTo>
                    <a:pt x="0" y="0"/>
                  </a:moveTo>
                  <a:lnTo>
                    <a:pt x="0" y="634"/>
                  </a:lnTo>
                  <a:lnTo>
                    <a:pt x="1901" y="634"/>
                  </a:lnTo>
                  <a:lnTo>
                    <a:pt x="1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6170285" y="4043664"/>
              <a:ext cx="88796" cy="29614"/>
            </a:xfrm>
            <a:custGeom>
              <a:avLst/>
              <a:gdLst/>
              <a:ahLst/>
              <a:cxnLst/>
              <a:rect l="l" t="t" r="r" b="b"/>
              <a:pathLst>
                <a:path w="1901" h="634" extrusionOk="0">
                  <a:moveTo>
                    <a:pt x="0" y="0"/>
                  </a:moveTo>
                  <a:lnTo>
                    <a:pt x="0" y="634"/>
                  </a:lnTo>
                  <a:lnTo>
                    <a:pt x="1901" y="634"/>
                  </a:lnTo>
                  <a:lnTo>
                    <a:pt x="1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5907350" y="4043664"/>
              <a:ext cx="142559" cy="234624"/>
            </a:xfrm>
            <a:custGeom>
              <a:avLst/>
              <a:gdLst/>
              <a:ahLst/>
              <a:cxnLst/>
              <a:rect l="l" t="t" r="r" b="b"/>
              <a:pathLst>
                <a:path w="3052" h="5023" extrusionOk="0">
                  <a:moveTo>
                    <a:pt x="2168" y="0"/>
                  </a:moveTo>
                  <a:cubicBezTo>
                    <a:pt x="1695" y="0"/>
                    <a:pt x="1570" y="116"/>
                    <a:pt x="1142" y="312"/>
                  </a:cubicBezTo>
                  <a:cubicBezTo>
                    <a:pt x="1080" y="776"/>
                    <a:pt x="1026" y="1142"/>
                    <a:pt x="660" y="2097"/>
                  </a:cubicBezTo>
                  <a:cubicBezTo>
                    <a:pt x="473" y="2596"/>
                    <a:pt x="250" y="3247"/>
                    <a:pt x="134" y="3908"/>
                  </a:cubicBezTo>
                  <a:cubicBezTo>
                    <a:pt x="72" y="4247"/>
                    <a:pt x="27" y="4621"/>
                    <a:pt x="0" y="5023"/>
                  </a:cubicBezTo>
                  <a:lnTo>
                    <a:pt x="607" y="5023"/>
                  </a:lnTo>
                  <a:lnTo>
                    <a:pt x="607" y="4398"/>
                  </a:lnTo>
                  <a:lnTo>
                    <a:pt x="1927" y="4398"/>
                  </a:lnTo>
                  <a:lnTo>
                    <a:pt x="1954" y="4425"/>
                  </a:lnTo>
                  <a:cubicBezTo>
                    <a:pt x="2043" y="3836"/>
                    <a:pt x="2204" y="3328"/>
                    <a:pt x="2427" y="2757"/>
                  </a:cubicBezTo>
                  <a:cubicBezTo>
                    <a:pt x="2641" y="2195"/>
                    <a:pt x="2846" y="1579"/>
                    <a:pt x="2962" y="946"/>
                  </a:cubicBezTo>
                  <a:cubicBezTo>
                    <a:pt x="2998" y="714"/>
                    <a:pt x="3033" y="482"/>
                    <a:pt x="3051" y="241"/>
                  </a:cubicBezTo>
                  <a:cubicBezTo>
                    <a:pt x="2730" y="81"/>
                    <a:pt x="2578" y="0"/>
                    <a:pt x="2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pic>
        <p:nvPicPr>
          <p:cNvPr id="751" name="Google Shape;751;p54"/>
          <p:cNvPicPr preferRelativeResize="0">
            <a:picLocks noGrp="1"/>
          </p:cNvPicPr>
          <p:nvPr>
            <p:ph type="pic" idx="2"/>
          </p:nvPr>
        </p:nvPicPr>
        <p:blipFill rotWithShape="1">
          <a:blip r:embed="rId3">
            <a:alphaModFix/>
          </a:blip>
          <a:srcRect t="6150" b="9475"/>
          <a:stretch/>
        </p:blipFill>
        <p:spPr>
          <a:xfrm>
            <a:off x="0" y="0"/>
            <a:ext cx="9144000" cy="5143500"/>
          </a:xfrm>
          <a:prstGeom prst="rect">
            <a:avLst/>
          </a:prstGeom>
        </p:spPr>
      </p:pic>
      <p:sp>
        <p:nvSpPr>
          <p:cNvPr id="752" name="Google Shape;752;p54"/>
          <p:cNvSpPr txBox="1">
            <a:spLocks noGrp="1"/>
          </p:cNvSpPr>
          <p:nvPr>
            <p:ph type="title"/>
          </p:nvPr>
        </p:nvSpPr>
        <p:spPr>
          <a:xfrm>
            <a:off x="720000" y="5395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grpSp>
        <p:nvGrpSpPr>
          <p:cNvPr id="753" name="Google Shape;753;p54"/>
          <p:cNvGrpSpPr/>
          <p:nvPr/>
        </p:nvGrpSpPr>
        <p:grpSpPr>
          <a:xfrm>
            <a:off x="-720772" y="3222934"/>
            <a:ext cx="4084068" cy="2691289"/>
            <a:chOff x="-720772" y="3222934"/>
            <a:chExt cx="4084068" cy="2691289"/>
          </a:xfrm>
        </p:grpSpPr>
        <p:sp>
          <p:nvSpPr>
            <p:cNvPr id="754" name="Google Shape;754;p54"/>
            <p:cNvSpPr/>
            <p:nvPr/>
          </p:nvSpPr>
          <p:spPr>
            <a:xfrm>
              <a:off x="2373139" y="4574885"/>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4"/>
            <p:cNvSpPr/>
            <p:nvPr/>
          </p:nvSpPr>
          <p:spPr>
            <a:xfrm rot="1763097">
              <a:off x="-534885" y="3819465"/>
              <a:ext cx="2824313" cy="1498228"/>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54"/>
          <p:cNvSpPr/>
          <p:nvPr/>
        </p:nvSpPr>
        <p:spPr>
          <a:xfrm rot="8906287">
            <a:off x="8318574" y="2852874"/>
            <a:ext cx="1569331" cy="1256144"/>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Aspects to be taken into account</a:t>
            </a:r>
            <a:endParaRPr/>
          </a:p>
        </p:txBody>
      </p:sp>
      <p:graphicFrame>
        <p:nvGraphicFramePr>
          <p:cNvPr id="762" name="Google Shape;762;p55"/>
          <p:cNvGraphicFramePr/>
          <p:nvPr/>
        </p:nvGraphicFramePr>
        <p:xfrm>
          <a:off x="856825" y="1507809"/>
          <a:ext cx="7430350" cy="2978375"/>
        </p:xfrm>
        <a:graphic>
          <a:graphicData uri="http://schemas.openxmlformats.org/drawingml/2006/table">
            <a:tbl>
              <a:tblPr>
                <a:noFill/>
                <a:tableStyleId>{9B7AF33E-1194-422E-9D53-858A38CCBC7A}</a:tableStyleId>
              </a:tblPr>
              <a:tblGrid>
                <a:gridCol w="2003750">
                  <a:extLst>
                    <a:ext uri="{9D8B030D-6E8A-4147-A177-3AD203B41FA5}">
                      <a16:colId xmlns:a16="http://schemas.microsoft.com/office/drawing/2014/main" val="20000"/>
                    </a:ext>
                  </a:extLst>
                </a:gridCol>
                <a:gridCol w="1356650">
                  <a:extLst>
                    <a:ext uri="{9D8B030D-6E8A-4147-A177-3AD203B41FA5}">
                      <a16:colId xmlns:a16="http://schemas.microsoft.com/office/drawing/2014/main" val="20001"/>
                    </a:ext>
                  </a:extLst>
                </a:gridCol>
                <a:gridCol w="1356650">
                  <a:extLst>
                    <a:ext uri="{9D8B030D-6E8A-4147-A177-3AD203B41FA5}">
                      <a16:colId xmlns:a16="http://schemas.microsoft.com/office/drawing/2014/main" val="20002"/>
                    </a:ext>
                  </a:extLst>
                </a:gridCol>
                <a:gridCol w="1356650">
                  <a:extLst>
                    <a:ext uri="{9D8B030D-6E8A-4147-A177-3AD203B41FA5}">
                      <a16:colId xmlns:a16="http://schemas.microsoft.com/office/drawing/2014/main" val="20003"/>
                    </a:ext>
                  </a:extLst>
                </a:gridCol>
                <a:gridCol w="1356650">
                  <a:extLst>
                    <a:ext uri="{9D8B030D-6E8A-4147-A177-3AD203B41FA5}">
                      <a16:colId xmlns:a16="http://schemas.microsoft.com/office/drawing/2014/main" val="20004"/>
                    </a:ext>
                  </a:extLst>
                </a:gridCol>
              </a:tblGrid>
              <a:tr h="533250">
                <a:tc>
                  <a:txBody>
                    <a:bodyPr/>
                    <a:lstStyle/>
                    <a:p>
                      <a:pPr marL="0" lvl="0" indent="0" algn="l" rtl="0">
                        <a:spcBef>
                          <a:spcPts val="0"/>
                        </a:spcBef>
                        <a:spcAft>
                          <a:spcPts val="0"/>
                        </a:spcAft>
                        <a:buNone/>
                      </a:pPr>
                      <a:endParaRPr sz="2000" b="1">
                        <a:solidFill>
                          <a:schemeClr val="dk1"/>
                        </a:solidFill>
                        <a:latin typeface="Montserrat"/>
                        <a:ea typeface="Montserrat"/>
                        <a:cs typeface="Montserrat"/>
                        <a:sym typeface="Montserrat"/>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000" b="1">
                          <a:solidFill>
                            <a:schemeClr val="dk1"/>
                          </a:solidFill>
                          <a:latin typeface="Montserrat"/>
                          <a:ea typeface="Montserrat"/>
                          <a:cs typeface="Montserrat"/>
                          <a:sym typeface="Montserrat"/>
                        </a:rPr>
                        <a:t>Venus</a:t>
                      </a:r>
                      <a:endParaRPr sz="2000" b="1">
                        <a:solidFill>
                          <a:schemeClr val="dk1"/>
                        </a:solidFill>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0"/>
                        </a:spcAft>
                        <a:buNone/>
                      </a:pPr>
                      <a:r>
                        <a:rPr lang="en" sz="2000" b="1">
                          <a:solidFill>
                            <a:schemeClr val="dk1"/>
                          </a:solidFill>
                          <a:latin typeface="Montserrat"/>
                          <a:ea typeface="Montserrat"/>
                          <a:cs typeface="Montserrat"/>
                          <a:sym typeface="Montserrat"/>
                        </a:rPr>
                        <a:t>Mercury</a:t>
                      </a:r>
                      <a:endParaRPr sz="2000" b="1">
                        <a:solidFill>
                          <a:schemeClr val="dk1"/>
                        </a:solidFill>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0"/>
                        </a:spcAft>
                        <a:buNone/>
                      </a:pPr>
                      <a:r>
                        <a:rPr lang="en" sz="2000" b="1">
                          <a:solidFill>
                            <a:schemeClr val="dk1"/>
                          </a:solidFill>
                          <a:latin typeface="Montserrat"/>
                          <a:ea typeface="Montserrat"/>
                          <a:cs typeface="Montserrat"/>
                          <a:sym typeface="Montserrat"/>
                        </a:rPr>
                        <a:t>Mars</a:t>
                      </a:r>
                      <a:endParaRPr sz="2000" b="1">
                        <a:solidFill>
                          <a:schemeClr val="dk1"/>
                        </a:solidFill>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0"/>
                        </a:spcAft>
                        <a:buNone/>
                      </a:pPr>
                      <a:r>
                        <a:rPr lang="en" sz="2000" b="1">
                          <a:solidFill>
                            <a:schemeClr val="dk1"/>
                          </a:solidFill>
                          <a:latin typeface="Montserrat"/>
                          <a:ea typeface="Montserrat"/>
                          <a:cs typeface="Montserrat"/>
                          <a:sym typeface="Montserrat"/>
                        </a:rPr>
                        <a:t>Jupiter</a:t>
                      </a:r>
                      <a:endParaRPr sz="2000" b="1">
                        <a:solidFill>
                          <a:schemeClr val="dk1"/>
                        </a:solidFill>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b="1">
                          <a:solidFill>
                            <a:schemeClr val="dk1"/>
                          </a:solidFill>
                          <a:latin typeface="Questrial"/>
                          <a:ea typeface="Questrial"/>
                          <a:cs typeface="Questrial"/>
                          <a:sym typeface="Questrial"/>
                        </a:rPr>
                        <a:t>Energy sources</a:t>
                      </a:r>
                      <a:endParaRPr b="1">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lvl="0" indent="-180340" algn="l" rtl="0">
                        <a:spcBef>
                          <a:spcPts val="0"/>
                        </a:spcBef>
                        <a:spcAft>
                          <a:spcPts val="0"/>
                        </a:spcAft>
                        <a:buClr>
                          <a:schemeClr val="dk1"/>
                        </a:buClr>
                        <a:buSzPts val="1400"/>
                        <a:buFont typeface="Questrial"/>
                        <a:buChar char="●"/>
                      </a:pPr>
                      <a:r>
                        <a:rPr lang="en">
                          <a:solidFill>
                            <a:schemeClr val="dk1"/>
                          </a:solidFill>
                          <a:latin typeface="Questrial"/>
                          <a:ea typeface="Questrial"/>
                          <a:cs typeface="Questrial"/>
                          <a:sym typeface="Questrial"/>
                        </a:rPr>
                        <a:t>Saturn </a:t>
                      </a:r>
                      <a:endParaRPr>
                        <a:solidFill>
                          <a:schemeClr val="dk1"/>
                        </a:solidFill>
                        <a:latin typeface="Questrial"/>
                        <a:ea typeface="Questrial"/>
                        <a:cs typeface="Questrial"/>
                        <a:sym typeface="Questrial"/>
                      </a:endParaRPr>
                    </a:p>
                    <a:p>
                      <a:pPr marL="182880" lvl="0" indent="-180340" algn="l" rtl="0">
                        <a:spcBef>
                          <a:spcPts val="0"/>
                        </a:spcBef>
                        <a:spcAft>
                          <a:spcPts val="0"/>
                        </a:spcAft>
                        <a:buClr>
                          <a:schemeClr val="dk1"/>
                        </a:buClr>
                        <a:buSzPts val="1400"/>
                        <a:buFont typeface="Questrial"/>
                        <a:buChar char="●"/>
                      </a:pPr>
                      <a:r>
                        <a:rPr lang="en">
                          <a:solidFill>
                            <a:schemeClr val="dk1"/>
                          </a:solidFill>
                          <a:latin typeface="Questrial"/>
                          <a:ea typeface="Questrial"/>
                          <a:cs typeface="Questrial"/>
                          <a:sym typeface="Questrial"/>
                        </a:rPr>
                        <a:t>Mercury</a:t>
                      </a:r>
                      <a:endParaRPr>
                        <a:solidFill>
                          <a:schemeClr val="dk1"/>
                        </a:solidFill>
                        <a:latin typeface="Questrial"/>
                        <a:ea typeface="Questrial"/>
                        <a:cs typeface="Questrial"/>
                        <a:sym typeface="Questrial"/>
                      </a:endParaRPr>
                    </a:p>
                  </a:txBody>
                  <a:tcPr marL="182875" marR="91425" marT="91425" marB="91425">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182880" lvl="0" indent="-180340" algn="l" rtl="0">
                        <a:spcBef>
                          <a:spcPts val="0"/>
                        </a:spcBef>
                        <a:spcAft>
                          <a:spcPts val="0"/>
                        </a:spcAft>
                        <a:buClr>
                          <a:schemeClr val="dk1"/>
                        </a:buClr>
                        <a:buSzPts val="1400"/>
                        <a:buFont typeface="Questrial"/>
                        <a:buChar char="●"/>
                      </a:pPr>
                      <a:r>
                        <a:rPr lang="en">
                          <a:solidFill>
                            <a:schemeClr val="dk1"/>
                          </a:solidFill>
                          <a:latin typeface="Questrial"/>
                          <a:ea typeface="Questrial"/>
                          <a:cs typeface="Questrial"/>
                          <a:sym typeface="Questrial"/>
                        </a:rPr>
                        <a:t>Moon</a:t>
                      </a:r>
                      <a:endParaRPr>
                        <a:solidFill>
                          <a:schemeClr val="dk1"/>
                        </a:solidFill>
                        <a:latin typeface="Questrial"/>
                        <a:ea typeface="Questrial"/>
                        <a:cs typeface="Questrial"/>
                        <a:sym typeface="Questrial"/>
                      </a:endParaRPr>
                    </a:p>
                    <a:p>
                      <a:pPr marL="182880" lvl="0" indent="-180340" algn="l" rtl="0">
                        <a:spcBef>
                          <a:spcPts val="0"/>
                        </a:spcBef>
                        <a:spcAft>
                          <a:spcPts val="0"/>
                        </a:spcAft>
                        <a:buClr>
                          <a:schemeClr val="dk1"/>
                        </a:buClr>
                        <a:buSzPts val="1400"/>
                        <a:buFont typeface="Questrial"/>
                        <a:buChar char="●"/>
                      </a:pPr>
                      <a:r>
                        <a:rPr lang="en">
                          <a:solidFill>
                            <a:schemeClr val="dk1"/>
                          </a:solidFill>
                          <a:latin typeface="Questrial"/>
                          <a:ea typeface="Questrial"/>
                          <a:cs typeface="Questrial"/>
                          <a:sym typeface="Questrial"/>
                        </a:rPr>
                        <a:t>Jupiter</a:t>
                      </a:r>
                      <a:endParaRPr>
                        <a:solidFill>
                          <a:schemeClr val="dk1"/>
                        </a:solidFill>
                        <a:latin typeface="Questrial"/>
                        <a:ea typeface="Questrial"/>
                        <a:cs typeface="Questrial"/>
                        <a:sym typeface="Questrial"/>
                      </a:endParaRPr>
                    </a:p>
                  </a:txBody>
                  <a:tcPr marL="182875" marR="91425" marT="91425" marB="91425">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182880" lvl="0" indent="-180340" algn="l" rtl="0">
                        <a:spcBef>
                          <a:spcPts val="0"/>
                        </a:spcBef>
                        <a:spcAft>
                          <a:spcPts val="0"/>
                        </a:spcAft>
                        <a:buClr>
                          <a:schemeClr val="dk1"/>
                        </a:buClr>
                        <a:buSzPts val="1400"/>
                        <a:buFont typeface="Questrial"/>
                        <a:buChar char="●"/>
                      </a:pPr>
                      <a:r>
                        <a:rPr lang="en">
                          <a:solidFill>
                            <a:schemeClr val="dk1"/>
                          </a:solidFill>
                          <a:latin typeface="Questrial"/>
                          <a:ea typeface="Questrial"/>
                          <a:cs typeface="Questrial"/>
                          <a:sym typeface="Questrial"/>
                        </a:rPr>
                        <a:t>Jupiter</a:t>
                      </a:r>
                      <a:endParaRPr>
                        <a:solidFill>
                          <a:schemeClr val="dk1"/>
                        </a:solidFill>
                        <a:latin typeface="Questrial"/>
                        <a:ea typeface="Questrial"/>
                        <a:cs typeface="Questrial"/>
                        <a:sym typeface="Questrial"/>
                      </a:endParaRPr>
                    </a:p>
                    <a:p>
                      <a:pPr marL="182880" lvl="0" indent="-180340" algn="l" rtl="0">
                        <a:spcBef>
                          <a:spcPts val="0"/>
                        </a:spcBef>
                        <a:spcAft>
                          <a:spcPts val="0"/>
                        </a:spcAft>
                        <a:buClr>
                          <a:schemeClr val="dk1"/>
                        </a:buClr>
                        <a:buSzPts val="1400"/>
                        <a:buFont typeface="Questrial"/>
                        <a:buChar char="●"/>
                      </a:pPr>
                      <a:r>
                        <a:rPr lang="en">
                          <a:solidFill>
                            <a:schemeClr val="dk1"/>
                          </a:solidFill>
                          <a:latin typeface="Questrial"/>
                          <a:ea typeface="Questrial"/>
                          <a:cs typeface="Questrial"/>
                          <a:sym typeface="Questrial"/>
                        </a:rPr>
                        <a:t>Neptune</a:t>
                      </a:r>
                      <a:endParaRPr>
                        <a:solidFill>
                          <a:schemeClr val="dk1"/>
                        </a:solidFill>
                        <a:latin typeface="Questrial"/>
                        <a:ea typeface="Questrial"/>
                        <a:cs typeface="Questrial"/>
                        <a:sym typeface="Questrial"/>
                      </a:endParaRPr>
                    </a:p>
                  </a:txBody>
                  <a:tcPr marL="182875" marR="91425" marT="91425" marB="91425">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182880" lvl="0" indent="-180340" algn="l" rtl="0">
                        <a:spcBef>
                          <a:spcPts val="0"/>
                        </a:spcBef>
                        <a:spcAft>
                          <a:spcPts val="0"/>
                        </a:spcAft>
                        <a:buClr>
                          <a:schemeClr val="dk1"/>
                        </a:buClr>
                        <a:buSzPts val="1400"/>
                        <a:buFont typeface="Questrial"/>
                        <a:buChar char="●"/>
                      </a:pPr>
                      <a:r>
                        <a:rPr lang="en">
                          <a:solidFill>
                            <a:schemeClr val="dk1"/>
                          </a:solidFill>
                          <a:latin typeface="Questrial"/>
                          <a:ea typeface="Questrial"/>
                          <a:cs typeface="Questrial"/>
                          <a:sym typeface="Questrial"/>
                        </a:rPr>
                        <a:t>Mars</a:t>
                      </a:r>
                      <a:endParaRPr>
                        <a:solidFill>
                          <a:schemeClr val="dk1"/>
                        </a:solidFill>
                        <a:latin typeface="Questrial"/>
                        <a:ea typeface="Questrial"/>
                        <a:cs typeface="Questrial"/>
                        <a:sym typeface="Questrial"/>
                      </a:endParaRPr>
                    </a:p>
                    <a:p>
                      <a:pPr marL="182880" lvl="0" indent="-180340" algn="l" rtl="0">
                        <a:spcBef>
                          <a:spcPts val="0"/>
                        </a:spcBef>
                        <a:spcAft>
                          <a:spcPts val="0"/>
                        </a:spcAft>
                        <a:buClr>
                          <a:schemeClr val="dk1"/>
                        </a:buClr>
                        <a:buSzPts val="1400"/>
                        <a:buFont typeface="Questrial"/>
                        <a:buChar char="●"/>
                      </a:pPr>
                      <a:r>
                        <a:rPr lang="en">
                          <a:solidFill>
                            <a:schemeClr val="dk1"/>
                          </a:solidFill>
                          <a:latin typeface="Questrial"/>
                          <a:ea typeface="Questrial"/>
                          <a:cs typeface="Questrial"/>
                          <a:sym typeface="Questrial"/>
                        </a:rPr>
                        <a:t>Uranus</a:t>
                      </a:r>
                      <a:endParaRPr>
                        <a:solidFill>
                          <a:schemeClr val="dk1"/>
                        </a:solidFill>
                        <a:latin typeface="Questrial"/>
                        <a:ea typeface="Questrial"/>
                        <a:cs typeface="Questrial"/>
                        <a:sym typeface="Questrial"/>
                      </a:endParaRPr>
                    </a:p>
                  </a:txBody>
                  <a:tcPr marL="182875" marR="91425" marT="91425" marB="91425">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1"/>
                  </a:ext>
                </a:extLst>
              </a:tr>
              <a:tr h="433250">
                <a:tc>
                  <a:txBody>
                    <a:bodyPr/>
                    <a:lstStyle/>
                    <a:p>
                      <a:pPr marL="0" lvl="0" indent="0" algn="l" rtl="0">
                        <a:spcBef>
                          <a:spcPts val="0"/>
                        </a:spcBef>
                        <a:spcAft>
                          <a:spcPts val="0"/>
                        </a:spcAft>
                        <a:buNone/>
                      </a:pPr>
                      <a:r>
                        <a:rPr lang="en" b="1">
                          <a:solidFill>
                            <a:schemeClr val="dk1"/>
                          </a:solidFill>
                          <a:latin typeface="Questrial"/>
                          <a:ea typeface="Questrial"/>
                          <a:cs typeface="Questrial"/>
                          <a:sym typeface="Questrial"/>
                        </a:rPr>
                        <a:t>Emissions</a:t>
                      </a:r>
                      <a:endParaRPr b="1">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Yes</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Yes</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No</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Yes</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3250">
                <a:tc>
                  <a:txBody>
                    <a:bodyPr/>
                    <a:lstStyle/>
                    <a:p>
                      <a:pPr marL="0" lvl="0" indent="0" algn="l" rtl="0">
                        <a:spcBef>
                          <a:spcPts val="0"/>
                        </a:spcBef>
                        <a:spcAft>
                          <a:spcPts val="0"/>
                        </a:spcAft>
                        <a:buNone/>
                      </a:pPr>
                      <a:r>
                        <a:rPr lang="en" b="1">
                          <a:solidFill>
                            <a:schemeClr val="dk1"/>
                          </a:solidFill>
                          <a:latin typeface="Questrial"/>
                          <a:ea typeface="Questrial"/>
                          <a:cs typeface="Questrial"/>
                          <a:sym typeface="Questrial"/>
                        </a:rPr>
                        <a:t>Efficiency </a:t>
                      </a:r>
                      <a:endParaRPr b="1">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Mars</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Ceres</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Mercury</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Moon</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84525">
                <a:tc>
                  <a:txBody>
                    <a:bodyPr/>
                    <a:lstStyle/>
                    <a:p>
                      <a:pPr marL="0" lvl="0" indent="0" algn="l" rtl="0">
                        <a:spcBef>
                          <a:spcPts val="0"/>
                        </a:spcBef>
                        <a:spcAft>
                          <a:spcPts val="0"/>
                        </a:spcAft>
                        <a:buNone/>
                      </a:pPr>
                      <a:r>
                        <a:rPr lang="en" b="1">
                          <a:solidFill>
                            <a:schemeClr val="dk1"/>
                          </a:solidFill>
                          <a:latin typeface="Questrial"/>
                          <a:ea typeface="Questrial"/>
                          <a:cs typeface="Questrial"/>
                          <a:sym typeface="Questrial"/>
                        </a:rPr>
                        <a:t>Costs </a:t>
                      </a:r>
                      <a:endParaRPr b="1">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$10,000</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$30,000</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$5,000</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$26,000</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84525">
                <a:tc>
                  <a:txBody>
                    <a:bodyPr/>
                    <a:lstStyle/>
                    <a:p>
                      <a:pPr marL="0" lvl="0" indent="0" algn="l" rtl="0">
                        <a:spcBef>
                          <a:spcPts val="0"/>
                        </a:spcBef>
                        <a:spcAft>
                          <a:spcPts val="0"/>
                        </a:spcAft>
                        <a:buNone/>
                      </a:pPr>
                      <a:r>
                        <a:rPr lang="en" b="1">
                          <a:solidFill>
                            <a:schemeClr val="dk1"/>
                          </a:solidFill>
                          <a:latin typeface="Questrial"/>
                          <a:ea typeface="Questrial"/>
                          <a:cs typeface="Questrial"/>
                          <a:sym typeface="Questrial"/>
                        </a:rPr>
                        <a:t>Autonomy </a:t>
                      </a:r>
                      <a:endParaRPr b="1">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150 miles</a:t>
                      </a:r>
                      <a:endParaRPr>
                        <a:solidFill>
                          <a:schemeClr val="dk1"/>
                        </a:solidFill>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250 miles</a:t>
                      </a:r>
                      <a:endParaRPr>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70 miles</a:t>
                      </a:r>
                      <a:endParaRPr>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estrial"/>
                          <a:ea typeface="Questrial"/>
                          <a:cs typeface="Questrial"/>
                          <a:sym typeface="Questrial"/>
                        </a:rPr>
                        <a:t>200 miles</a:t>
                      </a:r>
                      <a:endParaRPr>
                        <a:latin typeface="Questrial"/>
                        <a:ea typeface="Questrial"/>
                        <a:cs typeface="Questrial"/>
                        <a:sym typeface="Questria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7"/>
          <p:cNvSpPr txBox="1">
            <a:spLocks noGrp="1"/>
          </p:cNvSpPr>
          <p:nvPr>
            <p:ph type="title"/>
          </p:nvPr>
        </p:nvSpPr>
        <p:spPr>
          <a:xfrm>
            <a:off x="214851" y="2214777"/>
            <a:ext cx="5123225"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pic>
        <p:nvPicPr>
          <p:cNvPr id="778" name="Google Shape;778;p57"/>
          <p:cNvPicPr preferRelativeResize="0">
            <a:picLocks noGrp="1"/>
          </p:cNvPicPr>
          <p:nvPr>
            <p:ph type="pic" idx="2"/>
          </p:nvPr>
        </p:nvPicPr>
        <p:blipFill>
          <a:blip r:embed="rId3"/>
          <a:srcRect l="23855" r="23855"/>
          <a:stretch/>
        </p:blipFill>
        <p:spPr>
          <a:xfrm>
            <a:off x="5584375" y="803100"/>
            <a:ext cx="2846400" cy="3537300"/>
          </a:xfrm>
          <a:prstGeom prst="roundRect">
            <a:avLst>
              <a:gd name="adj" fmla="val 18681"/>
            </a:avLst>
          </a:prstGeom>
        </p:spPr>
      </p:pic>
      <p:sp>
        <p:nvSpPr>
          <p:cNvPr id="779" name="Google Shape;779;p57"/>
          <p:cNvSpPr/>
          <p:nvPr/>
        </p:nvSpPr>
        <p:spPr>
          <a:xfrm rot="-9936988">
            <a:off x="6560102" y="118381"/>
            <a:ext cx="3285103" cy="1742751"/>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2776464" y="72823"/>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Google Shape;767;p56"/>
          <p:cNvPicPr preferRelativeResize="0">
            <a:picLocks noGrp="1"/>
          </p:cNvPicPr>
          <p:nvPr>
            <p:ph type="pic" idx="2"/>
          </p:nvPr>
        </p:nvPicPr>
        <p:blipFill rotWithShape="1">
          <a:blip r:embed="rId3">
            <a:alphaModFix/>
          </a:blip>
          <a:srcRect t="20286" b="624"/>
          <a:stretch/>
        </p:blipFill>
        <p:spPr>
          <a:xfrm>
            <a:off x="713225" y="848225"/>
            <a:ext cx="2905500" cy="3447000"/>
          </a:xfrm>
          <a:prstGeom prst="roundRect">
            <a:avLst>
              <a:gd name="adj" fmla="val 17358"/>
            </a:avLst>
          </a:prstGeom>
        </p:spPr>
      </p:pic>
      <p:sp>
        <p:nvSpPr>
          <p:cNvPr id="768" name="Google Shape;768;p56"/>
          <p:cNvSpPr txBox="1">
            <a:spLocks noGrp="1"/>
          </p:cNvSpPr>
          <p:nvPr>
            <p:ph type="title"/>
          </p:nvPr>
        </p:nvSpPr>
        <p:spPr>
          <a:xfrm>
            <a:off x="4023750" y="1593450"/>
            <a:ext cx="4407300" cy="111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picture always reinforces the concept</a:t>
            </a:r>
            <a:endParaRPr/>
          </a:p>
        </p:txBody>
      </p:sp>
      <p:sp>
        <p:nvSpPr>
          <p:cNvPr id="769" name="Google Shape;769;p56"/>
          <p:cNvSpPr txBox="1">
            <a:spLocks noGrp="1"/>
          </p:cNvSpPr>
          <p:nvPr>
            <p:ph type="subTitle" idx="1"/>
          </p:nvPr>
        </p:nvSpPr>
        <p:spPr>
          <a:xfrm>
            <a:off x="4023750" y="2709746"/>
            <a:ext cx="4407300" cy="84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Images reveal large amounts of data, so remember: use an image instead of a long text. Your audience will appreciate it</a:t>
            </a:r>
            <a:endParaRPr/>
          </a:p>
        </p:txBody>
      </p:sp>
      <p:sp>
        <p:nvSpPr>
          <p:cNvPr id="770" name="Google Shape;770;p56"/>
          <p:cNvSpPr/>
          <p:nvPr/>
        </p:nvSpPr>
        <p:spPr>
          <a:xfrm rot="-7834909">
            <a:off x="3178428" y="3385585"/>
            <a:ext cx="1370348" cy="1011684"/>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5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Five concepts</a:t>
            </a:r>
            <a:endParaRPr/>
          </a:p>
        </p:txBody>
      </p:sp>
      <p:sp>
        <p:nvSpPr>
          <p:cNvPr id="786" name="Google Shape;786;p58"/>
          <p:cNvSpPr txBox="1">
            <a:spLocks noGrp="1"/>
          </p:cNvSpPr>
          <p:nvPr>
            <p:ph type="subTitle" idx="1"/>
          </p:nvPr>
        </p:nvSpPr>
        <p:spPr>
          <a:xfrm>
            <a:off x="721594" y="2182680"/>
            <a:ext cx="21993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787" name="Google Shape;787;p58"/>
          <p:cNvSpPr txBox="1">
            <a:spLocks noGrp="1"/>
          </p:cNvSpPr>
          <p:nvPr>
            <p:ph type="subTitle" idx="2"/>
          </p:nvPr>
        </p:nvSpPr>
        <p:spPr>
          <a:xfrm>
            <a:off x="3472301" y="2182680"/>
            <a:ext cx="21993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a:t>
            </a:r>
            <a:endParaRPr/>
          </a:p>
        </p:txBody>
      </p:sp>
      <p:sp>
        <p:nvSpPr>
          <p:cNvPr id="788" name="Google Shape;788;p58"/>
          <p:cNvSpPr txBox="1">
            <a:spLocks noGrp="1"/>
          </p:cNvSpPr>
          <p:nvPr>
            <p:ph type="subTitle" idx="3"/>
          </p:nvPr>
        </p:nvSpPr>
        <p:spPr>
          <a:xfrm>
            <a:off x="2096947" y="3833076"/>
            <a:ext cx="21993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smallest planet of them all</a:t>
            </a:r>
            <a:endParaRPr/>
          </a:p>
        </p:txBody>
      </p:sp>
      <p:sp>
        <p:nvSpPr>
          <p:cNvPr id="789" name="Google Shape;789;p58"/>
          <p:cNvSpPr txBox="1">
            <a:spLocks noGrp="1"/>
          </p:cNvSpPr>
          <p:nvPr>
            <p:ph type="subTitle" idx="4"/>
          </p:nvPr>
        </p:nvSpPr>
        <p:spPr>
          <a:xfrm>
            <a:off x="6223008" y="2182680"/>
            <a:ext cx="21993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Earth is the third planet from the Sun</a:t>
            </a:r>
            <a:endParaRPr/>
          </a:p>
        </p:txBody>
      </p:sp>
      <p:sp>
        <p:nvSpPr>
          <p:cNvPr id="790" name="Google Shape;790;p58"/>
          <p:cNvSpPr txBox="1">
            <a:spLocks noGrp="1"/>
          </p:cNvSpPr>
          <p:nvPr>
            <p:ph type="subTitle" idx="5"/>
          </p:nvPr>
        </p:nvSpPr>
        <p:spPr>
          <a:xfrm>
            <a:off x="4847654" y="3833076"/>
            <a:ext cx="21993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791" name="Google Shape;791;p58"/>
          <p:cNvSpPr txBox="1">
            <a:spLocks noGrp="1"/>
          </p:cNvSpPr>
          <p:nvPr>
            <p:ph type="subTitle" idx="6"/>
          </p:nvPr>
        </p:nvSpPr>
        <p:spPr>
          <a:xfrm>
            <a:off x="719944" y="1770575"/>
            <a:ext cx="22026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792" name="Google Shape;792;p58"/>
          <p:cNvSpPr txBox="1">
            <a:spLocks noGrp="1"/>
          </p:cNvSpPr>
          <p:nvPr>
            <p:ph type="subTitle" idx="7"/>
          </p:nvPr>
        </p:nvSpPr>
        <p:spPr>
          <a:xfrm>
            <a:off x="3470724" y="1770575"/>
            <a:ext cx="22026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 </a:t>
            </a:r>
            <a:endParaRPr/>
          </a:p>
        </p:txBody>
      </p:sp>
      <p:sp>
        <p:nvSpPr>
          <p:cNvPr id="793" name="Google Shape;793;p58"/>
          <p:cNvSpPr txBox="1">
            <a:spLocks noGrp="1"/>
          </p:cNvSpPr>
          <p:nvPr>
            <p:ph type="subTitle" idx="8"/>
          </p:nvPr>
        </p:nvSpPr>
        <p:spPr>
          <a:xfrm>
            <a:off x="6221447" y="1770575"/>
            <a:ext cx="22026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Earth</a:t>
            </a:r>
            <a:endParaRPr/>
          </a:p>
        </p:txBody>
      </p:sp>
      <p:sp>
        <p:nvSpPr>
          <p:cNvPr id="794" name="Google Shape;794;p58"/>
          <p:cNvSpPr txBox="1">
            <a:spLocks noGrp="1"/>
          </p:cNvSpPr>
          <p:nvPr>
            <p:ph type="subTitle" idx="9"/>
          </p:nvPr>
        </p:nvSpPr>
        <p:spPr>
          <a:xfrm>
            <a:off x="2095364" y="3419853"/>
            <a:ext cx="22026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795" name="Google Shape;795;p58"/>
          <p:cNvSpPr txBox="1">
            <a:spLocks noGrp="1"/>
          </p:cNvSpPr>
          <p:nvPr>
            <p:ph type="subTitle" idx="13"/>
          </p:nvPr>
        </p:nvSpPr>
        <p:spPr>
          <a:xfrm>
            <a:off x="4846087" y="3419853"/>
            <a:ext cx="22026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 </a:t>
            </a:r>
            <a:endParaRPr/>
          </a:p>
        </p:txBody>
      </p:sp>
      <p:sp>
        <p:nvSpPr>
          <p:cNvPr id="796" name="Google Shape;796;p58"/>
          <p:cNvSpPr txBox="1">
            <a:spLocks noGrp="1"/>
          </p:cNvSpPr>
          <p:nvPr>
            <p:ph type="title" idx="14"/>
          </p:nvPr>
        </p:nvSpPr>
        <p:spPr>
          <a:xfrm>
            <a:off x="719944" y="1361975"/>
            <a:ext cx="2202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97" name="Google Shape;797;p58"/>
          <p:cNvSpPr txBox="1">
            <a:spLocks noGrp="1"/>
          </p:cNvSpPr>
          <p:nvPr>
            <p:ph type="title" idx="15"/>
          </p:nvPr>
        </p:nvSpPr>
        <p:spPr>
          <a:xfrm>
            <a:off x="3470694" y="1361975"/>
            <a:ext cx="2202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98" name="Google Shape;798;p58"/>
          <p:cNvSpPr txBox="1">
            <a:spLocks noGrp="1"/>
          </p:cNvSpPr>
          <p:nvPr>
            <p:ph type="title" idx="16"/>
          </p:nvPr>
        </p:nvSpPr>
        <p:spPr>
          <a:xfrm>
            <a:off x="6221494" y="1361975"/>
            <a:ext cx="2202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99" name="Google Shape;799;p58"/>
          <p:cNvSpPr txBox="1">
            <a:spLocks noGrp="1"/>
          </p:cNvSpPr>
          <p:nvPr>
            <p:ph type="title" idx="17"/>
          </p:nvPr>
        </p:nvSpPr>
        <p:spPr>
          <a:xfrm>
            <a:off x="4845994" y="3011250"/>
            <a:ext cx="2202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00" name="Google Shape;800;p58"/>
          <p:cNvSpPr txBox="1">
            <a:spLocks noGrp="1"/>
          </p:cNvSpPr>
          <p:nvPr>
            <p:ph type="title" idx="18"/>
          </p:nvPr>
        </p:nvSpPr>
        <p:spPr>
          <a:xfrm>
            <a:off x="2095269" y="3011250"/>
            <a:ext cx="2202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9"/>
          <p:cNvSpPr txBox="1">
            <a:spLocks noGrp="1"/>
          </p:cNvSpPr>
          <p:nvPr>
            <p:ph type="title"/>
          </p:nvPr>
        </p:nvSpPr>
        <p:spPr>
          <a:xfrm>
            <a:off x="1413050" y="539500"/>
            <a:ext cx="6318000" cy="102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a:t>
            </a:r>
            <a:r>
              <a:rPr lang="en" b="0"/>
              <a:t>,</a:t>
            </a:r>
            <a:r>
              <a:rPr lang="en"/>
              <a:t>498</a:t>
            </a:r>
            <a:r>
              <a:rPr lang="en" b="0"/>
              <a:t>,</a:t>
            </a:r>
            <a:r>
              <a:rPr lang="en"/>
              <a:t>300</a:t>
            </a:r>
            <a:r>
              <a:rPr lang="en" b="0"/>
              <a:t>,</a:t>
            </a:r>
            <a:r>
              <a:rPr lang="en"/>
              <a:t>000</a:t>
            </a:r>
            <a:endParaRPr/>
          </a:p>
        </p:txBody>
      </p:sp>
      <p:sp>
        <p:nvSpPr>
          <p:cNvPr id="806" name="Google Shape;806;p59"/>
          <p:cNvSpPr txBox="1">
            <a:spLocks noGrp="1"/>
          </p:cNvSpPr>
          <p:nvPr>
            <p:ph type="subTitle" idx="1"/>
          </p:nvPr>
        </p:nvSpPr>
        <p:spPr>
          <a:xfrm>
            <a:off x="1413050" y="1567825"/>
            <a:ext cx="6318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pic>
        <p:nvPicPr>
          <p:cNvPr id="807" name="Google Shape;807;p59"/>
          <p:cNvPicPr preferRelativeResize="0">
            <a:picLocks noGrp="1"/>
          </p:cNvPicPr>
          <p:nvPr>
            <p:ph type="pic" idx="2"/>
          </p:nvPr>
        </p:nvPicPr>
        <p:blipFill rotWithShape="1">
          <a:blip r:embed="rId3">
            <a:alphaModFix/>
          </a:blip>
          <a:srcRect t="15083" b="15083"/>
          <a:stretch/>
        </p:blipFill>
        <p:spPr>
          <a:xfrm>
            <a:off x="2181925" y="2378600"/>
            <a:ext cx="4780200" cy="2225400"/>
          </a:xfrm>
          <a:prstGeom prst="roundRect">
            <a:avLst>
              <a:gd name="adj" fmla="val 16667"/>
            </a:avLst>
          </a:prstGeom>
        </p:spPr>
      </p:pic>
      <p:sp>
        <p:nvSpPr>
          <p:cNvPr id="808" name="Google Shape;808;p59"/>
          <p:cNvSpPr/>
          <p:nvPr/>
        </p:nvSpPr>
        <p:spPr>
          <a:xfrm rot="2159617">
            <a:off x="1237446" y="2905797"/>
            <a:ext cx="1586151" cy="1171004"/>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60"/>
          <p:cNvSpPr txBox="1">
            <a:spLocks noGrp="1"/>
          </p:cNvSpPr>
          <p:nvPr>
            <p:ph type="subTitle" idx="1"/>
          </p:nvPr>
        </p:nvSpPr>
        <p:spPr>
          <a:xfrm>
            <a:off x="4093325" y="1433846"/>
            <a:ext cx="43374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Jupiter’s rotation period</a:t>
            </a:r>
            <a:endParaRPr/>
          </a:p>
        </p:txBody>
      </p:sp>
      <p:sp>
        <p:nvSpPr>
          <p:cNvPr id="814" name="Google Shape;814;p60"/>
          <p:cNvSpPr txBox="1">
            <a:spLocks noGrp="1"/>
          </p:cNvSpPr>
          <p:nvPr>
            <p:ph type="title"/>
          </p:nvPr>
        </p:nvSpPr>
        <p:spPr>
          <a:xfrm>
            <a:off x="4093325" y="746425"/>
            <a:ext cx="43374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9h 55m 23s</a:t>
            </a:r>
            <a:endParaRPr/>
          </a:p>
        </p:txBody>
      </p:sp>
      <p:sp>
        <p:nvSpPr>
          <p:cNvPr id="815" name="Google Shape;815;p60"/>
          <p:cNvSpPr txBox="1">
            <a:spLocks noGrp="1"/>
          </p:cNvSpPr>
          <p:nvPr>
            <p:ph type="title" idx="2"/>
          </p:nvPr>
        </p:nvSpPr>
        <p:spPr>
          <a:xfrm>
            <a:off x="4093325" y="2044129"/>
            <a:ext cx="43374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333,000</a:t>
            </a:r>
            <a:endParaRPr/>
          </a:p>
        </p:txBody>
      </p:sp>
      <p:sp>
        <p:nvSpPr>
          <p:cNvPr id="816" name="Google Shape;816;p60"/>
          <p:cNvSpPr txBox="1">
            <a:spLocks noGrp="1"/>
          </p:cNvSpPr>
          <p:nvPr>
            <p:ph type="subTitle" idx="3"/>
          </p:nvPr>
        </p:nvSpPr>
        <p:spPr>
          <a:xfrm>
            <a:off x="4093325" y="2731311"/>
            <a:ext cx="43374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Sun’s mass compared to Earth’s</a:t>
            </a:r>
            <a:endParaRPr/>
          </a:p>
        </p:txBody>
      </p:sp>
      <p:sp>
        <p:nvSpPr>
          <p:cNvPr id="817" name="Google Shape;817;p60"/>
          <p:cNvSpPr txBox="1">
            <a:spLocks noGrp="1"/>
          </p:cNvSpPr>
          <p:nvPr>
            <p:ph type="title" idx="4"/>
          </p:nvPr>
        </p:nvSpPr>
        <p:spPr>
          <a:xfrm>
            <a:off x="4093325" y="3341833"/>
            <a:ext cx="43374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386,000 km</a:t>
            </a:r>
            <a:endParaRPr/>
          </a:p>
        </p:txBody>
      </p:sp>
      <p:sp>
        <p:nvSpPr>
          <p:cNvPr id="818" name="Google Shape;818;p60"/>
          <p:cNvSpPr txBox="1">
            <a:spLocks noGrp="1"/>
          </p:cNvSpPr>
          <p:nvPr>
            <p:ph type="subTitle" idx="5"/>
          </p:nvPr>
        </p:nvSpPr>
        <p:spPr>
          <a:xfrm>
            <a:off x="4093325" y="4028776"/>
            <a:ext cx="43374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Distance between Earth and the Moon</a:t>
            </a:r>
            <a:endParaRPr/>
          </a:p>
        </p:txBody>
      </p:sp>
      <p:pic>
        <p:nvPicPr>
          <p:cNvPr id="819" name="Google Shape;819;p60"/>
          <p:cNvPicPr preferRelativeResize="0">
            <a:picLocks noGrp="1"/>
          </p:cNvPicPr>
          <p:nvPr>
            <p:ph type="pic" idx="6"/>
          </p:nvPr>
        </p:nvPicPr>
        <p:blipFill rotWithShape="1">
          <a:blip r:embed="rId3">
            <a:alphaModFix/>
          </a:blip>
          <a:srcRect t="11956"/>
          <a:stretch/>
        </p:blipFill>
        <p:spPr>
          <a:xfrm>
            <a:off x="713225" y="692250"/>
            <a:ext cx="2846400" cy="3759000"/>
          </a:xfrm>
          <a:prstGeom prst="roundRect">
            <a:avLst>
              <a:gd name="adj" fmla="val 16667"/>
            </a:avLst>
          </a:prstGeom>
        </p:spPr>
      </p:pic>
      <p:sp>
        <p:nvSpPr>
          <p:cNvPr id="820" name="Google Shape;820;p60"/>
          <p:cNvSpPr/>
          <p:nvPr/>
        </p:nvSpPr>
        <p:spPr>
          <a:xfrm rot="10800000">
            <a:off x="-431046" y="604586"/>
            <a:ext cx="1412095" cy="974015"/>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61"/>
          <p:cNvSpPr txBox="1">
            <a:spLocks noGrp="1"/>
          </p:cNvSpPr>
          <p:nvPr>
            <p:ph type="subTitle" idx="1"/>
          </p:nvPr>
        </p:nvSpPr>
        <p:spPr>
          <a:xfrm>
            <a:off x="939100" y="3603588"/>
            <a:ext cx="2173200" cy="86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826" name="Google Shape;826;p61"/>
          <p:cNvSpPr txBox="1">
            <a:spLocks noGrp="1"/>
          </p:cNvSpPr>
          <p:nvPr>
            <p:ph type="subTitle" idx="2"/>
          </p:nvPr>
        </p:nvSpPr>
        <p:spPr>
          <a:xfrm>
            <a:off x="939088" y="3247713"/>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 </a:t>
            </a:r>
            <a:endParaRPr/>
          </a:p>
        </p:txBody>
      </p:sp>
      <p:sp>
        <p:nvSpPr>
          <p:cNvPr id="827" name="Google Shape;827;p61"/>
          <p:cNvSpPr txBox="1">
            <a:spLocks noGrp="1"/>
          </p:cNvSpPr>
          <p:nvPr>
            <p:ph type="subTitle" idx="4"/>
          </p:nvPr>
        </p:nvSpPr>
        <p:spPr>
          <a:xfrm>
            <a:off x="3485402" y="3603588"/>
            <a:ext cx="2173200" cy="86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828" name="Google Shape;828;p61"/>
          <p:cNvSpPr txBox="1">
            <a:spLocks noGrp="1"/>
          </p:cNvSpPr>
          <p:nvPr>
            <p:ph type="subTitle" idx="5"/>
          </p:nvPr>
        </p:nvSpPr>
        <p:spPr>
          <a:xfrm>
            <a:off x="3485375" y="3247713"/>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 </a:t>
            </a:r>
            <a:endParaRPr/>
          </a:p>
        </p:txBody>
      </p:sp>
      <p:sp>
        <p:nvSpPr>
          <p:cNvPr id="829" name="Google Shape;829;p61"/>
          <p:cNvSpPr txBox="1">
            <a:spLocks noGrp="1"/>
          </p:cNvSpPr>
          <p:nvPr>
            <p:ph type="subTitle" idx="7"/>
          </p:nvPr>
        </p:nvSpPr>
        <p:spPr>
          <a:xfrm>
            <a:off x="6031704" y="3603588"/>
            <a:ext cx="2173200" cy="86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830" name="Google Shape;830;p61"/>
          <p:cNvSpPr txBox="1">
            <a:spLocks noGrp="1"/>
          </p:cNvSpPr>
          <p:nvPr>
            <p:ph type="subTitle" idx="8"/>
          </p:nvPr>
        </p:nvSpPr>
        <p:spPr>
          <a:xfrm>
            <a:off x="6031700" y="3247713"/>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 </a:t>
            </a:r>
            <a:endParaRPr/>
          </a:p>
        </p:txBody>
      </p:sp>
      <p:sp>
        <p:nvSpPr>
          <p:cNvPr id="831" name="Google Shape;831;p61"/>
          <p:cNvSpPr txBox="1">
            <a:spLocks noGrp="1"/>
          </p:cNvSpPr>
          <p:nvPr>
            <p:ph type="title" idx="9"/>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use some percentages</a:t>
            </a:r>
            <a:endParaRPr/>
          </a:p>
        </p:txBody>
      </p:sp>
      <p:sp>
        <p:nvSpPr>
          <p:cNvPr id="832" name="Google Shape;832;p61"/>
          <p:cNvSpPr txBox="1">
            <a:spLocks noGrp="1"/>
          </p:cNvSpPr>
          <p:nvPr>
            <p:ph type="title" idx="3"/>
          </p:nvPr>
        </p:nvSpPr>
        <p:spPr>
          <a:xfrm>
            <a:off x="3485383" y="1390563"/>
            <a:ext cx="21732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833" name="Google Shape;833;p61"/>
          <p:cNvSpPr txBox="1">
            <a:spLocks noGrp="1"/>
          </p:cNvSpPr>
          <p:nvPr>
            <p:ph type="title" idx="6"/>
          </p:nvPr>
        </p:nvSpPr>
        <p:spPr>
          <a:xfrm>
            <a:off x="6031704" y="1390563"/>
            <a:ext cx="21732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75%</a:t>
            </a:r>
            <a:endParaRPr/>
          </a:p>
        </p:txBody>
      </p:sp>
      <p:sp>
        <p:nvSpPr>
          <p:cNvPr id="834" name="Google Shape;834;p61"/>
          <p:cNvSpPr txBox="1">
            <a:spLocks noGrp="1"/>
          </p:cNvSpPr>
          <p:nvPr>
            <p:ph type="title"/>
          </p:nvPr>
        </p:nvSpPr>
        <p:spPr>
          <a:xfrm>
            <a:off x="939100" y="1390563"/>
            <a:ext cx="21732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835" name="Google Shape;835;p61"/>
          <p:cNvSpPr/>
          <p:nvPr/>
        </p:nvSpPr>
        <p:spPr>
          <a:xfrm>
            <a:off x="1430188" y="2014209"/>
            <a:ext cx="1191000" cy="1191000"/>
          </a:xfrm>
          <a:prstGeom prst="donut">
            <a:avLst>
              <a:gd name="adj" fmla="val 1608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1"/>
          <p:cNvSpPr/>
          <p:nvPr/>
        </p:nvSpPr>
        <p:spPr>
          <a:xfrm>
            <a:off x="1430188" y="2014209"/>
            <a:ext cx="1191000" cy="1191000"/>
          </a:xfrm>
          <a:prstGeom prst="blockArc">
            <a:avLst>
              <a:gd name="adj1" fmla="val 16199905"/>
              <a:gd name="adj2" fmla="val 21589690"/>
              <a:gd name="adj3" fmla="val 16143"/>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1"/>
          <p:cNvSpPr/>
          <p:nvPr/>
        </p:nvSpPr>
        <p:spPr>
          <a:xfrm>
            <a:off x="3976475" y="2014209"/>
            <a:ext cx="1191000" cy="1191000"/>
          </a:xfrm>
          <a:prstGeom prst="donut">
            <a:avLst>
              <a:gd name="adj" fmla="val 1608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1"/>
          <p:cNvSpPr/>
          <p:nvPr/>
        </p:nvSpPr>
        <p:spPr>
          <a:xfrm>
            <a:off x="3976475" y="2014209"/>
            <a:ext cx="1191000" cy="1191000"/>
          </a:xfrm>
          <a:prstGeom prst="blockArc">
            <a:avLst>
              <a:gd name="adj1" fmla="val 16199905"/>
              <a:gd name="adj2" fmla="val 5402328"/>
              <a:gd name="adj3" fmla="val 15909"/>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1"/>
          <p:cNvSpPr/>
          <p:nvPr/>
        </p:nvSpPr>
        <p:spPr>
          <a:xfrm>
            <a:off x="6522800" y="2014209"/>
            <a:ext cx="1191000" cy="1191000"/>
          </a:xfrm>
          <a:prstGeom prst="donut">
            <a:avLst>
              <a:gd name="adj" fmla="val 1608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1"/>
          <p:cNvSpPr/>
          <p:nvPr/>
        </p:nvSpPr>
        <p:spPr>
          <a:xfrm>
            <a:off x="6522800" y="2014209"/>
            <a:ext cx="1191000" cy="1191000"/>
          </a:xfrm>
          <a:prstGeom prst="blockArc">
            <a:avLst>
              <a:gd name="adj1" fmla="val 16199905"/>
              <a:gd name="adj2" fmla="val 10801275"/>
              <a:gd name="adj3" fmla="val 16041"/>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61"/>
          <p:cNvGrpSpPr/>
          <p:nvPr/>
        </p:nvGrpSpPr>
        <p:grpSpPr>
          <a:xfrm>
            <a:off x="4320002" y="2417702"/>
            <a:ext cx="504008" cy="384015"/>
            <a:chOff x="2297814" y="2154296"/>
            <a:chExt cx="500504" cy="381346"/>
          </a:xfrm>
        </p:grpSpPr>
        <p:sp>
          <p:nvSpPr>
            <p:cNvPr id="842" name="Google Shape;842;p61"/>
            <p:cNvSpPr/>
            <p:nvPr/>
          </p:nvSpPr>
          <p:spPr>
            <a:xfrm>
              <a:off x="2327382" y="2389299"/>
              <a:ext cx="146716" cy="146342"/>
            </a:xfrm>
            <a:custGeom>
              <a:avLst/>
              <a:gdLst/>
              <a:ahLst/>
              <a:cxnLst/>
              <a:rect l="l" t="t" r="r" b="b"/>
              <a:pathLst>
                <a:path w="3141" h="3133" extrusionOk="0">
                  <a:moveTo>
                    <a:pt x="1883" y="1250"/>
                  </a:moveTo>
                  <a:lnTo>
                    <a:pt x="1883" y="1883"/>
                  </a:lnTo>
                  <a:lnTo>
                    <a:pt x="1249" y="1883"/>
                  </a:lnTo>
                  <a:lnTo>
                    <a:pt x="1249" y="1250"/>
                  </a:lnTo>
                  <a:close/>
                  <a:moveTo>
                    <a:pt x="1571" y="1"/>
                  </a:moveTo>
                  <a:cubicBezTo>
                    <a:pt x="705" y="1"/>
                    <a:pt x="0" y="697"/>
                    <a:pt x="0" y="1562"/>
                  </a:cubicBezTo>
                  <a:cubicBezTo>
                    <a:pt x="0" y="2427"/>
                    <a:pt x="705" y="3132"/>
                    <a:pt x="1571" y="3132"/>
                  </a:cubicBezTo>
                  <a:cubicBezTo>
                    <a:pt x="2436" y="3132"/>
                    <a:pt x="3141" y="2427"/>
                    <a:pt x="3141" y="1562"/>
                  </a:cubicBezTo>
                  <a:cubicBezTo>
                    <a:pt x="3141" y="697"/>
                    <a:pt x="2436" y="1"/>
                    <a:pt x="1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1"/>
            <p:cNvSpPr/>
            <p:nvPr/>
          </p:nvSpPr>
          <p:spPr>
            <a:xfrm>
              <a:off x="2651602" y="2389299"/>
              <a:ext cx="146716" cy="146342"/>
            </a:xfrm>
            <a:custGeom>
              <a:avLst/>
              <a:gdLst/>
              <a:ahLst/>
              <a:cxnLst/>
              <a:rect l="l" t="t" r="r" b="b"/>
              <a:pathLst>
                <a:path w="3141" h="3133" extrusionOk="0">
                  <a:moveTo>
                    <a:pt x="1891" y="1250"/>
                  </a:moveTo>
                  <a:lnTo>
                    <a:pt x="1891" y="1883"/>
                  </a:lnTo>
                  <a:lnTo>
                    <a:pt x="1258" y="1883"/>
                  </a:lnTo>
                  <a:lnTo>
                    <a:pt x="1258" y="1250"/>
                  </a:lnTo>
                  <a:close/>
                  <a:moveTo>
                    <a:pt x="1570" y="1"/>
                  </a:moveTo>
                  <a:cubicBezTo>
                    <a:pt x="705" y="1"/>
                    <a:pt x="0" y="697"/>
                    <a:pt x="0" y="1562"/>
                  </a:cubicBezTo>
                  <a:cubicBezTo>
                    <a:pt x="0" y="2427"/>
                    <a:pt x="705" y="3132"/>
                    <a:pt x="1570" y="3132"/>
                  </a:cubicBezTo>
                  <a:cubicBezTo>
                    <a:pt x="2435" y="3132"/>
                    <a:pt x="3140" y="2427"/>
                    <a:pt x="3140" y="1562"/>
                  </a:cubicBezTo>
                  <a:cubicBezTo>
                    <a:pt x="3140" y="697"/>
                    <a:pt x="2435" y="1"/>
                    <a:pt x="1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1"/>
            <p:cNvSpPr/>
            <p:nvPr/>
          </p:nvSpPr>
          <p:spPr>
            <a:xfrm>
              <a:off x="2385724" y="2271821"/>
              <a:ext cx="176330" cy="58808"/>
            </a:xfrm>
            <a:custGeom>
              <a:avLst/>
              <a:gdLst/>
              <a:ahLst/>
              <a:cxnLst/>
              <a:rect l="l" t="t" r="r" b="b"/>
              <a:pathLst>
                <a:path w="3775" h="1259" extrusionOk="0">
                  <a:moveTo>
                    <a:pt x="634" y="0"/>
                  </a:moveTo>
                  <a:cubicBezTo>
                    <a:pt x="286" y="0"/>
                    <a:pt x="0" y="286"/>
                    <a:pt x="0" y="625"/>
                  </a:cubicBezTo>
                  <a:lnTo>
                    <a:pt x="0" y="1258"/>
                  </a:lnTo>
                  <a:lnTo>
                    <a:pt x="3774" y="1258"/>
                  </a:lnTo>
                  <a:lnTo>
                    <a:pt x="3774" y="625"/>
                  </a:lnTo>
                  <a:cubicBezTo>
                    <a:pt x="3774" y="286"/>
                    <a:pt x="3489" y="0"/>
                    <a:pt x="3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1"/>
            <p:cNvSpPr/>
            <p:nvPr/>
          </p:nvSpPr>
          <p:spPr>
            <a:xfrm>
              <a:off x="2297814" y="2154296"/>
              <a:ext cx="234624" cy="149659"/>
            </a:xfrm>
            <a:custGeom>
              <a:avLst/>
              <a:gdLst/>
              <a:ahLst/>
              <a:cxnLst/>
              <a:rect l="l" t="t" r="r" b="b"/>
              <a:pathLst>
                <a:path w="5023" h="3204" extrusionOk="0">
                  <a:moveTo>
                    <a:pt x="3453" y="0"/>
                  </a:moveTo>
                  <a:cubicBezTo>
                    <a:pt x="3051" y="0"/>
                    <a:pt x="2703" y="268"/>
                    <a:pt x="2569" y="634"/>
                  </a:cubicBezTo>
                  <a:lnTo>
                    <a:pt x="1570" y="634"/>
                  </a:lnTo>
                  <a:cubicBezTo>
                    <a:pt x="705" y="634"/>
                    <a:pt x="0" y="1339"/>
                    <a:pt x="0" y="2204"/>
                  </a:cubicBezTo>
                  <a:cubicBezTo>
                    <a:pt x="0" y="2588"/>
                    <a:pt x="143" y="2935"/>
                    <a:pt x="366" y="3203"/>
                  </a:cubicBezTo>
                  <a:cubicBezTo>
                    <a:pt x="526" y="3069"/>
                    <a:pt x="714" y="2944"/>
                    <a:pt x="901" y="2846"/>
                  </a:cubicBezTo>
                  <a:cubicBezTo>
                    <a:pt x="741" y="2677"/>
                    <a:pt x="633" y="2454"/>
                    <a:pt x="633" y="2204"/>
                  </a:cubicBezTo>
                  <a:cubicBezTo>
                    <a:pt x="633" y="1687"/>
                    <a:pt x="1053" y="1258"/>
                    <a:pt x="1570" y="1258"/>
                  </a:cubicBezTo>
                  <a:lnTo>
                    <a:pt x="2569" y="1258"/>
                  </a:lnTo>
                  <a:cubicBezTo>
                    <a:pt x="2703" y="1624"/>
                    <a:pt x="3051" y="1892"/>
                    <a:pt x="3453" y="1892"/>
                  </a:cubicBezTo>
                  <a:lnTo>
                    <a:pt x="5023" y="1892"/>
                  </a:lnTo>
                  <a:lnTo>
                    <a:pt x="5023" y="1258"/>
                  </a:lnTo>
                  <a:lnTo>
                    <a:pt x="4398" y="1258"/>
                  </a:lnTo>
                  <a:lnTo>
                    <a:pt x="4398" y="634"/>
                  </a:lnTo>
                  <a:lnTo>
                    <a:pt x="5023" y="634"/>
                  </a:lnTo>
                  <a:lnTo>
                    <a:pt x="50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1"/>
            <p:cNvSpPr/>
            <p:nvPr/>
          </p:nvSpPr>
          <p:spPr>
            <a:xfrm>
              <a:off x="2400718" y="2154296"/>
              <a:ext cx="357565" cy="323000"/>
            </a:xfrm>
            <a:custGeom>
              <a:avLst/>
              <a:gdLst/>
              <a:ahLst/>
              <a:cxnLst/>
              <a:rect l="l" t="t" r="r" b="b"/>
              <a:pathLst>
                <a:path w="7655" h="6915" extrusionOk="0">
                  <a:moveTo>
                    <a:pt x="4122" y="0"/>
                  </a:moveTo>
                  <a:lnTo>
                    <a:pt x="4122" y="634"/>
                  </a:lnTo>
                  <a:lnTo>
                    <a:pt x="5380" y="634"/>
                  </a:lnTo>
                  <a:lnTo>
                    <a:pt x="5380" y="955"/>
                  </a:lnTo>
                  <a:cubicBezTo>
                    <a:pt x="4996" y="1240"/>
                    <a:pt x="4747" y="1695"/>
                    <a:pt x="4747" y="2204"/>
                  </a:cubicBezTo>
                  <a:lnTo>
                    <a:pt x="4747" y="4586"/>
                  </a:lnTo>
                  <a:lnTo>
                    <a:pt x="4301" y="5032"/>
                  </a:lnTo>
                  <a:lnTo>
                    <a:pt x="3453" y="5032"/>
                  </a:lnTo>
                  <a:lnTo>
                    <a:pt x="3453" y="4398"/>
                  </a:lnTo>
                  <a:lnTo>
                    <a:pt x="1" y="4398"/>
                  </a:lnTo>
                  <a:cubicBezTo>
                    <a:pt x="1205" y="4398"/>
                    <a:pt x="2195" y="5389"/>
                    <a:pt x="2195" y="6593"/>
                  </a:cubicBezTo>
                  <a:cubicBezTo>
                    <a:pt x="2195" y="6709"/>
                    <a:pt x="2177" y="6807"/>
                    <a:pt x="2159" y="6914"/>
                  </a:cubicBezTo>
                  <a:lnTo>
                    <a:pt x="4782" y="6914"/>
                  </a:lnTo>
                  <a:cubicBezTo>
                    <a:pt x="4764" y="6807"/>
                    <a:pt x="4747" y="6709"/>
                    <a:pt x="4747" y="6593"/>
                  </a:cubicBezTo>
                  <a:cubicBezTo>
                    <a:pt x="4747" y="5389"/>
                    <a:pt x="5737" y="4398"/>
                    <a:pt x="6941" y="4398"/>
                  </a:cubicBezTo>
                  <a:cubicBezTo>
                    <a:pt x="7200" y="4398"/>
                    <a:pt x="7432" y="4452"/>
                    <a:pt x="7655" y="4532"/>
                  </a:cubicBezTo>
                  <a:cubicBezTo>
                    <a:pt x="7432" y="4158"/>
                    <a:pt x="7066" y="3890"/>
                    <a:pt x="6629" y="3801"/>
                  </a:cubicBezTo>
                  <a:lnTo>
                    <a:pt x="6629" y="2516"/>
                  </a:lnTo>
                  <a:lnTo>
                    <a:pt x="7262" y="2516"/>
                  </a:lnTo>
                  <a:lnTo>
                    <a:pt x="7262" y="634"/>
                  </a:lnTo>
                  <a:lnTo>
                    <a:pt x="6317" y="634"/>
                  </a:lnTo>
                  <a:cubicBezTo>
                    <a:pt x="6210" y="634"/>
                    <a:pt x="6103" y="643"/>
                    <a:pt x="6004" y="661"/>
                  </a:cubicBezTo>
                  <a:lnTo>
                    <a:pt x="6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1"/>
            <p:cNvSpPr/>
            <p:nvPr/>
          </p:nvSpPr>
          <p:spPr>
            <a:xfrm>
              <a:off x="2297814" y="2311385"/>
              <a:ext cx="102949" cy="150920"/>
            </a:xfrm>
            <a:custGeom>
              <a:avLst/>
              <a:gdLst/>
              <a:ahLst/>
              <a:cxnLst/>
              <a:rect l="l" t="t" r="r" b="b"/>
              <a:pathLst>
                <a:path w="2204" h="3231" extrusionOk="0">
                  <a:moveTo>
                    <a:pt x="1258" y="1"/>
                  </a:moveTo>
                  <a:cubicBezTo>
                    <a:pt x="518" y="357"/>
                    <a:pt x="0" y="1107"/>
                    <a:pt x="0" y="1981"/>
                  </a:cubicBezTo>
                  <a:lnTo>
                    <a:pt x="0" y="3230"/>
                  </a:lnTo>
                  <a:cubicBezTo>
                    <a:pt x="0" y="2026"/>
                    <a:pt x="990" y="1035"/>
                    <a:pt x="2204" y="1035"/>
                  </a:cubicBezTo>
                  <a:lnTo>
                    <a:pt x="1258" y="1035"/>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1"/>
            <p:cNvSpPr/>
            <p:nvPr/>
          </p:nvSpPr>
          <p:spPr>
            <a:xfrm>
              <a:off x="2297814" y="2462262"/>
              <a:ext cx="1682" cy="15041"/>
            </a:xfrm>
            <a:custGeom>
              <a:avLst/>
              <a:gdLst/>
              <a:ahLst/>
              <a:cxnLst/>
              <a:rect l="l" t="t" r="r" b="b"/>
              <a:pathLst>
                <a:path w="36" h="322" extrusionOk="0">
                  <a:moveTo>
                    <a:pt x="0" y="0"/>
                  </a:moveTo>
                  <a:lnTo>
                    <a:pt x="0" y="321"/>
                  </a:lnTo>
                  <a:lnTo>
                    <a:pt x="36" y="321"/>
                  </a:lnTo>
                  <a:cubicBezTo>
                    <a:pt x="18" y="214"/>
                    <a:pt x="0" y="10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61"/>
          <p:cNvGrpSpPr/>
          <p:nvPr/>
        </p:nvGrpSpPr>
        <p:grpSpPr>
          <a:xfrm>
            <a:off x="1833089" y="2357709"/>
            <a:ext cx="385233" cy="504001"/>
            <a:chOff x="1780678" y="2695583"/>
            <a:chExt cx="382555" cy="500498"/>
          </a:xfrm>
        </p:grpSpPr>
        <p:sp>
          <p:nvSpPr>
            <p:cNvPr id="850" name="Google Shape;850;p61"/>
            <p:cNvSpPr/>
            <p:nvPr/>
          </p:nvSpPr>
          <p:spPr>
            <a:xfrm>
              <a:off x="1780678" y="2695583"/>
              <a:ext cx="382555" cy="500498"/>
            </a:xfrm>
            <a:custGeom>
              <a:avLst/>
              <a:gdLst/>
              <a:ahLst/>
              <a:cxnLst/>
              <a:rect l="l" t="t" r="r" b="b"/>
              <a:pathLst>
                <a:path w="8190" h="10715" extrusionOk="0">
                  <a:moveTo>
                    <a:pt x="5451" y="3186"/>
                  </a:moveTo>
                  <a:lnTo>
                    <a:pt x="5308" y="4354"/>
                  </a:lnTo>
                  <a:cubicBezTo>
                    <a:pt x="4773" y="4015"/>
                    <a:pt x="4139" y="3810"/>
                    <a:pt x="3453" y="3810"/>
                  </a:cubicBezTo>
                  <a:cubicBezTo>
                    <a:pt x="3399" y="3810"/>
                    <a:pt x="3354" y="3819"/>
                    <a:pt x="3301" y="3819"/>
                  </a:cubicBezTo>
                  <a:lnTo>
                    <a:pt x="3078" y="3186"/>
                  </a:lnTo>
                  <a:close/>
                  <a:moveTo>
                    <a:pt x="3453" y="5068"/>
                  </a:moveTo>
                  <a:cubicBezTo>
                    <a:pt x="4666" y="5068"/>
                    <a:pt x="5656" y="6058"/>
                    <a:pt x="5656" y="7271"/>
                  </a:cubicBezTo>
                  <a:cubicBezTo>
                    <a:pt x="5656" y="8476"/>
                    <a:pt x="4666" y="9466"/>
                    <a:pt x="3453" y="9466"/>
                  </a:cubicBezTo>
                  <a:cubicBezTo>
                    <a:pt x="2248" y="9466"/>
                    <a:pt x="1258" y="8476"/>
                    <a:pt x="1258" y="7271"/>
                  </a:cubicBezTo>
                  <a:cubicBezTo>
                    <a:pt x="1258" y="6058"/>
                    <a:pt x="2248" y="5068"/>
                    <a:pt x="3453" y="5068"/>
                  </a:cubicBezTo>
                  <a:close/>
                  <a:moveTo>
                    <a:pt x="5968" y="1"/>
                  </a:moveTo>
                  <a:lnTo>
                    <a:pt x="5968" y="625"/>
                  </a:lnTo>
                  <a:lnTo>
                    <a:pt x="7226" y="625"/>
                  </a:lnTo>
                  <a:cubicBezTo>
                    <a:pt x="7396" y="625"/>
                    <a:pt x="7538" y="768"/>
                    <a:pt x="7538" y="946"/>
                  </a:cubicBezTo>
                  <a:cubicBezTo>
                    <a:pt x="7538" y="1116"/>
                    <a:pt x="7396" y="1259"/>
                    <a:pt x="7226" y="1259"/>
                  </a:cubicBezTo>
                  <a:lnTo>
                    <a:pt x="5692" y="1259"/>
                  </a:lnTo>
                  <a:lnTo>
                    <a:pt x="5531" y="2552"/>
                  </a:lnTo>
                  <a:lnTo>
                    <a:pt x="2864" y="2552"/>
                  </a:lnTo>
                  <a:lnTo>
                    <a:pt x="2641" y="1883"/>
                  </a:lnTo>
                  <a:lnTo>
                    <a:pt x="3453" y="1883"/>
                  </a:lnTo>
                  <a:lnTo>
                    <a:pt x="3453" y="1259"/>
                  </a:lnTo>
                  <a:lnTo>
                    <a:pt x="946" y="1259"/>
                  </a:lnTo>
                  <a:lnTo>
                    <a:pt x="946" y="1883"/>
                  </a:lnTo>
                  <a:lnTo>
                    <a:pt x="1981" y="1883"/>
                  </a:lnTo>
                  <a:lnTo>
                    <a:pt x="2195" y="2552"/>
                  </a:lnTo>
                  <a:lnTo>
                    <a:pt x="1570" y="2552"/>
                  </a:lnTo>
                  <a:lnTo>
                    <a:pt x="1570" y="3186"/>
                  </a:lnTo>
                  <a:lnTo>
                    <a:pt x="2418" y="3186"/>
                  </a:lnTo>
                  <a:lnTo>
                    <a:pt x="2667" y="3908"/>
                  </a:lnTo>
                  <a:cubicBezTo>
                    <a:pt x="1142" y="4265"/>
                    <a:pt x="0" y="5630"/>
                    <a:pt x="0" y="7263"/>
                  </a:cubicBezTo>
                  <a:cubicBezTo>
                    <a:pt x="0" y="9172"/>
                    <a:pt x="1552" y="10715"/>
                    <a:pt x="3453" y="10715"/>
                  </a:cubicBezTo>
                  <a:cubicBezTo>
                    <a:pt x="5362" y="10715"/>
                    <a:pt x="6905" y="9172"/>
                    <a:pt x="6905" y="7263"/>
                  </a:cubicBezTo>
                  <a:cubicBezTo>
                    <a:pt x="6905" y="6308"/>
                    <a:pt x="6512" y="5434"/>
                    <a:pt x="5888" y="4809"/>
                  </a:cubicBezTo>
                  <a:lnTo>
                    <a:pt x="6245" y="1883"/>
                  </a:lnTo>
                  <a:lnTo>
                    <a:pt x="7208" y="1883"/>
                  </a:lnTo>
                  <a:cubicBezTo>
                    <a:pt x="7699" y="1883"/>
                    <a:pt x="8136" y="1482"/>
                    <a:pt x="8163" y="1000"/>
                  </a:cubicBezTo>
                  <a:cubicBezTo>
                    <a:pt x="8190" y="456"/>
                    <a:pt x="7761" y="1"/>
                    <a:pt x="7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1"/>
            <p:cNvSpPr/>
            <p:nvPr/>
          </p:nvSpPr>
          <p:spPr>
            <a:xfrm>
              <a:off x="1887319" y="2963144"/>
              <a:ext cx="40077" cy="38769"/>
            </a:xfrm>
            <a:custGeom>
              <a:avLst/>
              <a:gdLst/>
              <a:ahLst/>
              <a:cxnLst/>
              <a:rect l="l" t="t" r="r" b="b"/>
              <a:pathLst>
                <a:path w="858" h="830" extrusionOk="0">
                  <a:moveTo>
                    <a:pt x="857" y="0"/>
                  </a:moveTo>
                  <a:cubicBezTo>
                    <a:pt x="518" y="71"/>
                    <a:pt x="224" y="250"/>
                    <a:pt x="1" y="500"/>
                  </a:cubicBezTo>
                  <a:lnTo>
                    <a:pt x="563" y="830"/>
                  </a:lnTo>
                  <a:cubicBezTo>
                    <a:pt x="652" y="749"/>
                    <a:pt x="750" y="696"/>
                    <a:pt x="857" y="651"/>
                  </a:cubicBezTo>
                  <a:lnTo>
                    <a:pt x="8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1"/>
            <p:cNvSpPr/>
            <p:nvPr/>
          </p:nvSpPr>
          <p:spPr>
            <a:xfrm>
              <a:off x="1927350" y="3020225"/>
              <a:ext cx="29194" cy="29614"/>
            </a:xfrm>
            <a:custGeom>
              <a:avLst/>
              <a:gdLst/>
              <a:ahLst/>
              <a:cxnLst/>
              <a:rect l="l" t="t" r="r" b="b"/>
              <a:pathLst>
                <a:path w="625" h="634" extrusionOk="0">
                  <a:moveTo>
                    <a:pt x="313" y="0"/>
                  </a:moveTo>
                  <a:cubicBezTo>
                    <a:pt x="143" y="0"/>
                    <a:pt x="0" y="143"/>
                    <a:pt x="0" y="321"/>
                  </a:cubicBezTo>
                  <a:cubicBezTo>
                    <a:pt x="0" y="491"/>
                    <a:pt x="143" y="634"/>
                    <a:pt x="313" y="634"/>
                  </a:cubicBezTo>
                  <a:cubicBezTo>
                    <a:pt x="491" y="634"/>
                    <a:pt x="625" y="491"/>
                    <a:pt x="625" y="321"/>
                  </a:cubicBezTo>
                  <a:cubicBezTo>
                    <a:pt x="625" y="143"/>
                    <a:pt x="491"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1"/>
            <p:cNvSpPr/>
            <p:nvPr/>
          </p:nvSpPr>
          <p:spPr>
            <a:xfrm>
              <a:off x="1956918" y="2963144"/>
              <a:ext cx="39657" cy="38769"/>
            </a:xfrm>
            <a:custGeom>
              <a:avLst/>
              <a:gdLst/>
              <a:ahLst/>
              <a:cxnLst/>
              <a:rect l="l" t="t" r="r" b="b"/>
              <a:pathLst>
                <a:path w="849" h="830" extrusionOk="0">
                  <a:moveTo>
                    <a:pt x="1" y="0"/>
                  </a:moveTo>
                  <a:lnTo>
                    <a:pt x="1" y="651"/>
                  </a:lnTo>
                  <a:cubicBezTo>
                    <a:pt x="108" y="696"/>
                    <a:pt x="206" y="749"/>
                    <a:pt x="286" y="830"/>
                  </a:cubicBezTo>
                  <a:lnTo>
                    <a:pt x="848" y="500"/>
                  </a:lnTo>
                  <a:cubicBezTo>
                    <a:pt x="634" y="250"/>
                    <a:pt x="340" y="7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1"/>
            <p:cNvSpPr/>
            <p:nvPr/>
          </p:nvSpPr>
          <p:spPr>
            <a:xfrm>
              <a:off x="1868588" y="3011864"/>
              <a:ext cx="30455" cy="46336"/>
            </a:xfrm>
            <a:custGeom>
              <a:avLst/>
              <a:gdLst/>
              <a:ahLst/>
              <a:cxnLst/>
              <a:rect l="l" t="t" r="r" b="b"/>
              <a:pathLst>
                <a:path w="652" h="992" extrusionOk="0">
                  <a:moveTo>
                    <a:pt x="90" y="1"/>
                  </a:moveTo>
                  <a:cubicBezTo>
                    <a:pt x="36" y="161"/>
                    <a:pt x="0" y="322"/>
                    <a:pt x="0" y="500"/>
                  </a:cubicBezTo>
                  <a:cubicBezTo>
                    <a:pt x="0" y="670"/>
                    <a:pt x="36" y="831"/>
                    <a:pt x="90" y="991"/>
                  </a:cubicBezTo>
                  <a:lnTo>
                    <a:pt x="652" y="670"/>
                  </a:lnTo>
                  <a:cubicBezTo>
                    <a:pt x="643" y="607"/>
                    <a:pt x="634" y="554"/>
                    <a:pt x="634" y="500"/>
                  </a:cubicBezTo>
                  <a:cubicBezTo>
                    <a:pt x="634" y="438"/>
                    <a:pt x="643" y="384"/>
                    <a:pt x="652" y="322"/>
                  </a:cubicBezTo>
                  <a:lnTo>
                    <a:pt x="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1"/>
            <p:cNvSpPr/>
            <p:nvPr/>
          </p:nvSpPr>
          <p:spPr>
            <a:xfrm>
              <a:off x="1985272" y="3011864"/>
              <a:ext cx="30035" cy="46336"/>
            </a:xfrm>
            <a:custGeom>
              <a:avLst/>
              <a:gdLst/>
              <a:ahLst/>
              <a:cxnLst/>
              <a:rect l="l" t="t" r="r" b="b"/>
              <a:pathLst>
                <a:path w="643" h="992" extrusionOk="0">
                  <a:moveTo>
                    <a:pt x="553" y="1"/>
                  </a:moveTo>
                  <a:lnTo>
                    <a:pt x="0" y="322"/>
                  </a:lnTo>
                  <a:cubicBezTo>
                    <a:pt x="9" y="384"/>
                    <a:pt x="18" y="438"/>
                    <a:pt x="18" y="500"/>
                  </a:cubicBezTo>
                  <a:cubicBezTo>
                    <a:pt x="18" y="554"/>
                    <a:pt x="9" y="607"/>
                    <a:pt x="0" y="670"/>
                  </a:cubicBezTo>
                  <a:lnTo>
                    <a:pt x="553" y="991"/>
                  </a:lnTo>
                  <a:cubicBezTo>
                    <a:pt x="607" y="831"/>
                    <a:pt x="643" y="670"/>
                    <a:pt x="643" y="500"/>
                  </a:cubicBezTo>
                  <a:cubicBezTo>
                    <a:pt x="643" y="322"/>
                    <a:pt x="607" y="161"/>
                    <a:pt x="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1"/>
            <p:cNvSpPr/>
            <p:nvPr/>
          </p:nvSpPr>
          <p:spPr>
            <a:xfrm>
              <a:off x="1887319" y="3068151"/>
              <a:ext cx="40077" cy="38769"/>
            </a:xfrm>
            <a:custGeom>
              <a:avLst/>
              <a:gdLst/>
              <a:ahLst/>
              <a:cxnLst/>
              <a:rect l="l" t="t" r="r" b="b"/>
              <a:pathLst>
                <a:path w="858" h="830" extrusionOk="0">
                  <a:moveTo>
                    <a:pt x="563" y="0"/>
                  </a:moveTo>
                  <a:lnTo>
                    <a:pt x="1" y="330"/>
                  </a:lnTo>
                  <a:cubicBezTo>
                    <a:pt x="224" y="580"/>
                    <a:pt x="518" y="758"/>
                    <a:pt x="857" y="830"/>
                  </a:cubicBezTo>
                  <a:lnTo>
                    <a:pt x="857" y="179"/>
                  </a:lnTo>
                  <a:cubicBezTo>
                    <a:pt x="750" y="134"/>
                    <a:pt x="652" y="8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1"/>
            <p:cNvSpPr/>
            <p:nvPr/>
          </p:nvSpPr>
          <p:spPr>
            <a:xfrm>
              <a:off x="1956918" y="3068151"/>
              <a:ext cx="39657" cy="38769"/>
            </a:xfrm>
            <a:custGeom>
              <a:avLst/>
              <a:gdLst/>
              <a:ahLst/>
              <a:cxnLst/>
              <a:rect l="l" t="t" r="r" b="b"/>
              <a:pathLst>
                <a:path w="849" h="830" extrusionOk="0">
                  <a:moveTo>
                    <a:pt x="286" y="0"/>
                  </a:moveTo>
                  <a:cubicBezTo>
                    <a:pt x="206" y="80"/>
                    <a:pt x="108" y="134"/>
                    <a:pt x="1" y="179"/>
                  </a:cubicBezTo>
                  <a:lnTo>
                    <a:pt x="1" y="830"/>
                  </a:lnTo>
                  <a:cubicBezTo>
                    <a:pt x="340" y="758"/>
                    <a:pt x="634" y="580"/>
                    <a:pt x="848" y="330"/>
                  </a:cubicBez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61"/>
          <p:cNvGrpSpPr/>
          <p:nvPr/>
        </p:nvGrpSpPr>
        <p:grpSpPr>
          <a:xfrm>
            <a:off x="6866093" y="2388351"/>
            <a:ext cx="504430" cy="442717"/>
            <a:chOff x="2874506" y="2726039"/>
            <a:chExt cx="500924" cy="439640"/>
          </a:xfrm>
        </p:grpSpPr>
        <p:sp>
          <p:nvSpPr>
            <p:cNvPr id="859" name="Google Shape;859;p61"/>
            <p:cNvSpPr/>
            <p:nvPr/>
          </p:nvSpPr>
          <p:spPr>
            <a:xfrm>
              <a:off x="2874506" y="2726039"/>
              <a:ext cx="445520" cy="381294"/>
            </a:xfrm>
            <a:custGeom>
              <a:avLst/>
              <a:gdLst/>
              <a:ahLst/>
              <a:cxnLst/>
              <a:rect l="l" t="t" r="r" b="b"/>
              <a:pathLst>
                <a:path w="9538" h="8163" extrusionOk="0">
                  <a:moveTo>
                    <a:pt x="3453" y="0"/>
                  </a:moveTo>
                  <a:cubicBezTo>
                    <a:pt x="3052" y="0"/>
                    <a:pt x="2695" y="259"/>
                    <a:pt x="2570" y="625"/>
                  </a:cubicBezTo>
                  <a:lnTo>
                    <a:pt x="1571" y="625"/>
                  </a:lnTo>
                  <a:cubicBezTo>
                    <a:pt x="706" y="625"/>
                    <a:pt x="1" y="1329"/>
                    <a:pt x="1" y="2195"/>
                  </a:cubicBezTo>
                  <a:lnTo>
                    <a:pt x="1" y="4246"/>
                  </a:lnTo>
                  <a:lnTo>
                    <a:pt x="804" y="4782"/>
                  </a:lnTo>
                  <a:cubicBezTo>
                    <a:pt x="1214" y="4541"/>
                    <a:pt x="1687" y="4398"/>
                    <a:pt x="2204" y="4398"/>
                  </a:cubicBezTo>
                  <a:cubicBezTo>
                    <a:pt x="3757" y="4398"/>
                    <a:pt x="5023" y="5665"/>
                    <a:pt x="5023" y="7217"/>
                  </a:cubicBezTo>
                  <a:cubicBezTo>
                    <a:pt x="5023" y="7556"/>
                    <a:pt x="4961" y="7868"/>
                    <a:pt x="4854" y="8163"/>
                  </a:cubicBezTo>
                  <a:lnTo>
                    <a:pt x="5871" y="8163"/>
                  </a:lnTo>
                  <a:cubicBezTo>
                    <a:pt x="5764" y="7868"/>
                    <a:pt x="5692" y="7556"/>
                    <a:pt x="5692" y="7217"/>
                  </a:cubicBezTo>
                  <a:cubicBezTo>
                    <a:pt x="5692" y="5665"/>
                    <a:pt x="6968" y="4398"/>
                    <a:pt x="8520" y="4398"/>
                  </a:cubicBezTo>
                  <a:cubicBezTo>
                    <a:pt x="8886" y="4398"/>
                    <a:pt x="9225" y="4469"/>
                    <a:pt x="9537" y="4594"/>
                  </a:cubicBezTo>
                  <a:lnTo>
                    <a:pt x="8708" y="3140"/>
                  </a:lnTo>
                  <a:lnTo>
                    <a:pt x="8092" y="3140"/>
                  </a:lnTo>
                  <a:lnTo>
                    <a:pt x="7459" y="1882"/>
                  </a:lnTo>
                  <a:lnTo>
                    <a:pt x="6014" y="1882"/>
                  </a:lnTo>
                  <a:lnTo>
                    <a:pt x="6014" y="2516"/>
                  </a:lnTo>
                  <a:lnTo>
                    <a:pt x="7075" y="2516"/>
                  </a:lnTo>
                  <a:lnTo>
                    <a:pt x="7387" y="3140"/>
                  </a:lnTo>
                  <a:lnTo>
                    <a:pt x="6415" y="3140"/>
                  </a:lnTo>
                  <a:lnTo>
                    <a:pt x="5782" y="5023"/>
                  </a:lnTo>
                  <a:lnTo>
                    <a:pt x="4907" y="5023"/>
                  </a:lnTo>
                  <a:lnTo>
                    <a:pt x="4292" y="3800"/>
                  </a:lnTo>
                  <a:lnTo>
                    <a:pt x="634" y="3185"/>
                  </a:lnTo>
                  <a:lnTo>
                    <a:pt x="634" y="2195"/>
                  </a:lnTo>
                  <a:cubicBezTo>
                    <a:pt x="634" y="1677"/>
                    <a:pt x="1053" y="1258"/>
                    <a:pt x="1571" y="1258"/>
                  </a:cubicBezTo>
                  <a:lnTo>
                    <a:pt x="2570" y="1258"/>
                  </a:lnTo>
                  <a:cubicBezTo>
                    <a:pt x="2695" y="1624"/>
                    <a:pt x="3052" y="1882"/>
                    <a:pt x="3453" y="1882"/>
                  </a:cubicBezTo>
                  <a:lnTo>
                    <a:pt x="5023" y="1882"/>
                  </a:lnTo>
                  <a:lnTo>
                    <a:pt x="5023" y="1258"/>
                  </a:lnTo>
                  <a:lnTo>
                    <a:pt x="4399" y="1258"/>
                  </a:lnTo>
                  <a:lnTo>
                    <a:pt x="4399" y="625"/>
                  </a:lnTo>
                  <a:lnTo>
                    <a:pt x="5023" y="625"/>
                  </a:lnTo>
                  <a:lnTo>
                    <a:pt x="50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1"/>
            <p:cNvSpPr/>
            <p:nvPr/>
          </p:nvSpPr>
          <p:spPr>
            <a:xfrm>
              <a:off x="3257909" y="3048532"/>
              <a:ext cx="29194" cy="29240"/>
            </a:xfrm>
            <a:custGeom>
              <a:avLst/>
              <a:gdLst/>
              <a:ahLst/>
              <a:cxnLst/>
              <a:rect l="l" t="t" r="r" b="b"/>
              <a:pathLst>
                <a:path w="625" h="626" extrusionOk="0">
                  <a:moveTo>
                    <a:pt x="312" y="1"/>
                  </a:moveTo>
                  <a:cubicBezTo>
                    <a:pt x="143" y="1"/>
                    <a:pt x="0" y="144"/>
                    <a:pt x="0" y="313"/>
                  </a:cubicBezTo>
                  <a:cubicBezTo>
                    <a:pt x="0" y="483"/>
                    <a:pt x="143" y="625"/>
                    <a:pt x="312" y="625"/>
                  </a:cubicBezTo>
                  <a:cubicBezTo>
                    <a:pt x="491" y="625"/>
                    <a:pt x="625" y="483"/>
                    <a:pt x="625" y="313"/>
                  </a:cubicBezTo>
                  <a:cubicBezTo>
                    <a:pt x="625" y="144"/>
                    <a:pt x="491" y="1"/>
                    <a:pt x="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1"/>
            <p:cNvSpPr/>
            <p:nvPr/>
          </p:nvSpPr>
          <p:spPr>
            <a:xfrm>
              <a:off x="3169953" y="2960622"/>
              <a:ext cx="205477" cy="205057"/>
            </a:xfrm>
            <a:custGeom>
              <a:avLst/>
              <a:gdLst/>
              <a:ahLst/>
              <a:cxnLst/>
              <a:rect l="l" t="t" r="r" b="b"/>
              <a:pathLst>
                <a:path w="4399" h="4390" extrusionOk="0">
                  <a:moveTo>
                    <a:pt x="2195" y="1250"/>
                  </a:moveTo>
                  <a:cubicBezTo>
                    <a:pt x="2713" y="1250"/>
                    <a:pt x="3141" y="1678"/>
                    <a:pt x="3141" y="2195"/>
                  </a:cubicBezTo>
                  <a:cubicBezTo>
                    <a:pt x="3141" y="2713"/>
                    <a:pt x="2713" y="3141"/>
                    <a:pt x="2195" y="3141"/>
                  </a:cubicBezTo>
                  <a:cubicBezTo>
                    <a:pt x="1678" y="3141"/>
                    <a:pt x="1259" y="2713"/>
                    <a:pt x="1259" y="2195"/>
                  </a:cubicBezTo>
                  <a:cubicBezTo>
                    <a:pt x="1259" y="1678"/>
                    <a:pt x="1678" y="1250"/>
                    <a:pt x="2195" y="1250"/>
                  </a:cubicBezTo>
                  <a:close/>
                  <a:moveTo>
                    <a:pt x="2195" y="1"/>
                  </a:moveTo>
                  <a:cubicBezTo>
                    <a:pt x="982" y="1"/>
                    <a:pt x="1" y="982"/>
                    <a:pt x="1" y="2195"/>
                  </a:cubicBezTo>
                  <a:cubicBezTo>
                    <a:pt x="1" y="3408"/>
                    <a:pt x="982" y="4390"/>
                    <a:pt x="2195" y="4390"/>
                  </a:cubicBezTo>
                  <a:cubicBezTo>
                    <a:pt x="3409" y="4390"/>
                    <a:pt x="4399" y="3408"/>
                    <a:pt x="4399" y="2195"/>
                  </a:cubicBezTo>
                  <a:cubicBezTo>
                    <a:pt x="4399" y="982"/>
                    <a:pt x="3409" y="1"/>
                    <a:pt x="2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1"/>
            <p:cNvSpPr/>
            <p:nvPr/>
          </p:nvSpPr>
          <p:spPr>
            <a:xfrm>
              <a:off x="2962883" y="3048532"/>
              <a:ext cx="29194" cy="29240"/>
            </a:xfrm>
            <a:custGeom>
              <a:avLst/>
              <a:gdLst/>
              <a:ahLst/>
              <a:cxnLst/>
              <a:rect l="l" t="t" r="r" b="b"/>
              <a:pathLst>
                <a:path w="625" h="626" extrusionOk="0">
                  <a:moveTo>
                    <a:pt x="312" y="1"/>
                  </a:moveTo>
                  <a:cubicBezTo>
                    <a:pt x="134" y="1"/>
                    <a:pt x="0" y="144"/>
                    <a:pt x="0" y="313"/>
                  </a:cubicBezTo>
                  <a:cubicBezTo>
                    <a:pt x="0" y="483"/>
                    <a:pt x="134" y="625"/>
                    <a:pt x="312" y="625"/>
                  </a:cubicBezTo>
                  <a:cubicBezTo>
                    <a:pt x="482" y="625"/>
                    <a:pt x="625" y="483"/>
                    <a:pt x="625" y="313"/>
                  </a:cubicBezTo>
                  <a:cubicBezTo>
                    <a:pt x="625" y="144"/>
                    <a:pt x="482" y="1"/>
                    <a:pt x="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1"/>
            <p:cNvSpPr/>
            <p:nvPr/>
          </p:nvSpPr>
          <p:spPr>
            <a:xfrm>
              <a:off x="2874506" y="2960622"/>
              <a:ext cx="205477" cy="205057"/>
            </a:xfrm>
            <a:custGeom>
              <a:avLst/>
              <a:gdLst/>
              <a:ahLst/>
              <a:cxnLst/>
              <a:rect l="l" t="t" r="r" b="b"/>
              <a:pathLst>
                <a:path w="4399" h="4390" extrusionOk="0">
                  <a:moveTo>
                    <a:pt x="2204" y="1250"/>
                  </a:moveTo>
                  <a:cubicBezTo>
                    <a:pt x="2722" y="1250"/>
                    <a:pt x="3141" y="1678"/>
                    <a:pt x="3141" y="2195"/>
                  </a:cubicBezTo>
                  <a:cubicBezTo>
                    <a:pt x="3141" y="2713"/>
                    <a:pt x="2722" y="3141"/>
                    <a:pt x="2204" y="3141"/>
                  </a:cubicBezTo>
                  <a:cubicBezTo>
                    <a:pt x="1687" y="3141"/>
                    <a:pt x="1259" y="2713"/>
                    <a:pt x="1259" y="2195"/>
                  </a:cubicBezTo>
                  <a:cubicBezTo>
                    <a:pt x="1259" y="1678"/>
                    <a:pt x="1687" y="1250"/>
                    <a:pt x="2204" y="1250"/>
                  </a:cubicBezTo>
                  <a:close/>
                  <a:moveTo>
                    <a:pt x="2204" y="1"/>
                  </a:moveTo>
                  <a:cubicBezTo>
                    <a:pt x="991" y="1"/>
                    <a:pt x="1" y="982"/>
                    <a:pt x="1" y="2195"/>
                  </a:cubicBezTo>
                  <a:cubicBezTo>
                    <a:pt x="1" y="3408"/>
                    <a:pt x="991" y="4390"/>
                    <a:pt x="2204" y="4390"/>
                  </a:cubicBezTo>
                  <a:cubicBezTo>
                    <a:pt x="3418" y="4390"/>
                    <a:pt x="4399" y="3408"/>
                    <a:pt x="4399" y="2195"/>
                  </a:cubicBezTo>
                  <a:cubicBezTo>
                    <a:pt x="4399" y="982"/>
                    <a:pt x="3418" y="1"/>
                    <a:pt x="2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6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tips</a:t>
            </a:r>
            <a:endParaRPr/>
          </a:p>
        </p:txBody>
      </p:sp>
      <p:sp>
        <p:nvSpPr>
          <p:cNvPr id="869" name="Google Shape;869;p62"/>
          <p:cNvSpPr txBox="1"/>
          <p:nvPr/>
        </p:nvSpPr>
        <p:spPr>
          <a:xfrm>
            <a:off x="779824" y="2558632"/>
            <a:ext cx="1455900" cy="40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1B122E"/>
              </a:buClr>
              <a:buSzPts val="1100"/>
              <a:buFont typeface="Arial"/>
              <a:buNone/>
            </a:pPr>
            <a:r>
              <a:rPr lang="en" sz="2000" b="1">
                <a:solidFill>
                  <a:schemeClr val="dk1"/>
                </a:solidFill>
                <a:latin typeface="Montserrat"/>
                <a:ea typeface="Montserrat"/>
                <a:cs typeface="Montserrat"/>
                <a:sym typeface="Montserrat"/>
              </a:rPr>
              <a:t>Mars</a:t>
            </a:r>
            <a:endParaRPr sz="2000" b="1">
              <a:solidFill>
                <a:schemeClr val="dk1"/>
              </a:solidFill>
              <a:latin typeface="Montserrat"/>
              <a:ea typeface="Montserrat"/>
              <a:cs typeface="Montserrat"/>
              <a:sym typeface="Montserrat"/>
            </a:endParaRPr>
          </a:p>
        </p:txBody>
      </p:sp>
      <p:sp>
        <p:nvSpPr>
          <p:cNvPr id="870" name="Google Shape;870;p62"/>
          <p:cNvSpPr txBox="1"/>
          <p:nvPr/>
        </p:nvSpPr>
        <p:spPr>
          <a:xfrm>
            <a:off x="779824" y="2867732"/>
            <a:ext cx="1455900" cy="7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Questrial"/>
                <a:ea typeface="Questrial"/>
                <a:cs typeface="Questrial"/>
                <a:sym typeface="Questrial"/>
              </a:rPr>
              <a:t>Despite being red, it’s actually a cold place</a:t>
            </a:r>
            <a:endParaRPr>
              <a:solidFill>
                <a:schemeClr val="dk1"/>
              </a:solidFill>
              <a:latin typeface="Questrial"/>
              <a:ea typeface="Questrial"/>
              <a:cs typeface="Questrial"/>
              <a:sym typeface="Questrial"/>
            </a:endParaRPr>
          </a:p>
        </p:txBody>
      </p:sp>
      <p:cxnSp>
        <p:nvCxnSpPr>
          <p:cNvPr id="871" name="Google Shape;871;p62"/>
          <p:cNvCxnSpPr>
            <a:stCxn id="872" idx="2"/>
            <a:endCxn id="869" idx="0"/>
          </p:cNvCxnSpPr>
          <p:nvPr/>
        </p:nvCxnSpPr>
        <p:spPr>
          <a:xfrm>
            <a:off x="1507774" y="2226907"/>
            <a:ext cx="0" cy="331800"/>
          </a:xfrm>
          <a:prstGeom prst="straightConnector1">
            <a:avLst/>
          </a:prstGeom>
          <a:noFill/>
          <a:ln w="9525" cap="flat" cmpd="sng">
            <a:solidFill>
              <a:schemeClr val="dk1"/>
            </a:solidFill>
            <a:prstDash val="solid"/>
            <a:round/>
            <a:headEnd type="none" w="med" len="med"/>
            <a:tailEnd type="none" w="med" len="med"/>
          </a:ln>
        </p:spPr>
      </p:cxnSp>
      <p:cxnSp>
        <p:nvCxnSpPr>
          <p:cNvPr id="873" name="Google Shape;873;p62"/>
          <p:cNvCxnSpPr>
            <a:stCxn id="870" idx="2"/>
            <a:endCxn id="874" idx="0"/>
          </p:cNvCxnSpPr>
          <p:nvPr/>
        </p:nvCxnSpPr>
        <p:spPr>
          <a:xfrm>
            <a:off x="1507774" y="3656132"/>
            <a:ext cx="0" cy="331800"/>
          </a:xfrm>
          <a:prstGeom prst="straightConnector1">
            <a:avLst/>
          </a:prstGeom>
          <a:noFill/>
          <a:ln w="9525" cap="flat" cmpd="sng">
            <a:solidFill>
              <a:schemeClr val="dk1"/>
            </a:solidFill>
            <a:prstDash val="solid"/>
            <a:round/>
            <a:headEnd type="none" w="med" len="med"/>
            <a:tailEnd type="none" w="med" len="med"/>
          </a:ln>
        </p:spPr>
      </p:cxnSp>
      <p:sp>
        <p:nvSpPr>
          <p:cNvPr id="875" name="Google Shape;875;p62"/>
          <p:cNvSpPr txBox="1"/>
          <p:nvPr/>
        </p:nvSpPr>
        <p:spPr>
          <a:xfrm>
            <a:off x="2311935" y="2558632"/>
            <a:ext cx="1455900" cy="40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1B122E"/>
              </a:buClr>
              <a:buSzPts val="1100"/>
              <a:buFont typeface="Arial"/>
              <a:buNone/>
            </a:pPr>
            <a:r>
              <a:rPr lang="en" sz="2000" b="1">
                <a:solidFill>
                  <a:schemeClr val="dk1"/>
                </a:solidFill>
                <a:latin typeface="Montserrat"/>
                <a:ea typeface="Montserrat"/>
                <a:cs typeface="Montserrat"/>
                <a:sym typeface="Montserrat"/>
              </a:rPr>
              <a:t>Venus </a:t>
            </a:r>
            <a:endParaRPr sz="2000" b="1">
              <a:solidFill>
                <a:schemeClr val="dk1"/>
              </a:solidFill>
              <a:latin typeface="Montserrat"/>
              <a:ea typeface="Montserrat"/>
              <a:cs typeface="Montserrat"/>
              <a:sym typeface="Montserrat"/>
            </a:endParaRPr>
          </a:p>
        </p:txBody>
      </p:sp>
      <p:sp>
        <p:nvSpPr>
          <p:cNvPr id="876" name="Google Shape;876;p62"/>
          <p:cNvSpPr txBox="1"/>
          <p:nvPr/>
        </p:nvSpPr>
        <p:spPr>
          <a:xfrm>
            <a:off x="2311938" y="2867732"/>
            <a:ext cx="1455900" cy="7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Questrial"/>
                <a:ea typeface="Questrial"/>
                <a:cs typeface="Questrial"/>
                <a:sym typeface="Questrial"/>
              </a:rPr>
              <a:t>Venus is terribly hot, even hotter than Mercury</a:t>
            </a:r>
            <a:endParaRPr>
              <a:solidFill>
                <a:schemeClr val="dk1"/>
              </a:solidFill>
              <a:latin typeface="Questrial"/>
              <a:ea typeface="Questrial"/>
              <a:cs typeface="Questrial"/>
              <a:sym typeface="Questrial"/>
            </a:endParaRPr>
          </a:p>
        </p:txBody>
      </p:sp>
      <p:cxnSp>
        <p:nvCxnSpPr>
          <p:cNvPr id="877" name="Google Shape;877;p62"/>
          <p:cNvCxnSpPr>
            <a:stCxn id="878" idx="2"/>
            <a:endCxn id="875" idx="0"/>
          </p:cNvCxnSpPr>
          <p:nvPr/>
        </p:nvCxnSpPr>
        <p:spPr>
          <a:xfrm>
            <a:off x="3039885" y="2226907"/>
            <a:ext cx="0" cy="331800"/>
          </a:xfrm>
          <a:prstGeom prst="straightConnector1">
            <a:avLst/>
          </a:prstGeom>
          <a:noFill/>
          <a:ln w="9525" cap="flat" cmpd="sng">
            <a:solidFill>
              <a:schemeClr val="dk1"/>
            </a:solidFill>
            <a:prstDash val="solid"/>
            <a:round/>
            <a:headEnd type="none" w="med" len="med"/>
            <a:tailEnd type="none" w="med" len="med"/>
          </a:ln>
        </p:spPr>
      </p:cxnSp>
      <p:cxnSp>
        <p:nvCxnSpPr>
          <p:cNvPr id="879" name="Google Shape;879;p62"/>
          <p:cNvCxnSpPr>
            <a:stCxn id="876" idx="2"/>
            <a:endCxn id="880" idx="0"/>
          </p:cNvCxnSpPr>
          <p:nvPr/>
        </p:nvCxnSpPr>
        <p:spPr>
          <a:xfrm>
            <a:off x="3039888" y="3656132"/>
            <a:ext cx="0" cy="331800"/>
          </a:xfrm>
          <a:prstGeom prst="straightConnector1">
            <a:avLst/>
          </a:prstGeom>
          <a:noFill/>
          <a:ln w="9525" cap="flat" cmpd="sng">
            <a:solidFill>
              <a:schemeClr val="dk1"/>
            </a:solidFill>
            <a:prstDash val="solid"/>
            <a:round/>
            <a:headEnd type="none" w="med" len="med"/>
            <a:tailEnd type="none" w="med" len="med"/>
          </a:ln>
        </p:spPr>
      </p:cxnSp>
      <p:sp>
        <p:nvSpPr>
          <p:cNvPr id="881" name="Google Shape;881;p62"/>
          <p:cNvSpPr txBox="1"/>
          <p:nvPr/>
        </p:nvSpPr>
        <p:spPr>
          <a:xfrm>
            <a:off x="6908280" y="2558632"/>
            <a:ext cx="1455900" cy="40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1B122E"/>
              </a:buClr>
              <a:buSzPts val="1100"/>
              <a:buFont typeface="Arial"/>
              <a:buNone/>
            </a:pPr>
            <a:r>
              <a:rPr lang="en" sz="2000" b="1">
                <a:solidFill>
                  <a:schemeClr val="dk1"/>
                </a:solidFill>
                <a:latin typeface="Montserrat"/>
                <a:ea typeface="Montserrat"/>
                <a:cs typeface="Montserrat"/>
                <a:sym typeface="Montserrat"/>
              </a:rPr>
              <a:t>Mercury</a:t>
            </a:r>
            <a:endParaRPr sz="2000" b="1">
              <a:solidFill>
                <a:schemeClr val="dk1"/>
              </a:solidFill>
              <a:latin typeface="Montserrat"/>
              <a:ea typeface="Montserrat"/>
              <a:cs typeface="Montserrat"/>
              <a:sym typeface="Montserrat"/>
            </a:endParaRPr>
          </a:p>
        </p:txBody>
      </p:sp>
      <p:sp>
        <p:nvSpPr>
          <p:cNvPr id="882" name="Google Shape;882;p62"/>
          <p:cNvSpPr txBox="1"/>
          <p:nvPr/>
        </p:nvSpPr>
        <p:spPr>
          <a:xfrm>
            <a:off x="6908280" y="2867732"/>
            <a:ext cx="1455900" cy="7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Questrial"/>
                <a:ea typeface="Questrial"/>
                <a:cs typeface="Questrial"/>
                <a:sym typeface="Questrial"/>
              </a:rPr>
              <a:t>Mercury is the smallest planet of them all</a:t>
            </a:r>
            <a:endParaRPr>
              <a:solidFill>
                <a:schemeClr val="dk1"/>
              </a:solidFill>
              <a:latin typeface="Questrial"/>
              <a:ea typeface="Questrial"/>
              <a:cs typeface="Questrial"/>
              <a:sym typeface="Questrial"/>
            </a:endParaRPr>
          </a:p>
        </p:txBody>
      </p:sp>
      <p:cxnSp>
        <p:nvCxnSpPr>
          <p:cNvPr id="883" name="Google Shape;883;p62"/>
          <p:cNvCxnSpPr>
            <a:stCxn id="884" idx="2"/>
            <a:endCxn id="881" idx="0"/>
          </p:cNvCxnSpPr>
          <p:nvPr/>
        </p:nvCxnSpPr>
        <p:spPr>
          <a:xfrm>
            <a:off x="7636230" y="2226907"/>
            <a:ext cx="0" cy="331800"/>
          </a:xfrm>
          <a:prstGeom prst="straightConnector1">
            <a:avLst/>
          </a:prstGeom>
          <a:noFill/>
          <a:ln w="9525" cap="flat" cmpd="sng">
            <a:solidFill>
              <a:schemeClr val="dk1"/>
            </a:solidFill>
            <a:prstDash val="solid"/>
            <a:round/>
            <a:headEnd type="none" w="med" len="med"/>
            <a:tailEnd type="none" w="med" len="med"/>
          </a:ln>
        </p:spPr>
      </p:cxnSp>
      <p:cxnSp>
        <p:nvCxnSpPr>
          <p:cNvPr id="885" name="Google Shape;885;p62"/>
          <p:cNvCxnSpPr>
            <a:stCxn id="882" idx="2"/>
            <a:endCxn id="886" idx="0"/>
          </p:cNvCxnSpPr>
          <p:nvPr/>
        </p:nvCxnSpPr>
        <p:spPr>
          <a:xfrm>
            <a:off x="7636230" y="3656132"/>
            <a:ext cx="0" cy="331800"/>
          </a:xfrm>
          <a:prstGeom prst="straightConnector1">
            <a:avLst/>
          </a:prstGeom>
          <a:noFill/>
          <a:ln w="9525" cap="flat" cmpd="sng">
            <a:solidFill>
              <a:schemeClr val="dk1"/>
            </a:solidFill>
            <a:prstDash val="solid"/>
            <a:round/>
            <a:headEnd type="none" w="med" len="med"/>
            <a:tailEnd type="none" w="med" len="med"/>
          </a:ln>
        </p:spPr>
      </p:cxnSp>
      <p:sp>
        <p:nvSpPr>
          <p:cNvPr id="887" name="Google Shape;887;p62"/>
          <p:cNvSpPr txBox="1"/>
          <p:nvPr/>
        </p:nvSpPr>
        <p:spPr>
          <a:xfrm>
            <a:off x="3844046" y="2558632"/>
            <a:ext cx="1455900" cy="40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1B122E"/>
              </a:buClr>
              <a:buSzPts val="1100"/>
              <a:buFont typeface="Arial"/>
              <a:buNone/>
            </a:pPr>
            <a:r>
              <a:rPr lang="en" sz="2000" b="1">
                <a:solidFill>
                  <a:schemeClr val="dk1"/>
                </a:solidFill>
                <a:latin typeface="Montserrat"/>
                <a:ea typeface="Montserrat"/>
                <a:cs typeface="Montserrat"/>
                <a:sym typeface="Montserrat"/>
              </a:rPr>
              <a:t>Jupiter</a:t>
            </a:r>
            <a:endParaRPr sz="2000" b="1">
              <a:solidFill>
                <a:schemeClr val="dk1"/>
              </a:solidFill>
              <a:latin typeface="Montserrat"/>
              <a:ea typeface="Montserrat"/>
              <a:cs typeface="Montserrat"/>
              <a:sym typeface="Montserrat"/>
            </a:endParaRPr>
          </a:p>
        </p:txBody>
      </p:sp>
      <p:sp>
        <p:nvSpPr>
          <p:cNvPr id="888" name="Google Shape;888;p62"/>
          <p:cNvSpPr txBox="1"/>
          <p:nvPr/>
        </p:nvSpPr>
        <p:spPr>
          <a:xfrm>
            <a:off x="3844052" y="2867732"/>
            <a:ext cx="1455900" cy="7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Questrial"/>
                <a:ea typeface="Questrial"/>
                <a:cs typeface="Questrial"/>
                <a:sym typeface="Questrial"/>
              </a:rPr>
              <a:t>Jupiter is the biggest planet of them all</a:t>
            </a:r>
            <a:endParaRPr>
              <a:solidFill>
                <a:schemeClr val="dk1"/>
              </a:solidFill>
              <a:latin typeface="Questrial"/>
              <a:ea typeface="Questrial"/>
              <a:cs typeface="Questrial"/>
              <a:sym typeface="Questrial"/>
            </a:endParaRPr>
          </a:p>
        </p:txBody>
      </p:sp>
      <p:cxnSp>
        <p:nvCxnSpPr>
          <p:cNvPr id="889" name="Google Shape;889;p62"/>
          <p:cNvCxnSpPr>
            <a:stCxn id="890" idx="2"/>
            <a:endCxn id="887" idx="0"/>
          </p:cNvCxnSpPr>
          <p:nvPr/>
        </p:nvCxnSpPr>
        <p:spPr>
          <a:xfrm>
            <a:off x="4571996" y="2226907"/>
            <a:ext cx="0" cy="331800"/>
          </a:xfrm>
          <a:prstGeom prst="straightConnector1">
            <a:avLst/>
          </a:prstGeom>
          <a:noFill/>
          <a:ln w="9525" cap="flat" cmpd="sng">
            <a:solidFill>
              <a:schemeClr val="dk1"/>
            </a:solidFill>
            <a:prstDash val="solid"/>
            <a:round/>
            <a:headEnd type="none" w="med" len="med"/>
            <a:tailEnd type="none" w="med" len="med"/>
          </a:ln>
        </p:spPr>
      </p:cxnSp>
      <p:cxnSp>
        <p:nvCxnSpPr>
          <p:cNvPr id="891" name="Google Shape;891;p62"/>
          <p:cNvCxnSpPr>
            <a:stCxn id="888" idx="2"/>
            <a:endCxn id="892" idx="0"/>
          </p:cNvCxnSpPr>
          <p:nvPr/>
        </p:nvCxnSpPr>
        <p:spPr>
          <a:xfrm>
            <a:off x="4572002" y="3656132"/>
            <a:ext cx="0" cy="331800"/>
          </a:xfrm>
          <a:prstGeom prst="straightConnector1">
            <a:avLst/>
          </a:prstGeom>
          <a:noFill/>
          <a:ln w="9525" cap="flat" cmpd="sng">
            <a:solidFill>
              <a:schemeClr val="dk1"/>
            </a:solidFill>
            <a:prstDash val="solid"/>
            <a:round/>
            <a:headEnd type="none" w="med" len="med"/>
            <a:tailEnd type="none" w="med" len="med"/>
          </a:ln>
        </p:spPr>
      </p:cxnSp>
      <p:sp>
        <p:nvSpPr>
          <p:cNvPr id="893" name="Google Shape;893;p62"/>
          <p:cNvSpPr txBox="1"/>
          <p:nvPr/>
        </p:nvSpPr>
        <p:spPr>
          <a:xfrm>
            <a:off x="5376158" y="2558632"/>
            <a:ext cx="1455900" cy="406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1B122E"/>
              </a:buClr>
              <a:buSzPts val="1100"/>
              <a:buFont typeface="Arial"/>
              <a:buNone/>
            </a:pPr>
            <a:r>
              <a:rPr lang="en" sz="2000" b="1">
                <a:solidFill>
                  <a:schemeClr val="dk1"/>
                </a:solidFill>
                <a:latin typeface="Montserrat"/>
                <a:ea typeface="Montserrat"/>
                <a:cs typeface="Montserrat"/>
                <a:sym typeface="Montserrat"/>
              </a:rPr>
              <a:t>Earth</a:t>
            </a:r>
            <a:endParaRPr sz="2000" b="1">
              <a:solidFill>
                <a:schemeClr val="dk1"/>
              </a:solidFill>
              <a:latin typeface="Montserrat"/>
              <a:ea typeface="Montserrat"/>
              <a:cs typeface="Montserrat"/>
              <a:sym typeface="Montserrat"/>
            </a:endParaRPr>
          </a:p>
        </p:txBody>
      </p:sp>
      <p:sp>
        <p:nvSpPr>
          <p:cNvPr id="894" name="Google Shape;894;p62"/>
          <p:cNvSpPr txBox="1"/>
          <p:nvPr/>
        </p:nvSpPr>
        <p:spPr>
          <a:xfrm>
            <a:off x="5376166" y="2867732"/>
            <a:ext cx="1455900" cy="7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Questrial"/>
                <a:ea typeface="Questrial"/>
                <a:cs typeface="Questrial"/>
                <a:sym typeface="Questrial"/>
              </a:rPr>
              <a:t>Earth is the third planet from the Sun</a:t>
            </a:r>
            <a:endParaRPr>
              <a:solidFill>
                <a:schemeClr val="dk1"/>
              </a:solidFill>
              <a:latin typeface="Questrial"/>
              <a:ea typeface="Questrial"/>
              <a:cs typeface="Questrial"/>
              <a:sym typeface="Questrial"/>
            </a:endParaRPr>
          </a:p>
        </p:txBody>
      </p:sp>
      <p:cxnSp>
        <p:nvCxnSpPr>
          <p:cNvPr id="895" name="Google Shape;895;p62"/>
          <p:cNvCxnSpPr>
            <a:stCxn id="896" idx="2"/>
            <a:endCxn id="893" idx="0"/>
          </p:cNvCxnSpPr>
          <p:nvPr/>
        </p:nvCxnSpPr>
        <p:spPr>
          <a:xfrm>
            <a:off x="6104108" y="2226907"/>
            <a:ext cx="0" cy="331800"/>
          </a:xfrm>
          <a:prstGeom prst="straightConnector1">
            <a:avLst/>
          </a:prstGeom>
          <a:noFill/>
          <a:ln w="9525" cap="flat" cmpd="sng">
            <a:solidFill>
              <a:schemeClr val="dk1"/>
            </a:solidFill>
            <a:prstDash val="solid"/>
            <a:round/>
            <a:headEnd type="none" w="med" len="med"/>
            <a:tailEnd type="none" w="med" len="med"/>
          </a:ln>
        </p:spPr>
      </p:cxnSp>
      <p:cxnSp>
        <p:nvCxnSpPr>
          <p:cNvPr id="897" name="Google Shape;897;p62"/>
          <p:cNvCxnSpPr>
            <a:stCxn id="894" idx="2"/>
            <a:endCxn id="898" idx="0"/>
          </p:cNvCxnSpPr>
          <p:nvPr/>
        </p:nvCxnSpPr>
        <p:spPr>
          <a:xfrm>
            <a:off x="6104116" y="3656132"/>
            <a:ext cx="0" cy="331800"/>
          </a:xfrm>
          <a:prstGeom prst="straightConnector1">
            <a:avLst/>
          </a:prstGeom>
          <a:noFill/>
          <a:ln w="9525" cap="flat" cmpd="sng">
            <a:solidFill>
              <a:schemeClr val="dk1"/>
            </a:solidFill>
            <a:prstDash val="solid"/>
            <a:round/>
            <a:headEnd type="none" w="med" len="med"/>
            <a:tailEnd type="none" w="med" len="med"/>
          </a:ln>
        </p:spPr>
      </p:cxnSp>
      <p:sp>
        <p:nvSpPr>
          <p:cNvPr id="872" name="Google Shape;872;p62"/>
          <p:cNvSpPr/>
          <p:nvPr/>
        </p:nvSpPr>
        <p:spPr>
          <a:xfrm>
            <a:off x="1080724" y="1372807"/>
            <a:ext cx="854100" cy="8541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2"/>
          <p:cNvSpPr/>
          <p:nvPr/>
        </p:nvSpPr>
        <p:spPr>
          <a:xfrm>
            <a:off x="2612835" y="1372807"/>
            <a:ext cx="854100" cy="8541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2"/>
          <p:cNvSpPr/>
          <p:nvPr/>
        </p:nvSpPr>
        <p:spPr>
          <a:xfrm>
            <a:off x="4144946" y="1372807"/>
            <a:ext cx="854100" cy="8541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2"/>
          <p:cNvSpPr/>
          <p:nvPr/>
        </p:nvSpPr>
        <p:spPr>
          <a:xfrm>
            <a:off x="5677058" y="1372807"/>
            <a:ext cx="854100" cy="8541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2"/>
          <p:cNvSpPr/>
          <p:nvPr/>
        </p:nvSpPr>
        <p:spPr>
          <a:xfrm>
            <a:off x="7209180" y="1372807"/>
            <a:ext cx="854100" cy="8541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2"/>
          <p:cNvSpPr/>
          <p:nvPr/>
        </p:nvSpPr>
        <p:spPr>
          <a:xfrm>
            <a:off x="1221437" y="3987838"/>
            <a:ext cx="572674" cy="572674"/>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2"/>
          <p:cNvSpPr/>
          <p:nvPr/>
        </p:nvSpPr>
        <p:spPr>
          <a:xfrm>
            <a:off x="2753548" y="3987838"/>
            <a:ext cx="572674" cy="572674"/>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2"/>
          <p:cNvSpPr/>
          <p:nvPr/>
        </p:nvSpPr>
        <p:spPr>
          <a:xfrm>
            <a:off x="4285659" y="3987838"/>
            <a:ext cx="572674" cy="572674"/>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2"/>
          <p:cNvSpPr/>
          <p:nvPr/>
        </p:nvSpPr>
        <p:spPr>
          <a:xfrm>
            <a:off x="5817771" y="3987838"/>
            <a:ext cx="572674" cy="572674"/>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2"/>
          <p:cNvSpPr/>
          <p:nvPr/>
        </p:nvSpPr>
        <p:spPr>
          <a:xfrm>
            <a:off x="7349893" y="3987838"/>
            <a:ext cx="572674" cy="572674"/>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2"/>
          <p:cNvSpPr/>
          <p:nvPr/>
        </p:nvSpPr>
        <p:spPr>
          <a:xfrm>
            <a:off x="1329257" y="4156239"/>
            <a:ext cx="356970" cy="236096"/>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0" name="Google Shape;900;p62"/>
          <p:cNvSpPr/>
          <p:nvPr/>
        </p:nvSpPr>
        <p:spPr>
          <a:xfrm>
            <a:off x="2861400" y="4156239"/>
            <a:ext cx="356970" cy="236096"/>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1" name="Google Shape;901;p62"/>
          <p:cNvSpPr/>
          <p:nvPr/>
        </p:nvSpPr>
        <p:spPr>
          <a:xfrm>
            <a:off x="7457746" y="4156239"/>
            <a:ext cx="356970" cy="236096"/>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2" name="Google Shape;902;p62"/>
          <p:cNvSpPr/>
          <p:nvPr/>
        </p:nvSpPr>
        <p:spPr>
          <a:xfrm>
            <a:off x="4449608" y="4153912"/>
            <a:ext cx="244776" cy="240747"/>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3" name="Google Shape;903;p62"/>
          <p:cNvSpPr/>
          <p:nvPr/>
        </p:nvSpPr>
        <p:spPr>
          <a:xfrm>
            <a:off x="5981720" y="4153912"/>
            <a:ext cx="244776" cy="240747"/>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904" name="Google Shape;904;p62"/>
          <p:cNvGrpSpPr/>
          <p:nvPr/>
        </p:nvGrpSpPr>
        <p:grpSpPr>
          <a:xfrm>
            <a:off x="7384231" y="1563549"/>
            <a:ext cx="504009" cy="472543"/>
            <a:chOff x="1721075" y="2110527"/>
            <a:chExt cx="500506" cy="469258"/>
          </a:xfrm>
        </p:grpSpPr>
        <p:sp>
          <p:nvSpPr>
            <p:cNvPr id="905" name="Google Shape;905;p62"/>
            <p:cNvSpPr/>
            <p:nvPr/>
          </p:nvSpPr>
          <p:spPr>
            <a:xfrm>
              <a:off x="1721075" y="2257200"/>
              <a:ext cx="59649" cy="58808"/>
            </a:xfrm>
            <a:custGeom>
              <a:avLst/>
              <a:gdLst/>
              <a:ahLst/>
              <a:cxnLst/>
              <a:rect l="l" t="t" r="r" b="b"/>
              <a:pathLst>
                <a:path w="1277" h="1259" extrusionOk="0">
                  <a:moveTo>
                    <a:pt x="0" y="1"/>
                  </a:moveTo>
                  <a:lnTo>
                    <a:pt x="0" y="1259"/>
                  </a:lnTo>
                  <a:lnTo>
                    <a:pt x="1276" y="1259"/>
                  </a:lnTo>
                  <a:lnTo>
                    <a:pt x="1276" y="625"/>
                  </a:lnTo>
                  <a:lnTo>
                    <a:pt x="634" y="625"/>
                  </a:lnTo>
                  <a:lnTo>
                    <a:pt x="6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2"/>
            <p:cNvSpPr/>
            <p:nvPr/>
          </p:nvSpPr>
          <p:spPr>
            <a:xfrm>
              <a:off x="2161932" y="2257200"/>
              <a:ext cx="59649" cy="58808"/>
            </a:xfrm>
            <a:custGeom>
              <a:avLst/>
              <a:gdLst/>
              <a:ahLst/>
              <a:cxnLst/>
              <a:rect l="l" t="t" r="r" b="b"/>
              <a:pathLst>
                <a:path w="1277" h="1259" extrusionOk="0">
                  <a:moveTo>
                    <a:pt x="652" y="1"/>
                  </a:moveTo>
                  <a:lnTo>
                    <a:pt x="652" y="625"/>
                  </a:lnTo>
                  <a:lnTo>
                    <a:pt x="1" y="625"/>
                  </a:lnTo>
                  <a:lnTo>
                    <a:pt x="1" y="1259"/>
                  </a:lnTo>
                  <a:lnTo>
                    <a:pt x="1277" y="1259"/>
                  </a:lnTo>
                  <a:lnTo>
                    <a:pt x="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2"/>
            <p:cNvSpPr/>
            <p:nvPr/>
          </p:nvSpPr>
          <p:spPr>
            <a:xfrm>
              <a:off x="1780678" y="2110527"/>
              <a:ext cx="381294" cy="58808"/>
            </a:xfrm>
            <a:custGeom>
              <a:avLst/>
              <a:gdLst/>
              <a:ahLst/>
              <a:cxnLst/>
              <a:rect l="l" t="t" r="r" b="b"/>
              <a:pathLst>
                <a:path w="8163" h="1259" extrusionOk="0">
                  <a:moveTo>
                    <a:pt x="812" y="1"/>
                  </a:moveTo>
                  <a:lnTo>
                    <a:pt x="0" y="813"/>
                  </a:lnTo>
                  <a:lnTo>
                    <a:pt x="0" y="1259"/>
                  </a:lnTo>
                  <a:lnTo>
                    <a:pt x="8163" y="1259"/>
                  </a:lnTo>
                  <a:lnTo>
                    <a:pt x="8163" y="813"/>
                  </a:lnTo>
                  <a:lnTo>
                    <a:pt x="73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2"/>
            <p:cNvSpPr/>
            <p:nvPr/>
          </p:nvSpPr>
          <p:spPr>
            <a:xfrm>
              <a:off x="1780678" y="2198484"/>
              <a:ext cx="176284" cy="87955"/>
            </a:xfrm>
            <a:custGeom>
              <a:avLst/>
              <a:gdLst/>
              <a:ahLst/>
              <a:cxnLst/>
              <a:rect l="l" t="t" r="r" b="b"/>
              <a:pathLst>
                <a:path w="3774" h="1883" extrusionOk="0">
                  <a:moveTo>
                    <a:pt x="0" y="0"/>
                  </a:moveTo>
                  <a:lnTo>
                    <a:pt x="0" y="1882"/>
                  </a:lnTo>
                  <a:lnTo>
                    <a:pt x="1445" y="1882"/>
                  </a:lnTo>
                  <a:lnTo>
                    <a:pt x="2605" y="723"/>
                  </a:lnTo>
                  <a:lnTo>
                    <a:pt x="3051" y="1160"/>
                  </a:lnTo>
                  <a:lnTo>
                    <a:pt x="2328" y="1882"/>
                  </a:lnTo>
                  <a:lnTo>
                    <a:pt x="3774" y="1882"/>
                  </a:lnTo>
                  <a:lnTo>
                    <a:pt x="3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2"/>
            <p:cNvSpPr/>
            <p:nvPr/>
          </p:nvSpPr>
          <p:spPr>
            <a:xfrm>
              <a:off x="1986112" y="2198484"/>
              <a:ext cx="175863" cy="87955"/>
            </a:xfrm>
            <a:custGeom>
              <a:avLst/>
              <a:gdLst/>
              <a:ahLst/>
              <a:cxnLst/>
              <a:rect l="l" t="t" r="r" b="b"/>
              <a:pathLst>
                <a:path w="3765" h="1883" extrusionOk="0">
                  <a:moveTo>
                    <a:pt x="0" y="0"/>
                  </a:moveTo>
                  <a:lnTo>
                    <a:pt x="0" y="1882"/>
                  </a:lnTo>
                  <a:lnTo>
                    <a:pt x="812" y="1882"/>
                  </a:lnTo>
                  <a:lnTo>
                    <a:pt x="1972" y="723"/>
                  </a:lnTo>
                  <a:lnTo>
                    <a:pt x="2418" y="1160"/>
                  </a:lnTo>
                  <a:lnTo>
                    <a:pt x="1695" y="1882"/>
                  </a:lnTo>
                  <a:lnTo>
                    <a:pt x="3765" y="1882"/>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2"/>
            <p:cNvSpPr/>
            <p:nvPr/>
          </p:nvSpPr>
          <p:spPr>
            <a:xfrm>
              <a:off x="1780678" y="2315963"/>
              <a:ext cx="381294" cy="205057"/>
            </a:xfrm>
            <a:custGeom>
              <a:avLst/>
              <a:gdLst/>
              <a:ahLst/>
              <a:cxnLst/>
              <a:rect l="l" t="t" r="r" b="b"/>
              <a:pathLst>
                <a:path w="8163" h="4390" extrusionOk="0">
                  <a:moveTo>
                    <a:pt x="4131" y="768"/>
                  </a:moveTo>
                  <a:lnTo>
                    <a:pt x="4657" y="1116"/>
                  </a:lnTo>
                  <a:lnTo>
                    <a:pt x="4175" y="1847"/>
                  </a:lnTo>
                  <a:lnTo>
                    <a:pt x="4800" y="2472"/>
                  </a:lnTo>
                  <a:lnTo>
                    <a:pt x="4032" y="3623"/>
                  </a:lnTo>
                  <a:lnTo>
                    <a:pt x="3506" y="3275"/>
                  </a:lnTo>
                  <a:lnTo>
                    <a:pt x="3988" y="2552"/>
                  </a:lnTo>
                  <a:lnTo>
                    <a:pt x="3363" y="1928"/>
                  </a:lnTo>
                  <a:lnTo>
                    <a:pt x="4131" y="768"/>
                  </a:lnTo>
                  <a:close/>
                  <a:moveTo>
                    <a:pt x="0" y="1"/>
                  </a:moveTo>
                  <a:lnTo>
                    <a:pt x="0" y="4390"/>
                  </a:lnTo>
                  <a:lnTo>
                    <a:pt x="8163" y="4390"/>
                  </a:lnTo>
                  <a:lnTo>
                    <a:pt x="81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2"/>
            <p:cNvSpPr/>
            <p:nvPr/>
          </p:nvSpPr>
          <p:spPr>
            <a:xfrm>
              <a:off x="2044875" y="2550592"/>
              <a:ext cx="87955" cy="29194"/>
            </a:xfrm>
            <a:custGeom>
              <a:avLst/>
              <a:gdLst/>
              <a:ahLst/>
              <a:cxnLst/>
              <a:rect l="l" t="t" r="r" b="b"/>
              <a:pathLst>
                <a:path w="1883" h="625" extrusionOk="0">
                  <a:moveTo>
                    <a:pt x="0" y="0"/>
                  </a:moveTo>
                  <a:lnTo>
                    <a:pt x="0" y="625"/>
                  </a:lnTo>
                  <a:lnTo>
                    <a:pt x="1882" y="625"/>
                  </a:lnTo>
                  <a:lnTo>
                    <a:pt x="1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1810246" y="2550592"/>
              <a:ext cx="87955" cy="29194"/>
            </a:xfrm>
            <a:custGeom>
              <a:avLst/>
              <a:gdLst/>
              <a:ahLst/>
              <a:cxnLst/>
              <a:rect l="l" t="t" r="r" b="b"/>
              <a:pathLst>
                <a:path w="1883" h="625" extrusionOk="0">
                  <a:moveTo>
                    <a:pt x="0" y="0"/>
                  </a:moveTo>
                  <a:lnTo>
                    <a:pt x="0" y="625"/>
                  </a:lnTo>
                  <a:lnTo>
                    <a:pt x="1883" y="625"/>
                  </a:lnTo>
                  <a:lnTo>
                    <a:pt x="1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62"/>
          <p:cNvGrpSpPr/>
          <p:nvPr/>
        </p:nvGrpSpPr>
        <p:grpSpPr>
          <a:xfrm>
            <a:off x="1255558" y="1578225"/>
            <a:ext cx="504424" cy="443182"/>
            <a:chOff x="2874506" y="2125101"/>
            <a:chExt cx="500918" cy="440102"/>
          </a:xfrm>
        </p:grpSpPr>
        <p:sp>
          <p:nvSpPr>
            <p:cNvPr id="914" name="Google Shape;914;p62"/>
            <p:cNvSpPr/>
            <p:nvPr/>
          </p:nvSpPr>
          <p:spPr>
            <a:xfrm>
              <a:off x="2934109" y="2183864"/>
              <a:ext cx="29614" cy="58808"/>
            </a:xfrm>
            <a:custGeom>
              <a:avLst/>
              <a:gdLst/>
              <a:ahLst/>
              <a:cxnLst/>
              <a:rect l="l" t="t" r="r" b="b"/>
              <a:pathLst>
                <a:path w="634" h="1259" extrusionOk="0">
                  <a:moveTo>
                    <a:pt x="1" y="1"/>
                  </a:moveTo>
                  <a:lnTo>
                    <a:pt x="1" y="1259"/>
                  </a:lnTo>
                  <a:lnTo>
                    <a:pt x="634" y="1259"/>
                  </a:lnTo>
                  <a:lnTo>
                    <a:pt x="6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2992872" y="2389486"/>
              <a:ext cx="264238" cy="87394"/>
            </a:xfrm>
            <a:custGeom>
              <a:avLst/>
              <a:gdLst/>
              <a:ahLst/>
              <a:cxnLst/>
              <a:rect l="l" t="t" r="r" b="b"/>
              <a:pathLst>
                <a:path w="5657" h="1871" extrusionOk="0">
                  <a:moveTo>
                    <a:pt x="298" y="0"/>
                  </a:moveTo>
                  <a:cubicBezTo>
                    <a:pt x="197" y="0"/>
                    <a:pt x="96" y="17"/>
                    <a:pt x="0" y="50"/>
                  </a:cubicBezTo>
                  <a:cubicBezTo>
                    <a:pt x="366" y="175"/>
                    <a:pt x="634" y="523"/>
                    <a:pt x="634" y="934"/>
                  </a:cubicBezTo>
                  <a:cubicBezTo>
                    <a:pt x="634" y="1344"/>
                    <a:pt x="366" y="1692"/>
                    <a:pt x="0" y="1826"/>
                  </a:cubicBezTo>
                  <a:cubicBezTo>
                    <a:pt x="92" y="1856"/>
                    <a:pt x="189" y="1871"/>
                    <a:pt x="286" y="1871"/>
                  </a:cubicBezTo>
                  <a:cubicBezTo>
                    <a:pt x="615" y="1871"/>
                    <a:pt x="952" y="1702"/>
                    <a:pt x="1124" y="1406"/>
                  </a:cubicBezTo>
                  <a:lnTo>
                    <a:pt x="1214" y="1246"/>
                  </a:lnTo>
                  <a:lnTo>
                    <a:pt x="4443" y="1246"/>
                  </a:lnTo>
                  <a:lnTo>
                    <a:pt x="4532" y="1406"/>
                  </a:lnTo>
                  <a:cubicBezTo>
                    <a:pt x="4704" y="1702"/>
                    <a:pt x="5041" y="1871"/>
                    <a:pt x="5371" y="1871"/>
                  </a:cubicBezTo>
                  <a:cubicBezTo>
                    <a:pt x="5468" y="1871"/>
                    <a:pt x="5565" y="1856"/>
                    <a:pt x="5656" y="1826"/>
                  </a:cubicBezTo>
                  <a:cubicBezTo>
                    <a:pt x="5291" y="1692"/>
                    <a:pt x="5023" y="1344"/>
                    <a:pt x="5023" y="934"/>
                  </a:cubicBezTo>
                  <a:cubicBezTo>
                    <a:pt x="5023" y="523"/>
                    <a:pt x="5291" y="175"/>
                    <a:pt x="5656" y="50"/>
                  </a:cubicBezTo>
                  <a:cubicBezTo>
                    <a:pt x="5561" y="17"/>
                    <a:pt x="5460" y="0"/>
                    <a:pt x="5359" y="0"/>
                  </a:cubicBezTo>
                  <a:cubicBezTo>
                    <a:pt x="5033" y="0"/>
                    <a:pt x="4702" y="168"/>
                    <a:pt x="4532" y="461"/>
                  </a:cubicBezTo>
                  <a:lnTo>
                    <a:pt x="4443" y="621"/>
                  </a:lnTo>
                  <a:lnTo>
                    <a:pt x="1214" y="621"/>
                  </a:lnTo>
                  <a:lnTo>
                    <a:pt x="1124" y="461"/>
                  </a:lnTo>
                  <a:cubicBezTo>
                    <a:pt x="954" y="168"/>
                    <a:pt x="623"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2"/>
            <p:cNvSpPr/>
            <p:nvPr/>
          </p:nvSpPr>
          <p:spPr>
            <a:xfrm>
              <a:off x="3286216" y="2183864"/>
              <a:ext cx="29240" cy="58808"/>
            </a:xfrm>
            <a:custGeom>
              <a:avLst/>
              <a:gdLst/>
              <a:ahLst/>
              <a:cxnLst/>
              <a:rect l="l" t="t" r="r" b="b"/>
              <a:pathLst>
                <a:path w="626" h="1259" extrusionOk="0">
                  <a:moveTo>
                    <a:pt x="1" y="1"/>
                  </a:moveTo>
                  <a:lnTo>
                    <a:pt x="1" y="1259"/>
                  </a:lnTo>
                  <a:lnTo>
                    <a:pt x="625" y="1259"/>
                  </a:ln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2"/>
            <p:cNvSpPr/>
            <p:nvPr/>
          </p:nvSpPr>
          <p:spPr>
            <a:xfrm>
              <a:off x="2874506" y="2125101"/>
              <a:ext cx="500918" cy="440102"/>
            </a:xfrm>
            <a:custGeom>
              <a:avLst/>
              <a:gdLst/>
              <a:ahLst/>
              <a:cxnLst/>
              <a:rect l="l" t="t" r="r" b="b"/>
              <a:pathLst>
                <a:path w="10724" h="9422" extrusionOk="0">
                  <a:moveTo>
                    <a:pt x="6932" y="625"/>
                  </a:moveTo>
                  <a:cubicBezTo>
                    <a:pt x="6932" y="857"/>
                    <a:pt x="6995" y="1071"/>
                    <a:pt x="7102" y="1259"/>
                  </a:cubicBezTo>
                  <a:lnTo>
                    <a:pt x="3614" y="1259"/>
                  </a:lnTo>
                  <a:cubicBezTo>
                    <a:pt x="3730" y="1071"/>
                    <a:pt x="3792" y="857"/>
                    <a:pt x="3792" y="625"/>
                  </a:cubicBezTo>
                  <a:close/>
                  <a:moveTo>
                    <a:pt x="5416" y="2338"/>
                  </a:moveTo>
                  <a:lnTo>
                    <a:pt x="5933" y="2686"/>
                  </a:lnTo>
                  <a:lnTo>
                    <a:pt x="5452" y="3418"/>
                  </a:lnTo>
                  <a:lnTo>
                    <a:pt x="6076" y="4042"/>
                  </a:lnTo>
                  <a:lnTo>
                    <a:pt x="5309" y="5202"/>
                  </a:lnTo>
                  <a:lnTo>
                    <a:pt x="4782" y="4854"/>
                  </a:lnTo>
                  <a:lnTo>
                    <a:pt x="5273" y="4122"/>
                  </a:lnTo>
                  <a:lnTo>
                    <a:pt x="4640" y="3498"/>
                  </a:lnTo>
                  <a:lnTo>
                    <a:pt x="5416" y="2338"/>
                  </a:lnTo>
                  <a:close/>
                  <a:moveTo>
                    <a:pt x="7869" y="5023"/>
                  </a:moveTo>
                  <a:cubicBezTo>
                    <a:pt x="8440" y="5023"/>
                    <a:pt x="8949" y="5318"/>
                    <a:pt x="9234" y="5809"/>
                  </a:cubicBezTo>
                  <a:lnTo>
                    <a:pt x="9511" y="6281"/>
                  </a:lnTo>
                  <a:lnTo>
                    <a:pt x="8503" y="6281"/>
                  </a:lnTo>
                  <a:cubicBezTo>
                    <a:pt x="8324" y="6281"/>
                    <a:pt x="8190" y="6424"/>
                    <a:pt x="8190" y="6594"/>
                  </a:cubicBezTo>
                  <a:cubicBezTo>
                    <a:pt x="8190" y="6763"/>
                    <a:pt x="8324" y="6906"/>
                    <a:pt x="8503" y="6906"/>
                  </a:cubicBezTo>
                  <a:lnTo>
                    <a:pt x="9511" y="6906"/>
                  </a:lnTo>
                  <a:lnTo>
                    <a:pt x="9234" y="7379"/>
                  </a:lnTo>
                  <a:cubicBezTo>
                    <a:pt x="8949" y="7869"/>
                    <a:pt x="8440" y="8164"/>
                    <a:pt x="7869" y="8164"/>
                  </a:cubicBezTo>
                  <a:cubicBezTo>
                    <a:pt x="7387" y="8164"/>
                    <a:pt x="6924" y="7932"/>
                    <a:pt x="6629" y="7539"/>
                  </a:cubicBezTo>
                  <a:lnTo>
                    <a:pt x="4096" y="7539"/>
                  </a:lnTo>
                  <a:cubicBezTo>
                    <a:pt x="3801" y="7932"/>
                    <a:pt x="3337" y="8164"/>
                    <a:pt x="2847" y="8164"/>
                  </a:cubicBezTo>
                  <a:cubicBezTo>
                    <a:pt x="2285" y="8164"/>
                    <a:pt x="1776" y="7869"/>
                    <a:pt x="1491" y="7379"/>
                  </a:cubicBezTo>
                  <a:lnTo>
                    <a:pt x="1214" y="6906"/>
                  </a:lnTo>
                  <a:lnTo>
                    <a:pt x="2222" y="6906"/>
                  </a:lnTo>
                  <a:cubicBezTo>
                    <a:pt x="2392" y="6906"/>
                    <a:pt x="2534" y="6763"/>
                    <a:pt x="2534" y="6594"/>
                  </a:cubicBezTo>
                  <a:cubicBezTo>
                    <a:pt x="2534" y="6424"/>
                    <a:pt x="2392" y="6281"/>
                    <a:pt x="2222" y="6281"/>
                  </a:cubicBezTo>
                  <a:lnTo>
                    <a:pt x="1214" y="6281"/>
                  </a:lnTo>
                  <a:lnTo>
                    <a:pt x="1491" y="5809"/>
                  </a:lnTo>
                  <a:cubicBezTo>
                    <a:pt x="1776" y="5318"/>
                    <a:pt x="2285" y="5023"/>
                    <a:pt x="2847" y="5023"/>
                  </a:cubicBezTo>
                  <a:cubicBezTo>
                    <a:pt x="3337" y="5023"/>
                    <a:pt x="3801" y="5264"/>
                    <a:pt x="4096" y="5657"/>
                  </a:cubicBezTo>
                  <a:lnTo>
                    <a:pt x="6629" y="5657"/>
                  </a:lnTo>
                  <a:cubicBezTo>
                    <a:pt x="6924" y="5264"/>
                    <a:pt x="7387" y="5023"/>
                    <a:pt x="7869" y="5023"/>
                  </a:cubicBezTo>
                  <a:close/>
                  <a:moveTo>
                    <a:pt x="3168" y="1"/>
                  </a:moveTo>
                  <a:lnTo>
                    <a:pt x="3168" y="625"/>
                  </a:lnTo>
                  <a:cubicBezTo>
                    <a:pt x="3168" y="973"/>
                    <a:pt x="2882" y="1259"/>
                    <a:pt x="2534" y="1259"/>
                  </a:cubicBezTo>
                  <a:lnTo>
                    <a:pt x="2534" y="3141"/>
                  </a:lnTo>
                  <a:lnTo>
                    <a:pt x="652" y="3141"/>
                  </a:lnTo>
                  <a:lnTo>
                    <a:pt x="652" y="1259"/>
                  </a:lnTo>
                  <a:lnTo>
                    <a:pt x="1" y="1259"/>
                  </a:lnTo>
                  <a:lnTo>
                    <a:pt x="1" y="9422"/>
                  </a:lnTo>
                  <a:lnTo>
                    <a:pt x="10724" y="9422"/>
                  </a:lnTo>
                  <a:lnTo>
                    <a:pt x="10724" y="1259"/>
                  </a:lnTo>
                  <a:lnTo>
                    <a:pt x="10073" y="1259"/>
                  </a:lnTo>
                  <a:lnTo>
                    <a:pt x="10073" y="3141"/>
                  </a:lnTo>
                  <a:lnTo>
                    <a:pt x="8190" y="3141"/>
                  </a:lnTo>
                  <a:lnTo>
                    <a:pt x="8190" y="1259"/>
                  </a:lnTo>
                  <a:cubicBezTo>
                    <a:pt x="7842" y="1259"/>
                    <a:pt x="7557" y="973"/>
                    <a:pt x="7557" y="625"/>
                  </a:cubicBezTo>
                  <a:lnTo>
                    <a:pt x="75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62"/>
          <p:cNvGrpSpPr/>
          <p:nvPr/>
        </p:nvGrpSpPr>
        <p:grpSpPr>
          <a:xfrm>
            <a:off x="2847909" y="1547603"/>
            <a:ext cx="383963" cy="504006"/>
            <a:chOff x="3511269" y="2094692"/>
            <a:chExt cx="381294" cy="500502"/>
          </a:xfrm>
        </p:grpSpPr>
        <p:sp>
          <p:nvSpPr>
            <p:cNvPr id="919" name="Google Shape;919;p62"/>
            <p:cNvSpPr/>
            <p:nvPr/>
          </p:nvSpPr>
          <p:spPr>
            <a:xfrm>
              <a:off x="3599179" y="2184705"/>
              <a:ext cx="87955" cy="29661"/>
            </a:xfrm>
            <a:custGeom>
              <a:avLst/>
              <a:gdLst/>
              <a:ahLst/>
              <a:cxnLst/>
              <a:rect l="l" t="t" r="r" b="b"/>
              <a:pathLst>
                <a:path w="1883" h="635" extrusionOk="0">
                  <a:moveTo>
                    <a:pt x="1" y="1"/>
                  </a:moveTo>
                  <a:lnTo>
                    <a:pt x="1" y="634"/>
                  </a:lnTo>
                  <a:lnTo>
                    <a:pt x="1883" y="634"/>
                  </a:lnTo>
                  <a:lnTo>
                    <a:pt x="1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2"/>
            <p:cNvSpPr/>
            <p:nvPr/>
          </p:nvSpPr>
          <p:spPr>
            <a:xfrm>
              <a:off x="3511269" y="2094692"/>
              <a:ext cx="263818" cy="207579"/>
            </a:xfrm>
            <a:custGeom>
              <a:avLst/>
              <a:gdLst/>
              <a:ahLst/>
              <a:cxnLst/>
              <a:rect l="l" t="t" r="r" b="b"/>
              <a:pathLst>
                <a:path w="5648" h="4444" extrusionOk="0">
                  <a:moveTo>
                    <a:pt x="4389" y="1303"/>
                  </a:moveTo>
                  <a:lnTo>
                    <a:pt x="4389" y="3186"/>
                  </a:lnTo>
                  <a:lnTo>
                    <a:pt x="1249" y="3186"/>
                  </a:lnTo>
                  <a:lnTo>
                    <a:pt x="1249" y="1303"/>
                  </a:lnTo>
                  <a:close/>
                  <a:moveTo>
                    <a:pt x="0" y="1"/>
                  </a:moveTo>
                  <a:lnTo>
                    <a:pt x="0" y="4443"/>
                  </a:lnTo>
                  <a:lnTo>
                    <a:pt x="5647" y="4443"/>
                  </a:lnTo>
                  <a:lnTo>
                    <a:pt x="5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3511269" y="2302230"/>
              <a:ext cx="381294" cy="292965"/>
            </a:xfrm>
            <a:custGeom>
              <a:avLst/>
              <a:gdLst/>
              <a:ahLst/>
              <a:cxnLst/>
              <a:rect l="l" t="t" r="r" b="b"/>
              <a:pathLst>
                <a:path w="8163" h="6272" extrusionOk="0">
                  <a:moveTo>
                    <a:pt x="2873" y="1704"/>
                  </a:moveTo>
                  <a:lnTo>
                    <a:pt x="3399" y="2052"/>
                  </a:lnTo>
                  <a:lnTo>
                    <a:pt x="2908" y="2775"/>
                  </a:lnTo>
                  <a:lnTo>
                    <a:pt x="3542" y="3408"/>
                  </a:lnTo>
                  <a:lnTo>
                    <a:pt x="2766" y="4559"/>
                  </a:lnTo>
                  <a:lnTo>
                    <a:pt x="2248" y="4211"/>
                  </a:lnTo>
                  <a:lnTo>
                    <a:pt x="2730" y="3489"/>
                  </a:lnTo>
                  <a:lnTo>
                    <a:pt x="2106" y="2855"/>
                  </a:lnTo>
                  <a:lnTo>
                    <a:pt x="2873" y="1704"/>
                  </a:lnTo>
                  <a:close/>
                  <a:moveTo>
                    <a:pt x="6272" y="0"/>
                  </a:moveTo>
                  <a:lnTo>
                    <a:pt x="6272" y="1570"/>
                  </a:lnTo>
                  <a:cubicBezTo>
                    <a:pt x="6272" y="1981"/>
                    <a:pt x="6539" y="2329"/>
                    <a:pt x="6905" y="2454"/>
                  </a:cubicBezTo>
                  <a:lnTo>
                    <a:pt x="6905" y="3453"/>
                  </a:lnTo>
                  <a:cubicBezTo>
                    <a:pt x="6905" y="3970"/>
                    <a:pt x="6477" y="4390"/>
                    <a:pt x="5959" y="4390"/>
                  </a:cubicBezTo>
                  <a:lnTo>
                    <a:pt x="5023" y="4390"/>
                  </a:lnTo>
                  <a:lnTo>
                    <a:pt x="5023" y="625"/>
                  </a:lnTo>
                  <a:lnTo>
                    <a:pt x="625" y="625"/>
                  </a:lnTo>
                  <a:lnTo>
                    <a:pt x="625" y="5023"/>
                  </a:lnTo>
                  <a:cubicBezTo>
                    <a:pt x="625" y="5371"/>
                    <a:pt x="339" y="5647"/>
                    <a:pt x="0" y="5647"/>
                  </a:cubicBezTo>
                  <a:lnTo>
                    <a:pt x="0" y="6272"/>
                  </a:lnTo>
                  <a:lnTo>
                    <a:pt x="5647" y="6272"/>
                  </a:lnTo>
                  <a:lnTo>
                    <a:pt x="5647" y="5647"/>
                  </a:lnTo>
                  <a:cubicBezTo>
                    <a:pt x="5299" y="5647"/>
                    <a:pt x="5023" y="5371"/>
                    <a:pt x="5023" y="5023"/>
                  </a:cubicBezTo>
                  <a:lnTo>
                    <a:pt x="5959" y="5023"/>
                  </a:lnTo>
                  <a:cubicBezTo>
                    <a:pt x="6825" y="5023"/>
                    <a:pt x="7530" y="4318"/>
                    <a:pt x="7530" y="3453"/>
                  </a:cubicBezTo>
                  <a:lnTo>
                    <a:pt x="7530" y="2454"/>
                  </a:lnTo>
                  <a:cubicBezTo>
                    <a:pt x="7895" y="2329"/>
                    <a:pt x="8163" y="1981"/>
                    <a:pt x="8163" y="1570"/>
                  </a:cubicBezTo>
                  <a:lnTo>
                    <a:pt x="8163" y="0"/>
                  </a:lnTo>
                  <a:lnTo>
                    <a:pt x="7530" y="0"/>
                  </a:lnTo>
                  <a:lnTo>
                    <a:pt x="7530" y="625"/>
                  </a:lnTo>
                  <a:lnTo>
                    <a:pt x="6905" y="625"/>
                  </a:lnTo>
                  <a:lnTo>
                    <a:pt x="6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62"/>
          <p:cNvSpPr/>
          <p:nvPr/>
        </p:nvSpPr>
        <p:spPr>
          <a:xfrm>
            <a:off x="4319770" y="1563381"/>
            <a:ext cx="504424" cy="472488"/>
          </a:xfrm>
          <a:custGeom>
            <a:avLst/>
            <a:gdLst/>
            <a:ahLst/>
            <a:cxnLst/>
            <a:rect l="l" t="t" r="r" b="b"/>
            <a:pathLst>
              <a:path w="10725" h="10046" extrusionOk="0">
                <a:moveTo>
                  <a:pt x="1892" y="8163"/>
                </a:moveTo>
                <a:lnTo>
                  <a:pt x="1892" y="8788"/>
                </a:lnTo>
                <a:lnTo>
                  <a:pt x="1259" y="8788"/>
                </a:lnTo>
                <a:lnTo>
                  <a:pt x="1259" y="8163"/>
                </a:lnTo>
                <a:close/>
                <a:moveTo>
                  <a:pt x="9466" y="8163"/>
                </a:moveTo>
                <a:lnTo>
                  <a:pt x="9466" y="8788"/>
                </a:lnTo>
                <a:lnTo>
                  <a:pt x="8833" y="8788"/>
                </a:lnTo>
                <a:lnTo>
                  <a:pt x="8833" y="8163"/>
                </a:lnTo>
                <a:close/>
                <a:moveTo>
                  <a:pt x="3462" y="1"/>
                </a:moveTo>
                <a:cubicBezTo>
                  <a:pt x="3052" y="1"/>
                  <a:pt x="2704" y="259"/>
                  <a:pt x="2570" y="625"/>
                </a:cubicBezTo>
                <a:lnTo>
                  <a:pt x="1571" y="625"/>
                </a:lnTo>
                <a:cubicBezTo>
                  <a:pt x="706" y="625"/>
                  <a:pt x="1" y="1330"/>
                  <a:pt x="1" y="2195"/>
                </a:cubicBezTo>
                <a:lnTo>
                  <a:pt x="1" y="3453"/>
                </a:lnTo>
                <a:cubicBezTo>
                  <a:pt x="1" y="4318"/>
                  <a:pt x="706" y="5023"/>
                  <a:pt x="1571" y="5023"/>
                </a:cubicBezTo>
                <a:lnTo>
                  <a:pt x="1946" y="5023"/>
                </a:lnTo>
                <a:cubicBezTo>
                  <a:pt x="1910" y="5121"/>
                  <a:pt x="1892" y="5228"/>
                  <a:pt x="1892" y="5335"/>
                </a:cubicBezTo>
                <a:lnTo>
                  <a:pt x="1892" y="5674"/>
                </a:lnTo>
                <a:cubicBezTo>
                  <a:pt x="1785" y="5666"/>
                  <a:pt x="1678" y="5648"/>
                  <a:pt x="1571" y="5648"/>
                </a:cubicBezTo>
                <a:cubicBezTo>
                  <a:pt x="1080" y="5648"/>
                  <a:pt x="590" y="5782"/>
                  <a:pt x="162" y="6031"/>
                </a:cubicBezTo>
                <a:lnTo>
                  <a:pt x="474" y="6576"/>
                </a:lnTo>
                <a:cubicBezTo>
                  <a:pt x="813" y="6379"/>
                  <a:pt x="1187" y="6281"/>
                  <a:pt x="1571" y="6281"/>
                </a:cubicBezTo>
                <a:cubicBezTo>
                  <a:pt x="1812" y="6281"/>
                  <a:pt x="2044" y="6317"/>
                  <a:pt x="2267" y="6388"/>
                </a:cubicBezTo>
                <a:lnTo>
                  <a:pt x="1981" y="6968"/>
                </a:lnTo>
                <a:cubicBezTo>
                  <a:pt x="1848" y="6932"/>
                  <a:pt x="1714" y="6906"/>
                  <a:pt x="1571" y="6906"/>
                </a:cubicBezTo>
                <a:cubicBezTo>
                  <a:pt x="706" y="6906"/>
                  <a:pt x="1" y="7610"/>
                  <a:pt x="1" y="8476"/>
                </a:cubicBezTo>
                <a:cubicBezTo>
                  <a:pt x="1" y="9341"/>
                  <a:pt x="706" y="10046"/>
                  <a:pt x="1571" y="10046"/>
                </a:cubicBezTo>
                <a:cubicBezTo>
                  <a:pt x="2436" y="10046"/>
                  <a:pt x="3141" y="9341"/>
                  <a:pt x="3141" y="8476"/>
                </a:cubicBezTo>
                <a:cubicBezTo>
                  <a:pt x="3141" y="7976"/>
                  <a:pt x="2909" y="7539"/>
                  <a:pt x="2543" y="7245"/>
                </a:cubicBezTo>
                <a:lnTo>
                  <a:pt x="2829" y="6674"/>
                </a:lnTo>
                <a:cubicBezTo>
                  <a:pt x="3248" y="6968"/>
                  <a:pt x="3569" y="7405"/>
                  <a:pt x="3703" y="7923"/>
                </a:cubicBezTo>
                <a:lnTo>
                  <a:pt x="3766" y="8163"/>
                </a:lnTo>
                <a:lnTo>
                  <a:pt x="6237" y="8163"/>
                </a:lnTo>
                <a:lnTo>
                  <a:pt x="6870" y="6281"/>
                </a:lnTo>
                <a:lnTo>
                  <a:pt x="6959" y="6281"/>
                </a:lnTo>
                <a:cubicBezTo>
                  <a:pt x="7343" y="6281"/>
                  <a:pt x="7682" y="6103"/>
                  <a:pt x="7914" y="5835"/>
                </a:cubicBezTo>
                <a:lnTo>
                  <a:pt x="8360" y="7129"/>
                </a:lnTo>
                <a:cubicBezTo>
                  <a:pt x="7896" y="7405"/>
                  <a:pt x="7584" y="7905"/>
                  <a:pt x="7584" y="8476"/>
                </a:cubicBezTo>
                <a:cubicBezTo>
                  <a:pt x="7584" y="9341"/>
                  <a:pt x="8289" y="10046"/>
                  <a:pt x="9154" y="10046"/>
                </a:cubicBezTo>
                <a:cubicBezTo>
                  <a:pt x="10019" y="10046"/>
                  <a:pt x="10724" y="9341"/>
                  <a:pt x="10724" y="8476"/>
                </a:cubicBezTo>
                <a:cubicBezTo>
                  <a:pt x="10724" y="7610"/>
                  <a:pt x="10019" y="6906"/>
                  <a:pt x="9154" y="6906"/>
                </a:cubicBezTo>
                <a:cubicBezTo>
                  <a:pt x="9083" y="6906"/>
                  <a:pt x="9020" y="6915"/>
                  <a:pt x="8949" y="6923"/>
                </a:cubicBezTo>
                <a:lnTo>
                  <a:pt x="8289" y="5005"/>
                </a:lnTo>
                <a:lnTo>
                  <a:pt x="8289" y="5005"/>
                </a:lnTo>
                <a:cubicBezTo>
                  <a:pt x="8342" y="5014"/>
                  <a:pt x="8405" y="5023"/>
                  <a:pt x="8458" y="5023"/>
                </a:cubicBezTo>
                <a:lnTo>
                  <a:pt x="9404" y="5023"/>
                </a:lnTo>
                <a:lnTo>
                  <a:pt x="9404" y="3141"/>
                </a:lnTo>
                <a:lnTo>
                  <a:pt x="8458" y="3141"/>
                </a:lnTo>
                <a:cubicBezTo>
                  <a:pt x="8182" y="3141"/>
                  <a:pt x="7932" y="3266"/>
                  <a:pt x="7753" y="3462"/>
                </a:cubicBezTo>
                <a:lnTo>
                  <a:pt x="7432" y="2508"/>
                </a:lnTo>
                <a:lnTo>
                  <a:pt x="4961" y="2508"/>
                </a:lnTo>
                <a:lnTo>
                  <a:pt x="4961" y="3141"/>
                </a:lnTo>
                <a:lnTo>
                  <a:pt x="6995" y="3141"/>
                </a:lnTo>
                <a:lnTo>
                  <a:pt x="7218" y="3792"/>
                </a:lnTo>
                <a:cubicBezTo>
                  <a:pt x="7138" y="3774"/>
                  <a:pt x="7058" y="3765"/>
                  <a:pt x="6968" y="3765"/>
                </a:cubicBezTo>
                <a:cubicBezTo>
                  <a:pt x="6594" y="3765"/>
                  <a:pt x="6237" y="3935"/>
                  <a:pt x="5996" y="4220"/>
                </a:cubicBezTo>
                <a:cubicBezTo>
                  <a:pt x="5942" y="4292"/>
                  <a:pt x="5826" y="4399"/>
                  <a:pt x="5693" y="4399"/>
                </a:cubicBezTo>
                <a:lnTo>
                  <a:pt x="5327" y="4399"/>
                </a:lnTo>
                <a:cubicBezTo>
                  <a:pt x="4809" y="4426"/>
                  <a:pt x="4399" y="4854"/>
                  <a:pt x="4399" y="5371"/>
                </a:cubicBezTo>
                <a:lnTo>
                  <a:pt x="4399" y="6281"/>
                </a:lnTo>
                <a:lnTo>
                  <a:pt x="6201" y="6281"/>
                </a:lnTo>
                <a:lnTo>
                  <a:pt x="5782" y="7530"/>
                </a:lnTo>
                <a:lnTo>
                  <a:pt x="4238" y="7530"/>
                </a:lnTo>
                <a:cubicBezTo>
                  <a:pt x="4060" y="7030"/>
                  <a:pt x="3739" y="6602"/>
                  <a:pt x="3337" y="6281"/>
                </a:cubicBezTo>
                <a:lnTo>
                  <a:pt x="3775" y="6281"/>
                </a:lnTo>
                <a:lnTo>
                  <a:pt x="3775" y="5371"/>
                </a:lnTo>
                <a:cubicBezTo>
                  <a:pt x="3775" y="4996"/>
                  <a:pt x="3899" y="4666"/>
                  <a:pt x="4114" y="4399"/>
                </a:cubicBezTo>
                <a:lnTo>
                  <a:pt x="1571" y="4399"/>
                </a:lnTo>
                <a:cubicBezTo>
                  <a:pt x="1054" y="4399"/>
                  <a:pt x="634" y="3971"/>
                  <a:pt x="634" y="3453"/>
                </a:cubicBezTo>
                <a:lnTo>
                  <a:pt x="634" y="2195"/>
                </a:lnTo>
                <a:cubicBezTo>
                  <a:pt x="634" y="1678"/>
                  <a:pt x="1054" y="1259"/>
                  <a:pt x="1571" y="1259"/>
                </a:cubicBezTo>
                <a:lnTo>
                  <a:pt x="2570" y="1259"/>
                </a:lnTo>
                <a:cubicBezTo>
                  <a:pt x="2704" y="1624"/>
                  <a:pt x="3052" y="1883"/>
                  <a:pt x="3462" y="1883"/>
                </a:cubicBezTo>
                <a:lnTo>
                  <a:pt x="5032" y="1883"/>
                </a:lnTo>
                <a:lnTo>
                  <a:pt x="5032" y="1259"/>
                </a:lnTo>
                <a:lnTo>
                  <a:pt x="4399" y="1259"/>
                </a:lnTo>
                <a:lnTo>
                  <a:pt x="4399" y="625"/>
                </a:lnTo>
                <a:lnTo>
                  <a:pt x="5032" y="625"/>
                </a:lnTo>
                <a:lnTo>
                  <a:pt x="50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62"/>
          <p:cNvGrpSpPr/>
          <p:nvPr/>
        </p:nvGrpSpPr>
        <p:grpSpPr>
          <a:xfrm>
            <a:off x="5912110" y="1547603"/>
            <a:ext cx="384015" cy="504481"/>
            <a:chOff x="5241439" y="2094692"/>
            <a:chExt cx="381346" cy="500974"/>
          </a:xfrm>
        </p:grpSpPr>
        <p:sp>
          <p:nvSpPr>
            <p:cNvPr id="924" name="Google Shape;924;p62"/>
            <p:cNvSpPr/>
            <p:nvPr/>
          </p:nvSpPr>
          <p:spPr>
            <a:xfrm>
              <a:off x="5241439" y="2419661"/>
              <a:ext cx="87955" cy="58481"/>
            </a:xfrm>
            <a:custGeom>
              <a:avLst/>
              <a:gdLst/>
              <a:ahLst/>
              <a:cxnLst/>
              <a:rect l="l" t="t" r="r" b="b"/>
              <a:pathLst>
                <a:path w="1883" h="1252" extrusionOk="0">
                  <a:moveTo>
                    <a:pt x="954" y="0"/>
                  </a:moveTo>
                  <a:cubicBezTo>
                    <a:pt x="933" y="0"/>
                    <a:pt x="913" y="1"/>
                    <a:pt x="892" y="2"/>
                  </a:cubicBezTo>
                  <a:cubicBezTo>
                    <a:pt x="402" y="29"/>
                    <a:pt x="0" y="466"/>
                    <a:pt x="0" y="957"/>
                  </a:cubicBezTo>
                  <a:lnTo>
                    <a:pt x="0" y="1251"/>
                  </a:lnTo>
                  <a:lnTo>
                    <a:pt x="1883" y="1251"/>
                  </a:lnTo>
                  <a:lnTo>
                    <a:pt x="1883" y="939"/>
                  </a:lnTo>
                  <a:cubicBezTo>
                    <a:pt x="1883" y="424"/>
                    <a:pt x="1462" y="0"/>
                    <a:pt x="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2"/>
            <p:cNvSpPr/>
            <p:nvPr/>
          </p:nvSpPr>
          <p:spPr>
            <a:xfrm>
              <a:off x="5241439" y="2507665"/>
              <a:ext cx="87955" cy="88002"/>
            </a:xfrm>
            <a:custGeom>
              <a:avLst/>
              <a:gdLst/>
              <a:ahLst/>
              <a:cxnLst/>
              <a:rect l="l" t="t" r="r" b="b"/>
              <a:pathLst>
                <a:path w="1883" h="1884" extrusionOk="0">
                  <a:moveTo>
                    <a:pt x="0" y="0"/>
                  </a:moveTo>
                  <a:lnTo>
                    <a:pt x="0" y="937"/>
                  </a:lnTo>
                  <a:cubicBezTo>
                    <a:pt x="0" y="1457"/>
                    <a:pt x="421" y="1884"/>
                    <a:pt x="943" y="1884"/>
                  </a:cubicBezTo>
                  <a:cubicBezTo>
                    <a:pt x="959" y="1884"/>
                    <a:pt x="975" y="1884"/>
                    <a:pt x="991" y="1883"/>
                  </a:cubicBezTo>
                  <a:cubicBezTo>
                    <a:pt x="1481" y="1856"/>
                    <a:pt x="1883" y="1419"/>
                    <a:pt x="1883" y="928"/>
                  </a:cubicBezTo>
                  <a:lnTo>
                    <a:pt x="1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5314775" y="2094692"/>
              <a:ext cx="234624" cy="325102"/>
            </a:xfrm>
            <a:custGeom>
              <a:avLst/>
              <a:gdLst/>
              <a:ahLst/>
              <a:cxnLst/>
              <a:rect l="l" t="t" r="r" b="b"/>
              <a:pathLst>
                <a:path w="5023" h="6960" extrusionOk="0">
                  <a:moveTo>
                    <a:pt x="0" y="1"/>
                  </a:moveTo>
                  <a:lnTo>
                    <a:pt x="0" y="634"/>
                  </a:lnTo>
                  <a:cubicBezTo>
                    <a:pt x="554" y="634"/>
                    <a:pt x="812" y="768"/>
                    <a:pt x="1116" y="920"/>
                  </a:cubicBezTo>
                  <a:cubicBezTo>
                    <a:pt x="1383" y="1053"/>
                    <a:pt x="1695" y="1196"/>
                    <a:pt x="2195" y="1241"/>
                  </a:cubicBezTo>
                  <a:lnTo>
                    <a:pt x="2195" y="3819"/>
                  </a:lnTo>
                  <a:lnTo>
                    <a:pt x="1571" y="3819"/>
                  </a:lnTo>
                  <a:lnTo>
                    <a:pt x="1571" y="6959"/>
                  </a:lnTo>
                  <a:lnTo>
                    <a:pt x="3453" y="6959"/>
                  </a:lnTo>
                  <a:lnTo>
                    <a:pt x="3453" y="3819"/>
                  </a:lnTo>
                  <a:lnTo>
                    <a:pt x="2828" y="3819"/>
                  </a:lnTo>
                  <a:lnTo>
                    <a:pt x="2828" y="1241"/>
                  </a:lnTo>
                  <a:cubicBezTo>
                    <a:pt x="3319" y="1196"/>
                    <a:pt x="3631" y="1053"/>
                    <a:pt x="3908" y="920"/>
                  </a:cubicBezTo>
                  <a:cubicBezTo>
                    <a:pt x="4211" y="768"/>
                    <a:pt x="4470" y="634"/>
                    <a:pt x="5023" y="634"/>
                  </a:cubicBezTo>
                  <a:lnTo>
                    <a:pt x="5023" y="1"/>
                  </a:lnTo>
                  <a:cubicBezTo>
                    <a:pt x="4318" y="1"/>
                    <a:pt x="3952" y="188"/>
                    <a:pt x="3622" y="349"/>
                  </a:cubicBezTo>
                  <a:cubicBezTo>
                    <a:pt x="3328" y="500"/>
                    <a:pt x="3060" y="625"/>
                    <a:pt x="2507" y="625"/>
                  </a:cubicBezTo>
                  <a:cubicBezTo>
                    <a:pt x="1954" y="625"/>
                    <a:pt x="1695" y="500"/>
                    <a:pt x="1392" y="349"/>
                  </a:cubicBezTo>
                  <a:cubicBezTo>
                    <a:pt x="1071" y="188"/>
                    <a:pt x="705"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5534784" y="2419661"/>
              <a:ext cx="88002" cy="58481"/>
            </a:xfrm>
            <a:custGeom>
              <a:avLst/>
              <a:gdLst/>
              <a:ahLst/>
              <a:cxnLst/>
              <a:rect l="l" t="t" r="r" b="b"/>
              <a:pathLst>
                <a:path w="1884" h="1252" extrusionOk="0">
                  <a:moveTo>
                    <a:pt x="946" y="0"/>
                  </a:moveTo>
                  <a:cubicBezTo>
                    <a:pt x="926" y="0"/>
                    <a:pt x="905" y="1"/>
                    <a:pt x="884" y="2"/>
                  </a:cubicBezTo>
                  <a:cubicBezTo>
                    <a:pt x="402" y="29"/>
                    <a:pt x="1" y="466"/>
                    <a:pt x="1" y="957"/>
                  </a:cubicBezTo>
                  <a:lnTo>
                    <a:pt x="1" y="1251"/>
                  </a:lnTo>
                  <a:lnTo>
                    <a:pt x="1883" y="1251"/>
                  </a:lnTo>
                  <a:lnTo>
                    <a:pt x="1883" y="939"/>
                  </a:lnTo>
                  <a:cubicBezTo>
                    <a:pt x="1883" y="424"/>
                    <a:pt x="1462"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2"/>
            <p:cNvSpPr/>
            <p:nvPr/>
          </p:nvSpPr>
          <p:spPr>
            <a:xfrm>
              <a:off x="5534784" y="2507665"/>
              <a:ext cx="88002" cy="88002"/>
            </a:xfrm>
            <a:custGeom>
              <a:avLst/>
              <a:gdLst/>
              <a:ahLst/>
              <a:cxnLst/>
              <a:rect l="l" t="t" r="r" b="b"/>
              <a:pathLst>
                <a:path w="1884" h="1884" extrusionOk="0">
                  <a:moveTo>
                    <a:pt x="1" y="0"/>
                  </a:moveTo>
                  <a:lnTo>
                    <a:pt x="1" y="937"/>
                  </a:lnTo>
                  <a:cubicBezTo>
                    <a:pt x="1" y="1457"/>
                    <a:pt x="421" y="1884"/>
                    <a:pt x="944" y="1884"/>
                  </a:cubicBezTo>
                  <a:cubicBezTo>
                    <a:pt x="959" y="1884"/>
                    <a:pt x="975" y="1884"/>
                    <a:pt x="991" y="1883"/>
                  </a:cubicBezTo>
                  <a:cubicBezTo>
                    <a:pt x="1482" y="1856"/>
                    <a:pt x="1883" y="1419"/>
                    <a:pt x="1883" y="928"/>
                  </a:cubicBezTo>
                  <a:lnTo>
                    <a:pt x="1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2"/>
            <p:cNvSpPr/>
            <p:nvPr/>
          </p:nvSpPr>
          <p:spPr>
            <a:xfrm>
              <a:off x="5357282" y="2448902"/>
              <a:ext cx="149659" cy="87955"/>
            </a:xfrm>
            <a:custGeom>
              <a:avLst/>
              <a:gdLst/>
              <a:ahLst/>
              <a:cxnLst/>
              <a:rect l="l" t="t" r="r" b="b"/>
              <a:pathLst>
                <a:path w="3204" h="1883" extrusionOk="0">
                  <a:moveTo>
                    <a:pt x="0" y="1"/>
                  </a:moveTo>
                  <a:cubicBezTo>
                    <a:pt x="18" y="99"/>
                    <a:pt x="27" y="206"/>
                    <a:pt x="27" y="313"/>
                  </a:cubicBezTo>
                  <a:lnTo>
                    <a:pt x="27" y="1883"/>
                  </a:lnTo>
                  <a:lnTo>
                    <a:pt x="3167" y="1883"/>
                  </a:lnTo>
                  <a:lnTo>
                    <a:pt x="3167" y="313"/>
                  </a:lnTo>
                  <a:cubicBezTo>
                    <a:pt x="3167" y="206"/>
                    <a:pt x="3185" y="99"/>
                    <a:pt x="3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grpSp>
        <p:nvGrpSpPr>
          <p:cNvPr id="934" name="Google Shape;934;p63"/>
          <p:cNvGrpSpPr/>
          <p:nvPr/>
        </p:nvGrpSpPr>
        <p:grpSpPr>
          <a:xfrm>
            <a:off x="4778292" y="1282582"/>
            <a:ext cx="3432701" cy="2578343"/>
            <a:chOff x="4778292" y="1282582"/>
            <a:chExt cx="3432701" cy="2578343"/>
          </a:xfrm>
        </p:grpSpPr>
        <p:sp>
          <p:nvSpPr>
            <p:cNvPr id="935" name="Google Shape;935;p63"/>
            <p:cNvSpPr/>
            <p:nvPr/>
          </p:nvSpPr>
          <p:spPr>
            <a:xfrm>
              <a:off x="4778292" y="1282582"/>
              <a:ext cx="3432701" cy="2165388"/>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3"/>
            <p:cNvSpPr/>
            <p:nvPr/>
          </p:nvSpPr>
          <p:spPr>
            <a:xfrm>
              <a:off x="5923189" y="3447783"/>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7" name="Google Shape;937;p63"/>
          <p:cNvSpPr/>
          <p:nvPr/>
        </p:nvSpPr>
        <p:spPr>
          <a:xfrm>
            <a:off x="4885479" y="1375164"/>
            <a:ext cx="3218339" cy="1980199"/>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8" name="Google Shape;938;p63"/>
          <p:cNvPicPr preferRelativeResize="0"/>
          <p:nvPr/>
        </p:nvPicPr>
        <p:blipFill rotWithShape="1">
          <a:blip r:embed="rId3">
            <a:alphaModFix/>
          </a:blip>
          <a:srcRect l="3891" r="3882"/>
          <a:stretch/>
        </p:blipFill>
        <p:spPr>
          <a:xfrm>
            <a:off x="4870190" y="1374808"/>
            <a:ext cx="3249110" cy="1981718"/>
          </a:xfrm>
          <a:prstGeom prst="rect">
            <a:avLst/>
          </a:prstGeom>
          <a:noFill/>
          <a:ln>
            <a:noFill/>
          </a:ln>
        </p:spPr>
      </p:pic>
      <p:sp>
        <p:nvSpPr>
          <p:cNvPr id="939" name="Google Shape;939;p63"/>
          <p:cNvSpPr txBox="1">
            <a:spLocks noGrp="1"/>
          </p:cNvSpPr>
          <p:nvPr>
            <p:ph type="title"/>
          </p:nvPr>
        </p:nvSpPr>
        <p:spPr>
          <a:xfrm>
            <a:off x="932726" y="1920900"/>
            <a:ext cx="3438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PC mockup</a:t>
            </a:r>
            <a:endParaRPr/>
          </a:p>
        </p:txBody>
      </p:sp>
      <p:sp>
        <p:nvSpPr>
          <p:cNvPr id="940" name="Google Shape;940;p63"/>
          <p:cNvSpPr txBox="1">
            <a:spLocks noGrp="1"/>
          </p:cNvSpPr>
          <p:nvPr>
            <p:ph type="subTitle" idx="1"/>
          </p:nvPr>
        </p:nvSpPr>
        <p:spPr>
          <a:xfrm>
            <a:off x="932726" y="2417400"/>
            <a:ext cx="3438900" cy="8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sp>
        <p:nvSpPr>
          <p:cNvPr id="941" name="Google Shape;941;p63"/>
          <p:cNvSpPr/>
          <p:nvPr/>
        </p:nvSpPr>
        <p:spPr>
          <a:xfrm rot="3216495">
            <a:off x="3495440" y="320487"/>
            <a:ext cx="1408136" cy="1039581"/>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4"/>
          <p:cNvSpPr/>
          <p:nvPr/>
        </p:nvSpPr>
        <p:spPr>
          <a:xfrm>
            <a:off x="1260838" y="735560"/>
            <a:ext cx="2697276" cy="3672287"/>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7" name="Google Shape;947;p64"/>
          <p:cNvPicPr preferRelativeResize="0"/>
          <p:nvPr/>
        </p:nvPicPr>
        <p:blipFill rotWithShape="1">
          <a:blip r:embed="rId3">
            <a:alphaModFix/>
          </a:blip>
          <a:srcRect l="10620" r="47165"/>
          <a:stretch/>
        </p:blipFill>
        <p:spPr>
          <a:xfrm>
            <a:off x="1353243" y="897717"/>
            <a:ext cx="2512490" cy="3347958"/>
          </a:xfrm>
          <a:prstGeom prst="rect">
            <a:avLst/>
          </a:prstGeom>
          <a:noFill/>
          <a:ln>
            <a:noFill/>
          </a:ln>
        </p:spPr>
      </p:pic>
      <p:sp>
        <p:nvSpPr>
          <p:cNvPr id="948" name="Google Shape;948;p64"/>
          <p:cNvSpPr txBox="1">
            <a:spLocks noGrp="1"/>
          </p:cNvSpPr>
          <p:nvPr>
            <p:ph type="title"/>
          </p:nvPr>
        </p:nvSpPr>
        <p:spPr>
          <a:xfrm>
            <a:off x="4390676" y="1884300"/>
            <a:ext cx="34923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Tablet mockup</a:t>
            </a:r>
            <a:endParaRPr/>
          </a:p>
        </p:txBody>
      </p:sp>
      <p:sp>
        <p:nvSpPr>
          <p:cNvPr id="949" name="Google Shape;949;p64"/>
          <p:cNvSpPr txBox="1">
            <a:spLocks noGrp="1"/>
          </p:cNvSpPr>
          <p:nvPr>
            <p:ph type="subTitle" idx="1"/>
          </p:nvPr>
        </p:nvSpPr>
        <p:spPr>
          <a:xfrm>
            <a:off x="4390838" y="2380800"/>
            <a:ext cx="3492300" cy="8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sp>
        <p:nvSpPr>
          <p:cNvPr id="950" name="Google Shape;950;p64"/>
          <p:cNvSpPr/>
          <p:nvPr/>
        </p:nvSpPr>
        <p:spPr>
          <a:xfrm rot="10059842">
            <a:off x="4060834" y="563154"/>
            <a:ext cx="1157144" cy="854282"/>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65"/>
          <p:cNvSpPr txBox="1">
            <a:spLocks noGrp="1"/>
          </p:cNvSpPr>
          <p:nvPr>
            <p:ph type="title"/>
          </p:nvPr>
        </p:nvSpPr>
        <p:spPr>
          <a:xfrm>
            <a:off x="1789650" y="1920900"/>
            <a:ext cx="3505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Phone mockup</a:t>
            </a:r>
            <a:endParaRPr/>
          </a:p>
        </p:txBody>
      </p:sp>
      <p:sp>
        <p:nvSpPr>
          <p:cNvPr id="956" name="Google Shape;956;p65"/>
          <p:cNvSpPr txBox="1">
            <a:spLocks noGrp="1"/>
          </p:cNvSpPr>
          <p:nvPr>
            <p:ph type="subTitle" idx="1"/>
          </p:nvPr>
        </p:nvSpPr>
        <p:spPr>
          <a:xfrm>
            <a:off x="1789650" y="2417400"/>
            <a:ext cx="3505800" cy="80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replace the image on the screen with your own work. Just right-click on it and select “Replace image”</a:t>
            </a:r>
            <a:endParaRPr/>
          </a:p>
        </p:txBody>
      </p:sp>
      <p:sp>
        <p:nvSpPr>
          <p:cNvPr id="957" name="Google Shape;957;p65"/>
          <p:cNvSpPr/>
          <p:nvPr/>
        </p:nvSpPr>
        <p:spPr>
          <a:xfrm>
            <a:off x="5604554"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8" name="Google Shape;958;p65"/>
          <p:cNvGrpSpPr/>
          <p:nvPr/>
        </p:nvGrpSpPr>
        <p:grpSpPr>
          <a:xfrm>
            <a:off x="5519376" y="709411"/>
            <a:ext cx="1834973" cy="3724678"/>
            <a:chOff x="5186401" y="494525"/>
            <a:chExt cx="1834973" cy="3724678"/>
          </a:xfrm>
        </p:grpSpPr>
        <p:sp>
          <p:nvSpPr>
            <p:cNvPr id="959" name="Google Shape;959;p65"/>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1" name="Google Shape;961;p65"/>
          <p:cNvPicPr preferRelativeResize="0"/>
          <p:nvPr/>
        </p:nvPicPr>
        <p:blipFill rotWithShape="1">
          <a:blip r:embed="rId3">
            <a:alphaModFix/>
          </a:blip>
          <a:srcRect l="10709" r="10717"/>
          <a:stretch/>
        </p:blipFill>
        <p:spPr>
          <a:xfrm>
            <a:off x="5604563" y="891935"/>
            <a:ext cx="1664599" cy="3176198"/>
          </a:xfrm>
          <a:prstGeom prst="rect">
            <a:avLst/>
          </a:prstGeom>
          <a:noFill/>
          <a:ln>
            <a:noFill/>
          </a:ln>
        </p:spPr>
      </p:pic>
      <p:sp>
        <p:nvSpPr>
          <p:cNvPr id="962" name="Google Shape;962;p65"/>
          <p:cNvSpPr/>
          <p:nvPr/>
        </p:nvSpPr>
        <p:spPr>
          <a:xfrm rot="7629504" flipH="1">
            <a:off x="1628172" y="3799012"/>
            <a:ext cx="1562621" cy="1149904"/>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67"/>
          <p:cNvSpPr txBox="1">
            <a:spLocks noGrp="1"/>
          </p:cNvSpPr>
          <p:nvPr>
            <p:ph type="title"/>
          </p:nvPr>
        </p:nvSpPr>
        <p:spPr>
          <a:xfrm>
            <a:off x="3058775" y="3476275"/>
            <a:ext cx="44943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Section </a:t>
            </a:r>
            <a:r>
              <a:rPr lang="en" b="0"/>
              <a:t>name</a:t>
            </a:r>
            <a:endParaRPr b="0"/>
          </a:p>
        </p:txBody>
      </p:sp>
      <p:sp>
        <p:nvSpPr>
          <p:cNvPr id="1028" name="Google Shape;1028;p67"/>
          <p:cNvSpPr txBox="1">
            <a:spLocks noGrp="1"/>
          </p:cNvSpPr>
          <p:nvPr>
            <p:ph type="title" idx="2"/>
          </p:nvPr>
        </p:nvSpPr>
        <p:spPr>
          <a:xfrm>
            <a:off x="1590875" y="3476275"/>
            <a:ext cx="1467900" cy="11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029" name="Google Shape;1029;p67"/>
          <p:cNvSpPr txBox="1">
            <a:spLocks noGrp="1"/>
          </p:cNvSpPr>
          <p:nvPr>
            <p:ph type="subTitle" idx="1"/>
          </p:nvPr>
        </p:nvSpPr>
        <p:spPr>
          <a:xfrm>
            <a:off x="3058775" y="4229000"/>
            <a:ext cx="449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pic>
        <p:nvPicPr>
          <p:cNvPr id="1030" name="Google Shape;1030;p67"/>
          <p:cNvPicPr preferRelativeResize="0">
            <a:picLocks noGrp="1"/>
          </p:cNvPicPr>
          <p:nvPr>
            <p:ph type="pic" idx="3"/>
          </p:nvPr>
        </p:nvPicPr>
        <p:blipFill rotWithShape="1">
          <a:blip r:embed="rId3">
            <a:alphaModFix/>
          </a:blip>
          <a:srcRect t="31932" b="1569"/>
          <a:stretch/>
        </p:blipFill>
        <p:spPr>
          <a:xfrm>
            <a:off x="1609025" y="539500"/>
            <a:ext cx="5925900" cy="2627100"/>
          </a:xfrm>
          <a:prstGeom prst="roundRect">
            <a:avLst>
              <a:gd name="adj" fmla="val 16667"/>
            </a:avLst>
          </a:prstGeom>
        </p:spPr>
      </p:pic>
      <p:sp>
        <p:nvSpPr>
          <p:cNvPr id="1031" name="Google Shape;1031;p67"/>
          <p:cNvSpPr/>
          <p:nvPr/>
        </p:nvSpPr>
        <p:spPr>
          <a:xfrm rot="8999475">
            <a:off x="5844867" y="-5357"/>
            <a:ext cx="1476038" cy="1089710"/>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9" name="Google Shape;499;p41"/>
          <p:cNvSpPr txBox="1">
            <a:spLocks noGrp="1"/>
          </p:cNvSpPr>
          <p:nvPr>
            <p:ph type="body" idx="1"/>
          </p:nvPr>
        </p:nvSpPr>
        <p:spPr>
          <a:xfrm>
            <a:off x="469743" y="720206"/>
            <a:ext cx="7704000" cy="3322406"/>
          </a:xfrm>
          <a:prstGeom prst="rect">
            <a:avLst/>
          </a:prstGeom>
        </p:spPr>
        <p:txBody>
          <a:bodyPr spcFirstLastPara="1" wrap="square" lIns="91425" tIns="91425" rIns="91425" bIns="91425" anchor="t" anchorCtr="0">
            <a:noAutofit/>
          </a:bodyPr>
          <a:lstStyle/>
          <a:p>
            <a:pPr marL="0" indent="0" algn="l">
              <a:buNone/>
            </a:pPr>
            <a:r>
              <a:rPr lang="en-US" sz="2000" dirty="0">
                <a:latin typeface="Times New Roman" panose="02020603050405020304" pitchFamily="18" charset="0"/>
                <a:cs typeface="Times New Roman" panose="02020603050405020304" pitchFamily="18" charset="0"/>
              </a:rPr>
              <a:t>Welcome to "Plug &amp; Power: Revolutionizing the Road - A Complete Guide to Electric Vehicle Charging Stations." In this electrifying journey, we will explore how Electric Vehicle Charging Stations, often referred to as "Plug &amp; Power" stations, are reshaping the landscape of transportation. As the world shifts towards sustainable and eco-friendly solutions, electric vehicles have emerged as a driving force of change. At the heart of this transformation lies the infrastructure that fuels these vehicles – the charging stations. It is a user friendly application by having many option to make  user experience at high level so It will raise the EV usage.</a:t>
            </a:r>
          </a:p>
          <a:p>
            <a:pPr marL="0" lvl="0" indent="0" algn="l" rtl="0">
              <a:spcBef>
                <a:spcPts val="0"/>
              </a:spcBef>
              <a:spcAft>
                <a:spcPts val="0"/>
              </a:spcAft>
              <a:buNone/>
            </a:pPr>
            <a:endParaRP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6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map</a:t>
            </a:r>
            <a:endParaRPr/>
          </a:p>
        </p:txBody>
      </p:sp>
      <p:grpSp>
        <p:nvGrpSpPr>
          <p:cNvPr id="1037" name="Google Shape;1037;p68"/>
          <p:cNvGrpSpPr/>
          <p:nvPr/>
        </p:nvGrpSpPr>
        <p:grpSpPr>
          <a:xfrm>
            <a:off x="713231" y="1465039"/>
            <a:ext cx="4719896" cy="2514461"/>
            <a:chOff x="233350" y="949250"/>
            <a:chExt cx="7137300" cy="3802300"/>
          </a:xfrm>
        </p:grpSpPr>
        <p:sp>
          <p:nvSpPr>
            <p:cNvPr id="1038" name="Google Shape;1038;p6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39" name="Google Shape;1039;p6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0" name="Google Shape;1040;p6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1" name="Google Shape;1041;p6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2" name="Google Shape;1042;p6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3" name="Google Shape;1043;p6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4" name="Google Shape;1044;p6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5" name="Google Shape;1045;p6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6" name="Google Shape;1046;p6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7" name="Google Shape;1047;p6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8" name="Google Shape;1048;p6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49" name="Google Shape;1049;p6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0" name="Google Shape;1050;p6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1" name="Google Shape;1051;p6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2" name="Google Shape;1052;p6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3" name="Google Shape;1053;p6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4" name="Google Shape;1054;p6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5" name="Google Shape;1055;p6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6" name="Google Shape;1056;p6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7" name="Google Shape;1057;p6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8" name="Google Shape;1058;p6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59" name="Google Shape;1059;p6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0" name="Google Shape;1060;p6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1" name="Google Shape;1061;p6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2" name="Google Shape;1062;p6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3" name="Google Shape;1063;p6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4" name="Google Shape;1064;p6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5" name="Google Shape;1065;p6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6" name="Google Shape;1066;p6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7" name="Google Shape;1067;p6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8" name="Google Shape;1068;p6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69" name="Google Shape;1069;p6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0" name="Google Shape;1070;p6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1" name="Google Shape;1071;p6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2" name="Google Shape;1072;p6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3" name="Google Shape;1073;p6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4" name="Google Shape;1074;p6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5" name="Google Shape;1075;p6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6" name="Google Shape;1076;p6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7" name="Google Shape;1077;p6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8" name="Google Shape;1078;p6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79" name="Google Shape;1079;p6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0" name="Google Shape;1080;p6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1" name="Google Shape;1081;p6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2" name="Google Shape;1082;p6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3" name="Google Shape;1083;p6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4" name="Google Shape;1084;p6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5" name="Google Shape;1085;p6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6" name="Google Shape;1086;p6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7" name="Google Shape;1087;p6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sp>
          <p:nvSpPr>
            <p:cNvPr id="1088" name="Google Shape;1088;p6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027060">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EEEE"/>
                </a:solidFill>
              </a:endParaRPr>
            </a:p>
          </p:txBody>
        </p:sp>
      </p:grpSp>
      <p:sp>
        <p:nvSpPr>
          <p:cNvPr id="1089" name="Google Shape;1089;p68"/>
          <p:cNvSpPr txBox="1"/>
          <p:nvPr/>
        </p:nvSpPr>
        <p:spPr>
          <a:xfrm>
            <a:off x="5587975" y="1937450"/>
            <a:ext cx="2842800" cy="2328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Questrial"/>
              <a:buAutoNum type="arabicPeriod"/>
            </a:pPr>
            <a:r>
              <a:rPr lang="en">
                <a:solidFill>
                  <a:schemeClr val="dk1"/>
                </a:solidFill>
                <a:latin typeface="Questrial"/>
                <a:ea typeface="Questrial"/>
                <a:cs typeface="Questrial"/>
                <a:sym typeface="Questrial"/>
              </a:rPr>
              <a:t>Mercury is the closest planet to the Sun </a:t>
            </a:r>
            <a:endParaRPr>
              <a:solidFill>
                <a:schemeClr val="dk1"/>
              </a:solidFill>
              <a:latin typeface="Questrial"/>
              <a:ea typeface="Questrial"/>
              <a:cs typeface="Questrial"/>
              <a:sym typeface="Questrial"/>
            </a:endParaRPr>
          </a:p>
          <a:p>
            <a:pPr marL="457200" lvl="0" indent="-317500" algn="l" rtl="0">
              <a:spcBef>
                <a:spcPts val="1000"/>
              </a:spcBef>
              <a:spcAft>
                <a:spcPts val="0"/>
              </a:spcAft>
              <a:buClr>
                <a:schemeClr val="dk2"/>
              </a:buClr>
              <a:buSzPts val="1400"/>
              <a:buFont typeface="Questrial"/>
              <a:buAutoNum type="arabicPeriod"/>
            </a:pPr>
            <a:r>
              <a:rPr lang="en">
                <a:solidFill>
                  <a:schemeClr val="dk1"/>
                </a:solidFill>
                <a:latin typeface="Questrial"/>
                <a:ea typeface="Questrial"/>
                <a:cs typeface="Questrial"/>
                <a:sym typeface="Questrial"/>
              </a:rPr>
              <a:t>Venus is the second planet from the Sun</a:t>
            </a:r>
            <a:endParaRPr>
              <a:solidFill>
                <a:schemeClr val="dk1"/>
              </a:solidFill>
              <a:latin typeface="Questrial"/>
              <a:ea typeface="Questrial"/>
              <a:cs typeface="Questrial"/>
              <a:sym typeface="Questrial"/>
            </a:endParaRPr>
          </a:p>
          <a:p>
            <a:pPr marL="457200" lvl="0" indent="-317500" algn="l" rtl="0">
              <a:spcBef>
                <a:spcPts val="1000"/>
              </a:spcBef>
              <a:spcAft>
                <a:spcPts val="0"/>
              </a:spcAft>
              <a:buClr>
                <a:schemeClr val="dk2"/>
              </a:buClr>
              <a:buSzPts val="1400"/>
              <a:buFont typeface="Questrial"/>
              <a:buAutoNum type="arabicPeriod"/>
            </a:pPr>
            <a:r>
              <a:rPr lang="en">
                <a:solidFill>
                  <a:schemeClr val="dk1"/>
                </a:solidFill>
                <a:latin typeface="Questrial"/>
                <a:ea typeface="Questrial"/>
                <a:cs typeface="Questrial"/>
                <a:sym typeface="Questrial"/>
              </a:rPr>
              <a:t>Earth is the third planet from the Sun</a:t>
            </a:r>
            <a:endParaRPr>
              <a:solidFill>
                <a:schemeClr val="dk1"/>
              </a:solidFill>
              <a:latin typeface="Questrial"/>
              <a:ea typeface="Questrial"/>
              <a:cs typeface="Questrial"/>
              <a:sym typeface="Questrial"/>
            </a:endParaRPr>
          </a:p>
          <a:p>
            <a:pPr marL="457200" lvl="0" indent="-317500" algn="l" rtl="0">
              <a:spcBef>
                <a:spcPts val="1000"/>
              </a:spcBef>
              <a:spcAft>
                <a:spcPts val="0"/>
              </a:spcAft>
              <a:buClr>
                <a:schemeClr val="dk2"/>
              </a:buClr>
              <a:buSzPts val="1400"/>
              <a:buFont typeface="Questrial"/>
              <a:buAutoNum type="arabicPeriod"/>
            </a:pPr>
            <a:r>
              <a:rPr lang="en">
                <a:solidFill>
                  <a:schemeClr val="dk1"/>
                </a:solidFill>
                <a:latin typeface="Questrial"/>
                <a:ea typeface="Questrial"/>
                <a:cs typeface="Questrial"/>
                <a:sym typeface="Questrial"/>
              </a:rPr>
              <a:t>Despite being red, Mars is actually a very cold place</a:t>
            </a:r>
            <a:endParaRPr>
              <a:solidFill>
                <a:schemeClr val="dk1"/>
              </a:solidFill>
              <a:latin typeface="Questrial"/>
              <a:ea typeface="Questrial"/>
              <a:cs typeface="Questrial"/>
              <a:sym typeface="Questrial"/>
            </a:endParaRPr>
          </a:p>
        </p:txBody>
      </p:sp>
      <p:sp>
        <p:nvSpPr>
          <p:cNvPr id="1090" name="Google Shape;1090;p68"/>
          <p:cNvSpPr txBox="1"/>
          <p:nvPr/>
        </p:nvSpPr>
        <p:spPr>
          <a:xfrm>
            <a:off x="5587975" y="1618825"/>
            <a:ext cx="28428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solidFill>
                  <a:schemeClr val="dk1"/>
                </a:solidFill>
                <a:latin typeface="Montserrat"/>
                <a:ea typeface="Montserrat"/>
                <a:cs typeface="Montserrat"/>
                <a:sym typeface="Montserrat"/>
              </a:rPr>
              <a:t>Description</a:t>
            </a:r>
            <a:endParaRPr sz="2000" b="1">
              <a:solidFill>
                <a:schemeClr val="dk1"/>
              </a:solidFill>
              <a:latin typeface="Montserrat"/>
              <a:ea typeface="Montserrat"/>
              <a:cs typeface="Montserrat"/>
              <a:sym typeface="Montserrat"/>
            </a:endParaRPr>
          </a:p>
        </p:txBody>
      </p:sp>
      <p:sp>
        <p:nvSpPr>
          <p:cNvPr id="1091" name="Google Shape;1091;p68"/>
          <p:cNvSpPr/>
          <p:nvPr/>
        </p:nvSpPr>
        <p:spPr>
          <a:xfrm>
            <a:off x="1316125" y="4045042"/>
            <a:ext cx="416700" cy="406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Poppins"/>
                <a:ea typeface="Poppins"/>
                <a:cs typeface="Poppins"/>
                <a:sym typeface="Poppins"/>
              </a:rPr>
              <a:t>1</a:t>
            </a:r>
            <a:endParaRPr sz="2000" b="1">
              <a:solidFill>
                <a:schemeClr val="dk2"/>
              </a:solidFill>
            </a:endParaRPr>
          </a:p>
        </p:txBody>
      </p:sp>
      <p:cxnSp>
        <p:nvCxnSpPr>
          <p:cNvPr id="1092" name="Google Shape;1092;p68"/>
          <p:cNvCxnSpPr>
            <a:stCxn id="1091" idx="0"/>
          </p:cNvCxnSpPr>
          <p:nvPr/>
        </p:nvCxnSpPr>
        <p:spPr>
          <a:xfrm rot="-5400000">
            <a:off x="1156975" y="3344542"/>
            <a:ext cx="1068000" cy="333000"/>
          </a:xfrm>
          <a:prstGeom prst="curvedConnector3">
            <a:avLst>
              <a:gd name="adj1" fmla="val 50000"/>
            </a:avLst>
          </a:prstGeom>
          <a:noFill/>
          <a:ln w="9525" cap="flat" cmpd="sng">
            <a:solidFill>
              <a:schemeClr val="dk1"/>
            </a:solidFill>
            <a:prstDash val="solid"/>
            <a:round/>
            <a:headEnd type="none" w="med" len="med"/>
            <a:tailEnd type="oval" w="med" len="med"/>
          </a:ln>
        </p:spPr>
      </p:cxnSp>
      <p:sp>
        <p:nvSpPr>
          <p:cNvPr id="1093" name="Google Shape;1093;p68"/>
          <p:cNvSpPr/>
          <p:nvPr/>
        </p:nvSpPr>
        <p:spPr>
          <a:xfrm>
            <a:off x="2381292" y="4045105"/>
            <a:ext cx="416700" cy="406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Poppins"/>
                <a:ea typeface="Poppins"/>
                <a:cs typeface="Poppins"/>
                <a:sym typeface="Poppins"/>
              </a:rPr>
              <a:t>2</a:t>
            </a:r>
            <a:endParaRPr sz="2000" b="1">
              <a:solidFill>
                <a:schemeClr val="dk2"/>
              </a:solidFill>
            </a:endParaRPr>
          </a:p>
        </p:txBody>
      </p:sp>
      <p:cxnSp>
        <p:nvCxnSpPr>
          <p:cNvPr id="1094" name="Google Shape;1094;p68"/>
          <p:cNvCxnSpPr>
            <a:stCxn id="1093" idx="0"/>
          </p:cNvCxnSpPr>
          <p:nvPr/>
        </p:nvCxnSpPr>
        <p:spPr>
          <a:xfrm rot="-5400000">
            <a:off x="1732692" y="2971255"/>
            <a:ext cx="1930800" cy="216900"/>
          </a:xfrm>
          <a:prstGeom prst="curvedConnector3">
            <a:avLst>
              <a:gd name="adj1" fmla="val 50000"/>
            </a:avLst>
          </a:prstGeom>
          <a:noFill/>
          <a:ln w="9525" cap="flat" cmpd="sng">
            <a:solidFill>
              <a:schemeClr val="dk1"/>
            </a:solidFill>
            <a:prstDash val="solid"/>
            <a:round/>
            <a:headEnd type="none" w="med" len="med"/>
            <a:tailEnd type="oval" w="med" len="med"/>
          </a:ln>
        </p:spPr>
      </p:cxnSp>
      <p:sp>
        <p:nvSpPr>
          <p:cNvPr id="1095" name="Google Shape;1095;p68"/>
          <p:cNvSpPr/>
          <p:nvPr/>
        </p:nvSpPr>
        <p:spPr>
          <a:xfrm>
            <a:off x="3446458" y="4045074"/>
            <a:ext cx="416700" cy="406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Poppins"/>
                <a:ea typeface="Poppins"/>
                <a:cs typeface="Poppins"/>
                <a:sym typeface="Poppins"/>
              </a:rPr>
              <a:t>3</a:t>
            </a:r>
            <a:endParaRPr sz="2000" b="1">
              <a:solidFill>
                <a:schemeClr val="dk2"/>
              </a:solidFill>
            </a:endParaRPr>
          </a:p>
        </p:txBody>
      </p:sp>
      <p:cxnSp>
        <p:nvCxnSpPr>
          <p:cNvPr id="1096" name="Google Shape;1096;p68"/>
          <p:cNvCxnSpPr>
            <a:stCxn id="1095" idx="0"/>
          </p:cNvCxnSpPr>
          <p:nvPr/>
        </p:nvCxnSpPr>
        <p:spPr>
          <a:xfrm rot="5400000" flipH="1">
            <a:off x="2763058" y="3153324"/>
            <a:ext cx="1645500" cy="138000"/>
          </a:xfrm>
          <a:prstGeom prst="curvedConnector3">
            <a:avLst>
              <a:gd name="adj1" fmla="val 50000"/>
            </a:avLst>
          </a:prstGeom>
          <a:noFill/>
          <a:ln w="9525" cap="flat" cmpd="sng">
            <a:solidFill>
              <a:schemeClr val="dk1"/>
            </a:solidFill>
            <a:prstDash val="solid"/>
            <a:round/>
            <a:headEnd type="none" w="med" len="med"/>
            <a:tailEnd type="oval" w="med" len="med"/>
          </a:ln>
        </p:spPr>
      </p:cxnSp>
      <p:sp>
        <p:nvSpPr>
          <p:cNvPr id="1097" name="Google Shape;1097;p68"/>
          <p:cNvSpPr/>
          <p:nvPr/>
        </p:nvSpPr>
        <p:spPr>
          <a:xfrm>
            <a:off x="4511625" y="4045011"/>
            <a:ext cx="416700" cy="406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Poppins"/>
                <a:ea typeface="Poppins"/>
                <a:cs typeface="Poppins"/>
                <a:sym typeface="Poppins"/>
              </a:rPr>
              <a:t>4</a:t>
            </a:r>
            <a:endParaRPr sz="2000" b="1">
              <a:solidFill>
                <a:schemeClr val="dk2"/>
              </a:solidFill>
            </a:endParaRPr>
          </a:p>
        </p:txBody>
      </p:sp>
      <p:cxnSp>
        <p:nvCxnSpPr>
          <p:cNvPr id="1098" name="Google Shape;1098;p68"/>
          <p:cNvCxnSpPr>
            <a:stCxn id="1097" idx="0"/>
          </p:cNvCxnSpPr>
          <p:nvPr/>
        </p:nvCxnSpPr>
        <p:spPr>
          <a:xfrm rot="5400000" flipH="1">
            <a:off x="4085475" y="3410511"/>
            <a:ext cx="1101000" cy="168000"/>
          </a:xfrm>
          <a:prstGeom prst="curvedConnector3">
            <a:avLst>
              <a:gd name="adj1" fmla="val 50000"/>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4" name="Google Shape;744;p53"/>
          <p:cNvSpPr txBox="1">
            <a:spLocks noGrp="1"/>
          </p:cNvSpPr>
          <p:nvPr>
            <p:ph type="subTitle" idx="1"/>
          </p:nvPr>
        </p:nvSpPr>
        <p:spPr>
          <a:xfrm>
            <a:off x="182880" y="2213811"/>
            <a:ext cx="4851133" cy="135345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dirty="0">
                <a:latin typeface="Times New Roman" panose="02020603050405020304" pitchFamily="18" charset="0"/>
                <a:cs typeface="Times New Roman" panose="02020603050405020304" pitchFamily="18" charset="0"/>
              </a:rPr>
              <a:t>NOVELTY AND UNIQUENESS</a:t>
            </a:r>
            <a:endParaRPr sz="4000" dirty="0">
              <a:latin typeface="Times New Roman" panose="02020603050405020304" pitchFamily="18" charset="0"/>
              <a:cs typeface="Times New Roman" panose="02020603050405020304" pitchFamily="18" charset="0"/>
            </a:endParaRPr>
          </a:p>
        </p:txBody>
      </p:sp>
      <p:pic>
        <p:nvPicPr>
          <p:cNvPr id="745" name="Google Shape;745;p53"/>
          <p:cNvPicPr preferRelativeResize="0">
            <a:picLocks noGrp="1"/>
          </p:cNvPicPr>
          <p:nvPr>
            <p:ph type="pic" idx="2"/>
          </p:nvPr>
        </p:nvPicPr>
        <p:blipFill rotWithShape="1">
          <a:blip r:embed="rId3">
            <a:alphaModFix/>
          </a:blip>
          <a:srcRect l="16228" r="16235"/>
          <a:stretch/>
        </p:blipFill>
        <p:spPr>
          <a:xfrm>
            <a:off x="5389117" y="969300"/>
            <a:ext cx="3246600" cy="3204900"/>
          </a:xfrm>
          <a:prstGeom prst="roundRect">
            <a:avLst>
              <a:gd name="adj" fmla="val 16667"/>
            </a:avLst>
          </a:prstGeom>
        </p:spPr>
      </p:pic>
      <p:sp>
        <p:nvSpPr>
          <p:cNvPr id="746" name="Google Shape;746;p53"/>
          <p:cNvSpPr/>
          <p:nvPr/>
        </p:nvSpPr>
        <p:spPr>
          <a:xfrm rot="10800000" flipH="1">
            <a:off x="-209575" y="-166510"/>
            <a:ext cx="3285118" cy="1742744"/>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5" name="Google Shape;505;p42"/>
          <p:cNvSpPr txBox="1">
            <a:spLocks noGrp="1"/>
          </p:cNvSpPr>
          <p:nvPr>
            <p:ph type="subTitle" idx="3"/>
          </p:nvPr>
        </p:nvSpPr>
        <p:spPr>
          <a:xfrm>
            <a:off x="4954966" y="3587037"/>
            <a:ext cx="3658437" cy="5727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a:latin typeface="Times New Roman" panose="02020603050405020304" pitchFamily="18" charset="0"/>
                <a:cs typeface="Times New Roman" panose="02020603050405020304" pitchFamily="18" charset="0"/>
              </a:rPr>
              <a:t>Implement AR navigation that overlays directions and real-time information about charging stations onto the user's smartphone camera view.</a:t>
            </a:r>
          </a:p>
        </p:txBody>
      </p:sp>
      <p:sp>
        <p:nvSpPr>
          <p:cNvPr id="506" name="Google Shape;506;p42"/>
          <p:cNvSpPr txBox="1">
            <a:spLocks noGrp="1"/>
          </p:cNvSpPr>
          <p:nvPr>
            <p:ph type="subTitle" idx="1"/>
          </p:nvPr>
        </p:nvSpPr>
        <p:spPr>
          <a:xfrm>
            <a:off x="1301187" y="1720973"/>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This could help users make more informed decisions about where to charge based on cost-effectiveness</a:t>
            </a:r>
            <a:endParaRPr dirty="0"/>
          </a:p>
        </p:txBody>
      </p:sp>
      <p:sp>
        <p:nvSpPr>
          <p:cNvPr id="507" name="Google Shape;507;p42"/>
          <p:cNvSpPr txBox="1">
            <a:spLocks noGrp="1"/>
          </p:cNvSpPr>
          <p:nvPr>
            <p:ph type="subTitle" idx="2"/>
          </p:nvPr>
        </p:nvSpPr>
        <p:spPr>
          <a:xfrm>
            <a:off x="1301187" y="3586281"/>
            <a:ext cx="36584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For busy charging stations, introduce a virtual queue system that lets users join a queue remotely and   </a:t>
            </a:r>
            <a:r>
              <a:rPr lang="en-US" dirty="0" err="1">
                <a:latin typeface="Times New Roman" panose="02020603050405020304" pitchFamily="18" charset="0"/>
                <a:cs typeface="Times New Roman" panose="02020603050405020304" pitchFamily="18" charset="0"/>
              </a:rPr>
              <a:t>receivenotifications</a:t>
            </a:r>
            <a:r>
              <a:rPr lang="en-US" dirty="0">
                <a:latin typeface="Times New Roman" panose="02020603050405020304" pitchFamily="18" charset="0"/>
                <a:cs typeface="Times New Roman" panose="02020603050405020304" pitchFamily="18" charset="0"/>
              </a:rPr>
              <a:t> when it's their turn to charge.</a:t>
            </a:r>
            <a:endParaRPr dirty="0">
              <a:latin typeface="Times New Roman" panose="02020603050405020304" pitchFamily="18" charset="0"/>
              <a:cs typeface="Times New Roman" panose="02020603050405020304" pitchFamily="18" charset="0"/>
            </a:endParaRPr>
          </a:p>
        </p:txBody>
      </p:sp>
      <p:sp>
        <p:nvSpPr>
          <p:cNvPr id="509" name="Google Shape;509;p42"/>
          <p:cNvSpPr txBox="1">
            <a:spLocks noGrp="1"/>
          </p:cNvSpPr>
          <p:nvPr>
            <p:ph type="subTitle" idx="5"/>
          </p:nvPr>
        </p:nvSpPr>
        <p:spPr>
          <a:xfrm>
            <a:off x="4959625" y="1720597"/>
            <a:ext cx="3451445" cy="5727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a:latin typeface="Times New Roman" panose="02020603050405020304" pitchFamily="18" charset="0"/>
                <a:cs typeface="Times New Roman" panose="02020603050405020304" pitchFamily="18" charset="0"/>
              </a:rPr>
              <a:t>a reservation system that enables users to reserve a charging spot in advance, ensuring they have a spot available when they arrive at the station.</a:t>
            </a:r>
          </a:p>
        </p:txBody>
      </p:sp>
      <p:sp>
        <p:nvSpPr>
          <p:cNvPr id="511" name="Google Shape;511;p42"/>
          <p:cNvSpPr txBox="1">
            <a:spLocks noGrp="1"/>
          </p:cNvSpPr>
          <p:nvPr>
            <p:ph type="title" idx="7"/>
          </p:nvPr>
        </p:nvSpPr>
        <p:spPr>
          <a:xfrm>
            <a:off x="1301187" y="86372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512" name="Google Shape;512;p42"/>
          <p:cNvSpPr txBox="1">
            <a:spLocks noGrp="1"/>
          </p:cNvSpPr>
          <p:nvPr>
            <p:ph type="title" idx="8"/>
          </p:nvPr>
        </p:nvSpPr>
        <p:spPr>
          <a:xfrm>
            <a:off x="4926089" y="277086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513" name="Google Shape;513;p42"/>
          <p:cNvSpPr txBox="1">
            <a:spLocks noGrp="1"/>
          </p:cNvSpPr>
          <p:nvPr>
            <p:ph type="title" idx="9"/>
          </p:nvPr>
        </p:nvSpPr>
        <p:spPr>
          <a:xfrm>
            <a:off x="1301187" y="277086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515" name="Google Shape;515;p42"/>
          <p:cNvSpPr txBox="1">
            <a:spLocks noGrp="1"/>
          </p:cNvSpPr>
          <p:nvPr>
            <p:ph type="title" idx="14"/>
          </p:nvPr>
        </p:nvSpPr>
        <p:spPr>
          <a:xfrm>
            <a:off x="4959625" y="84619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517" name="Google Shape;517;p42"/>
          <p:cNvSpPr txBox="1">
            <a:spLocks noGrp="1"/>
          </p:cNvSpPr>
          <p:nvPr>
            <p:ph type="subTitle" idx="16"/>
          </p:nvPr>
        </p:nvSpPr>
        <p:spPr>
          <a:xfrm>
            <a:off x="1171830" y="1411790"/>
            <a:ext cx="2999593" cy="394500"/>
          </a:xfrm>
          <a:prstGeom prst="rect">
            <a:avLst/>
          </a:prstGeom>
        </p:spPr>
        <p:txBody>
          <a:bodyPr spcFirstLastPara="1" wrap="square" lIns="91425" tIns="91425" rIns="91425" bIns="91425" anchor="b" anchorCtr="0">
            <a:noAutofit/>
          </a:bodyPr>
          <a:lstStyle/>
          <a:p>
            <a:pPr lvl="0">
              <a:buClr>
                <a:schemeClr val="dk1"/>
              </a:buClr>
              <a:buSzPts val="1100"/>
            </a:pPr>
            <a:r>
              <a:rPr lang="en-IN" b="1" dirty="0">
                <a:solidFill>
                  <a:schemeClr val="tx1"/>
                </a:solidFill>
                <a:latin typeface="Times New Roman" panose="02020603050405020304" pitchFamily="18" charset="0"/>
                <a:cs typeface="Times New Roman" panose="02020603050405020304" pitchFamily="18" charset="0"/>
              </a:rPr>
              <a:t>Energy Cost Estimation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18" name="Google Shape;518;p42"/>
          <p:cNvSpPr txBox="1">
            <a:spLocks noGrp="1"/>
          </p:cNvSpPr>
          <p:nvPr>
            <p:ph type="subTitle" idx="17"/>
          </p:nvPr>
        </p:nvSpPr>
        <p:spPr>
          <a:xfrm>
            <a:off x="1171830" y="3154506"/>
            <a:ext cx="3897824" cy="523860"/>
          </a:xfrm>
          <a:prstGeom prst="rect">
            <a:avLst/>
          </a:prstGeom>
        </p:spPr>
        <p:txBody>
          <a:bodyPr spcFirstLastPara="1" wrap="square" lIns="91425" tIns="91425" rIns="91425" bIns="91425" anchor="b" anchorCtr="0">
            <a:noAutofit/>
          </a:bodyPr>
          <a:lstStyle/>
          <a:p>
            <a:pPr lvl="0" algn="l">
              <a:buClr>
                <a:schemeClr val="dk1"/>
              </a:buClr>
              <a:buSzPts val="1100"/>
            </a:pPr>
            <a:r>
              <a:rPr lang="en-IN" b="1" dirty="0">
                <a:latin typeface="Times New Roman" panose="02020603050405020304" pitchFamily="18" charset="0"/>
                <a:cs typeface="Times New Roman" panose="02020603050405020304" pitchFamily="18" charset="0"/>
              </a:rPr>
              <a:t>Charging Queue Management</a:t>
            </a:r>
            <a:endParaRPr lang="en-IN" dirty="0">
              <a:latin typeface="Times New Roman" panose="02020603050405020304" pitchFamily="18" charset="0"/>
              <a:cs typeface="Times New Roman" panose="02020603050405020304" pitchFamily="18" charset="0"/>
            </a:endParaRPr>
          </a:p>
        </p:txBody>
      </p:sp>
      <p:sp>
        <p:nvSpPr>
          <p:cNvPr id="519" name="Google Shape;519;p42"/>
          <p:cNvSpPr txBox="1">
            <a:spLocks noGrp="1"/>
          </p:cNvSpPr>
          <p:nvPr>
            <p:ph type="subTitle" idx="18"/>
          </p:nvPr>
        </p:nvSpPr>
        <p:spPr>
          <a:xfrm>
            <a:off x="4886219" y="1409841"/>
            <a:ext cx="3451446"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Charging Station Reservation</a:t>
            </a:r>
            <a:endParaRPr lang="en-IN" dirty="0">
              <a:latin typeface="Times New Roman" panose="02020603050405020304" pitchFamily="18" charset="0"/>
              <a:cs typeface="Times New Roman" panose="02020603050405020304" pitchFamily="18" charset="0"/>
            </a:endParaRPr>
          </a:p>
        </p:txBody>
      </p:sp>
      <p:sp>
        <p:nvSpPr>
          <p:cNvPr id="520" name="Google Shape;520;p42"/>
          <p:cNvSpPr txBox="1">
            <a:spLocks noGrp="1"/>
          </p:cNvSpPr>
          <p:nvPr>
            <p:ph type="subTitle" idx="19"/>
          </p:nvPr>
        </p:nvSpPr>
        <p:spPr>
          <a:xfrm>
            <a:off x="4844936" y="3279924"/>
            <a:ext cx="4128852" cy="394500"/>
          </a:xfrm>
          <a:prstGeom prst="rect">
            <a:avLst/>
          </a:prstGeom>
        </p:spPr>
        <p:txBody>
          <a:bodyPr spcFirstLastPara="1" wrap="square" lIns="91425" tIns="91425" rIns="91425" bIns="91425" anchor="b" anchorCtr="0">
            <a:noAutofit/>
          </a:bodyPr>
          <a:lstStyle/>
          <a:p>
            <a:pPr lvl="0" algn="l">
              <a:buClr>
                <a:schemeClr val="dk1"/>
              </a:buClr>
              <a:buSzPts val="1100"/>
            </a:pPr>
            <a:r>
              <a:rPr lang="en-IN" b="1" dirty="0">
                <a:latin typeface="Times New Roman" panose="02020603050405020304" pitchFamily="18" charset="0"/>
                <a:cs typeface="Times New Roman" panose="02020603050405020304" pitchFamily="18" charset="0"/>
              </a:rPr>
              <a:t>Augmented Reality Navigation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52"/>
          <p:cNvSpPr txBox="1">
            <a:spLocks noGrp="1"/>
          </p:cNvSpPr>
          <p:nvPr>
            <p:ph type="title"/>
          </p:nvPr>
        </p:nvSpPr>
        <p:spPr>
          <a:xfrm>
            <a:off x="713225" y="891152"/>
            <a:ext cx="4435200" cy="3060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SOCIAL IMPACT</a:t>
            </a:r>
            <a:endParaRPr dirty="0">
              <a:latin typeface="Times New Roman" panose="02020603050405020304" pitchFamily="18" charset="0"/>
              <a:cs typeface="Times New Roman" panose="02020603050405020304" pitchFamily="18" charset="0"/>
            </a:endParaRPr>
          </a:p>
        </p:txBody>
      </p:sp>
      <p:sp>
        <p:nvSpPr>
          <p:cNvPr id="738" name="Google Shape;738;p52"/>
          <p:cNvSpPr/>
          <p:nvPr/>
        </p:nvSpPr>
        <p:spPr>
          <a:xfrm rot="-9765186" flipH="1">
            <a:off x="4891234" y="658870"/>
            <a:ext cx="1370371" cy="1011700"/>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Placeholder 4">
            <a:extLst>
              <a:ext uri="{FF2B5EF4-FFF2-40B4-BE49-F238E27FC236}">
                <a16:creationId xmlns:a16="http://schemas.microsoft.com/office/drawing/2014/main" id="{6610CD70-C245-532C-8ACC-6B66D7CB59AF}"/>
              </a:ext>
            </a:extLst>
          </p:cNvPr>
          <p:cNvPicPr>
            <a:picLocks noGrp="1" noChangeAspect="1"/>
          </p:cNvPicPr>
          <p:nvPr>
            <p:ph type="pic" idx="2"/>
          </p:nvPr>
        </p:nvPicPr>
        <p:blipFill>
          <a:blip r:embed="rId3"/>
          <a:srcRect l="20383" r="20383"/>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10" name="Google Shape;858;p105">
            <a:extLst>
              <a:ext uri="{FF2B5EF4-FFF2-40B4-BE49-F238E27FC236}">
                <a16:creationId xmlns:a16="http://schemas.microsoft.com/office/drawing/2014/main" id="{3A039BB6-CFAF-B409-87C2-CF3373218D26}"/>
              </a:ext>
            </a:extLst>
          </p:cNvPr>
          <p:cNvSpPr txBox="1">
            <a:spLocks noGrp="1"/>
          </p:cNvSpPr>
          <p:nvPr>
            <p:ph type="subTitle" idx="1"/>
          </p:nvPr>
        </p:nvSpPr>
        <p:spPr>
          <a:xfrm>
            <a:off x="573439" y="995930"/>
            <a:ext cx="3758339" cy="405367"/>
          </a:xfrm>
          <a:prstGeom prst="rect">
            <a:avLst/>
          </a:prstGeom>
        </p:spPr>
        <p:txBody>
          <a:bodyPr spcFirstLastPara="1" wrap="square" lIns="91425" tIns="91425" rIns="91425" bIns="91425" anchor="ctr" anchorCtr="0">
            <a:noAutofit/>
          </a:bodyPr>
          <a:lstStyle/>
          <a:p>
            <a:pPr marL="0" indent="0" algn="l"/>
            <a:endParaRPr lang="en-US" sz="1600" b="1" dirty="0">
              <a:solidFill>
                <a:schemeClr val="tx1"/>
              </a:solidFill>
              <a:latin typeface="Times New Roman" panose="02020603050405020304" pitchFamily="18" charset="0"/>
              <a:cs typeface="Times New Roman" panose="02020603050405020304" pitchFamily="18" charset="0"/>
            </a:endParaRP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r>
              <a:rPr lang="en-IN" sz="1600" b="1" dirty="0">
                <a:solidFill>
                  <a:schemeClr val="tx1"/>
                </a:solidFill>
                <a:latin typeface="Times New Roman" panose="02020603050405020304" pitchFamily="18" charset="0"/>
                <a:cs typeface="Times New Roman" panose="02020603050405020304" pitchFamily="18" charset="0"/>
              </a:rPr>
              <a:t>ACCELERATION OF EV ADOPTION</a:t>
            </a: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endParaRPr lang="en-US" sz="1600" b="1" dirty="0">
              <a:solidFill>
                <a:schemeClr val="tx1"/>
              </a:solidFill>
              <a:latin typeface="Times New Roman" panose="02020603050405020304" pitchFamily="18" charset="0"/>
              <a:cs typeface="Times New Roman" panose="02020603050405020304" pitchFamily="18" charset="0"/>
            </a:endParaRPr>
          </a:p>
          <a:p>
            <a:pPr marL="0" indent="0" algn="l"/>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1" name="Google Shape;858;p105">
            <a:extLst>
              <a:ext uri="{FF2B5EF4-FFF2-40B4-BE49-F238E27FC236}">
                <a16:creationId xmlns:a16="http://schemas.microsoft.com/office/drawing/2014/main" id="{B4CA4E09-8601-B24C-C648-6782A017ECE3}"/>
              </a:ext>
            </a:extLst>
          </p:cNvPr>
          <p:cNvSpPr txBox="1">
            <a:spLocks/>
          </p:cNvSpPr>
          <p:nvPr/>
        </p:nvSpPr>
        <p:spPr>
          <a:xfrm>
            <a:off x="573439" y="1820681"/>
            <a:ext cx="3928822" cy="429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b="1" dirty="0">
                <a:solidFill>
                  <a:schemeClr val="tx1"/>
                </a:solidFill>
                <a:latin typeface="Times New Roman" panose="02020603050405020304" pitchFamily="18" charset="0"/>
                <a:cs typeface="Times New Roman" panose="02020603050405020304" pitchFamily="18" charset="0"/>
              </a:rPr>
              <a:t>By addressing range anxiety and providing easy access to charging infrastructure, your project could accelerate the adoption of electric vehicles, leading to a reduction in greenhouse gas emissions and air pollution.</a:t>
            </a:r>
            <a:r>
              <a:rPr lang="en-US" sz="1600" b="1" dirty="0">
                <a:solidFill>
                  <a:schemeClr val="tx1"/>
                </a:solidFill>
                <a:latin typeface="Times New Roman" panose="02020603050405020304" pitchFamily="18" charset="0"/>
                <a:cs typeface="Times New Roman" panose="02020603050405020304" pitchFamily="18" charset="0"/>
              </a:rPr>
              <a:t>               </a:t>
            </a:r>
          </a:p>
        </p:txBody>
      </p:sp>
      <p:sp>
        <p:nvSpPr>
          <p:cNvPr id="12" name="Arrow: Right 11">
            <a:extLst>
              <a:ext uri="{FF2B5EF4-FFF2-40B4-BE49-F238E27FC236}">
                <a16:creationId xmlns:a16="http://schemas.microsoft.com/office/drawing/2014/main" id="{4614E694-15DF-FEE0-845F-D9544DC4D8E3}"/>
              </a:ext>
            </a:extLst>
          </p:cNvPr>
          <p:cNvSpPr/>
          <p:nvPr/>
        </p:nvSpPr>
        <p:spPr>
          <a:xfrm flipV="1">
            <a:off x="4548754" y="1148711"/>
            <a:ext cx="433952" cy="8765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Google Shape;858;p105">
            <a:extLst>
              <a:ext uri="{FF2B5EF4-FFF2-40B4-BE49-F238E27FC236}">
                <a16:creationId xmlns:a16="http://schemas.microsoft.com/office/drawing/2014/main" id="{D2383750-B8D6-0572-7442-2F6F2899B358}"/>
              </a:ext>
            </a:extLst>
          </p:cNvPr>
          <p:cNvSpPr txBox="1">
            <a:spLocks/>
          </p:cNvSpPr>
          <p:nvPr/>
        </p:nvSpPr>
        <p:spPr>
          <a:xfrm>
            <a:off x="4982706" y="995930"/>
            <a:ext cx="3758339" cy="405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sz="1600" b="1" dirty="0">
                <a:solidFill>
                  <a:schemeClr val="tx1"/>
                </a:solidFill>
                <a:latin typeface="Times New Roman" panose="02020603050405020304" pitchFamily="18" charset="0"/>
                <a:cs typeface="Times New Roman" panose="02020603050405020304" pitchFamily="18" charset="0"/>
              </a:rPr>
              <a:t>ENVIROMENTAL IMPACT </a:t>
            </a:r>
          </a:p>
        </p:txBody>
      </p:sp>
      <p:sp>
        <p:nvSpPr>
          <p:cNvPr id="14" name="Google Shape;858;p105">
            <a:extLst>
              <a:ext uri="{FF2B5EF4-FFF2-40B4-BE49-F238E27FC236}">
                <a16:creationId xmlns:a16="http://schemas.microsoft.com/office/drawing/2014/main" id="{6DFE3AD4-823B-EC03-7825-23133655443C}"/>
              </a:ext>
            </a:extLst>
          </p:cNvPr>
          <p:cNvSpPr txBox="1">
            <a:spLocks/>
          </p:cNvSpPr>
          <p:nvPr/>
        </p:nvSpPr>
        <p:spPr>
          <a:xfrm>
            <a:off x="4982706" y="1715331"/>
            <a:ext cx="3928822" cy="429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b="1" dirty="0">
                <a:solidFill>
                  <a:schemeClr val="tx1"/>
                </a:solidFill>
                <a:latin typeface="Times New Roman" panose="02020603050405020304" pitchFamily="18" charset="0"/>
                <a:cs typeface="Times New Roman" panose="02020603050405020304" pitchFamily="18" charset="0"/>
              </a:rPr>
              <a:t>Increased adoption of electric vehicles could contribute to a cleaner and healthier environment, reducing the overall carbon footprint of transportation.</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5" name="Google Shape;858;p105">
            <a:extLst>
              <a:ext uri="{FF2B5EF4-FFF2-40B4-BE49-F238E27FC236}">
                <a16:creationId xmlns:a16="http://schemas.microsoft.com/office/drawing/2014/main" id="{E036E053-1DF2-1F79-250F-67C8DB096DD2}"/>
              </a:ext>
            </a:extLst>
          </p:cNvPr>
          <p:cNvSpPr txBox="1">
            <a:spLocks/>
          </p:cNvSpPr>
          <p:nvPr/>
        </p:nvSpPr>
        <p:spPr>
          <a:xfrm>
            <a:off x="573438" y="2731776"/>
            <a:ext cx="3758339" cy="405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sz="1600" b="1" dirty="0">
                <a:solidFill>
                  <a:schemeClr val="tx1"/>
                </a:solidFill>
                <a:latin typeface="Times New Roman" panose="02020603050405020304" pitchFamily="18" charset="0"/>
                <a:cs typeface="Times New Roman" panose="02020603050405020304" pitchFamily="18" charset="0"/>
              </a:rPr>
              <a:t>ENERGY TRANSITION</a:t>
            </a:r>
          </a:p>
        </p:txBody>
      </p:sp>
      <p:sp>
        <p:nvSpPr>
          <p:cNvPr id="16" name="Google Shape;858;p105">
            <a:extLst>
              <a:ext uri="{FF2B5EF4-FFF2-40B4-BE49-F238E27FC236}">
                <a16:creationId xmlns:a16="http://schemas.microsoft.com/office/drawing/2014/main" id="{A6D5A3ED-2014-FE1D-DD87-89D30797B822}"/>
              </a:ext>
            </a:extLst>
          </p:cNvPr>
          <p:cNvSpPr txBox="1">
            <a:spLocks/>
          </p:cNvSpPr>
          <p:nvPr/>
        </p:nvSpPr>
        <p:spPr>
          <a:xfrm>
            <a:off x="4951707" y="2735850"/>
            <a:ext cx="3758339" cy="405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sz="1600" b="1" dirty="0">
                <a:solidFill>
                  <a:schemeClr val="tx1"/>
                </a:solidFill>
                <a:latin typeface="Times New Roman" panose="02020603050405020304" pitchFamily="18" charset="0"/>
                <a:cs typeface="Times New Roman" panose="02020603050405020304" pitchFamily="18" charset="0"/>
              </a:rPr>
              <a:t>JOB CREATION</a:t>
            </a:r>
          </a:p>
        </p:txBody>
      </p:sp>
      <p:sp>
        <p:nvSpPr>
          <p:cNvPr id="17" name="Arrow: Right 16">
            <a:extLst>
              <a:ext uri="{FF2B5EF4-FFF2-40B4-BE49-F238E27FC236}">
                <a16:creationId xmlns:a16="http://schemas.microsoft.com/office/drawing/2014/main" id="{335F3E9F-0DA6-9414-7DA2-53160DE18459}"/>
              </a:ext>
            </a:extLst>
          </p:cNvPr>
          <p:cNvSpPr/>
          <p:nvPr/>
        </p:nvSpPr>
        <p:spPr>
          <a:xfrm flipV="1">
            <a:off x="4564251" y="2890630"/>
            <a:ext cx="433952" cy="8765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Google Shape;858;p105">
            <a:extLst>
              <a:ext uri="{FF2B5EF4-FFF2-40B4-BE49-F238E27FC236}">
                <a16:creationId xmlns:a16="http://schemas.microsoft.com/office/drawing/2014/main" id="{A09AD1AA-51B1-3941-3B21-62D28CE987A5}"/>
              </a:ext>
            </a:extLst>
          </p:cNvPr>
          <p:cNvSpPr txBox="1">
            <a:spLocks/>
          </p:cNvSpPr>
          <p:nvPr/>
        </p:nvSpPr>
        <p:spPr>
          <a:xfrm>
            <a:off x="557938" y="3403382"/>
            <a:ext cx="3928822" cy="429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b="1" dirty="0">
                <a:solidFill>
                  <a:schemeClr val="tx1"/>
                </a:solidFill>
                <a:latin typeface="Times New Roman" panose="02020603050405020304" pitchFamily="18" charset="0"/>
                <a:cs typeface="Times New Roman" panose="02020603050405020304" pitchFamily="18" charset="0"/>
              </a:rPr>
              <a:t>The project aligns with the global shift towards renewable energy and energy independence, as electric vehicles can be charged using clean energy sources like solar and wind power.</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9" name="Google Shape;858;p105">
            <a:extLst>
              <a:ext uri="{FF2B5EF4-FFF2-40B4-BE49-F238E27FC236}">
                <a16:creationId xmlns:a16="http://schemas.microsoft.com/office/drawing/2014/main" id="{45B1E022-F7BA-FF8E-6D7C-B9313E197B7C}"/>
              </a:ext>
            </a:extLst>
          </p:cNvPr>
          <p:cNvSpPr txBox="1">
            <a:spLocks/>
          </p:cNvSpPr>
          <p:nvPr/>
        </p:nvSpPr>
        <p:spPr>
          <a:xfrm>
            <a:off x="4998203" y="3465943"/>
            <a:ext cx="3928822" cy="429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b="1" dirty="0">
                <a:solidFill>
                  <a:schemeClr val="tx1"/>
                </a:solidFill>
                <a:latin typeface="Times New Roman" panose="02020603050405020304" pitchFamily="18" charset="0"/>
                <a:cs typeface="Times New Roman" panose="02020603050405020304" pitchFamily="18" charset="0"/>
              </a:rPr>
              <a:t>As the electric vehicle ecosystem expands, the project could indirectly contribute to job creation in areas such as manufacturing, maintenance, and support services for electric vehicles and charging stations.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0" name="Arrow: Right 19">
            <a:extLst>
              <a:ext uri="{FF2B5EF4-FFF2-40B4-BE49-F238E27FC236}">
                <a16:creationId xmlns:a16="http://schemas.microsoft.com/office/drawing/2014/main" id="{E44E92EB-3344-952E-0C65-33D964AF47A6}"/>
              </a:ext>
            </a:extLst>
          </p:cNvPr>
          <p:cNvSpPr/>
          <p:nvPr/>
        </p:nvSpPr>
        <p:spPr>
          <a:xfrm flipV="1">
            <a:off x="139487" y="1192539"/>
            <a:ext cx="433952" cy="8765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7F78D89A-2350-16B5-CF62-B468A9A53B35}"/>
              </a:ext>
            </a:extLst>
          </p:cNvPr>
          <p:cNvSpPr/>
          <p:nvPr/>
        </p:nvSpPr>
        <p:spPr>
          <a:xfrm flipV="1">
            <a:off x="108488" y="2890630"/>
            <a:ext cx="433952" cy="8765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7" name="Google Shape;537;p44"/>
          <p:cNvPicPr preferRelativeResize="0">
            <a:picLocks noGrp="1"/>
          </p:cNvPicPr>
          <p:nvPr>
            <p:ph type="pic" idx="2"/>
          </p:nvPr>
        </p:nvPicPr>
        <p:blipFill>
          <a:blip r:embed="rId3"/>
          <a:srcRect l="25481" r="25481"/>
          <a:stretch/>
        </p:blipFill>
        <p:spPr>
          <a:xfrm>
            <a:off x="5584375" y="969300"/>
            <a:ext cx="2846400" cy="3204900"/>
          </a:xfrm>
          <a:prstGeom prst="roundRect">
            <a:avLst>
              <a:gd name="adj" fmla="val 16667"/>
            </a:avLst>
          </a:prstGeom>
        </p:spPr>
      </p:pic>
      <p:sp>
        <p:nvSpPr>
          <p:cNvPr id="538" name="Google Shape;538;p44"/>
          <p:cNvSpPr/>
          <p:nvPr/>
        </p:nvSpPr>
        <p:spPr>
          <a:xfrm rot="9751246" flipH="1">
            <a:off x="4367903" y="545057"/>
            <a:ext cx="1556906" cy="1149413"/>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C48A1AC9-41EC-D637-53D3-C3A792524F64}"/>
              </a:ext>
            </a:extLst>
          </p:cNvPr>
          <p:cNvSpPr>
            <a:spLocks noGrp="1"/>
          </p:cNvSpPr>
          <p:nvPr>
            <p:ph type="title"/>
          </p:nvPr>
        </p:nvSpPr>
        <p:spPr>
          <a:xfrm>
            <a:off x="696756" y="2267323"/>
            <a:ext cx="4449600" cy="879000"/>
          </a:xfrm>
        </p:spPr>
        <p:txBody>
          <a:bodyPr/>
          <a:lstStyle/>
          <a:p>
            <a:r>
              <a:rPr lang="en-US" sz="4000" dirty="0"/>
              <a:t>TECHNOLOGIES ARCHITECTURE</a:t>
            </a:r>
            <a:endParaRPr lang="en-IN"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0EEC30F-6172-8B1B-F59B-9854EE9C2E25}"/>
              </a:ext>
            </a:extLst>
          </p:cNvPr>
          <p:cNvPicPr>
            <a:picLocks noGrp="1" noChangeAspect="1"/>
          </p:cNvPicPr>
          <p:nvPr>
            <p:ph type="pic" idx="2"/>
          </p:nvPr>
        </p:nvPicPr>
        <p:blipFill>
          <a:blip r:embed="rId2"/>
          <a:srcRect l="25011" r="25011"/>
          <a:stretch/>
        </p:blipFill>
        <p:spPr>
          <a:xfrm>
            <a:off x="1689376" y="1298665"/>
            <a:ext cx="712922" cy="802713"/>
          </a:xfrm>
        </p:spPr>
      </p:pic>
      <p:pic>
        <p:nvPicPr>
          <p:cNvPr id="10" name="Picture Placeholder 8">
            <a:extLst>
              <a:ext uri="{FF2B5EF4-FFF2-40B4-BE49-F238E27FC236}">
                <a16:creationId xmlns:a16="http://schemas.microsoft.com/office/drawing/2014/main" id="{AEC780F4-5CE1-1B65-42F1-442F13333215}"/>
              </a:ext>
            </a:extLst>
          </p:cNvPr>
          <p:cNvPicPr>
            <a:picLocks noChangeAspect="1"/>
          </p:cNvPicPr>
          <p:nvPr/>
        </p:nvPicPr>
        <p:blipFill>
          <a:blip r:embed="rId3"/>
          <a:srcRect t="5219" b="5219"/>
          <a:stretch/>
        </p:blipFill>
        <p:spPr>
          <a:xfrm>
            <a:off x="3932639" y="370948"/>
            <a:ext cx="798512" cy="757237"/>
          </a:xfrm>
          <a:prstGeom prst="roundRect">
            <a:avLst>
              <a:gd name="adj" fmla="val 16667"/>
            </a:avLst>
          </a:prstGeom>
          <a:noFill/>
          <a:ln>
            <a:noFill/>
          </a:ln>
        </p:spPr>
      </p:pic>
      <p:pic>
        <p:nvPicPr>
          <p:cNvPr id="11" name="Picture Placeholder 8">
            <a:extLst>
              <a:ext uri="{FF2B5EF4-FFF2-40B4-BE49-F238E27FC236}">
                <a16:creationId xmlns:a16="http://schemas.microsoft.com/office/drawing/2014/main" id="{86A53F7A-A755-B759-9555-383DADD198E8}"/>
              </a:ext>
            </a:extLst>
          </p:cNvPr>
          <p:cNvPicPr>
            <a:picLocks noChangeAspect="1"/>
          </p:cNvPicPr>
          <p:nvPr/>
        </p:nvPicPr>
        <p:blipFill>
          <a:blip r:embed="rId4"/>
          <a:srcRect t="5219" b="5219"/>
          <a:stretch/>
        </p:blipFill>
        <p:spPr>
          <a:xfrm>
            <a:off x="6245407" y="1298665"/>
            <a:ext cx="798512" cy="757237"/>
          </a:xfrm>
          <a:prstGeom prst="roundRect">
            <a:avLst>
              <a:gd name="adj" fmla="val 16667"/>
            </a:avLst>
          </a:prstGeom>
          <a:noFill/>
          <a:ln>
            <a:noFill/>
          </a:ln>
        </p:spPr>
      </p:pic>
      <p:pic>
        <p:nvPicPr>
          <p:cNvPr id="12" name="Picture Placeholder 8">
            <a:extLst>
              <a:ext uri="{FF2B5EF4-FFF2-40B4-BE49-F238E27FC236}">
                <a16:creationId xmlns:a16="http://schemas.microsoft.com/office/drawing/2014/main" id="{9B4E5106-22F8-70B9-E594-717E7026FE33}"/>
              </a:ext>
            </a:extLst>
          </p:cNvPr>
          <p:cNvPicPr>
            <a:picLocks noChangeAspect="1"/>
          </p:cNvPicPr>
          <p:nvPr/>
        </p:nvPicPr>
        <p:blipFill>
          <a:blip r:embed="rId5"/>
          <a:srcRect t="6028" b="6028"/>
          <a:stretch/>
        </p:blipFill>
        <p:spPr>
          <a:xfrm>
            <a:off x="1619872" y="3251484"/>
            <a:ext cx="798512" cy="757237"/>
          </a:xfrm>
          <a:prstGeom prst="roundRect">
            <a:avLst>
              <a:gd name="adj" fmla="val 16667"/>
            </a:avLst>
          </a:prstGeom>
          <a:noFill/>
          <a:ln>
            <a:noFill/>
          </a:ln>
        </p:spPr>
      </p:pic>
      <p:pic>
        <p:nvPicPr>
          <p:cNvPr id="13" name="Picture Placeholder 8">
            <a:extLst>
              <a:ext uri="{FF2B5EF4-FFF2-40B4-BE49-F238E27FC236}">
                <a16:creationId xmlns:a16="http://schemas.microsoft.com/office/drawing/2014/main" id="{BCBAE911-BF5D-F3ED-DDBC-196ACD92CCE3}"/>
              </a:ext>
            </a:extLst>
          </p:cNvPr>
          <p:cNvPicPr>
            <a:picLocks noChangeAspect="1"/>
          </p:cNvPicPr>
          <p:nvPr/>
        </p:nvPicPr>
        <p:blipFill>
          <a:blip r:embed="rId6"/>
          <a:srcRect l="20342" r="20342"/>
          <a:stretch/>
        </p:blipFill>
        <p:spPr>
          <a:xfrm>
            <a:off x="3932639" y="4188621"/>
            <a:ext cx="798512" cy="757237"/>
          </a:xfrm>
          <a:prstGeom prst="roundRect">
            <a:avLst>
              <a:gd name="adj" fmla="val 16667"/>
            </a:avLst>
          </a:prstGeom>
          <a:noFill/>
          <a:ln>
            <a:noFill/>
          </a:ln>
        </p:spPr>
      </p:pic>
      <p:pic>
        <p:nvPicPr>
          <p:cNvPr id="14" name="Picture Placeholder 8">
            <a:extLst>
              <a:ext uri="{FF2B5EF4-FFF2-40B4-BE49-F238E27FC236}">
                <a16:creationId xmlns:a16="http://schemas.microsoft.com/office/drawing/2014/main" id="{D22C0681-AE21-038B-7149-B70BFBBCED97}"/>
              </a:ext>
            </a:extLst>
          </p:cNvPr>
          <p:cNvPicPr>
            <a:picLocks noChangeAspect="1"/>
          </p:cNvPicPr>
          <p:nvPr/>
        </p:nvPicPr>
        <p:blipFill>
          <a:blip r:embed="rId7"/>
          <a:srcRect l="15108" r="15108"/>
          <a:stretch/>
        </p:blipFill>
        <p:spPr>
          <a:xfrm>
            <a:off x="6245406" y="3251483"/>
            <a:ext cx="798512" cy="757237"/>
          </a:xfrm>
          <a:prstGeom prst="roundRect">
            <a:avLst>
              <a:gd name="adj" fmla="val 16667"/>
            </a:avLst>
          </a:prstGeom>
          <a:noFill/>
          <a:ln>
            <a:noFill/>
          </a:ln>
        </p:spPr>
      </p:pic>
      <p:cxnSp>
        <p:nvCxnSpPr>
          <p:cNvPr id="68" name="Straight Connector 67">
            <a:extLst>
              <a:ext uri="{FF2B5EF4-FFF2-40B4-BE49-F238E27FC236}">
                <a16:creationId xmlns:a16="http://schemas.microsoft.com/office/drawing/2014/main" id="{7B08FDB1-60F3-AAA9-9BBD-3FF1CF1DFC84}"/>
              </a:ext>
            </a:extLst>
          </p:cNvPr>
          <p:cNvCxnSpPr>
            <a:cxnSpLocks/>
            <a:stCxn id="66" idx="1"/>
            <a:endCxn id="9" idx="3"/>
          </p:cNvCxnSpPr>
          <p:nvPr/>
        </p:nvCxnSpPr>
        <p:spPr>
          <a:xfrm flipH="1" flipV="1">
            <a:off x="2402298" y="1700022"/>
            <a:ext cx="928570" cy="87172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2" name="Straight Connector 71">
            <a:extLst>
              <a:ext uri="{FF2B5EF4-FFF2-40B4-BE49-F238E27FC236}">
                <a16:creationId xmlns:a16="http://schemas.microsoft.com/office/drawing/2014/main" id="{2700A6BC-6F1A-BCD8-C108-10F359654B7C}"/>
              </a:ext>
            </a:extLst>
          </p:cNvPr>
          <p:cNvCxnSpPr>
            <a:cxnSpLocks/>
            <a:stCxn id="10" idx="2"/>
            <a:endCxn id="66" idx="0"/>
          </p:cNvCxnSpPr>
          <p:nvPr/>
        </p:nvCxnSpPr>
        <p:spPr>
          <a:xfrm>
            <a:off x="4331895" y="1128185"/>
            <a:ext cx="0" cy="109630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7" name="Straight Connector 76">
            <a:extLst>
              <a:ext uri="{FF2B5EF4-FFF2-40B4-BE49-F238E27FC236}">
                <a16:creationId xmlns:a16="http://schemas.microsoft.com/office/drawing/2014/main" id="{8059D8A7-1632-5755-6E7B-7B12373B8D17}"/>
              </a:ext>
            </a:extLst>
          </p:cNvPr>
          <p:cNvCxnSpPr>
            <a:cxnSpLocks/>
            <a:stCxn id="11" idx="1"/>
          </p:cNvCxnSpPr>
          <p:nvPr/>
        </p:nvCxnSpPr>
        <p:spPr>
          <a:xfrm flipH="1">
            <a:off x="5332920" y="1677284"/>
            <a:ext cx="912487" cy="971302"/>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8DC1ABAF-9D5B-CF07-ADA7-E20B3C6A78FC}"/>
              </a:ext>
            </a:extLst>
          </p:cNvPr>
          <p:cNvCxnSpPr>
            <a:cxnSpLocks/>
            <a:stCxn id="12" idx="3"/>
            <a:endCxn id="66" idx="1"/>
          </p:cNvCxnSpPr>
          <p:nvPr/>
        </p:nvCxnSpPr>
        <p:spPr>
          <a:xfrm flipV="1">
            <a:off x="2418384" y="2571750"/>
            <a:ext cx="912484" cy="1058353"/>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1DAAD592-7178-E1BC-5CEF-B3A6C267464C}"/>
              </a:ext>
            </a:extLst>
          </p:cNvPr>
          <p:cNvCxnSpPr>
            <a:cxnSpLocks/>
            <a:endCxn id="14" idx="0"/>
          </p:cNvCxnSpPr>
          <p:nvPr/>
        </p:nvCxnSpPr>
        <p:spPr>
          <a:xfrm>
            <a:off x="5332921" y="2605462"/>
            <a:ext cx="1311741" cy="64602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4" name="Straight Connector 83">
            <a:extLst>
              <a:ext uri="{FF2B5EF4-FFF2-40B4-BE49-F238E27FC236}">
                <a16:creationId xmlns:a16="http://schemas.microsoft.com/office/drawing/2014/main" id="{97811CE3-D047-303E-1699-8E601E0D326E}"/>
              </a:ext>
            </a:extLst>
          </p:cNvPr>
          <p:cNvCxnSpPr>
            <a:cxnSpLocks/>
            <a:stCxn id="13" idx="0"/>
            <a:endCxn id="66" idx="2"/>
          </p:cNvCxnSpPr>
          <p:nvPr/>
        </p:nvCxnSpPr>
        <p:spPr>
          <a:xfrm flipV="1">
            <a:off x="4331895" y="2919008"/>
            <a:ext cx="0" cy="1269613"/>
          </a:xfrm>
          <a:prstGeom prst="line">
            <a:avLst/>
          </a:prstGeom>
          <a:ln/>
        </p:spPr>
        <p:style>
          <a:lnRef idx="3">
            <a:schemeClr val="accent1"/>
          </a:lnRef>
          <a:fillRef idx="0">
            <a:schemeClr val="accent1"/>
          </a:fillRef>
          <a:effectRef idx="2">
            <a:schemeClr val="accent1"/>
          </a:effectRef>
          <a:fontRef idx="minor">
            <a:schemeClr val="tx1"/>
          </a:fontRef>
        </p:style>
      </p:cxnSp>
      <p:sp>
        <p:nvSpPr>
          <p:cNvPr id="66" name="Rectangle 65">
            <a:extLst>
              <a:ext uri="{FF2B5EF4-FFF2-40B4-BE49-F238E27FC236}">
                <a16:creationId xmlns:a16="http://schemas.microsoft.com/office/drawing/2014/main" id="{49DA70FE-0CDD-64FF-E8D5-284976746F9B}"/>
              </a:ext>
            </a:extLst>
          </p:cNvPr>
          <p:cNvSpPr/>
          <p:nvPr/>
        </p:nvSpPr>
        <p:spPr>
          <a:xfrm>
            <a:off x="3330868" y="2224492"/>
            <a:ext cx="2002053" cy="6945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TECHNOLOGY</a:t>
            </a:r>
            <a:endParaRPr lang="en-IN" sz="2000" b="1" dirty="0">
              <a:solidFill>
                <a:schemeClr val="tx1"/>
              </a:solidFill>
            </a:endParaRPr>
          </a:p>
        </p:txBody>
      </p:sp>
    </p:spTree>
    <p:extLst>
      <p:ext uri="{BB962C8B-B14F-4D97-AF65-F5344CB8AC3E}">
        <p14:creationId xmlns:p14="http://schemas.microsoft.com/office/powerpoint/2010/main" val="3305444100"/>
      </p:ext>
    </p:extLst>
  </p:cSld>
  <p:clrMapOvr>
    <a:masterClrMapping/>
  </p:clrMapOvr>
</p:sld>
</file>

<file path=ppt/theme/theme1.xml><?xml version="1.0" encoding="utf-8"?>
<a:theme xmlns:a="http://schemas.openxmlformats.org/drawingml/2006/main" name="All About International EV (Electric Vehicles) Day by Slidesgo">
  <a:themeElements>
    <a:clrScheme name="Simple Light">
      <a:dk1>
        <a:srgbClr val="000000"/>
      </a:dk1>
      <a:lt1>
        <a:srgbClr val="F4EEE5"/>
      </a:lt1>
      <a:dk2>
        <a:srgbClr val="027060"/>
      </a:dk2>
      <a:lt2>
        <a:srgbClr val="08B89F"/>
      </a:lt2>
      <a:accent1>
        <a:srgbClr val="373738"/>
      </a:accent1>
      <a:accent2>
        <a:srgbClr val="FFFFFF"/>
      </a:accent2>
      <a:accent3>
        <a:srgbClr val="FFFFFF"/>
      </a:accent3>
      <a:accent4>
        <a:srgbClr val="FFFFFF"/>
      </a:accent4>
      <a:accent5>
        <a:srgbClr val="FFFFFF"/>
      </a:accent5>
      <a:accent6>
        <a:srgbClr val="FFFFFF"/>
      </a:accent6>
      <a:hlink>
        <a:srgbClr val="0270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1120</Words>
  <Application>Microsoft Office PowerPoint</Application>
  <PresentationFormat>On-screen Show (16:9)</PresentationFormat>
  <Paragraphs>172</Paragraphs>
  <Slides>30</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Questrial</vt:lpstr>
      <vt:lpstr>Times New Roman</vt:lpstr>
      <vt:lpstr>Roboto Condensed Light</vt:lpstr>
      <vt:lpstr>Nunito Light</vt:lpstr>
      <vt:lpstr>Poppins</vt:lpstr>
      <vt:lpstr>Montserrat</vt:lpstr>
      <vt:lpstr>Anaheim</vt:lpstr>
      <vt:lpstr>Arial</vt:lpstr>
      <vt:lpstr>All About International EV (Electric Vehicles) Day by Slidesgo</vt:lpstr>
      <vt:lpstr>Plug &amp; Power: Revolutionizing the Road</vt:lpstr>
      <vt:lpstr>INTRODUCTION</vt:lpstr>
      <vt:lpstr>PowerPoint Presentation</vt:lpstr>
      <vt:lpstr>PowerPoint Presentation</vt:lpstr>
      <vt:lpstr>01</vt:lpstr>
      <vt:lpstr>SOCIAL IMPACT</vt:lpstr>
      <vt:lpstr>PowerPoint Presentation</vt:lpstr>
      <vt:lpstr>TECHNOLOGIES ARCHITECTURE</vt:lpstr>
      <vt:lpstr>PowerPoint Presentation</vt:lpstr>
      <vt:lpstr>CONCLUSION</vt:lpstr>
      <vt:lpstr>In conclusion, "Plug &amp; Power: Revolutionizing the Road" presents a comprehensive and insightful guide to the world of Electric Vehicle (EV) charging stations. The rapid advancement of EV technology and the growing need for sustainable transportation solutions have brought charging infrastructure to the forefront of our modern landscape. This guide has delved deep into the various aspects of EV charging stations, from their importance in reducing carbon emissions and dependence on fossil fuels to the technical nuances of charging standards, station types, and smart technologies.</vt:lpstr>
      <vt:lpstr>PowerPoint Presentation</vt:lpstr>
      <vt:lpstr>Whoa!</vt:lpstr>
      <vt:lpstr>Maybe you need two columns</vt:lpstr>
      <vt:lpstr>Or maybe you need three columns</vt:lpstr>
      <vt:lpstr>Divide the content in four ideas</vt:lpstr>
      <vt:lpstr>Here are six important ideas</vt:lpstr>
      <vt:lpstr>A picture is worth a thousand words</vt:lpstr>
      <vt:lpstr>Aspects to be taken into account</vt:lpstr>
      <vt:lpstr>A picture always reinforces the concept</vt:lpstr>
      <vt:lpstr>Five concepts</vt:lpstr>
      <vt:lpstr>4,498,300,000</vt:lpstr>
      <vt:lpstr>9h 55m 23s</vt:lpstr>
      <vt:lpstr>Let’s use some percentages</vt:lpstr>
      <vt:lpstr>Some tips</vt:lpstr>
      <vt:lpstr>PC mockup</vt:lpstr>
      <vt:lpstr>Tablet mockup</vt:lpstr>
      <vt:lpstr>Phone mockup</vt:lpstr>
      <vt:lpstr>Section name</vt:lpstr>
      <vt:lpstr>This is a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Plug &amp; Power: Revolutionizing the Road</dc:title>
  <cp:lastModifiedBy>vasanth k</cp:lastModifiedBy>
  <cp:revision>8</cp:revision>
  <dcterms:modified xsi:type="dcterms:W3CDTF">2023-08-26T11:41:02Z</dcterms:modified>
</cp:coreProperties>
</file>