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5" r:id="rId6"/>
    <p:sldId id="268" r:id="rId7"/>
    <p:sldId id="261" r:id="rId8"/>
    <p:sldId id="264" r:id="rId9"/>
    <p:sldId id="266" r:id="rId10"/>
    <p:sldId id="267" r:id="rId11"/>
    <p:sldId id="262" r:id="rId12"/>
    <p:sldId id="269" r:id="rId13"/>
    <p:sldId id="263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1330" y="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avatpoint.com/abstract-class-in-jav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asses-objects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971800"/>
            <a:ext cx="7215225" cy="1546400"/>
          </a:xfrm>
        </p:spPr>
        <p:txBody>
          <a:bodyPr/>
          <a:lstStyle/>
          <a:p>
            <a:pPr algn="r"/>
            <a:r>
              <a:rPr lang="en-US" sz="4000" dirty="0" smtClean="0"/>
              <a:t>Object Oriented Programming - Java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4876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GeeksGod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2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</a:t>
            </a:r>
            <a:r>
              <a:rPr lang="en-US" dirty="0" err="1" smtClean="0"/>
              <a:t>vs</a:t>
            </a:r>
            <a:r>
              <a:rPr lang="en-US" dirty="0" smtClean="0"/>
              <a:t> Methods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7698"/>
            <a:ext cx="770420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7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540213"/>
            <a:ext cx="723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the mechanism that binds together code and the data it manipulates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Technically in encapsulation, the variables or data of a class is hidden from any other class and can be accessed only through any member function of own class in which they are declared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 in encapsulation, the data in a class is hidden from other classes, so it is also known as </a:t>
            </a:r>
            <a:r>
              <a:rPr lang="en-US" sz="2000" b="1" dirty="0" smtClean="0">
                <a:solidFill>
                  <a:schemeClr val="bg1"/>
                </a:solidFill>
              </a:rPr>
              <a:t>data-hiding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 can be achieved by Declaring all the variables in the class as private and writing public methods in the class to set and get the values of variables.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Better control of class attributes and </a:t>
            </a:r>
            <a:r>
              <a:rPr lang="en-US" sz="2000" dirty="0" smtClean="0">
                <a:solidFill>
                  <a:schemeClr val="bg1"/>
                </a:solidFill>
              </a:rPr>
              <a:t>methods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attributes can be made </a:t>
            </a:r>
            <a:r>
              <a:rPr lang="en-US" sz="2000" b="1" dirty="0">
                <a:solidFill>
                  <a:schemeClr val="bg1"/>
                </a:solidFill>
              </a:rPr>
              <a:t>read-only</a:t>
            </a:r>
            <a:r>
              <a:rPr lang="en-US" sz="2000" dirty="0">
                <a:solidFill>
                  <a:schemeClr val="bg1"/>
                </a:solidFill>
              </a:rPr>
              <a:t> (if you only use the get method), or </a:t>
            </a:r>
            <a:r>
              <a:rPr lang="en-US" sz="2000" b="1" dirty="0">
                <a:solidFill>
                  <a:schemeClr val="bg1"/>
                </a:solidFill>
              </a:rPr>
              <a:t>write-only</a:t>
            </a:r>
            <a:r>
              <a:rPr lang="en-US" sz="2000" dirty="0">
                <a:solidFill>
                  <a:schemeClr val="bg1"/>
                </a:solidFill>
              </a:rPr>
              <a:t> (if you only use the set method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Flexible: the programmer can change one part of the code without affecting other </a:t>
            </a:r>
            <a:r>
              <a:rPr lang="en-US" sz="2000" dirty="0" smtClean="0">
                <a:solidFill>
                  <a:schemeClr val="bg1"/>
                </a:solidFill>
              </a:rPr>
              <a:t>parts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Increased security of data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295400"/>
            <a:ext cx="70103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the mechanism in java by which one class is allow to inherit the features(fields and methods) of another class. 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Super </a:t>
            </a:r>
            <a:r>
              <a:rPr lang="en-US" sz="2000" b="1" dirty="0">
                <a:solidFill>
                  <a:schemeClr val="bg1"/>
                </a:solidFill>
              </a:rPr>
              <a:t>Class: </a:t>
            </a:r>
            <a:r>
              <a:rPr lang="en-US" sz="2000" dirty="0">
                <a:solidFill>
                  <a:schemeClr val="bg1"/>
                </a:solidFill>
              </a:rPr>
              <a:t>The class whose features are inherited is known as superclass(or a base class or a parent class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Sub Class:</a:t>
            </a:r>
            <a:r>
              <a:rPr lang="en-US" sz="2000" dirty="0">
                <a:solidFill>
                  <a:schemeClr val="bg1"/>
                </a:solidFill>
              </a:rPr>
              <a:t> The class that inherits the other class is known as subclass(or a derived class, extended class, or child class). The subclass can add its own fields and methods in addition to the superclass fields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Reusability: </a:t>
            </a:r>
            <a:r>
              <a:rPr lang="en-US" sz="2000" dirty="0">
                <a:solidFill>
                  <a:schemeClr val="bg1"/>
                </a:solidFill>
              </a:rPr>
              <a:t>Inheritance supports the concept of “reusability”, i.e. when we want to create a new class and there is already a class that includes some of the code that we want, we can derive our new class from the existing class.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793038" cy="42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6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69180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2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multiple inheritance is not supported in java?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reduce the complexity and simplify the language, multiple inheritance is not supported in java.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Consider a scenario where A, B, and C are three classes. The C class inherits A and B classes.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If </a:t>
            </a:r>
            <a:r>
              <a:rPr lang="en-US" sz="2000" dirty="0">
                <a:solidFill>
                  <a:schemeClr val="bg1"/>
                </a:solidFill>
              </a:rPr>
              <a:t>A and B classes have the same method and you call it from child class object, there will be ambiguity to call the method of A or B class.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Since </a:t>
            </a:r>
            <a:r>
              <a:rPr lang="en-US" sz="2000" dirty="0">
                <a:solidFill>
                  <a:schemeClr val="bg1"/>
                </a:solidFill>
              </a:rPr>
              <a:t>compile-time errors are better than runtime errors, Java renders compile-time error if you inherit 2 classes. So whether you have same method or different, there will be compile time error.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Polymorphism in Java</a:t>
            </a:r>
            <a:r>
              <a:rPr lang="en-US" sz="2000" dirty="0">
                <a:solidFill>
                  <a:schemeClr val="bg1"/>
                </a:solidFill>
              </a:rPr>
              <a:t> is a concept by which we can perform a </a:t>
            </a:r>
            <a:r>
              <a:rPr lang="en-US" sz="2000" i="1" dirty="0">
                <a:solidFill>
                  <a:schemeClr val="bg1"/>
                </a:solidFill>
              </a:rPr>
              <a:t>single action in different ways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05" y="2487804"/>
            <a:ext cx="72977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2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Interface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 is a process of hiding the implementation details and showing only functionality to the user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</a:rPr>
              <a:t>Interface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 Java is </a:t>
            </a:r>
            <a:r>
              <a:rPr lang="en-US" sz="2000" i="1" dirty="0">
                <a:solidFill>
                  <a:schemeClr val="bg1"/>
                </a:solidFill>
              </a:rPr>
              <a:t>a mechanism to achieve </a:t>
            </a:r>
            <a:r>
              <a:rPr lang="en-US" sz="2000" i="1" dirty="0">
                <a:solidFill>
                  <a:schemeClr val="bg1"/>
                </a:solidFill>
                <a:hlinkClick r:id="rId2"/>
              </a:rPr>
              <a:t>abstraction</a:t>
            </a:r>
            <a:r>
              <a:rPr lang="en-US" sz="2000" dirty="0">
                <a:solidFill>
                  <a:schemeClr val="bg1"/>
                </a:solidFill>
              </a:rPr>
              <a:t>. There can be only abstract methods in the Java </a:t>
            </a:r>
            <a:r>
              <a:rPr lang="en-US" sz="2000" dirty="0" smtClean="0">
                <a:solidFill>
                  <a:schemeClr val="bg1"/>
                </a:solidFill>
              </a:rPr>
              <a:t>interface.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79" y="3124200"/>
            <a:ext cx="4314825" cy="326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7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 Why OOP?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7239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stands for </a:t>
            </a:r>
            <a:r>
              <a:rPr lang="en-US" sz="2000" b="1" dirty="0">
                <a:solidFill>
                  <a:schemeClr val="bg1"/>
                </a:solidFill>
              </a:rPr>
              <a:t>Object-Oriented Programming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Procedural programming is about writing procedures or methods that perform operations on the data, while object-oriented programming is about creating objects that contain both data and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Object-oriented programming has several advantages over procedural programming: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is faster and easier to execute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provides a clear structure for the programs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OOP helps to keep the Java code DRY "Don't Repeat </a:t>
            </a:r>
            <a:r>
              <a:rPr lang="en-US" sz="2000" dirty="0" smtClean="0">
                <a:solidFill>
                  <a:schemeClr val="bg1"/>
                </a:solidFill>
              </a:rPr>
              <a:t>Yourself”.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OOP </a:t>
            </a:r>
            <a:r>
              <a:rPr lang="en-US" sz="2000" dirty="0">
                <a:solidFill>
                  <a:schemeClr val="bg1"/>
                </a:solidFill>
              </a:rPr>
              <a:t>makes it possible to create full reusable applications with less code and shorter development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365057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8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362200"/>
            <a:ext cx="7650163" cy="228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447800"/>
            <a:ext cx="765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Classes and objects are the two main aspects of object-oriented programming.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398" y="4876800"/>
            <a:ext cx="7650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</a:rPr>
              <a:t>is a user </a:t>
            </a:r>
            <a:r>
              <a:rPr lang="en-US" sz="2000" dirty="0">
                <a:solidFill>
                  <a:schemeClr val="bg1"/>
                </a:solidFill>
              </a:rPr>
              <a:t>defined blueprint or prototype from which objects are created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u="sng" dirty="0" smtClean="0">
                <a:solidFill>
                  <a:schemeClr val="accent1"/>
                </a:solidFill>
              </a:rPr>
              <a:t>object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</a:t>
            </a:r>
            <a:r>
              <a:rPr lang="en-US" sz="2000" dirty="0" smtClean="0">
                <a:solidFill>
                  <a:schemeClr val="bg1"/>
                </a:solidFill>
              </a:rPr>
              <a:t>an instance of a class. It is a real world entity.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Classes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695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30480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Modifiers</a:t>
            </a:r>
            <a:r>
              <a:rPr lang="en-US" sz="2000" dirty="0">
                <a:solidFill>
                  <a:schemeClr val="bg1"/>
                </a:solidFill>
              </a:rPr>
              <a:t>: A class can be public or has default </a:t>
            </a:r>
            <a:r>
              <a:rPr lang="en-US" sz="2000" dirty="0" smtClean="0">
                <a:solidFill>
                  <a:schemeClr val="bg1"/>
                </a:solidFill>
              </a:rPr>
              <a:t>access.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keyword: </a:t>
            </a:r>
            <a:r>
              <a:rPr lang="en-US" sz="2000" dirty="0">
                <a:solidFill>
                  <a:schemeClr val="bg1"/>
                </a:solidFill>
              </a:rPr>
              <a:t>class keyword is used to create a class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Class </a:t>
            </a:r>
            <a:r>
              <a:rPr lang="en-US" sz="2000" b="1" dirty="0">
                <a:solidFill>
                  <a:schemeClr val="bg1"/>
                </a:solidFill>
              </a:rPr>
              <a:t>name:</a:t>
            </a:r>
            <a:r>
              <a:rPr lang="en-US" sz="2000" dirty="0">
                <a:solidFill>
                  <a:schemeClr val="bg1"/>
                </a:solidFill>
              </a:rPr>
              <a:t> The name should begin with an initial letter (capitalized by convention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Body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 The class body surrounded by braces, { }.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Objects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47800"/>
            <a:ext cx="6862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entity that has state and behavior is known as an object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47609"/>
            <a:ext cx="4524375" cy="462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7022" y="1436506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method is a collection of statements that perform some specific task and return result to the caller.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Methods </a:t>
            </a:r>
            <a:r>
              <a:rPr lang="en-US" sz="2000" dirty="0">
                <a:solidFill>
                  <a:schemeClr val="bg1"/>
                </a:solidFill>
              </a:rPr>
              <a:t>allow us to </a:t>
            </a:r>
            <a:r>
              <a:rPr lang="en-US" sz="2000" b="1" dirty="0">
                <a:solidFill>
                  <a:schemeClr val="bg1"/>
                </a:solidFill>
              </a:rPr>
              <a:t>reuse</a:t>
            </a:r>
            <a:r>
              <a:rPr lang="en-US" sz="2000" dirty="0">
                <a:solidFill>
                  <a:schemeClr val="bg1"/>
                </a:solidFill>
              </a:rPr>
              <a:t> the code without retyping the code.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03" y="3352800"/>
            <a:ext cx="5969795" cy="30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10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19812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Objects communicate with one another by sending and receiving information to each other.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</a:rPr>
              <a:t>message for an object is a request for execution of a procedure and therefore will invoke a function in the receiving object that generates the desired results.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Message </a:t>
            </a:r>
            <a:r>
              <a:rPr lang="en-US" sz="2000" dirty="0">
                <a:solidFill>
                  <a:schemeClr val="bg1"/>
                </a:solidFill>
              </a:rPr>
              <a:t>passing involves specifying the name of the </a:t>
            </a:r>
            <a:r>
              <a:rPr lang="en-US" sz="2000" dirty="0" smtClean="0">
                <a:solidFill>
                  <a:schemeClr val="bg1"/>
                </a:solidFill>
              </a:rPr>
              <a:t>object</a:t>
            </a:r>
            <a:r>
              <a:rPr lang="en-US" sz="2000" dirty="0">
                <a:solidFill>
                  <a:schemeClr val="bg1"/>
                </a:solidFill>
              </a:rPr>
              <a:t>, the name of the function and the information to be sent.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0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Java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4478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It </a:t>
            </a:r>
            <a:r>
              <a:rPr lang="en-US" sz="2000" dirty="0">
                <a:solidFill>
                  <a:schemeClr val="bg1"/>
                </a:solidFill>
              </a:rPr>
              <a:t>is a special type of method which is used to initialize the object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Every time an object is created using the new() keyword, at least one constructor is called.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Rules for creating Java </a:t>
            </a:r>
            <a:r>
              <a:rPr lang="en-US" sz="2000" b="1" dirty="0" smtClean="0">
                <a:solidFill>
                  <a:schemeClr val="bg1"/>
                </a:solidFill>
              </a:rPr>
              <a:t>constructor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Constructor </a:t>
            </a:r>
            <a:r>
              <a:rPr lang="en-US" sz="2000" dirty="0">
                <a:solidFill>
                  <a:schemeClr val="bg1"/>
                </a:solidFill>
              </a:rPr>
              <a:t>name must be the same as its class </a:t>
            </a:r>
            <a:r>
              <a:rPr lang="en-US" sz="20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Constructor must have no explicit return </a:t>
            </a:r>
            <a:r>
              <a:rPr lang="en-US" sz="2000" dirty="0" smtClean="0">
                <a:solidFill>
                  <a:schemeClr val="bg1"/>
                </a:solidFill>
              </a:rPr>
              <a:t>type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Java constructor cannot be abstract, static, final, and synchronized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1687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1443</TotalTime>
  <Words>738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Eleanor template</vt:lpstr>
      <vt:lpstr>Object Oriented Programming - Java</vt:lpstr>
      <vt:lpstr>What is OOP? Why OOP?</vt:lpstr>
      <vt:lpstr>OOPS Concepts</vt:lpstr>
      <vt:lpstr>Classes and Objects</vt:lpstr>
      <vt:lpstr>Java - Classes</vt:lpstr>
      <vt:lpstr>Java - Objects</vt:lpstr>
      <vt:lpstr>Methods in Java</vt:lpstr>
      <vt:lpstr>Message Passing</vt:lpstr>
      <vt:lpstr>Constructors in Java</vt:lpstr>
      <vt:lpstr>Constructors vs Methods</vt:lpstr>
      <vt:lpstr>Encapsulation</vt:lpstr>
      <vt:lpstr>Why Encapsulation?</vt:lpstr>
      <vt:lpstr>Inheritance</vt:lpstr>
      <vt:lpstr>Types of Inheritance</vt:lpstr>
      <vt:lpstr>Multiple Inheritance</vt:lpstr>
      <vt:lpstr>Why multiple inheritance is not supported in java?</vt:lpstr>
      <vt:lpstr>Polymorphism</vt:lpstr>
      <vt:lpstr>Abstraction and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- Java</dc:title>
  <dc:creator>Master</dc:creator>
  <cp:lastModifiedBy>Master</cp:lastModifiedBy>
  <cp:revision>21</cp:revision>
  <dcterms:created xsi:type="dcterms:W3CDTF">2006-08-16T00:00:00Z</dcterms:created>
  <dcterms:modified xsi:type="dcterms:W3CDTF">2022-05-12T15:28:32Z</dcterms:modified>
</cp:coreProperties>
</file>