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70" r:id="rId7"/>
    <p:sldId id="261" r:id="rId8"/>
    <p:sldId id="262" r:id="rId9"/>
    <p:sldId id="277" r:id="rId10"/>
    <p:sldId id="278" r:id="rId11"/>
    <p:sldId id="279" r:id="rId12"/>
    <p:sldId id="276" r:id="rId13"/>
    <p:sldId id="280" r:id="rId14"/>
    <p:sldId id="266" r:id="rId15"/>
    <p:sldId id="267" r:id="rId16"/>
    <p:sldId id="283" r:id="rId17"/>
    <p:sldId id="269" r:id="rId18"/>
    <p:sldId id="284" r:id="rId19"/>
    <p:sldId id="268" r:id="rId20"/>
    <p:sldId id="285" r:id="rId21"/>
    <p:sldId id="263" r:id="rId22"/>
    <p:sldId id="264" r:id="rId23"/>
    <p:sldId id="265" r:id="rId24"/>
    <p:sldId id="271" r:id="rId25"/>
    <p:sldId id="272" r:id="rId26"/>
    <p:sldId id="273" r:id="rId27"/>
    <p:sldId id="286" r:id="rId28"/>
    <p:sldId id="274" r:id="rId29"/>
    <p:sldId id="287" r:id="rId30"/>
    <p:sldId id="275" r:id="rId31"/>
    <p:sldId id="289"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84" d="100"/>
          <a:sy n="84" d="100"/>
        </p:scale>
        <p:origin x="-756" y="34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319175" y="2978025"/>
            <a:ext cx="6680400" cy="1546400"/>
          </a:xfrm>
          <a:prstGeom prst="rect">
            <a:avLst/>
          </a:prstGeom>
        </p:spPr>
        <p:txBody>
          <a:bodyPr spcFirstLastPara="1" wrap="square" lIns="91425" tIns="91425" rIns="91425" bIns="91425" anchor="t" anchorCtr="0">
            <a:noAutofit/>
          </a:bodyPr>
          <a:lstStyle>
            <a:lvl1pPr lvl="0">
              <a:spcBef>
                <a:spcPts val="0"/>
              </a:spcBef>
              <a:spcAft>
                <a:spcPts val="0"/>
              </a:spcAft>
              <a:buSzPts val="5000"/>
              <a:buNone/>
              <a:defRPr sz="5000"/>
            </a:lvl1pPr>
            <a:lvl2pPr lvl="1">
              <a:spcBef>
                <a:spcPts val="0"/>
              </a:spcBef>
              <a:spcAft>
                <a:spcPts val="0"/>
              </a:spcAft>
              <a:buSzPts val="5000"/>
              <a:buNone/>
              <a:defRPr sz="5000"/>
            </a:lvl2pPr>
            <a:lvl3pPr lvl="2">
              <a:spcBef>
                <a:spcPts val="0"/>
              </a:spcBef>
              <a:spcAft>
                <a:spcPts val="0"/>
              </a:spcAft>
              <a:buSzPts val="5000"/>
              <a:buNone/>
              <a:defRPr sz="5000"/>
            </a:lvl3pPr>
            <a:lvl4pPr lvl="3">
              <a:spcBef>
                <a:spcPts val="0"/>
              </a:spcBef>
              <a:spcAft>
                <a:spcPts val="0"/>
              </a:spcAft>
              <a:buSzPts val="5000"/>
              <a:buNone/>
              <a:defRPr sz="5000"/>
            </a:lvl4pPr>
            <a:lvl5pPr lvl="4">
              <a:spcBef>
                <a:spcPts val="0"/>
              </a:spcBef>
              <a:spcAft>
                <a:spcPts val="0"/>
              </a:spcAft>
              <a:buSzPts val="5000"/>
              <a:buNone/>
              <a:defRPr sz="5000"/>
            </a:lvl5pPr>
            <a:lvl6pPr lvl="5">
              <a:spcBef>
                <a:spcPts val="0"/>
              </a:spcBef>
              <a:spcAft>
                <a:spcPts val="0"/>
              </a:spcAft>
              <a:buSzPts val="5000"/>
              <a:buNone/>
              <a:defRPr sz="5000"/>
            </a:lvl6pPr>
            <a:lvl7pPr lvl="6">
              <a:spcBef>
                <a:spcPts val="0"/>
              </a:spcBef>
              <a:spcAft>
                <a:spcPts val="0"/>
              </a:spcAft>
              <a:buSzPts val="5000"/>
              <a:buNone/>
              <a:defRPr sz="5000"/>
            </a:lvl7pPr>
            <a:lvl8pPr lvl="7">
              <a:spcBef>
                <a:spcPts val="0"/>
              </a:spcBef>
              <a:spcAft>
                <a:spcPts val="0"/>
              </a:spcAft>
              <a:buSzPts val="5000"/>
              <a:buNone/>
              <a:defRPr sz="5000"/>
            </a:lvl8pPr>
            <a:lvl9pPr lvl="8">
              <a:spcBef>
                <a:spcPts val="0"/>
              </a:spcBef>
              <a:spcAft>
                <a:spcPts val="0"/>
              </a:spcAft>
              <a:buSzPts val="5000"/>
              <a:buNone/>
              <a:defRPr sz="5000"/>
            </a:lvl9pPr>
          </a:lstStyle>
          <a:p>
            <a:r>
              <a:rPr lang="en-US" smtClean="0"/>
              <a:t>Click to edit Master title style</a:t>
            </a:r>
            <a:endParaRPr/>
          </a:p>
        </p:txBody>
      </p:sp>
      <p:cxnSp>
        <p:nvCxnSpPr>
          <p:cNvPr id="11" name="Google Shape;11;p2"/>
          <p:cNvCxnSpPr>
            <a:stCxn id="12" idx="4"/>
          </p:cNvCxnSpPr>
          <p:nvPr/>
        </p:nvCxnSpPr>
        <p:spPr>
          <a:xfrm>
            <a:off x="939750" y="3776633"/>
            <a:ext cx="0" cy="3081200"/>
          </a:xfrm>
          <a:prstGeom prst="straightConnector1">
            <a:avLst/>
          </a:prstGeom>
          <a:noFill/>
          <a:ln w="9525" cap="flat" cmpd="sng">
            <a:solidFill>
              <a:schemeClr val="accent5"/>
            </a:solidFill>
            <a:prstDash val="solid"/>
            <a:round/>
            <a:headEnd type="none" w="med" len="med"/>
            <a:tailEnd type="none" w="med" len="med"/>
          </a:ln>
        </p:spPr>
      </p:cxnSp>
      <p:sp>
        <p:nvSpPr>
          <p:cNvPr id="12" name="Google Shape;12;p2"/>
          <p:cNvSpPr/>
          <p:nvPr/>
        </p:nvSpPr>
        <p:spPr>
          <a:xfrm>
            <a:off x="845250" y="3524633"/>
            <a:ext cx="189000" cy="2520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key color">
  <p:cSld name="Blank key color">
    <p:bg>
      <p:bgPr>
        <a:solidFill>
          <a:schemeClr val="accent1"/>
        </a:solidFill>
        <a:effectLst/>
      </p:bgPr>
    </p:bg>
    <p:spTree>
      <p:nvGrpSpPr>
        <p:cNvPr id="1" name="Shape 63"/>
        <p:cNvGrpSpPr/>
        <p:nvPr/>
      </p:nvGrpSpPr>
      <p:grpSpPr>
        <a:xfrm>
          <a:off x="0" y="0"/>
          <a:ext cx="0" cy="0"/>
          <a:chOff x="0" y="0"/>
          <a:chExt cx="0" cy="0"/>
        </a:xfrm>
      </p:grpSpPr>
      <p:sp>
        <p:nvSpPr>
          <p:cNvPr id="64" name="Google Shape;64;p11"/>
          <p:cNvSpPr txBox="1">
            <a:spLocks noGrp="1"/>
          </p:cNvSpPr>
          <p:nvPr>
            <p:ph type="sldNum" idx="12"/>
          </p:nvPr>
        </p:nvSpPr>
        <p:spPr>
          <a:xfrm>
            <a:off x="8523157" y="6336175"/>
            <a:ext cx="548700" cy="420400"/>
          </a:xfrm>
          <a:prstGeom prst="rect">
            <a:avLst/>
          </a:prstGeom>
        </p:spPr>
        <p:txBody>
          <a:bodyPr spcFirstLastPara="1" wrap="square" lIns="91425" tIns="91425" rIns="91425" bIns="91425" anchor="t" anchorCtr="0">
            <a:noAutofit/>
          </a:bodyPr>
          <a:lstStyle>
            <a:lvl1pPr lvl="0">
              <a:buNone/>
              <a:defRPr>
                <a:solidFill>
                  <a:schemeClr val="dk1"/>
                </a:solidFill>
              </a:defRPr>
            </a:lvl1pPr>
            <a:lvl2pPr lvl="1">
              <a:buNone/>
              <a:defRPr>
                <a:solidFill>
                  <a:schemeClr val="dk1"/>
                </a:solidFill>
              </a:defRPr>
            </a:lvl2pPr>
            <a:lvl3pPr lvl="2">
              <a:buNone/>
              <a:defRPr>
                <a:solidFill>
                  <a:schemeClr val="dk1"/>
                </a:solidFill>
              </a:defRPr>
            </a:lvl3pPr>
            <a:lvl4pPr lvl="3">
              <a:buNone/>
              <a:defRPr>
                <a:solidFill>
                  <a:schemeClr val="dk1"/>
                </a:solidFill>
              </a:defRPr>
            </a:lvl4pPr>
            <a:lvl5pPr lvl="4">
              <a:buNone/>
              <a:defRPr>
                <a:solidFill>
                  <a:schemeClr val="dk1"/>
                </a:solidFill>
              </a:defRPr>
            </a:lvl5pPr>
            <a:lvl6pPr lvl="5">
              <a:buNone/>
              <a:defRPr>
                <a:solidFill>
                  <a:schemeClr val="dk1"/>
                </a:solidFill>
              </a:defRPr>
            </a:lvl6pPr>
            <a:lvl7pPr lvl="6">
              <a:buNone/>
              <a:defRPr>
                <a:solidFill>
                  <a:schemeClr val="dk1"/>
                </a:solidFill>
              </a:defRPr>
            </a:lvl7pPr>
            <a:lvl8pPr lvl="7">
              <a:buNone/>
              <a:defRPr>
                <a:solidFill>
                  <a:schemeClr val="dk1"/>
                </a:solidFill>
              </a:defRPr>
            </a:lvl8pPr>
            <a:lvl9pPr lvl="8">
              <a:buNone/>
              <a:defRPr>
                <a:solidFill>
                  <a:schemeClr val="dk1"/>
                </a:solidFill>
              </a:defRPr>
            </a:lvl9pPr>
          </a:lstStyle>
          <a:p>
            <a:fld id="{53620523-0257-48F6-AE6A-DFD44B52B838}" type="slidenum">
              <a:rPr lang="en-IN" smtClean="0"/>
              <a:t>‹#›</a:t>
            </a:fld>
            <a:endParaRPr lang="en-IN"/>
          </a:p>
        </p:txBody>
      </p:sp>
      <p:cxnSp>
        <p:nvCxnSpPr>
          <p:cNvPr id="65" name="Google Shape;65;p11"/>
          <p:cNvCxnSpPr/>
          <p:nvPr/>
        </p:nvCxnSpPr>
        <p:spPr>
          <a:xfrm>
            <a:off x="945638" y="0"/>
            <a:ext cx="0" cy="6858000"/>
          </a:xfrm>
          <a:prstGeom prst="straightConnector1">
            <a:avLst/>
          </a:prstGeom>
          <a:noFill/>
          <a:ln w="9525" cap="flat" cmpd="sng">
            <a:solidFill>
              <a:schemeClr val="dk1"/>
            </a:solidFill>
            <a:prstDash val="solid"/>
            <a:round/>
            <a:headEnd type="none" w="med" len="med"/>
            <a:tailEnd type="none" w="med" len="med"/>
          </a:ln>
        </p:spPr>
      </p:cxnSp>
      <p:sp>
        <p:nvSpPr>
          <p:cNvPr id="66" name="Google Shape;66;p11"/>
          <p:cNvSpPr/>
          <p:nvPr/>
        </p:nvSpPr>
        <p:spPr>
          <a:xfrm>
            <a:off x="844675" y="3294400"/>
            <a:ext cx="201900" cy="2692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FF39D15-8D23-49C1-820D-8A1AC0F72D53}" type="datetimeFigureOut">
              <a:rPr lang="en-IN" smtClean="0"/>
              <a:t>24-01-2022</a:t>
            </a:fld>
            <a:endParaRPr lang="en-I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IN"/>
          </a:p>
        </p:txBody>
      </p:sp>
      <p:sp>
        <p:nvSpPr>
          <p:cNvPr id="6" name="Slide Number Placeholder 5"/>
          <p:cNvSpPr>
            <a:spLocks noGrp="1"/>
          </p:cNvSpPr>
          <p:nvPr>
            <p:ph type="sldNum" sz="quarter" idx="12"/>
          </p:nvPr>
        </p:nvSpPr>
        <p:spPr/>
        <p:txBody>
          <a:bodyPr/>
          <a:lstStyle/>
          <a:p>
            <a:fld id="{53620523-0257-48F6-AE6A-DFD44B52B838}" type="slidenum">
              <a:rPr lang="en-IN" smtClean="0"/>
              <a:t>‹#›</a:t>
            </a:fld>
            <a:endParaRPr lang="en-IN"/>
          </a:p>
        </p:txBody>
      </p:sp>
    </p:spTree>
    <p:extLst>
      <p:ext uri="{BB962C8B-B14F-4D97-AF65-F5344CB8AC3E}">
        <p14:creationId xmlns:p14="http://schemas.microsoft.com/office/powerpoint/2010/main" val="15297938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13"/>
        <p:cNvGrpSpPr/>
        <p:nvPr/>
      </p:nvGrpSpPr>
      <p:grpSpPr>
        <a:xfrm>
          <a:off x="0" y="0"/>
          <a:ext cx="0" cy="0"/>
          <a:chOff x="0" y="0"/>
          <a:chExt cx="0" cy="0"/>
        </a:xfrm>
      </p:grpSpPr>
      <p:sp>
        <p:nvSpPr>
          <p:cNvPr id="14" name="Google Shape;14;p3"/>
          <p:cNvSpPr txBox="1">
            <a:spLocks noGrp="1"/>
          </p:cNvSpPr>
          <p:nvPr>
            <p:ph type="ctrTitle"/>
          </p:nvPr>
        </p:nvSpPr>
        <p:spPr>
          <a:xfrm>
            <a:off x="1530175" y="3077051"/>
            <a:ext cx="6767100" cy="709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rPr lang="en-US" smtClean="0"/>
              <a:t>Click to edit Master title style</a:t>
            </a:r>
            <a:endParaRPr/>
          </a:p>
        </p:txBody>
      </p:sp>
      <p:sp>
        <p:nvSpPr>
          <p:cNvPr id="15" name="Google Shape;15;p3"/>
          <p:cNvSpPr txBox="1">
            <a:spLocks noGrp="1"/>
          </p:cNvSpPr>
          <p:nvPr>
            <p:ph type="subTitle" idx="1"/>
          </p:nvPr>
        </p:nvSpPr>
        <p:spPr>
          <a:xfrm>
            <a:off x="1567326" y="3710551"/>
            <a:ext cx="6927900" cy="4708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r>
              <a:rPr lang="en-US" smtClean="0"/>
              <a:t>Click to edit Master subtitle style</a:t>
            </a:r>
            <a:endParaRPr/>
          </a:p>
        </p:txBody>
      </p:sp>
      <p:sp>
        <p:nvSpPr>
          <p:cNvPr id="16" name="Google Shape;16;p3"/>
          <p:cNvSpPr txBox="1">
            <a:spLocks noGrp="1"/>
          </p:cNvSpPr>
          <p:nvPr>
            <p:ph type="sldNum" idx="12"/>
          </p:nvPr>
        </p:nvSpPr>
        <p:spPr>
          <a:xfrm>
            <a:off x="8523157" y="6336175"/>
            <a:ext cx="548700" cy="420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53620523-0257-48F6-AE6A-DFD44B52B838}" type="slidenum">
              <a:rPr lang="en-IN" smtClean="0"/>
              <a:t>‹#›</a:t>
            </a:fld>
            <a:endParaRPr lang="en-IN"/>
          </a:p>
        </p:txBody>
      </p:sp>
      <p:cxnSp>
        <p:nvCxnSpPr>
          <p:cNvPr id="17" name="Google Shape;17;p3"/>
          <p:cNvCxnSpPr/>
          <p:nvPr/>
        </p:nvCxnSpPr>
        <p:spPr>
          <a:xfrm>
            <a:off x="939645" y="0"/>
            <a:ext cx="0" cy="6858000"/>
          </a:xfrm>
          <a:prstGeom prst="straightConnector1">
            <a:avLst/>
          </a:prstGeom>
          <a:noFill/>
          <a:ln w="9525" cap="flat" cmpd="sng">
            <a:solidFill>
              <a:schemeClr val="accent5"/>
            </a:solidFill>
            <a:prstDash val="solid"/>
            <a:round/>
            <a:headEnd type="none" w="med" len="med"/>
            <a:tailEnd type="none" w="med" len="med"/>
          </a:ln>
        </p:spPr>
      </p:cxnSp>
      <p:sp>
        <p:nvSpPr>
          <p:cNvPr id="18" name="Google Shape;18;p3"/>
          <p:cNvSpPr/>
          <p:nvPr/>
        </p:nvSpPr>
        <p:spPr>
          <a:xfrm flipH="1">
            <a:off x="632556" y="3023204"/>
            <a:ext cx="614400" cy="8192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9"/>
        <p:cNvGrpSpPr/>
        <p:nvPr/>
      </p:nvGrpSpPr>
      <p:grpSpPr>
        <a:xfrm>
          <a:off x="0" y="0"/>
          <a:ext cx="0" cy="0"/>
          <a:chOff x="0" y="0"/>
          <a:chExt cx="0" cy="0"/>
        </a:xfrm>
      </p:grpSpPr>
      <p:cxnSp>
        <p:nvCxnSpPr>
          <p:cNvPr id="20" name="Google Shape;20;p4"/>
          <p:cNvCxnSpPr/>
          <p:nvPr/>
        </p:nvCxnSpPr>
        <p:spPr>
          <a:xfrm>
            <a:off x="945630" y="0"/>
            <a:ext cx="0" cy="6858000"/>
          </a:xfrm>
          <a:prstGeom prst="straightConnector1">
            <a:avLst/>
          </a:prstGeom>
          <a:noFill/>
          <a:ln w="9525" cap="flat" cmpd="sng">
            <a:solidFill>
              <a:schemeClr val="accent5"/>
            </a:solidFill>
            <a:prstDash val="solid"/>
            <a:round/>
            <a:headEnd type="none" w="med" len="med"/>
            <a:tailEnd type="none" w="med" len="med"/>
          </a:ln>
        </p:spPr>
      </p:cxnSp>
      <p:sp>
        <p:nvSpPr>
          <p:cNvPr id="21" name="Google Shape;21;p4"/>
          <p:cNvSpPr/>
          <p:nvPr/>
        </p:nvSpPr>
        <p:spPr>
          <a:xfrm>
            <a:off x="638325" y="3023223"/>
            <a:ext cx="614400" cy="819200"/>
          </a:xfrm>
          <a:prstGeom prst="ellipse">
            <a:avLst/>
          </a:prstGeom>
          <a:solidFill>
            <a:srgbClr val="2E3037"/>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txBox="1">
            <a:spLocks noGrp="1"/>
          </p:cNvSpPr>
          <p:nvPr>
            <p:ph type="body" idx="1"/>
          </p:nvPr>
        </p:nvSpPr>
        <p:spPr>
          <a:xfrm>
            <a:off x="1633225" y="2882400"/>
            <a:ext cx="6700500" cy="1093200"/>
          </a:xfrm>
          <a:prstGeom prst="rect">
            <a:avLst/>
          </a:prstGeom>
        </p:spPr>
        <p:txBody>
          <a:bodyPr spcFirstLastPara="1" wrap="square" lIns="91425" tIns="91425" rIns="91425" bIns="91425" anchor="ctr" anchorCtr="0">
            <a:noAutofit/>
          </a:bodyPr>
          <a:lstStyle>
            <a:lvl1pPr marL="457200" lvl="0" indent="-406400" rtl="0">
              <a:spcBef>
                <a:spcPts val="600"/>
              </a:spcBef>
              <a:spcAft>
                <a:spcPts val="0"/>
              </a:spcAft>
              <a:buSzPts val="2800"/>
              <a:buChar char="◦"/>
              <a:defRPr sz="2800" i="1">
                <a:solidFill>
                  <a:schemeClr val="accent1"/>
                </a:solidFill>
              </a:defRPr>
            </a:lvl1pPr>
            <a:lvl2pPr marL="914400" lvl="1" indent="-406400" rtl="0">
              <a:spcBef>
                <a:spcPts val="0"/>
              </a:spcBef>
              <a:spcAft>
                <a:spcPts val="0"/>
              </a:spcAft>
              <a:buSzPts val="2800"/>
              <a:buChar char="▫"/>
              <a:defRPr sz="2800" i="1">
                <a:solidFill>
                  <a:schemeClr val="accent1"/>
                </a:solidFill>
              </a:defRPr>
            </a:lvl2pPr>
            <a:lvl3pPr marL="1371600" lvl="2" indent="-406400" rtl="0">
              <a:spcBef>
                <a:spcPts val="0"/>
              </a:spcBef>
              <a:spcAft>
                <a:spcPts val="0"/>
              </a:spcAft>
              <a:buSzPts val="2800"/>
              <a:buChar char="■"/>
              <a:defRPr sz="2800" i="1">
                <a:solidFill>
                  <a:schemeClr val="accent1"/>
                </a:solidFill>
              </a:defRPr>
            </a:lvl3pPr>
            <a:lvl4pPr marL="1828800" lvl="3" indent="-406400" rtl="0">
              <a:spcBef>
                <a:spcPts val="0"/>
              </a:spcBef>
              <a:spcAft>
                <a:spcPts val="0"/>
              </a:spcAft>
              <a:buClr>
                <a:schemeClr val="accent1"/>
              </a:buClr>
              <a:buSzPts val="2800"/>
              <a:buChar char="●"/>
              <a:defRPr sz="2800" i="1">
                <a:solidFill>
                  <a:schemeClr val="accent1"/>
                </a:solidFill>
              </a:defRPr>
            </a:lvl4pPr>
            <a:lvl5pPr marL="2286000" lvl="4" indent="-406400" rtl="0">
              <a:spcBef>
                <a:spcPts val="0"/>
              </a:spcBef>
              <a:spcAft>
                <a:spcPts val="0"/>
              </a:spcAft>
              <a:buClr>
                <a:schemeClr val="accent1"/>
              </a:buClr>
              <a:buSzPts val="2800"/>
              <a:buChar char="○"/>
              <a:defRPr sz="2800" i="1">
                <a:solidFill>
                  <a:schemeClr val="accent1"/>
                </a:solidFill>
              </a:defRPr>
            </a:lvl5pPr>
            <a:lvl6pPr marL="2743200" lvl="5" indent="-406400" rtl="0">
              <a:spcBef>
                <a:spcPts val="0"/>
              </a:spcBef>
              <a:spcAft>
                <a:spcPts val="0"/>
              </a:spcAft>
              <a:buClr>
                <a:schemeClr val="accent1"/>
              </a:buClr>
              <a:buSzPts val="2800"/>
              <a:buChar char="■"/>
              <a:defRPr sz="2800" i="1">
                <a:solidFill>
                  <a:schemeClr val="accent1"/>
                </a:solidFill>
              </a:defRPr>
            </a:lvl6pPr>
            <a:lvl7pPr marL="3200400" lvl="6" indent="-406400" rtl="0">
              <a:spcBef>
                <a:spcPts val="0"/>
              </a:spcBef>
              <a:spcAft>
                <a:spcPts val="0"/>
              </a:spcAft>
              <a:buClr>
                <a:schemeClr val="accent1"/>
              </a:buClr>
              <a:buSzPts val="2800"/>
              <a:buChar char="●"/>
              <a:defRPr sz="2800" i="1">
                <a:solidFill>
                  <a:schemeClr val="accent1"/>
                </a:solidFill>
              </a:defRPr>
            </a:lvl7pPr>
            <a:lvl8pPr marL="3657600" lvl="7" indent="-406400" rtl="0">
              <a:spcBef>
                <a:spcPts val="0"/>
              </a:spcBef>
              <a:spcAft>
                <a:spcPts val="0"/>
              </a:spcAft>
              <a:buClr>
                <a:schemeClr val="accent1"/>
              </a:buClr>
              <a:buSzPts val="2800"/>
              <a:buChar char="○"/>
              <a:defRPr sz="2800" i="1">
                <a:solidFill>
                  <a:schemeClr val="accent1"/>
                </a:solidFill>
              </a:defRPr>
            </a:lvl8pPr>
            <a:lvl9pPr marL="4114800" lvl="8" indent="-406400">
              <a:spcBef>
                <a:spcPts val="0"/>
              </a:spcBef>
              <a:spcAft>
                <a:spcPts val="0"/>
              </a:spcAft>
              <a:buClr>
                <a:schemeClr val="accent1"/>
              </a:buClr>
              <a:buSzPts val="2800"/>
              <a:buChar char="■"/>
              <a:defRPr sz="2800" i="1">
                <a:solidFill>
                  <a:schemeClr val="accent1"/>
                </a:solidFill>
              </a:defRPr>
            </a:lvl9pPr>
          </a:lstStyle>
          <a:p>
            <a:pPr lvl="0"/>
            <a:r>
              <a:rPr lang="en-US" smtClean="0"/>
              <a:t>Click to edit Master text styles</a:t>
            </a:r>
          </a:p>
        </p:txBody>
      </p:sp>
      <p:sp>
        <p:nvSpPr>
          <p:cNvPr id="23" name="Google Shape;23;p4"/>
          <p:cNvSpPr txBox="1"/>
          <p:nvPr/>
        </p:nvSpPr>
        <p:spPr>
          <a:xfrm>
            <a:off x="286541" y="2992041"/>
            <a:ext cx="1306200" cy="871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4800" b="1">
                <a:solidFill>
                  <a:schemeClr val="accent1"/>
                </a:solidFill>
                <a:latin typeface="Quicksand"/>
                <a:ea typeface="Quicksand"/>
                <a:cs typeface="Quicksand"/>
                <a:sym typeface="Quicksand"/>
              </a:rPr>
              <a:t>“</a:t>
            </a:r>
            <a:endParaRPr sz="4800" b="1">
              <a:solidFill>
                <a:schemeClr val="accent1"/>
              </a:solidFill>
              <a:latin typeface="Quicksand"/>
              <a:ea typeface="Quicksand"/>
              <a:cs typeface="Quicksand"/>
              <a:sym typeface="Quicksand"/>
            </a:endParaRPr>
          </a:p>
        </p:txBody>
      </p:sp>
      <p:sp>
        <p:nvSpPr>
          <p:cNvPr id="24" name="Google Shape;24;p4"/>
          <p:cNvSpPr txBox="1">
            <a:spLocks noGrp="1"/>
          </p:cNvSpPr>
          <p:nvPr>
            <p:ph type="sldNum" idx="12"/>
          </p:nvPr>
        </p:nvSpPr>
        <p:spPr>
          <a:xfrm>
            <a:off x="8523157" y="6336175"/>
            <a:ext cx="548700" cy="420400"/>
          </a:xfrm>
          <a:prstGeom prst="rect">
            <a:avLst/>
          </a:prstGeom>
        </p:spPr>
        <p:txBody>
          <a:bodyPr spcFirstLastPara="1" wrap="square" lIns="91425" tIns="91425" rIns="91425" bIns="91425" anchor="t" anchorCtr="0">
            <a:noAutofit/>
          </a:bodyPr>
          <a:lstStyle>
            <a:lvl1pPr lvl="0">
              <a:buNone/>
              <a:defRPr>
                <a:solidFill>
                  <a:srgbClr val="39C0BA"/>
                </a:solidFill>
              </a:defRPr>
            </a:lvl1pPr>
            <a:lvl2pPr lvl="1">
              <a:buNone/>
              <a:defRPr>
                <a:solidFill>
                  <a:srgbClr val="39C0BA"/>
                </a:solidFill>
              </a:defRPr>
            </a:lvl2pPr>
            <a:lvl3pPr lvl="2">
              <a:buNone/>
              <a:defRPr>
                <a:solidFill>
                  <a:srgbClr val="39C0BA"/>
                </a:solidFill>
              </a:defRPr>
            </a:lvl3pPr>
            <a:lvl4pPr lvl="3">
              <a:buNone/>
              <a:defRPr>
                <a:solidFill>
                  <a:srgbClr val="39C0BA"/>
                </a:solidFill>
              </a:defRPr>
            </a:lvl4pPr>
            <a:lvl5pPr lvl="4">
              <a:buNone/>
              <a:defRPr>
                <a:solidFill>
                  <a:srgbClr val="39C0BA"/>
                </a:solidFill>
              </a:defRPr>
            </a:lvl5pPr>
            <a:lvl6pPr lvl="5">
              <a:buNone/>
              <a:defRPr>
                <a:solidFill>
                  <a:srgbClr val="39C0BA"/>
                </a:solidFill>
              </a:defRPr>
            </a:lvl6pPr>
            <a:lvl7pPr lvl="6">
              <a:buNone/>
              <a:defRPr>
                <a:solidFill>
                  <a:srgbClr val="39C0BA"/>
                </a:solidFill>
              </a:defRPr>
            </a:lvl7pPr>
            <a:lvl8pPr lvl="7">
              <a:buNone/>
              <a:defRPr>
                <a:solidFill>
                  <a:srgbClr val="39C0BA"/>
                </a:solidFill>
              </a:defRPr>
            </a:lvl8pPr>
            <a:lvl9pPr lvl="8">
              <a:buNone/>
              <a:defRPr>
                <a:solidFill>
                  <a:srgbClr val="39C0BA"/>
                </a:solidFill>
              </a:defRPr>
            </a:lvl9pPr>
          </a:lstStyle>
          <a:p>
            <a:fld id="{53620523-0257-48F6-AE6A-DFD44B52B838}"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1165475" y="732865"/>
            <a:ext cx="6858000" cy="4600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Quicksand"/>
              <a:buNone/>
              <a:defRPr sz="1800">
                <a:latin typeface="Quicksand"/>
                <a:ea typeface="Quicksand"/>
                <a:cs typeface="Quicksand"/>
                <a:sym typeface="Quicksand"/>
              </a:defRPr>
            </a:lvl1pPr>
            <a:lvl2pPr lvl="1" rtl="0">
              <a:spcBef>
                <a:spcPts val="0"/>
              </a:spcBef>
              <a:spcAft>
                <a:spcPts val="0"/>
              </a:spcAft>
              <a:buSzPts val="1800"/>
              <a:buFont typeface="Quicksand"/>
              <a:buNone/>
              <a:defRPr sz="1800">
                <a:latin typeface="Quicksand"/>
                <a:ea typeface="Quicksand"/>
                <a:cs typeface="Quicksand"/>
                <a:sym typeface="Quicksand"/>
              </a:defRPr>
            </a:lvl2pPr>
            <a:lvl3pPr lvl="2" rtl="0">
              <a:spcBef>
                <a:spcPts val="0"/>
              </a:spcBef>
              <a:spcAft>
                <a:spcPts val="0"/>
              </a:spcAft>
              <a:buSzPts val="1800"/>
              <a:buFont typeface="Quicksand"/>
              <a:buNone/>
              <a:defRPr sz="1800">
                <a:latin typeface="Quicksand"/>
                <a:ea typeface="Quicksand"/>
                <a:cs typeface="Quicksand"/>
                <a:sym typeface="Quicksand"/>
              </a:defRPr>
            </a:lvl3pPr>
            <a:lvl4pPr lvl="3" rtl="0">
              <a:spcBef>
                <a:spcPts val="0"/>
              </a:spcBef>
              <a:spcAft>
                <a:spcPts val="0"/>
              </a:spcAft>
              <a:buSzPts val="1800"/>
              <a:buFont typeface="Quicksand"/>
              <a:buNone/>
              <a:defRPr sz="1800">
                <a:latin typeface="Quicksand"/>
                <a:ea typeface="Quicksand"/>
                <a:cs typeface="Quicksand"/>
                <a:sym typeface="Quicksand"/>
              </a:defRPr>
            </a:lvl4pPr>
            <a:lvl5pPr lvl="4" rtl="0">
              <a:spcBef>
                <a:spcPts val="0"/>
              </a:spcBef>
              <a:spcAft>
                <a:spcPts val="0"/>
              </a:spcAft>
              <a:buSzPts val="1800"/>
              <a:buFont typeface="Quicksand"/>
              <a:buNone/>
              <a:defRPr sz="1800">
                <a:latin typeface="Quicksand"/>
                <a:ea typeface="Quicksand"/>
                <a:cs typeface="Quicksand"/>
                <a:sym typeface="Quicksand"/>
              </a:defRPr>
            </a:lvl5pPr>
            <a:lvl6pPr lvl="5" rtl="0">
              <a:spcBef>
                <a:spcPts val="0"/>
              </a:spcBef>
              <a:spcAft>
                <a:spcPts val="0"/>
              </a:spcAft>
              <a:buSzPts val="1800"/>
              <a:buFont typeface="Quicksand"/>
              <a:buNone/>
              <a:defRPr sz="1800">
                <a:latin typeface="Quicksand"/>
                <a:ea typeface="Quicksand"/>
                <a:cs typeface="Quicksand"/>
                <a:sym typeface="Quicksand"/>
              </a:defRPr>
            </a:lvl6pPr>
            <a:lvl7pPr lvl="6" rtl="0">
              <a:spcBef>
                <a:spcPts val="0"/>
              </a:spcBef>
              <a:spcAft>
                <a:spcPts val="0"/>
              </a:spcAft>
              <a:buSzPts val="1800"/>
              <a:buFont typeface="Quicksand"/>
              <a:buNone/>
              <a:defRPr sz="1800">
                <a:latin typeface="Quicksand"/>
                <a:ea typeface="Quicksand"/>
                <a:cs typeface="Quicksand"/>
                <a:sym typeface="Quicksand"/>
              </a:defRPr>
            </a:lvl7pPr>
            <a:lvl8pPr lvl="7" rtl="0">
              <a:spcBef>
                <a:spcPts val="0"/>
              </a:spcBef>
              <a:spcAft>
                <a:spcPts val="0"/>
              </a:spcAft>
              <a:buSzPts val="1800"/>
              <a:buFont typeface="Quicksand"/>
              <a:buNone/>
              <a:defRPr sz="1800">
                <a:latin typeface="Quicksand"/>
                <a:ea typeface="Quicksand"/>
                <a:cs typeface="Quicksand"/>
                <a:sym typeface="Quicksand"/>
              </a:defRPr>
            </a:lvl8pPr>
            <a:lvl9pPr lvl="8" rtl="0">
              <a:spcBef>
                <a:spcPts val="0"/>
              </a:spcBef>
              <a:spcAft>
                <a:spcPts val="0"/>
              </a:spcAft>
              <a:buSzPts val="1800"/>
              <a:buFont typeface="Quicksand"/>
              <a:buNone/>
              <a:defRPr sz="1800">
                <a:latin typeface="Quicksand"/>
                <a:ea typeface="Quicksand"/>
                <a:cs typeface="Quicksand"/>
                <a:sym typeface="Quicksand"/>
              </a:defRPr>
            </a:lvl9pPr>
          </a:lstStyle>
          <a:p>
            <a:r>
              <a:rPr lang="en-US" smtClean="0"/>
              <a:t>Click to edit Master title style</a:t>
            </a:r>
            <a:endParaRPr/>
          </a:p>
        </p:txBody>
      </p:sp>
      <p:sp>
        <p:nvSpPr>
          <p:cNvPr id="27" name="Google Shape;27;p5"/>
          <p:cNvSpPr txBox="1">
            <a:spLocks noGrp="1"/>
          </p:cNvSpPr>
          <p:nvPr>
            <p:ph type="body" idx="1"/>
          </p:nvPr>
        </p:nvSpPr>
        <p:spPr>
          <a:xfrm>
            <a:off x="1165498" y="1449065"/>
            <a:ext cx="6858000" cy="4967600"/>
          </a:xfrm>
          <a:prstGeom prst="rect">
            <a:avLst/>
          </a:prstGeom>
        </p:spPr>
        <p:txBody>
          <a:bodyPr spcFirstLastPara="1" wrap="square" lIns="91425" tIns="91425" rIns="91425" bIns="91425" anchor="t" anchorCtr="0">
            <a:noAutofit/>
          </a:bodyPr>
          <a:lstStyle>
            <a:lvl1pPr marL="457200" lvl="0" indent="-419100" rtl="0">
              <a:spcBef>
                <a:spcPts val="600"/>
              </a:spcBef>
              <a:spcAft>
                <a:spcPts val="0"/>
              </a:spcAft>
              <a:buClr>
                <a:srgbClr val="F3F3F3"/>
              </a:buClr>
              <a:buSzPts val="3000"/>
              <a:buFont typeface="Quicksand"/>
              <a:buChar char="◦"/>
              <a:defRPr sz="3000">
                <a:solidFill>
                  <a:srgbClr val="F3F3F3"/>
                </a:solidFill>
                <a:latin typeface="Quicksand"/>
                <a:ea typeface="Quicksand"/>
                <a:cs typeface="Quicksand"/>
                <a:sym typeface="Quicksand"/>
              </a:defRPr>
            </a:lvl1pPr>
            <a:lvl2pPr marL="914400" lvl="1" indent="-381000" rtl="0">
              <a:spcBef>
                <a:spcPts val="0"/>
              </a:spcBef>
              <a:spcAft>
                <a:spcPts val="0"/>
              </a:spcAft>
              <a:buClr>
                <a:srgbClr val="F3F3F3"/>
              </a:buClr>
              <a:buSzPts val="2400"/>
              <a:buFont typeface="Quicksand"/>
              <a:buChar char="▫"/>
              <a:defRPr sz="2400">
                <a:solidFill>
                  <a:srgbClr val="F3F3F3"/>
                </a:solidFill>
                <a:latin typeface="Quicksand"/>
                <a:ea typeface="Quicksand"/>
                <a:cs typeface="Quicksand"/>
                <a:sym typeface="Quicksand"/>
              </a:defRPr>
            </a:lvl2pPr>
            <a:lvl3pPr marL="1371600" lvl="2" indent="-381000" rtl="0">
              <a:spcBef>
                <a:spcPts val="0"/>
              </a:spcBef>
              <a:spcAft>
                <a:spcPts val="0"/>
              </a:spcAft>
              <a:buClr>
                <a:srgbClr val="F3F3F3"/>
              </a:buClr>
              <a:buSzPts val="2400"/>
              <a:buFont typeface="Quicksand"/>
              <a:buChar char="■"/>
              <a:defRPr sz="2400">
                <a:solidFill>
                  <a:srgbClr val="F3F3F3"/>
                </a:solidFill>
                <a:latin typeface="Quicksand"/>
                <a:ea typeface="Quicksand"/>
                <a:cs typeface="Quicksand"/>
                <a:sym typeface="Quicksand"/>
              </a:defRPr>
            </a:lvl3pPr>
            <a:lvl4pPr marL="1828800" lvl="3" indent="-3429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4pPr>
            <a:lvl5pPr marL="2286000" lvl="4" indent="-3429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5pPr>
            <a:lvl6pPr marL="2743200" lvl="5" indent="-3429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6pPr>
            <a:lvl7pPr marL="3200400" lvl="6" indent="-3429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7pPr>
            <a:lvl8pPr marL="3657600" lvl="7" indent="-3429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8pPr>
            <a:lvl9pPr marL="4114800" lvl="8" indent="-3429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9pPr>
          </a:lstStyle>
          <a:p>
            <a:pPr lvl="0"/>
            <a:r>
              <a:rPr lang="en-US" smtClean="0"/>
              <a:t>Click to edit Master text styles</a:t>
            </a:r>
          </a:p>
        </p:txBody>
      </p:sp>
      <p:sp>
        <p:nvSpPr>
          <p:cNvPr id="28" name="Google Shape;28;p5"/>
          <p:cNvSpPr txBox="1">
            <a:spLocks noGrp="1"/>
          </p:cNvSpPr>
          <p:nvPr>
            <p:ph type="sldNum" idx="12"/>
          </p:nvPr>
        </p:nvSpPr>
        <p:spPr>
          <a:xfrm>
            <a:off x="8523157" y="6336175"/>
            <a:ext cx="548700" cy="420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53620523-0257-48F6-AE6A-DFD44B52B838}" type="slidenum">
              <a:rPr lang="en-IN" smtClean="0"/>
              <a:t>‹#›</a:t>
            </a:fld>
            <a:endParaRPr lang="en-IN"/>
          </a:p>
        </p:txBody>
      </p:sp>
      <p:cxnSp>
        <p:nvCxnSpPr>
          <p:cNvPr id="29" name="Google Shape;29;p5"/>
          <p:cNvCxnSpPr/>
          <p:nvPr/>
        </p:nvCxnSpPr>
        <p:spPr>
          <a:xfrm>
            <a:off x="945638" y="0"/>
            <a:ext cx="0" cy="6858000"/>
          </a:xfrm>
          <a:prstGeom prst="straightConnector1">
            <a:avLst/>
          </a:prstGeom>
          <a:noFill/>
          <a:ln w="9525" cap="flat" cmpd="sng">
            <a:solidFill>
              <a:schemeClr val="accent5"/>
            </a:solidFill>
            <a:prstDash val="solid"/>
            <a:round/>
            <a:headEnd type="none" w="med" len="med"/>
            <a:tailEnd type="none" w="med" len="med"/>
          </a:ln>
        </p:spPr>
      </p:cxnSp>
      <p:sp>
        <p:nvSpPr>
          <p:cNvPr id="30" name="Google Shape;30;p5"/>
          <p:cNvSpPr/>
          <p:nvPr/>
        </p:nvSpPr>
        <p:spPr>
          <a:xfrm>
            <a:off x="874396" y="807725"/>
            <a:ext cx="142500" cy="1900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5"/>
          <p:cNvSpPr/>
          <p:nvPr/>
        </p:nvSpPr>
        <p:spPr>
          <a:xfrm>
            <a:off x="844675" y="1867628"/>
            <a:ext cx="201900" cy="269200"/>
          </a:xfrm>
          <a:prstGeom prst="ellipse">
            <a:avLst/>
          </a:prstGeom>
          <a:solidFill>
            <a:srgbClr val="2E3037"/>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32"/>
        <p:cNvGrpSpPr/>
        <p:nvPr/>
      </p:nvGrpSpPr>
      <p:grpSpPr>
        <a:xfrm>
          <a:off x="0" y="0"/>
          <a:ext cx="0" cy="0"/>
          <a:chOff x="0" y="0"/>
          <a:chExt cx="0" cy="0"/>
        </a:xfrm>
      </p:grpSpPr>
      <p:sp>
        <p:nvSpPr>
          <p:cNvPr id="33" name="Google Shape;33;p6"/>
          <p:cNvSpPr txBox="1">
            <a:spLocks noGrp="1"/>
          </p:cNvSpPr>
          <p:nvPr>
            <p:ph type="title"/>
          </p:nvPr>
        </p:nvSpPr>
        <p:spPr>
          <a:xfrm>
            <a:off x="1165475" y="732865"/>
            <a:ext cx="6858000" cy="460000"/>
          </a:xfrm>
          <a:prstGeom prst="rect">
            <a:avLst/>
          </a:prstGeom>
        </p:spPr>
        <p:txBody>
          <a:bodyPr spcFirstLastPara="1" wrap="square" lIns="91425" tIns="91425" rIns="91425" bIns="91425" anchor="b" anchorCtr="0">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r>
              <a:rPr lang="en-US" smtClean="0"/>
              <a:t>Click to edit Master title style</a:t>
            </a:r>
            <a:endParaRPr/>
          </a:p>
        </p:txBody>
      </p:sp>
      <p:sp>
        <p:nvSpPr>
          <p:cNvPr id="34" name="Google Shape;34;p6"/>
          <p:cNvSpPr txBox="1">
            <a:spLocks noGrp="1"/>
          </p:cNvSpPr>
          <p:nvPr>
            <p:ph type="body" idx="1"/>
          </p:nvPr>
        </p:nvSpPr>
        <p:spPr>
          <a:xfrm>
            <a:off x="1165475" y="1565489"/>
            <a:ext cx="3306900" cy="49676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pPr lvl="0"/>
            <a:r>
              <a:rPr lang="en-US" smtClean="0"/>
              <a:t>Click to edit Master text styles</a:t>
            </a:r>
          </a:p>
        </p:txBody>
      </p:sp>
      <p:sp>
        <p:nvSpPr>
          <p:cNvPr id="35" name="Google Shape;35;p6"/>
          <p:cNvSpPr txBox="1">
            <a:spLocks noGrp="1"/>
          </p:cNvSpPr>
          <p:nvPr>
            <p:ph type="body" idx="2"/>
          </p:nvPr>
        </p:nvSpPr>
        <p:spPr>
          <a:xfrm>
            <a:off x="4671570" y="1565489"/>
            <a:ext cx="3306900" cy="49676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pPr lvl="0"/>
            <a:r>
              <a:rPr lang="en-US" smtClean="0"/>
              <a:t>Click to edit Master text styles</a:t>
            </a:r>
          </a:p>
        </p:txBody>
      </p:sp>
      <p:sp>
        <p:nvSpPr>
          <p:cNvPr id="36" name="Google Shape;36;p6"/>
          <p:cNvSpPr txBox="1">
            <a:spLocks noGrp="1"/>
          </p:cNvSpPr>
          <p:nvPr>
            <p:ph type="sldNum" idx="12"/>
          </p:nvPr>
        </p:nvSpPr>
        <p:spPr>
          <a:xfrm>
            <a:off x="8523157" y="6336175"/>
            <a:ext cx="548700" cy="420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53620523-0257-48F6-AE6A-DFD44B52B838}" type="slidenum">
              <a:rPr lang="en-IN" smtClean="0"/>
              <a:t>‹#›</a:t>
            </a:fld>
            <a:endParaRPr lang="en-IN"/>
          </a:p>
        </p:txBody>
      </p:sp>
      <p:cxnSp>
        <p:nvCxnSpPr>
          <p:cNvPr id="37" name="Google Shape;37;p6"/>
          <p:cNvCxnSpPr/>
          <p:nvPr/>
        </p:nvCxnSpPr>
        <p:spPr>
          <a:xfrm>
            <a:off x="945638" y="0"/>
            <a:ext cx="0" cy="6858000"/>
          </a:xfrm>
          <a:prstGeom prst="straightConnector1">
            <a:avLst/>
          </a:prstGeom>
          <a:noFill/>
          <a:ln w="9525" cap="flat" cmpd="sng">
            <a:solidFill>
              <a:schemeClr val="accent5"/>
            </a:solidFill>
            <a:prstDash val="solid"/>
            <a:round/>
            <a:headEnd type="none" w="med" len="med"/>
            <a:tailEnd type="none" w="med" len="med"/>
          </a:ln>
        </p:spPr>
      </p:cxnSp>
      <p:sp>
        <p:nvSpPr>
          <p:cNvPr id="38" name="Google Shape;38;p6"/>
          <p:cNvSpPr/>
          <p:nvPr/>
        </p:nvSpPr>
        <p:spPr>
          <a:xfrm>
            <a:off x="874396" y="807725"/>
            <a:ext cx="142500" cy="1900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6"/>
          <p:cNvSpPr/>
          <p:nvPr/>
        </p:nvSpPr>
        <p:spPr>
          <a:xfrm>
            <a:off x="844675" y="1867628"/>
            <a:ext cx="201900" cy="269200"/>
          </a:xfrm>
          <a:prstGeom prst="ellipse">
            <a:avLst/>
          </a:prstGeom>
          <a:solidFill>
            <a:srgbClr val="2E3037"/>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1165475" y="732865"/>
            <a:ext cx="6858000" cy="4600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a:lvl1pPr>
            <a:lvl2pPr lvl="1" rtl="0">
              <a:spcBef>
                <a:spcPts val="0"/>
              </a:spcBef>
              <a:spcAft>
                <a:spcPts val="0"/>
              </a:spcAft>
              <a:buSzPts val="1800"/>
              <a:buNone/>
              <a:defRPr/>
            </a:lvl2pPr>
            <a:lvl3pPr lvl="2" rtl="0">
              <a:spcBef>
                <a:spcPts val="0"/>
              </a:spcBef>
              <a:spcAft>
                <a:spcPts val="0"/>
              </a:spcAft>
              <a:buSzPts val="1800"/>
              <a:buNone/>
              <a:defRPr/>
            </a:lvl3pPr>
            <a:lvl4pPr lvl="3" rtl="0">
              <a:spcBef>
                <a:spcPts val="0"/>
              </a:spcBef>
              <a:spcAft>
                <a:spcPts val="0"/>
              </a:spcAft>
              <a:buSzPts val="1800"/>
              <a:buNone/>
              <a:defRPr/>
            </a:lvl4pPr>
            <a:lvl5pPr lvl="4" rtl="0">
              <a:spcBef>
                <a:spcPts val="0"/>
              </a:spcBef>
              <a:spcAft>
                <a:spcPts val="0"/>
              </a:spcAft>
              <a:buSzPts val="1800"/>
              <a:buNone/>
              <a:defRPr/>
            </a:lvl5pPr>
            <a:lvl6pPr lvl="5" rtl="0">
              <a:spcBef>
                <a:spcPts val="0"/>
              </a:spcBef>
              <a:spcAft>
                <a:spcPts val="0"/>
              </a:spcAft>
              <a:buSzPts val="1800"/>
              <a:buNone/>
              <a:defRPr/>
            </a:lvl6pPr>
            <a:lvl7pPr lvl="6" rtl="0">
              <a:spcBef>
                <a:spcPts val="0"/>
              </a:spcBef>
              <a:spcAft>
                <a:spcPts val="0"/>
              </a:spcAft>
              <a:buSzPts val="1800"/>
              <a:buNone/>
              <a:defRPr/>
            </a:lvl7pPr>
            <a:lvl8pPr lvl="7" rtl="0">
              <a:spcBef>
                <a:spcPts val="0"/>
              </a:spcBef>
              <a:spcAft>
                <a:spcPts val="0"/>
              </a:spcAft>
              <a:buSzPts val="1800"/>
              <a:buNone/>
              <a:defRPr/>
            </a:lvl8pPr>
            <a:lvl9pPr lvl="8" rtl="0">
              <a:spcBef>
                <a:spcPts val="0"/>
              </a:spcBef>
              <a:spcAft>
                <a:spcPts val="0"/>
              </a:spcAft>
              <a:buSzPts val="1800"/>
              <a:buNone/>
              <a:defRPr/>
            </a:lvl9pPr>
          </a:lstStyle>
          <a:p>
            <a:r>
              <a:rPr lang="en-US" smtClean="0"/>
              <a:t>Click to edit Master title style</a:t>
            </a:r>
            <a:endParaRPr/>
          </a:p>
        </p:txBody>
      </p:sp>
      <p:sp>
        <p:nvSpPr>
          <p:cNvPr id="42" name="Google Shape;42;p7"/>
          <p:cNvSpPr txBox="1">
            <a:spLocks noGrp="1"/>
          </p:cNvSpPr>
          <p:nvPr>
            <p:ph type="body" idx="1"/>
          </p:nvPr>
        </p:nvSpPr>
        <p:spPr>
          <a:xfrm>
            <a:off x="1165475" y="1589731"/>
            <a:ext cx="2403600" cy="48940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pPr lvl="0"/>
            <a:r>
              <a:rPr lang="en-US" smtClean="0"/>
              <a:t>Click to edit Master text styles</a:t>
            </a:r>
          </a:p>
        </p:txBody>
      </p:sp>
      <p:sp>
        <p:nvSpPr>
          <p:cNvPr id="43" name="Google Shape;43;p7"/>
          <p:cNvSpPr txBox="1">
            <a:spLocks noGrp="1"/>
          </p:cNvSpPr>
          <p:nvPr>
            <p:ph type="body" idx="2"/>
          </p:nvPr>
        </p:nvSpPr>
        <p:spPr>
          <a:xfrm>
            <a:off x="3692249" y="1589731"/>
            <a:ext cx="2403600" cy="48940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pPr lvl="0"/>
            <a:r>
              <a:rPr lang="en-US" smtClean="0"/>
              <a:t>Click to edit Master text styles</a:t>
            </a:r>
          </a:p>
        </p:txBody>
      </p:sp>
      <p:sp>
        <p:nvSpPr>
          <p:cNvPr id="44" name="Google Shape;44;p7"/>
          <p:cNvSpPr txBox="1">
            <a:spLocks noGrp="1"/>
          </p:cNvSpPr>
          <p:nvPr>
            <p:ph type="body" idx="3"/>
          </p:nvPr>
        </p:nvSpPr>
        <p:spPr>
          <a:xfrm>
            <a:off x="6219023" y="1589731"/>
            <a:ext cx="2403600" cy="48940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pPr lvl="0"/>
            <a:r>
              <a:rPr lang="en-US" smtClean="0"/>
              <a:t>Click to edit Master text styles</a:t>
            </a:r>
          </a:p>
        </p:txBody>
      </p:sp>
      <p:sp>
        <p:nvSpPr>
          <p:cNvPr id="45" name="Google Shape;45;p7"/>
          <p:cNvSpPr txBox="1">
            <a:spLocks noGrp="1"/>
          </p:cNvSpPr>
          <p:nvPr>
            <p:ph type="sldNum" idx="12"/>
          </p:nvPr>
        </p:nvSpPr>
        <p:spPr>
          <a:xfrm>
            <a:off x="8523157" y="6336175"/>
            <a:ext cx="548700" cy="420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53620523-0257-48F6-AE6A-DFD44B52B838}" type="slidenum">
              <a:rPr lang="en-IN" smtClean="0"/>
              <a:t>‹#›</a:t>
            </a:fld>
            <a:endParaRPr lang="en-IN"/>
          </a:p>
        </p:txBody>
      </p:sp>
      <p:cxnSp>
        <p:nvCxnSpPr>
          <p:cNvPr id="46" name="Google Shape;46;p7"/>
          <p:cNvCxnSpPr/>
          <p:nvPr/>
        </p:nvCxnSpPr>
        <p:spPr>
          <a:xfrm>
            <a:off x="945638" y="0"/>
            <a:ext cx="0" cy="6858000"/>
          </a:xfrm>
          <a:prstGeom prst="straightConnector1">
            <a:avLst/>
          </a:prstGeom>
          <a:noFill/>
          <a:ln w="9525" cap="flat" cmpd="sng">
            <a:solidFill>
              <a:schemeClr val="accent5"/>
            </a:solidFill>
            <a:prstDash val="solid"/>
            <a:round/>
            <a:headEnd type="none" w="med" len="med"/>
            <a:tailEnd type="none" w="med" len="med"/>
          </a:ln>
        </p:spPr>
      </p:cxnSp>
      <p:sp>
        <p:nvSpPr>
          <p:cNvPr id="47" name="Google Shape;47;p7"/>
          <p:cNvSpPr/>
          <p:nvPr/>
        </p:nvSpPr>
        <p:spPr>
          <a:xfrm>
            <a:off x="874396" y="807725"/>
            <a:ext cx="142500" cy="1900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7"/>
          <p:cNvSpPr/>
          <p:nvPr/>
        </p:nvSpPr>
        <p:spPr>
          <a:xfrm>
            <a:off x="844675" y="1867628"/>
            <a:ext cx="201900" cy="269200"/>
          </a:xfrm>
          <a:prstGeom prst="ellipse">
            <a:avLst/>
          </a:prstGeom>
          <a:solidFill>
            <a:srgbClr val="2E3037"/>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1165475" y="732865"/>
            <a:ext cx="6858000" cy="460000"/>
          </a:xfrm>
          <a:prstGeom prst="rect">
            <a:avLst/>
          </a:prstGeom>
        </p:spPr>
        <p:txBody>
          <a:bodyPr spcFirstLastPara="1" wrap="square" lIns="91425" tIns="91425" rIns="91425" bIns="91425" anchor="b" anchorCtr="0">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r>
              <a:rPr lang="en-US" smtClean="0"/>
              <a:t>Click to edit Master title style</a:t>
            </a:r>
            <a:endParaRPr/>
          </a:p>
        </p:txBody>
      </p:sp>
      <p:sp>
        <p:nvSpPr>
          <p:cNvPr id="51" name="Google Shape;51;p8"/>
          <p:cNvSpPr txBox="1">
            <a:spLocks noGrp="1"/>
          </p:cNvSpPr>
          <p:nvPr>
            <p:ph type="sldNum" idx="12"/>
          </p:nvPr>
        </p:nvSpPr>
        <p:spPr>
          <a:xfrm>
            <a:off x="8523157" y="6336175"/>
            <a:ext cx="548700" cy="420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53620523-0257-48F6-AE6A-DFD44B52B838}" type="slidenum">
              <a:rPr lang="en-IN" smtClean="0"/>
              <a:t>‹#›</a:t>
            </a:fld>
            <a:endParaRPr lang="en-IN"/>
          </a:p>
        </p:txBody>
      </p:sp>
      <p:cxnSp>
        <p:nvCxnSpPr>
          <p:cNvPr id="52" name="Google Shape;52;p8"/>
          <p:cNvCxnSpPr/>
          <p:nvPr/>
        </p:nvCxnSpPr>
        <p:spPr>
          <a:xfrm>
            <a:off x="945638" y="0"/>
            <a:ext cx="0" cy="6858000"/>
          </a:xfrm>
          <a:prstGeom prst="straightConnector1">
            <a:avLst/>
          </a:prstGeom>
          <a:noFill/>
          <a:ln w="9525" cap="flat" cmpd="sng">
            <a:solidFill>
              <a:schemeClr val="accent5"/>
            </a:solidFill>
            <a:prstDash val="solid"/>
            <a:round/>
            <a:headEnd type="none" w="med" len="med"/>
            <a:tailEnd type="none" w="med" len="med"/>
          </a:ln>
        </p:spPr>
      </p:cxnSp>
      <p:sp>
        <p:nvSpPr>
          <p:cNvPr id="53" name="Google Shape;53;p8"/>
          <p:cNvSpPr/>
          <p:nvPr/>
        </p:nvSpPr>
        <p:spPr>
          <a:xfrm>
            <a:off x="874396" y="807725"/>
            <a:ext cx="142500" cy="1900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54"/>
        <p:cNvGrpSpPr/>
        <p:nvPr/>
      </p:nvGrpSpPr>
      <p:grpSpPr>
        <a:xfrm>
          <a:off x="0" y="0"/>
          <a:ext cx="0" cy="0"/>
          <a:chOff x="0" y="0"/>
          <a:chExt cx="0" cy="0"/>
        </a:xfrm>
      </p:grpSpPr>
      <p:sp>
        <p:nvSpPr>
          <p:cNvPr id="55" name="Google Shape;55;p9"/>
          <p:cNvSpPr txBox="1">
            <a:spLocks noGrp="1"/>
          </p:cNvSpPr>
          <p:nvPr>
            <p:ph type="body" idx="1"/>
          </p:nvPr>
        </p:nvSpPr>
        <p:spPr>
          <a:xfrm>
            <a:off x="1165475" y="5775089"/>
            <a:ext cx="7521300" cy="578800"/>
          </a:xfrm>
          <a:prstGeom prst="rect">
            <a:avLst/>
          </a:prstGeom>
        </p:spPr>
        <p:txBody>
          <a:bodyPr spcFirstLastPara="1" wrap="square" lIns="91425" tIns="91425" rIns="91425" bIns="91425" anchor="t" anchorCtr="0">
            <a:noAutofit/>
          </a:bodyPr>
          <a:lstStyle>
            <a:lvl1pPr marL="457200" lvl="0" indent="-228600">
              <a:spcBef>
                <a:spcPts val="360"/>
              </a:spcBef>
              <a:spcAft>
                <a:spcPts val="0"/>
              </a:spcAft>
              <a:buSzPts val="1800"/>
              <a:buNone/>
              <a:defRPr sz="1800"/>
            </a:lvl1pPr>
          </a:lstStyle>
          <a:p>
            <a:pPr lvl="0"/>
            <a:r>
              <a:rPr lang="en-US" smtClean="0"/>
              <a:t>Click to edit Master text styles</a:t>
            </a:r>
          </a:p>
        </p:txBody>
      </p:sp>
      <p:sp>
        <p:nvSpPr>
          <p:cNvPr id="56" name="Google Shape;56;p9"/>
          <p:cNvSpPr txBox="1">
            <a:spLocks noGrp="1"/>
          </p:cNvSpPr>
          <p:nvPr>
            <p:ph type="sldNum" idx="12"/>
          </p:nvPr>
        </p:nvSpPr>
        <p:spPr>
          <a:xfrm>
            <a:off x="8523157" y="6336175"/>
            <a:ext cx="548700" cy="420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53620523-0257-48F6-AE6A-DFD44B52B838}" type="slidenum">
              <a:rPr lang="en-IN" smtClean="0"/>
              <a:t>‹#›</a:t>
            </a:fld>
            <a:endParaRPr lang="en-IN"/>
          </a:p>
        </p:txBody>
      </p:sp>
      <p:cxnSp>
        <p:nvCxnSpPr>
          <p:cNvPr id="57" name="Google Shape;57;p9"/>
          <p:cNvCxnSpPr/>
          <p:nvPr/>
        </p:nvCxnSpPr>
        <p:spPr>
          <a:xfrm>
            <a:off x="945638" y="0"/>
            <a:ext cx="0" cy="6858000"/>
          </a:xfrm>
          <a:prstGeom prst="straightConnector1">
            <a:avLst/>
          </a:prstGeom>
          <a:noFill/>
          <a:ln w="9525" cap="flat" cmpd="sng">
            <a:solidFill>
              <a:schemeClr val="accent5"/>
            </a:solidFill>
            <a:prstDash val="solid"/>
            <a:round/>
            <a:headEnd type="none" w="med" len="med"/>
            <a:tailEnd type="none" w="med" len="med"/>
          </a:ln>
        </p:spPr>
      </p:cxnSp>
      <p:sp>
        <p:nvSpPr>
          <p:cNvPr id="58" name="Google Shape;58;p9"/>
          <p:cNvSpPr/>
          <p:nvPr/>
        </p:nvSpPr>
        <p:spPr>
          <a:xfrm>
            <a:off x="844675" y="6006828"/>
            <a:ext cx="201900" cy="269200"/>
          </a:xfrm>
          <a:prstGeom prst="ellipse">
            <a:avLst/>
          </a:prstGeom>
          <a:solidFill>
            <a:srgbClr val="2E3037"/>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9"/>
        <p:cNvGrpSpPr/>
        <p:nvPr/>
      </p:nvGrpSpPr>
      <p:grpSpPr>
        <a:xfrm>
          <a:off x="0" y="0"/>
          <a:ext cx="0" cy="0"/>
          <a:chOff x="0" y="0"/>
          <a:chExt cx="0" cy="0"/>
        </a:xfrm>
      </p:grpSpPr>
      <p:sp>
        <p:nvSpPr>
          <p:cNvPr id="60" name="Google Shape;60;p10"/>
          <p:cNvSpPr txBox="1">
            <a:spLocks noGrp="1"/>
          </p:cNvSpPr>
          <p:nvPr>
            <p:ph type="sldNum" idx="12"/>
          </p:nvPr>
        </p:nvSpPr>
        <p:spPr>
          <a:xfrm>
            <a:off x="8523157" y="6336175"/>
            <a:ext cx="548700" cy="420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53620523-0257-48F6-AE6A-DFD44B52B838}" type="slidenum">
              <a:rPr lang="en-IN" smtClean="0"/>
              <a:t>‹#›</a:t>
            </a:fld>
            <a:endParaRPr lang="en-IN"/>
          </a:p>
        </p:txBody>
      </p:sp>
      <p:cxnSp>
        <p:nvCxnSpPr>
          <p:cNvPr id="61" name="Google Shape;61;p10"/>
          <p:cNvCxnSpPr/>
          <p:nvPr/>
        </p:nvCxnSpPr>
        <p:spPr>
          <a:xfrm>
            <a:off x="945638" y="0"/>
            <a:ext cx="0" cy="6858000"/>
          </a:xfrm>
          <a:prstGeom prst="straightConnector1">
            <a:avLst/>
          </a:prstGeom>
          <a:noFill/>
          <a:ln w="9525" cap="flat" cmpd="sng">
            <a:solidFill>
              <a:srgbClr val="999FA9"/>
            </a:solidFill>
            <a:prstDash val="solid"/>
            <a:round/>
            <a:headEnd type="none" w="med" len="med"/>
            <a:tailEnd type="none" w="med" len="med"/>
          </a:ln>
        </p:spPr>
      </p:cxnSp>
      <p:sp>
        <p:nvSpPr>
          <p:cNvPr id="62" name="Google Shape;62;p10"/>
          <p:cNvSpPr/>
          <p:nvPr/>
        </p:nvSpPr>
        <p:spPr>
          <a:xfrm>
            <a:off x="844675" y="3294400"/>
            <a:ext cx="201900" cy="269200"/>
          </a:xfrm>
          <a:prstGeom prst="ellipse">
            <a:avLst/>
          </a:prstGeom>
          <a:solidFill>
            <a:srgbClr val="2E3037"/>
          </a:solidFill>
          <a:ln w="9525" cap="flat" cmpd="sng">
            <a:solidFill>
              <a:srgbClr val="999FA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165475" y="732865"/>
            <a:ext cx="6858000" cy="4600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1pPr>
            <a:lvl2pPr lvl="1">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2pPr>
            <a:lvl3pPr lvl="2">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3pPr>
            <a:lvl4pPr lvl="3">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4pPr>
            <a:lvl5pPr lvl="4">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5pPr>
            <a:lvl6pPr lvl="5">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6pPr>
            <a:lvl7pPr lvl="6">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7pPr>
            <a:lvl8pPr lvl="7">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8pPr>
            <a:lvl9pPr lvl="8">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9pPr>
          </a:lstStyle>
          <a:p>
            <a:endParaRPr/>
          </a:p>
        </p:txBody>
      </p:sp>
      <p:sp>
        <p:nvSpPr>
          <p:cNvPr id="7" name="Google Shape;7;p1"/>
          <p:cNvSpPr txBox="1">
            <a:spLocks noGrp="1"/>
          </p:cNvSpPr>
          <p:nvPr>
            <p:ph type="body" idx="1"/>
          </p:nvPr>
        </p:nvSpPr>
        <p:spPr>
          <a:xfrm>
            <a:off x="1165498" y="1449065"/>
            <a:ext cx="6858000" cy="49676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1"/>
              </a:buClr>
              <a:buSzPts val="2400"/>
              <a:buFont typeface="Quicksand"/>
              <a:buChar char="◦"/>
              <a:defRPr sz="2400">
                <a:solidFill>
                  <a:schemeClr val="lt1"/>
                </a:solidFill>
                <a:latin typeface="Quicksand"/>
                <a:ea typeface="Quicksand"/>
                <a:cs typeface="Quicksand"/>
                <a:sym typeface="Quicksand"/>
              </a:defRPr>
            </a:lvl1pPr>
            <a:lvl2pPr marL="914400" lvl="1" indent="-381000">
              <a:spcBef>
                <a:spcPts val="0"/>
              </a:spcBef>
              <a:spcAft>
                <a:spcPts val="0"/>
              </a:spcAft>
              <a:buClr>
                <a:schemeClr val="accent1"/>
              </a:buClr>
              <a:buSzPts val="2400"/>
              <a:buFont typeface="Quicksand"/>
              <a:buChar char="▫"/>
              <a:defRPr sz="2400">
                <a:solidFill>
                  <a:schemeClr val="lt1"/>
                </a:solidFill>
                <a:latin typeface="Quicksand"/>
                <a:ea typeface="Quicksand"/>
                <a:cs typeface="Quicksand"/>
                <a:sym typeface="Quicksand"/>
              </a:defRPr>
            </a:lvl2pPr>
            <a:lvl3pPr marL="1371600" lvl="2" indent="-381000">
              <a:spcBef>
                <a:spcPts val="0"/>
              </a:spcBef>
              <a:spcAft>
                <a:spcPts val="0"/>
              </a:spcAft>
              <a:buClr>
                <a:schemeClr val="accent1"/>
              </a:buClr>
              <a:buSzPts val="2400"/>
              <a:buFont typeface="Quicksand"/>
              <a:buChar char="■"/>
              <a:defRPr sz="2400">
                <a:solidFill>
                  <a:schemeClr val="lt1"/>
                </a:solidFill>
                <a:latin typeface="Quicksand"/>
                <a:ea typeface="Quicksand"/>
                <a:cs typeface="Quicksand"/>
                <a:sym typeface="Quicksand"/>
              </a:defRPr>
            </a:lvl3pPr>
            <a:lvl4pPr marL="1828800" lvl="3"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4pPr>
            <a:lvl5pPr marL="2286000" lvl="4"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5pPr>
            <a:lvl6pPr marL="2743200" lvl="5"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6pPr>
            <a:lvl7pPr marL="3200400" lvl="6"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7pPr>
            <a:lvl8pPr marL="3657600" lvl="7"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8pPr>
            <a:lvl9pPr marL="4114800" lvl="8"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9pPr>
          </a:lstStyle>
          <a:p>
            <a:endParaRPr/>
          </a:p>
        </p:txBody>
      </p:sp>
      <p:sp>
        <p:nvSpPr>
          <p:cNvPr id="8" name="Google Shape;8;p1"/>
          <p:cNvSpPr txBox="1">
            <a:spLocks noGrp="1"/>
          </p:cNvSpPr>
          <p:nvPr>
            <p:ph type="sldNum" idx="12"/>
          </p:nvPr>
        </p:nvSpPr>
        <p:spPr>
          <a:xfrm>
            <a:off x="8523157" y="6336175"/>
            <a:ext cx="548700" cy="420400"/>
          </a:xfrm>
          <a:prstGeom prst="rect">
            <a:avLst/>
          </a:prstGeom>
          <a:noFill/>
          <a:ln>
            <a:noFill/>
          </a:ln>
        </p:spPr>
        <p:txBody>
          <a:bodyPr spcFirstLastPara="1" wrap="square" lIns="91425" tIns="91425" rIns="91425" bIns="91425" anchor="t" anchorCtr="0">
            <a:noAutofit/>
          </a:bodyPr>
          <a:lstStyle>
            <a:lvl1pPr lvl="0" algn="r">
              <a:buNone/>
              <a:defRPr sz="1200">
                <a:solidFill>
                  <a:schemeClr val="accent1"/>
                </a:solidFill>
                <a:latin typeface="Quicksand"/>
                <a:ea typeface="Quicksand"/>
                <a:cs typeface="Quicksand"/>
                <a:sym typeface="Quicksand"/>
              </a:defRPr>
            </a:lvl1pPr>
            <a:lvl2pPr lvl="1" algn="r">
              <a:buNone/>
              <a:defRPr sz="1200">
                <a:solidFill>
                  <a:schemeClr val="accent1"/>
                </a:solidFill>
                <a:latin typeface="Quicksand"/>
                <a:ea typeface="Quicksand"/>
                <a:cs typeface="Quicksand"/>
                <a:sym typeface="Quicksand"/>
              </a:defRPr>
            </a:lvl2pPr>
            <a:lvl3pPr lvl="2" algn="r">
              <a:buNone/>
              <a:defRPr sz="1200">
                <a:solidFill>
                  <a:schemeClr val="accent1"/>
                </a:solidFill>
                <a:latin typeface="Quicksand"/>
                <a:ea typeface="Quicksand"/>
                <a:cs typeface="Quicksand"/>
                <a:sym typeface="Quicksand"/>
              </a:defRPr>
            </a:lvl3pPr>
            <a:lvl4pPr lvl="3" algn="r">
              <a:buNone/>
              <a:defRPr sz="1200">
                <a:solidFill>
                  <a:schemeClr val="accent1"/>
                </a:solidFill>
                <a:latin typeface="Quicksand"/>
                <a:ea typeface="Quicksand"/>
                <a:cs typeface="Quicksand"/>
                <a:sym typeface="Quicksand"/>
              </a:defRPr>
            </a:lvl4pPr>
            <a:lvl5pPr lvl="4" algn="r">
              <a:buNone/>
              <a:defRPr sz="1200">
                <a:solidFill>
                  <a:schemeClr val="accent1"/>
                </a:solidFill>
                <a:latin typeface="Quicksand"/>
                <a:ea typeface="Quicksand"/>
                <a:cs typeface="Quicksand"/>
                <a:sym typeface="Quicksand"/>
              </a:defRPr>
            </a:lvl5pPr>
            <a:lvl6pPr lvl="5" algn="r">
              <a:buNone/>
              <a:defRPr sz="1200">
                <a:solidFill>
                  <a:schemeClr val="accent1"/>
                </a:solidFill>
                <a:latin typeface="Quicksand"/>
                <a:ea typeface="Quicksand"/>
                <a:cs typeface="Quicksand"/>
                <a:sym typeface="Quicksand"/>
              </a:defRPr>
            </a:lvl6pPr>
            <a:lvl7pPr lvl="6" algn="r">
              <a:buNone/>
              <a:defRPr sz="1200">
                <a:solidFill>
                  <a:schemeClr val="accent1"/>
                </a:solidFill>
                <a:latin typeface="Quicksand"/>
                <a:ea typeface="Quicksand"/>
                <a:cs typeface="Quicksand"/>
                <a:sym typeface="Quicksand"/>
              </a:defRPr>
            </a:lvl7pPr>
            <a:lvl8pPr lvl="7" algn="r">
              <a:buNone/>
              <a:defRPr sz="1200">
                <a:solidFill>
                  <a:schemeClr val="accent1"/>
                </a:solidFill>
                <a:latin typeface="Quicksand"/>
                <a:ea typeface="Quicksand"/>
                <a:cs typeface="Quicksand"/>
                <a:sym typeface="Quicksand"/>
              </a:defRPr>
            </a:lvl8pPr>
            <a:lvl9pPr lvl="8" algn="r">
              <a:buNone/>
              <a:defRPr sz="1200">
                <a:solidFill>
                  <a:schemeClr val="accent1"/>
                </a:solidFill>
                <a:latin typeface="Quicksand"/>
                <a:ea typeface="Quicksand"/>
                <a:cs typeface="Quicksand"/>
                <a:sym typeface="Quicksand"/>
              </a:defRPr>
            </a:lvl9pPr>
          </a:lstStyle>
          <a:p>
            <a:fld id="{53620523-0257-48F6-AE6A-DFD44B52B838}" type="slidenum">
              <a:rPr lang="en-IN" smtClean="0"/>
              <a:t>‹#›</a:t>
            </a:fld>
            <a:endParaRPr lang="en-IN"/>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fade thruBlk="1"/>
  </p:transition>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hyperlink" Target="https://www.w3schools.com/cs/default.asp" TargetMode="External"/><Relationship Id="rId2" Type="http://schemas.openxmlformats.org/officeDocument/2006/relationships/hyperlink" Target="https://www.w3schools.com/cpp/default.asp" TargetMode="Externa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Java Workshop</a:t>
            </a:r>
            <a:endParaRPr lang="en-IN" dirty="0"/>
          </a:p>
        </p:txBody>
      </p:sp>
      <p:sp>
        <p:nvSpPr>
          <p:cNvPr id="5" name="TextBox 4"/>
          <p:cNvSpPr txBox="1"/>
          <p:nvPr/>
        </p:nvSpPr>
        <p:spPr>
          <a:xfrm>
            <a:off x="6444208" y="5157192"/>
            <a:ext cx="1302472" cy="646331"/>
          </a:xfrm>
          <a:prstGeom prst="rect">
            <a:avLst/>
          </a:prstGeom>
          <a:noFill/>
        </p:spPr>
        <p:txBody>
          <a:bodyPr wrap="none" rtlCol="0">
            <a:spAutoFit/>
          </a:bodyPr>
          <a:lstStyle/>
          <a:p>
            <a:pPr marL="285750" indent="-285750">
              <a:buFontTx/>
              <a:buChar char="-"/>
            </a:pPr>
            <a:r>
              <a:rPr lang="en-US" dirty="0" err="1" smtClean="0">
                <a:solidFill>
                  <a:schemeClr val="bg1"/>
                </a:solidFill>
              </a:rPr>
              <a:t>Vasanth</a:t>
            </a:r>
            <a:endParaRPr lang="en-US" dirty="0" smtClean="0">
              <a:solidFill>
                <a:schemeClr val="bg1"/>
              </a:solidFill>
            </a:endParaRPr>
          </a:p>
          <a:p>
            <a:r>
              <a:rPr lang="en-US" dirty="0" smtClean="0">
                <a:solidFill>
                  <a:schemeClr val="bg1"/>
                </a:solidFill>
              </a:rPr>
              <a:t> </a:t>
            </a:r>
            <a:r>
              <a:rPr lang="en-US" dirty="0" err="1" smtClean="0">
                <a:solidFill>
                  <a:schemeClr val="bg1"/>
                </a:solidFill>
              </a:rPr>
              <a:t>Geeksgod</a:t>
            </a:r>
            <a:endParaRPr lang="en-IN" dirty="0">
              <a:solidFill>
                <a:schemeClr val="bg1"/>
              </a:solidFill>
            </a:endParaRPr>
          </a:p>
        </p:txBody>
      </p:sp>
    </p:spTree>
    <p:extLst>
      <p:ext uri="{BB962C8B-B14F-4D97-AF65-F5344CB8AC3E}">
        <p14:creationId xmlns:p14="http://schemas.microsoft.com/office/powerpoint/2010/main" val="12868683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If else	</a:t>
            </a:r>
            <a:endParaRPr lang="en-IN"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9791" y="620688"/>
            <a:ext cx="4639221" cy="5862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383719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If-else-if</a:t>
            </a:r>
            <a:endParaRPr lang="en-IN"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1426168"/>
            <a:ext cx="6429093" cy="4752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211555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Ternary Operator</a:t>
            </a:r>
            <a:endParaRPr lang="en-IN" dirty="0"/>
          </a:p>
        </p:txBody>
      </p:sp>
      <p:sp>
        <p:nvSpPr>
          <p:cNvPr id="3" name="Text Placeholder 2"/>
          <p:cNvSpPr>
            <a:spLocks noGrp="1"/>
          </p:cNvSpPr>
          <p:nvPr>
            <p:ph type="body" idx="1"/>
          </p:nvPr>
        </p:nvSpPr>
        <p:spPr>
          <a:xfrm>
            <a:off x="1205341" y="1412776"/>
            <a:ext cx="7366942" cy="792089"/>
          </a:xfrm>
        </p:spPr>
        <p:txBody>
          <a:bodyPr/>
          <a:lstStyle/>
          <a:p>
            <a:pPr marL="38100" indent="0">
              <a:buNone/>
            </a:pPr>
            <a:r>
              <a:rPr lang="en-IN" sz="2400" smtClean="0"/>
              <a:t>variable</a:t>
            </a:r>
            <a:r>
              <a:rPr lang="en-IN" sz="2400" dirty="0"/>
              <a:t> = (condition) ? expression1 : expression2  </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2564904"/>
            <a:ext cx="6970329" cy="30142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521513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Switch Case</a:t>
            </a:r>
            <a:endParaRPr lang="en-IN"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736" y="1268760"/>
            <a:ext cx="5588099" cy="5468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736114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Loops in Java</a:t>
            </a:r>
            <a:endParaRPr lang="en-IN" dirty="0"/>
          </a:p>
        </p:txBody>
      </p:sp>
      <p:sp>
        <p:nvSpPr>
          <p:cNvPr id="3" name="Text Placeholder 2"/>
          <p:cNvSpPr>
            <a:spLocks noGrp="1"/>
          </p:cNvSpPr>
          <p:nvPr>
            <p:ph type="body" idx="1"/>
          </p:nvPr>
        </p:nvSpPr>
        <p:spPr/>
        <p:txBody>
          <a:bodyPr/>
          <a:lstStyle/>
          <a:p>
            <a:r>
              <a:rPr lang="en-US" sz="2400" dirty="0" smtClean="0"/>
              <a:t>Loops </a:t>
            </a:r>
            <a:r>
              <a:rPr lang="en-US" sz="2400" dirty="0"/>
              <a:t>in programming languages is a feature which facilitates the execution of a set of instructions/functions repeatedly while some condition evaluates to true.</a:t>
            </a:r>
            <a:br>
              <a:rPr lang="en-US" sz="2400" dirty="0"/>
            </a:br>
            <a:r>
              <a:rPr lang="en-US" sz="2400" dirty="0"/>
              <a:t>Java provides three ways for executing the loops. While all the ways provide similar basic functionality, they differ in their syntax and condition checking time</a:t>
            </a:r>
            <a:r>
              <a:rPr lang="en-US" sz="2400" dirty="0" smtClean="0"/>
              <a:t>.</a:t>
            </a:r>
          </a:p>
          <a:p>
            <a:r>
              <a:rPr lang="en-US" sz="2400" dirty="0" smtClean="0"/>
              <a:t>While loop</a:t>
            </a:r>
          </a:p>
          <a:p>
            <a:r>
              <a:rPr lang="en-US" sz="2400" dirty="0" smtClean="0"/>
              <a:t>For loop</a:t>
            </a:r>
          </a:p>
          <a:p>
            <a:r>
              <a:rPr lang="en-US" sz="2400" dirty="0" smtClean="0"/>
              <a:t>Do While loop</a:t>
            </a:r>
            <a:endParaRPr lang="en-IN" sz="2400" dirty="0"/>
          </a:p>
        </p:txBody>
      </p:sp>
    </p:spTree>
    <p:extLst>
      <p:ext uri="{BB962C8B-B14F-4D97-AF65-F5344CB8AC3E}">
        <p14:creationId xmlns:p14="http://schemas.microsoft.com/office/powerpoint/2010/main" val="24631039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While loop	</a:t>
            </a:r>
            <a:endParaRPr lang="en-IN"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5" y="1844824"/>
            <a:ext cx="6694803" cy="3888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971909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While loop</a:t>
            </a:r>
            <a:endParaRPr lang="en-IN" dirty="0"/>
          </a:p>
        </p:txBody>
      </p:sp>
      <p:pic>
        <p:nvPicPr>
          <p:cNvPr id="6146" name="Picture 2" descr="Java while loop with Examples - GeeksforGeek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59632" y="1484783"/>
            <a:ext cx="7359759" cy="45290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09887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 while loop</a:t>
            </a:r>
            <a:endParaRPr lang="en-IN"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1764271"/>
            <a:ext cx="6552728" cy="38144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437429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 While Loop</a:t>
            </a:r>
            <a:endParaRPr lang="en-IN" dirty="0"/>
          </a:p>
        </p:txBody>
      </p:sp>
      <p:pic>
        <p:nvPicPr>
          <p:cNvPr id="7170" name="Picture 2" descr="Java do-while loop with Examples - GeeksforGeek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59632" y="1412776"/>
            <a:ext cx="7369253" cy="45365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53745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loop</a:t>
            </a:r>
            <a:endParaRPr lang="en-IN"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1916832"/>
            <a:ext cx="7573803" cy="3096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188615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Java	</a:t>
            </a:r>
            <a:endParaRPr lang="en-IN" dirty="0"/>
          </a:p>
        </p:txBody>
      </p:sp>
      <p:sp>
        <p:nvSpPr>
          <p:cNvPr id="3" name="Text Placeholder 2"/>
          <p:cNvSpPr>
            <a:spLocks noGrp="1"/>
          </p:cNvSpPr>
          <p:nvPr>
            <p:ph type="body" idx="1"/>
          </p:nvPr>
        </p:nvSpPr>
        <p:spPr/>
        <p:txBody>
          <a:bodyPr/>
          <a:lstStyle/>
          <a:p>
            <a:r>
              <a:rPr lang="en-US" dirty="0" smtClean="0"/>
              <a:t>Java is an Object Oriented programming language</a:t>
            </a:r>
          </a:p>
          <a:p>
            <a:pPr marL="38100" indent="0">
              <a:buNone/>
            </a:pPr>
            <a:endParaRPr lang="en-US" dirty="0" smtClean="0"/>
          </a:p>
          <a:p>
            <a:r>
              <a:rPr lang="en-US" dirty="0" smtClean="0"/>
              <a:t>It was created in 1995.</a:t>
            </a:r>
          </a:p>
          <a:p>
            <a:pPr marL="38100" indent="0">
              <a:buNone/>
            </a:pPr>
            <a:endParaRPr lang="en-US" dirty="0" smtClean="0"/>
          </a:p>
          <a:p>
            <a:r>
              <a:rPr lang="en-US" dirty="0" smtClean="0"/>
              <a:t>It is owned by Oracle and more than 3 billion devices use Java</a:t>
            </a:r>
            <a:endParaRPr lang="en-IN" dirty="0"/>
          </a:p>
        </p:txBody>
      </p:sp>
    </p:spTree>
    <p:extLst>
      <p:ext uri="{BB962C8B-B14F-4D97-AF65-F5344CB8AC3E}">
        <p14:creationId xmlns:p14="http://schemas.microsoft.com/office/powerpoint/2010/main" val="12011711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Loop</a:t>
            </a:r>
            <a:endParaRPr lang="en-IN" dirty="0"/>
          </a:p>
        </p:txBody>
      </p:sp>
      <p:pic>
        <p:nvPicPr>
          <p:cNvPr id="4" name="Picture 2" descr="For Loop in Java - Developer Help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1844824"/>
            <a:ext cx="7160815" cy="30963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64215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methods</a:t>
            </a:r>
            <a:endParaRPr lang="en-IN" dirty="0"/>
          </a:p>
        </p:txBody>
      </p:sp>
      <p:sp>
        <p:nvSpPr>
          <p:cNvPr id="3" name="Text Placeholder 2"/>
          <p:cNvSpPr>
            <a:spLocks noGrp="1"/>
          </p:cNvSpPr>
          <p:nvPr>
            <p:ph type="body" idx="1"/>
          </p:nvPr>
        </p:nvSpPr>
        <p:spPr/>
        <p:txBody>
          <a:bodyPr/>
          <a:lstStyle/>
          <a:p>
            <a:r>
              <a:rPr lang="en-US" sz="2000" dirty="0"/>
              <a:t>A </a:t>
            </a:r>
            <a:r>
              <a:rPr lang="en-US" sz="2000" b="1" dirty="0"/>
              <a:t>method</a:t>
            </a:r>
            <a:r>
              <a:rPr lang="en-US" sz="2000" dirty="0"/>
              <a:t> is a block of code or collection of statements or a set of code grouped together to perform a certain task or operation. It is used to achieve the </a:t>
            </a:r>
            <a:r>
              <a:rPr lang="en-US" sz="2000" b="1" dirty="0"/>
              <a:t>reusability</a:t>
            </a:r>
            <a:r>
              <a:rPr lang="en-US" sz="2000" dirty="0"/>
              <a:t> of code. </a:t>
            </a:r>
            <a:endParaRPr lang="en-IN" sz="20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7671" y="2996952"/>
            <a:ext cx="6848698" cy="3497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358718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 modifiers	</a:t>
            </a:r>
            <a:endParaRPr lang="en-IN" dirty="0"/>
          </a:p>
        </p:txBody>
      </p:sp>
      <p:sp>
        <p:nvSpPr>
          <p:cNvPr id="3" name="Text Placeholder 2"/>
          <p:cNvSpPr>
            <a:spLocks noGrp="1"/>
          </p:cNvSpPr>
          <p:nvPr>
            <p:ph type="body" idx="1"/>
          </p:nvPr>
        </p:nvSpPr>
        <p:spPr/>
        <p:txBody>
          <a:bodyPr/>
          <a:lstStyle/>
          <a:p>
            <a:r>
              <a:rPr lang="en-US" sz="1800" dirty="0"/>
              <a:t>There are four types of Java access modifiers</a:t>
            </a:r>
            <a:r>
              <a:rPr lang="en-US" sz="1800" dirty="0" smtClean="0"/>
              <a:t>:</a:t>
            </a:r>
          </a:p>
          <a:p>
            <a:pPr marL="38100" indent="0">
              <a:buNone/>
            </a:pPr>
            <a:endParaRPr lang="en-US" sz="1800" dirty="0"/>
          </a:p>
          <a:p>
            <a:r>
              <a:rPr lang="en-US" sz="1800" b="1" dirty="0"/>
              <a:t>Private</a:t>
            </a:r>
            <a:r>
              <a:rPr lang="en-US" sz="1800" dirty="0"/>
              <a:t>: The access level of a private modifier is only within the class. It cannot be accessed from outside the class.</a:t>
            </a:r>
          </a:p>
          <a:p>
            <a:r>
              <a:rPr lang="en-US" sz="1800" b="1" dirty="0"/>
              <a:t>Default</a:t>
            </a:r>
            <a:r>
              <a:rPr lang="en-US" sz="1800" dirty="0"/>
              <a:t>: The access level of a default modifier is only within the package. It cannot be accessed from outside the package. If you do not specify any access level, it will be the default.</a:t>
            </a:r>
          </a:p>
          <a:p>
            <a:r>
              <a:rPr lang="en-US" sz="1800" b="1" dirty="0"/>
              <a:t>Protected</a:t>
            </a:r>
            <a:r>
              <a:rPr lang="en-US" sz="1800" dirty="0"/>
              <a:t>: The access level of a protected modifier is within the </a:t>
            </a:r>
            <a:r>
              <a:rPr lang="en-US" sz="1800" dirty="0" smtClean="0"/>
              <a:t>package.</a:t>
            </a:r>
          </a:p>
          <a:p>
            <a:r>
              <a:rPr lang="en-US" sz="1800" b="1" dirty="0" smtClean="0"/>
              <a:t>Public</a:t>
            </a:r>
            <a:r>
              <a:rPr lang="en-US" sz="1800" dirty="0"/>
              <a:t>: The access level of a public modifier is everywhere. It can be accessed from within the class, outside the class, within the package and outside the package.</a:t>
            </a:r>
          </a:p>
          <a:p>
            <a:endParaRPr lang="en-IN" sz="1800" dirty="0"/>
          </a:p>
        </p:txBody>
      </p:sp>
    </p:spTree>
    <p:extLst>
      <p:ext uri="{BB962C8B-B14F-4D97-AF65-F5344CB8AC3E}">
        <p14:creationId xmlns:p14="http://schemas.microsoft.com/office/powerpoint/2010/main" val="17848399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Return Types in Java</a:t>
            </a:r>
            <a:endParaRPr lang="en-IN" dirty="0"/>
          </a:p>
        </p:txBody>
      </p:sp>
      <p:sp>
        <p:nvSpPr>
          <p:cNvPr id="3" name="Text Placeholder 2"/>
          <p:cNvSpPr>
            <a:spLocks noGrp="1"/>
          </p:cNvSpPr>
          <p:nvPr>
            <p:ph type="body" idx="1"/>
          </p:nvPr>
        </p:nvSpPr>
        <p:spPr>
          <a:xfrm>
            <a:off x="1187624" y="1988840"/>
            <a:ext cx="7488832" cy="3024336"/>
          </a:xfrm>
        </p:spPr>
        <p:txBody>
          <a:bodyPr/>
          <a:lstStyle/>
          <a:p>
            <a:r>
              <a:rPr lang="en-US" sz="2000" dirty="0"/>
              <a:t>A </a:t>
            </a:r>
            <a:r>
              <a:rPr lang="en-US" sz="2000" b="1" dirty="0"/>
              <a:t>return statement </a:t>
            </a:r>
            <a:r>
              <a:rPr lang="en-US" sz="2000" dirty="0"/>
              <a:t>causes the program control to transfer back to the caller of a method. </a:t>
            </a:r>
            <a:endParaRPr lang="en-US" sz="2000" dirty="0" smtClean="0"/>
          </a:p>
          <a:p>
            <a:pPr marL="38100" indent="0">
              <a:buNone/>
            </a:pPr>
            <a:endParaRPr lang="en-US" sz="2000" dirty="0" smtClean="0"/>
          </a:p>
          <a:p>
            <a:r>
              <a:rPr lang="en-US" sz="2000" dirty="0" smtClean="0"/>
              <a:t>Every </a:t>
            </a:r>
            <a:r>
              <a:rPr lang="en-US" sz="2000" dirty="0"/>
              <a:t>method in Java is declared with a return type and it is mandatory for all java methods. </a:t>
            </a:r>
            <a:endParaRPr lang="en-US" sz="2000" dirty="0" smtClean="0"/>
          </a:p>
          <a:p>
            <a:pPr marL="38100" indent="0">
              <a:buNone/>
            </a:pPr>
            <a:endParaRPr lang="en-US" sz="2000" dirty="0" smtClean="0"/>
          </a:p>
          <a:p>
            <a:r>
              <a:rPr lang="en-US" sz="2000" dirty="0" smtClean="0"/>
              <a:t>A </a:t>
            </a:r>
            <a:r>
              <a:rPr lang="en-US" sz="2000" dirty="0"/>
              <a:t>return type may be a </a:t>
            </a:r>
            <a:r>
              <a:rPr lang="en-US" sz="2000" b="1" dirty="0"/>
              <a:t>primitive type</a:t>
            </a:r>
            <a:r>
              <a:rPr lang="en-US" sz="2000" dirty="0"/>
              <a:t> like </a:t>
            </a:r>
            <a:r>
              <a:rPr lang="en-US" sz="2000" dirty="0" err="1"/>
              <a:t>i</a:t>
            </a:r>
            <a:r>
              <a:rPr lang="en-US" sz="2000" b="1" dirty="0" err="1"/>
              <a:t>nt</a:t>
            </a:r>
            <a:r>
              <a:rPr lang="en-US" sz="2000" b="1" dirty="0"/>
              <a:t>, float, double,</a:t>
            </a:r>
            <a:r>
              <a:rPr lang="en-US" sz="2000" dirty="0"/>
              <a:t> a </a:t>
            </a:r>
            <a:r>
              <a:rPr lang="en-US" sz="2000" b="1" dirty="0"/>
              <a:t>reference type</a:t>
            </a:r>
            <a:r>
              <a:rPr lang="en-US" sz="2000" dirty="0"/>
              <a:t> or </a:t>
            </a:r>
            <a:r>
              <a:rPr lang="en-US" sz="2000" b="1" dirty="0"/>
              <a:t>void type</a:t>
            </a:r>
            <a:r>
              <a:rPr lang="en-US" sz="2000" dirty="0"/>
              <a:t>(returns nothing).</a:t>
            </a:r>
            <a:endParaRPr lang="en-IN" sz="2000" dirty="0"/>
          </a:p>
        </p:txBody>
      </p:sp>
    </p:spTree>
    <p:extLst>
      <p:ext uri="{BB962C8B-B14F-4D97-AF65-F5344CB8AC3E}">
        <p14:creationId xmlns:p14="http://schemas.microsoft.com/office/powerpoint/2010/main" val="39395658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 Handling</a:t>
            </a:r>
            <a:endParaRPr lang="en-IN" dirty="0"/>
          </a:p>
        </p:txBody>
      </p:sp>
      <p:sp>
        <p:nvSpPr>
          <p:cNvPr id="3" name="Text Placeholder 2"/>
          <p:cNvSpPr>
            <a:spLocks noGrp="1"/>
          </p:cNvSpPr>
          <p:nvPr>
            <p:ph type="body" idx="1"/>
          </p:nvPr>
        </p:nvSpPr>
        <p:spPr>
          <a:xfrm>
            <a:off x="1165498" y="1449065"/>
            <a:ext cx="6858000" cy="3852143"/>
          </a:xfrm>
        </p:spPr>
        <p:txBody>
          <a:bodyPr/>
          <a:lstStyle/>
          <a:p>
            <a:r>
              <a:rPr lang="en-US" sz="2000" dirty="0"/>
              <a:t>An exception normally disrupts the normal flow of the application; that is why we need to handle exceptions</a:t>
            </a:r>
            <a:r>
              <a:rPr lang="en-US" sz="2000" dirty="0" smtClean="0"/>
              <a:t>.</a:t>
            </a:r>
          </a:p>
          <a:p>
            <a:endParaRPr lang="en-IN" sz="2000" dirty="0"/>
          </a:p>
          <a:p>
            <a:r>
              <a:rPr lang="en-US" sz="2000" dirty="0" smtClean="0"/>
              <a:t>Exception </a:t>
            </a:r>
            <a:r>
              <a:rPr lang="en-US" sz="2000" dirty="0"/>
              <a:t>handling is primarily </a:t>
            </a:r>
            <a:r>
              <a:rPr lang="en-US" sz="2000" b="1" dirty="0"/>
              <a:t>to maintain the normal flow of the application</a:t>
            </a:r>
            <a:r>
              <a:rPr lang="en-US" sz="2000" dirty="0"/>
              <a:t>. </a:t>
            </a:r>
            <a:endParaRPr lang="en-US" sz="2000" dirty="0" smtClean="0"/>
          </a:p>
          <a:p>
            <a:pPr marL="38100" indent="0">
              <a:buNone/>
            </a:pPr>
            <a:endParaRPr lang="en-US" sz="2000" dirty="0"/>
          </a:p>
          <a:p>
            <a:r>
              <a:rPr lang="en-US" sz="2000" dirty="0" smtClean="0"/>
              <a:t>The </a:t>
            </a:r>
            <a:r>
              <a:rPr lang="en-US" sz="2000" b="1" dirty="0"/>
              <a:t>Exception Handling in Java</a:t>
            </a:r>
            <a:r>
              <a:rPr lang="en-US" sz="2000" dirty="0"/>
              <a:t> is one of the powerful </a:t>
            </a:r>
            <a:r>
              <a:rPr lang="en-US" sz="2000" i="1" dirty="0"/>
              <a:t>mechanism to handle the runtime errors</a:t>
            </a:r>
            <a:r>
              <a:rPr lang="en-US" sz="2000" dirty="0"/>
              <a:t> so that the normal flow of the application can be maintained</a:t>
            </a:r>
            <a:r>
              <a:rPr lang="en-US" sz="2000" dirty="0" smtClean="0"/>
              <a:t>.</a:t>
            </a:r>
          </a:p>
          <a:p>
            <a:endParaRPr lang="en-US" sz="2000" dirty="0"/>
          </a:p>
        </p:txBody>
      </p:sp>
    </p:spTree>
    <p:extLst>
      <p:ext uri="{BB962C8B-B14F-4D97-AF65-F5344CB8AC3E}">
        <p14:creationId xmlns:p14="http://schemas.microsoft.com/office/powerpoint/2010/main" val="3801455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Exceptions</a:t>
            </a:r>
            <a:endParaRPr lang="en-IN"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720" y="1566309"/>
            <a:ext cx="5377089" cy="47811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705975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 Hierarchy</a:t>
            </a:r>
            <a:endParaRPr lang="en-IN"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4627" y="260648"/>
            <a:ext cx="5256584" cy="62297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759132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Exception Handling?</a:t>
            </a:r>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2394" y="1611960"/>
            <a:ext cx="7535441" cy="43936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149818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 Keywords	</a:t>
            </a:r>
            <a:endParaRPr lang="en-IN"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484784"/>
            <a:ext cx="8284078" cy="4392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530444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Try Catch Block</a:t>
            </a:r>
            <a:endParaRPr lang="en-IN"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6036" y="1412776"/>
            <a:ext cx="7489956" cy="4536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787192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Java?</a:t>
            </a:r>
            <a:endParaRPr lang="en-IN" dirty="0"/>
          </a:p>
        </p:txBody>
      </p:sp>
      <p:sp>
        <p:nvSpPr>
          <p:cNvPr id="3" name="Text Placeholder 2"/>
          <p:cNvSpPr>
            <a:spLocks noGrp="1"/>
          </p:cNvSpPr>
          <p:nvPr>
            <p:ph type="body" idx="1"/>
          </p:nvPr>
        </p:nvSpPr>
        <p:spPr/>
        <p:txBody>
          <a:bodyPr/>
          <a:lstStyle/>
          <a:p>
            <a:r>
              <a:rPr lang="en-US" sz="2000" dirty="0"/>
              <a:t>Java works on different platforms (Windows, Mac, </a:t>
            </a:r>
            <a:r>
              <a:rPr lang="en-US" sz="2000" dirty="0" smtClean="0"/>
              <a:t>Linux, </a:t>
            </a:r>
            <a:r>
              <a:rPr lang="en-US" sz="2000" dirty="0"/>
              <a:t>etc.)</a:t>
            </a:r>
          </a:p>
          <a:p>
            <a:r>
              <a:rPr lang="en-US" sz="2000" dirty="0"/>
              <a:t>It is one of the most popular programming language in the world</a:t>
            </a:r>
          </a:p>
          <a:p>
            <a:r>
              <a:rPr lang="en-US" sz="2000" dirty="0"/>
              <a:t>It is easy to learn and simple to use</a:t>
            </a:r>
          </a:p>
          <a:p>
            <a:r>
              <a:rPr lang="en-US" sz="2000" dirty="0"/>
              <a:t>It is open-source and free</a:t>
            </a:r>
          </a:p>
          <a:p>
            <a:r>
              <a:rPr lang="en-US" sz="2000" dirty="0"/>
              <a:t>It is secure, fast and powerful</a:t>
            </a:r>
          </a:p>
          <a:p>
            <a:r>
              <a:rPr lang="en-US" sz="2000" dirty="0"/>
              <a:t>It has a huge community support (tens of millions of developers)</a:t>
            </a:r>
          </a:p>
          <a:p>
            <a:r>
              <a:rPr lang="en-US" sz="2000" dirty="0" smtClean="0"/>
              <a:t>As </a:t>
            </a:r>
            <a:r>
              <a:rPr lang="en-US" sz="2000" dirty="0"/>
              <a:t>Java is close to </a:t>
            </a:r>
            <a:r>
              <a:rPr lang="en-US" sz="2000" dirty="0">
                <a:hlinkClick r:id="rId2"/>
              </a:rPr>
              <a:t>C++</a:t>
            </a:r>
            <a:r>
              <a:rPr lang="en-US" sz="2000" dirty="0"/>
              <a:t> and </a:t>
            </a:r>
            <a:r>
              <a:rPr lang="en-US" sz="2000" dirty="0">
                <a:hlinkClick r:id="rId3"/>
              </a:rPr>
              <a:t>C#</a:t>
            </a:r>
            <a:r>
              <a:rPr lang="en-US" sz="2000" dirty="0"/>
              <a:t>, it makes it easy for programmers to switch to Java or vice versa</a:t>
            </a:r>
          </a:p>
          <a:p>
            <a:endParaRPr lang="en-IN" sz="2000" dirty="0"/>
          </a:p>
        </p:txBody>
      </p:sp>
    </p:spTree>
    <p:extLst>
      <p:ext uri="{BB962C8B-B14F-4D97-AF65-F5344CB8AC3E}">
        <p14:creationId xmlns:p14="http://schemas.microsoft.com/office/powerpoint/2010/main" val="41852940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Finally Block</a:t>
            </a:r>
            <a:endParaRPr lang="en-IN" dirty="0"/>
          </a:p>
        </p:txBody>
      </p:sp>
      <p:sp>
        <p:nvSpPr>
          <p:cNvPr id="3" name="Text Placeholder 2"/>
          <p:cNvSpPr>
            <a:spLocks noGrp="1"/>
          </p:cNvSpPr>
          <p:nvPr>
            <p:ph type="body" idx="1"/>
          </p:nvPr>
        </p:nvSpPr>
        <p:spPr>
          <a:xfrm>
            <a:off x="1165498" y="1449065"/>
            <a:ext cx="2830438" cy="4967600"/>
          </a:xfrm>
        </p:spPr>
        <p:txBody>
          <a:bodyPr/>
          <a:lstStyle/>
          <a:p>
            <a:r>
              <a:rPr lang="en-US" sz="1600" b="1" dirty="0"/>
              <a:t>Java finally block</a:t>
            </a:r>
            <a:r>
              <a:rPr lang="en-US" sz="1600" dirty="0"/>
              <a:t> is a block used to execute important code such as closing the connection, etc.</a:t>
            </a:r>
          </a:p>
          <a:p>
            <a:r>
              <a:rPr lang="en-US" sz="1600" dirty="0"/>
              <a:t>Java finally block is always executed whether an exception is handled or not. Therefore, it contains all the necessary statements that need to be printed regardless of the exception occurs or not.</a:t>
            </a:r>
          </a:p>
          <a:p>
            <a:r>
              <a:rPr lang="en-US" sz="1600" dirty="0"/>
              <a:t>The finally block follows the try-catch block.</a:t>
            </a:r>
          </a:p>
          <a:p>
            <a:endParaRPr lang="en-IN" sz="1600"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42434" y="1700808"/>
            <a:ext cx="4631035" cy="43338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097584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Throw </a:t>
            </a:r>
            <a:r>
              <a:rPr lang="en-US" dirty="0" err="1" smtClean="0"/>
              <a:t>vs</a:t>
            </a:r>
            <a:r>
              <a:rPr lang="en-US" dirty="0" smtClean="0"/>
              <a:t> Throws</a:t>
            </a:r>
            <a:endParaRPr lang="en-IN" dirty="0"/>
          </a:p>
        </p:txBody>
      </p:sp>
      <p:sp>
        <p:nvSpPr>
          <p:cNvPr id="3" name="Text Placeholder 2"/>
          <p:cNvSpPr>
            <a:spLocks noGrp="1"/>
          </p:cNvSpPr>
          <p:nvPr>
            <p:ph type="body" idx="1"/>
          </p:nvPr>
        </p:nvSpPr>
        <p:spPr>
          <a:xfrm>
            <a:off x="1331640" y="1916832"/>
            <a:ext cx="7222926" cy="1187847"/>
          </a:xfrm>
        </p:spPr>
        <p:txBody>
          <a:bodyPr/>
          <a:lstStyle/>
          <a:p>
            <a:pPr marL="38100" indent="0">
              <a:buNone/>
            </a:pPr>
            <a:r>
              <a:rPr lang="en-US" sz="1800" dirty="0">
                <a:latin typeface="+mn-lt"/>
              </a:rPr>
              <a:t>The Java </a:t>
            </a:r>
            <a:r>
              <a:rPr lang="en-US" sz="1800" b="1" dirty="0">
                <a:latin typeface="+mn-lt"/>
              </a:rPr>
              <a:t>throw</a:t>
            </a:r>
            <a:r>
              <a:rPr lang="en-US" sz="1800" dirty="0">
                <a:latin typeface="+mn-lt"/>
              </a:rPr>
              <a:t> keyword is used to throw an exception explicitly.</a:t>
            </a:r>
            <a:endParaRPr lang="en-IN" sz="1800" dirty="0">
              <a:latin typeface="+mn-lt"/>
            </a:endParaRPr>
          </a:p>
        </p:txBody>
      </p:sp>
      <p:sp>
        <p:nvSpPr>
          <p:cNvPr id="4" name="TextBox 3"/>
          <p:cNvSpPr txBox="1"/>
          <p:nvPr/>
        </p:nvSpPr>
        <p:spPr>
          <a:xfrm>
            <a:off x="1268160" y="3356992"/>
            <a:ext cx="7128792" cy="1754326"/>
          </a:xfrm>
          <a:prstGeom prst="rect">
            <a:avLst/>
          </a:prstGeom>
          <a:noFill/>
        </p:spPr>
        <p:txBody>
          <a:bodyPr wrap="square" rtlCol="0">
            <a:spAutoFit/>
          </a:bodyPr>
          <a:lstStyle/>
          <a:p>
            <a:r>
              <a:rPr lang="en-US" dirty="0">
                <a:solidFill>
                  <a:schemeClr val="bg1"/>
                </a:solidFill>
              </a:rPr>
              <a:t>The </a:t>
            </a:r>
            <a:r>
              <a:rPr lang="en-US" b="1" dirty="0">
                <a:solidFill>
                  <a:schemeClr val="bg1"/>
                </a:solidFill>
              </a:rPr>
              <a:t>Java throws keyword</a:t>
            </a:r>
            <a:r>
              <a:rPr lang="en-US" dirty="0">
                <a:solidFill>
                  <a:schemeClr val="bg1"/>
                </a:solidFill>
              </a:rPr>
              <a:t> is used to declare an exception. It gives an information to the programmer that there may occur an exception</a:t>
            </a:r>
            <a:r>
              <a:rPr lang="en-US" dirty="0" smtClean="0">
                <a:solidFill>
                  <a:schemeClr val="bg1"/>
                </a:solidFill>
              </a:rPr>
              <a:t>.</a:t>
            </a:r>
          </a:p>
          <a:p>
            <a:r>
              <a:rPr lang="en-US" dirty="0" smtClean="0">
                <a:solidFill>
                  <a:schemeClr val="bg1"/>
                </a:solidFill>
              </a:rPr>
              <a:t> </a:t>
            </a:r>
          </a:p>
          <a:p>
            <a:r>
              <a:rPr lang="en-US" dirty="0" smtClean="0">
                <a:solidFill>
                  <a:schemeClr val="bg1"/>
                </a:solidFill>
              </a:rPr>
              <a:t>So</a:t>
            </a:r>
            <a:r>
              <a:rPr lang="en-US" dirty="0">
                <a:solidFill>
                  <a:schemeClr val="bg1"/>
                </a:solidFill>
              </a:rPr>
              <a:t>, it is better for the programmer to provide the exception handling code so that the normal flow of the program can be maintained.</a:t>
            </a:r>
            <a:endParaRPr lang="en-IN" dirty="0">
              <a:solidFill>
                <a:schemeClr val="bg1"/>
              </a:solidFill>
            </a:endParaRPr>
          </a:p>
        </p:txBody>
      </p:sp>
    </p:spTree>
    <p:extLst>
      <p:ext uri="{BB962C8B-B14F-4D97-AF65-F5344CB8AC3E}">
        <p14:creationId xmlns:p14="http://schemas.microsoft.com/office/powerpoint/2010/main" val="21447812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Variables</a:t>
            </a:r>
            <a:endParaRPr lang="en-IN" dirty="0"/>
          </a:p>
        </p:txBody>
      </p:sp>
      <p:sp>
        <p:nvSpPr>
          <p:cNvPr id="3" name="Text Placeholder 2"/>
          <p:cNvSpPr>
            <a:spLocks noGrp="1"/>
          </p:cNvSpPr>
          <p:nvPr>
            <p:ph type="body" idx="1"/>
          </p:nvPr>
        </p:nvSpPr>
        <p:spPr/>
        <p:txBody>
          <a:bodyPr/>
          <a:lstStyle/>
          <a:p>
            <a:r>
              <a:rPr lang="en-US" sz="2000" dirty="0"/>
              <a:t>Variables are containers for storing data values. </a:t>
            </a:r>
          </a:p>
          <a:p>
            <a:r>
              <a:rPr lang="en-US" sz="2000" dirty="0"/>
              <a:t>In Java, there are different </a:t>
            </a:r>
            <a:r>
              <a:rPr lang="en-US" sz="2000" b="1" dirty="0"/>
              <a:t>types</a:t>
            </a:r>
            <a:r>
              <a:rPr lang="en-US" sz="2000" dirty="0"/>
              <a:t> of variables, for example</a:t>
            </a:r>
            <a:r>
              <a:rPr lang="en-US" sz="2000" dirty="0" smtClean="0"/>
              <a:t>:</a:t>
            </a:r>
          </a:p>
          <a:p>
            <a:pPr marL="38100" indent="0">
              <a:buNone/>
            </a:pPr>
            <a:endParaRPr lang="en-US" sz="2000" dirty="0"/>
          </a:p>
          <a:p>
            <a:r>
              <a:rPr lang="en-US" sz="2000" dirty="0"/>
              <a:t>String - stores text, such as "Hello". String values are surrounded by double quotes</a:t>
            </a:r>
          </a:p>
          <a:p>
            <a:r>
              <a:rPr lang="en-US" sz="2000" dirty="0" err="1"/>
              <a:t>int</a:t>
            </a:r>
            <a:r>
              <a:rPr lang="en-US" sz="2000" dirty="0"/>
              <a:t> - stores integers (whole numbers), without decimals, such as 123 or -123</a:t>
            </a:r>
          </a:p>
          <a:p>
            <a:r>
              <a:rPr lang="en-US" sz="2000" dirty="0"/>
              <a:t>float - stores floating point numbers, with decimals, such as 19.99 or -19.99</a:t>
            </a:r>
          </a:p>
          <a:p>
            <a:r>
              <a:rPr lang="en-US" sz="2000" dirty="0"/>
              <a:t>char - stores single characters, such as 'a' or 'B'. Char values are surrounded by single quotes</a:t>
            </a:r>
          </a:p>
          <a:p>
            <a:r>
              <a:rPr lang="en-US" sz="2000" dirty="0" err="1"/>
              <a:t>boolean</a:t>
            </a:r>
            <a:r>
              <a:rPr lang="en-US" sz="2000" dirty="0"/>
              <a:t> - stores values with two states: true or false</a:t>
            </a:r>
          </a:p>
          <a:p>
            <a:endParaRPr lang="en-IN" sz="2000" dirty="0"/>
          </a:p>
        </p:txBody>
      </p:sp>
    </p:spTree>
    <p:extLst>
      <p:ext uri="{BB962C8B-B14F-4D97-AF65-F5344CB8AC3E}">
        <p14:creationId xmlns:p14="http://schemas.microsoft.com/office/powerpoint/2010/main" val="19831740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Keywords	</a:t>
            </a:r>
            <a:endParaRPr lang="en-IN" dirty="0"/>
          </a:p>
        </p:txBody>
      </p:sp>
      <p:sp>
        <p:nvSpPr>
          <p:cNvPr id="3" name="Text Placeholder 2"/>
          <p:cNvSpPr>
            <a:spLocks noGrp="1"/>
          </p:cNvSpPr>
          <p:nvPr>
            <p:ph type="body" idx="1"/>
          </p:nvPr>
        </p:nvSpPr>
        <p:spPr/>
        <p:txBody>
          <a:bodyPr/>
          <a:lstStyle/>
          <a:p>
            <a:r>
              <a:rPr lang="en-US" sz="2400" dirty="0"/>
              <a:t>Java keywords are also known as reserved words. Keywords are particular words that act as a key to a code. These are predefined words by Java so they cannot be used as a variable or object name or class name</a:t>
            </a:r>
            <a:r>
              <a:rPr lang="en-US" sz="2400" dirty="0" smtClean="0"/>
              <a:t>.</a:t>
            </a:r>
          </a:p>
          <a:p>
            <a:endParaRPr lang="en-US" sz="2400" dirty="0" smtClean="0"/>
          </a:p>
          <a:p>
            <a:r>
              <a:rPr lang="en-US" sz="2400" dirty="0" smtClean="0"/>
              <a:t>There are around 48 keywords </a:t>
            </a:r>
            <a:r>
              <a:rPr lang="en-US" sz="2400" smtClean="0"/>
              <a:t>in Java</a:t>
            </a:r>
          </a:p>
          <a:p>
            <a:endParaRPr lang="en-US" sz="2400" dirty="0" smtClean="0"/>
          </a:p>
          <a:p>
            <a:r>
              <a:rPr lang="en-US" sz="2400" dirty="0" smtClean="0"/>
              <a:t>Example: the data types – </a:t>
            </a:r>
            <a:r>
              <a:rPr lang="en-US" sz="2400" dirty="0" err="1" smtClean="0"/>
              <a:t>int</a:t>
            </a:r>
            <a:r>
              <a:rPr lang="en-US" sz="2400" dirty="0" smtClean="0"/>
              <a:t>, long, double, etc</a:t>
            </a:r>
            <a:r>
              <a:rPr lang="en-US" sz="2400" dirty="0"/>
              <a:t>.</a:t>
            </a:r>
            <a:endParaRPr lang="en-IN" sz="2400" dirty="0"/>
          </a:p>
        </p:txBody>
      </p:sp>
    </p:spTree>
    <p:extLst>
      <p:ext uri="{BB962C8B-B14F-4D97-AF65-F5344CB8AC3E}">
        <p14:creationId xmlns:p14="http://schemas.microsoft.com/office/powerpoint/2010/main" val="37456701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a:t>
            </a:r>
            <a:r>
              <a:rPr lang="en-US" dirty="0"/>
              <a:t>I</a:t>
            </a:r>
            <a:r>
              <a:rPr lang="en-US" dirty="0" smtClean="0"/>
              <a:t>nput from the user in Java</a:t>
            </a:r>
            <a:endParaRPr lang="en-IN" dirty="0"/>
          </a:p>
        </p:txBody>
      </p:sp>
      <p:sp>
        <p:nvSpPr>
          <p:cNvPr id="3" name="Text Placeholder 2"/>
          <p:cNvSpPr>
            <a:spLocks noGrp="1"/>
          </p:cNvSpPr>
          <p:nvPr>
            <p:ph type="body" idx="1"/>
          </p:nvPr>
        </p:nvSpPr>
        <p:spPr>
          <a:xfrm>
            <a:off x="1115616" y="1264399"/>
            <a:ext cx="6858000" cy="1907927"/>
          </a:xfrm>
        </p:spPr>
        <p:txBody>
          <a:bodyPr/>
          <a:lstStyle/>
          <a:p>
            <a:r>
              <a:rPr lang="en-US" sz="2000" dirty="0"/>
              <a:t>Java </a:t>
            </a:r>
            <a:r>
              <a:rPr lang="en-US" sz="2000" b="1" dirty="0"/>
              <a:t>Scanner class</a:t>
            </a:r>
            <a:r>
              <a:rPr lang="en-US" sz="2000" dirty="0"/>
              <a:t> allows the user to take input from the console. It belongs to </a:t>
            </a:r>
            <a:r>
              <a:rPr lang="en-US" sz="2000" b="1" dirty="0" err="1"/>
              <a:t>java.util</a:t>
            </a:r>
            <a:r>
              <a:rPr lang="en-US" sz="2000" dirty="0"/>
              <a:t> package. It is used to read the input of primitive types like </a:t>
            </a:r>
            <a:r>
              <a:rPr lang="en-US" sz="2000" dirty="0" err="1"/>
              <a:t>int</a:t>
            </a:r>
            <a:r>
              <a:rPr lang="en-US" sz="2000" dirty="0"/>
              <a:t>, double, long, short, float, and byte. It is the easiest way to read input in Java program. </a:t>
            </a:r>
            <a:endParaRPr lang="en-IN" sz="2000" dirty="0"/>
          </a:p>
        </p:txBody>
      </p:sp>
      <p:sp>
        <p:nvSpPr>
          <p:cNvPr id="4" name="TextBox 3"/>
          <p:cNvSpPr txBox="1"/>
          <p:nvPr/>
        </p:nvSpPr>
        <p:spPr>
          <a:xfrm>
            <a:off x="2843808" y="3027680"/>
            <a:ext cx="4051109" cy="369332"/>
          </a:xfrm>
          <a:prstGeom prst="rect">
            <a:avLst/>
          </a:prstGeom>
          <a:noFill/>
        </p:spPr>
        <p:txBody>
          <a:bodyPr wrap="none" rtlCol="0">
            <a:spAutoFit/>
          </a:bodyPr>
          <a:lstStyle/>
          <a:p>
            <a:r>
              <a:rPr lang="en-IN" dirty="0" smtClean="0">
                <a:solidFill>
                  <a:schemeClr val="bg1"/>
                </a:solidFill>
              </a:rPr>
              <a:t>Scanner </a:t>
            </a:r>
            <a:r>
              <a:rPr lang="en-IN" dirty="0" err="1" smtClean="0">
                <a:solidFill>
                  <a:schemeClr val="bg1"/>
                </a:solidFill>
              </a:rPr>
              <a:t>sc</a:t>
            </a:r>
            <a:r>
              <a:rPr lang="en-IN" dirty="0" smtClean="0">
                <a:solidFill>
                  <a:schemeClr val="bg1"/>
                </a:solidFill>
              </a:rPr>
              <a:t>=new Scanner(System.in);</a:t>
            </a:r>
            <a:endParaRPr lang="en-IN" dirty="0">
              <a:solidFill>
                <a:schemeClr val="bg1"/>
              </a:solidFill>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888" y="3549004"/>
            <a:ext cx="8198947" cy="2937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981817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Operators in Java</a:t>
            </a:r>
            <a:endParaRPr lang="en-IN" dirty="0"/>
          </a:p>
        </p:txBody>
      </p:sp>
      <p:pic>
        <p:nvPicPr>
          <p:cNvPr id="1028" name="Picture 4" descr="Basic Java - 9 || Performing multiple operations using Java Operators. -  All in One Blog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3498" y="1412776"/>
            <a:ext cx="7680851" cy="43204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6291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Conditional statements in Java – If…else and switch…case</a:t>
            </a:r>
            <a:endParaRPr lang="en-IN" dirty="0"/>
          </a:p>
        </p:txBody>
      </p:sp>
      <p:sp>
        <p:nvSpPr>
          <p:cNvPr id="3" name="Text Placeholder 2"/>
          <p:cNvSpPr>
            <a:spLocks noGrp="1"/>
          </p:cNvSpPr>
          <p:nvPr>
            <p:ph type="body" idx="1"/>
          </p:nvPr>
        </p:nvSpPr>
        <p:spPr/>
        <p:txBody>
          <a:bodyPr/>
          <a:lstStyle/>
          <a:p>
            <a:r>
              <a:rPr lang="en-US" sz="2400" dirty="0"/>
              <a:t>Java has the following conditional statements:</a:t>
            </a:r>
          </a:p>
          <a:p>
            <a:r>
              <a:rPr lang="en-US" sz="2400" dirty="0"/>
              <a:t>Use </a:t>
            </a:r>
            <a:r>
              <a:rPr lang="en-US" sz="2400" dirty="0" smtClean="0"/>
              <a:t>if </a:t>
            </a:r>
            <a:r>
              <a:rPr lang="en-US" sz="2400" dirty="0"/>
              <a:t>to specify a block of code to be executed, if a specified condition is true</a:t>
            </a:r>
          </a:p>
          <a:p>
            <a:r>
              <a:rPr lang="en-US" sz="2400" dirty="0"/>
              <a:t>Use else to specify a block of code to be executed, if the same condition is false</a:t>
            </a:r>
          </a:p>
          <a:p>
            <a:r>
              <a:rPr lang="en-US" sz="2400" dirty="0"/>
              <a:t>Use else if to specify a new condition to test, if the first condition is </a:t>
            </a:r>
            <a:r>
              <a:rPr lang="en-US" sz="2400" dirty="0" smtClean="0"/>
              <a:t>false</a:t>
            </a:r>
          </a:p>
          <a:p>
            <a:pPr marL="38100" indent="0">
              <a:buNone/>
            </a:pPr>
            <a:endParaRPr lang="en-US" sz="2400" dirty="0"/>
          </a:p>
          <a:p>
            <a:r>
              <a:rPr lang="en-US" sz="2400" dirty="0"/>
              <a:t>Use switch to specify many alternative blocks of code to be executed</a:t>
            </a:r>
          </a:p>
          <a:p>
            <a:endParaRPr lang="en-IN" sz="2400" dirty="0"/>
          </a:p>
        </p:txBody>
      </p:sp>
    </p:spTree>
    <p:extLst>
      <p:ext uri="{BB962C8B-B14F-4D97-AF65-F5344CB8AC3E}">
        <p14:creationId xmlns:p14="http://schemas.microsoft.com/office/powerpoint/2010/main" val="35787239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If condition</a:t>
            </a:r>
            <a:endParaRPr lang="en-IN"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776" y="836712"/>
            <a:ext cx="4185072" cy="5557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06377097"/>
      </p:ext>
    </p:extLst>
  </p:cSld>
  <p:clrMapOvr>
    <a:masterClrMapping/>
  </p:clrMapOvr>
</p:sld>
</file>

<file path=ppt/theme/theme1.xml><?xml version="1.0" encoding="utf-8"?>
<a:theme xmlns:a="http://schemas.openxmlformats.org/drawingml/2006/main" name="Eleanor template">
  <a:themeElements>
    <a:clrScheme name="Custom 347">
      <a:dk1>
        <a:srgbClr val="2E3037"/>
      </a:dk1>
      <a:lt1>
        <a:srgbClr val="FFFFFF"/>
      </a:lt1>
      <a:dk2>
        <a:srgbClr val="666666"/>
      </a:dk2>
      <a:lt2>
        <a:srgbClr val="F3F3F3"/>
      </a:lt2>
      <a:accent1>
        <a:srgbClr val="39C0BA"/>
      </a:accent1>
      <a:accent2>
        <a:srgbClr val="90E6E2"/>
      </a:accent2>
      <a:accent3>
        <a:srgbClr val="F35B69"/>
      </a:accent3>
      <a:accent4>
        <a:srgbClr val="FAB2B9"/>
      </a:accent4>
      <a:accent5>
        <a:srgbClr val="999FA9"/>
      </a:accent5>
      <a:accent6>
        <a:srgbClr val="E2E7EE"/>
      </a:accent6>
      <a:hlink>
        <a:srgbClr val="39C0B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504</TotalTime>
  <Words>861</Words>
  <Application>Microsoft Office PowerPoint</Application>
  <PresentationFormat>On-screen Show (4:3)</PresentationFormat>
  <Paragraphs>95</Paragraphs>
  <Slides>31</Slides>
  <Notes>0</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Eleanor template</vt:lpstr>
      <vt:lpstr>Java Workshop</vt:lpstr>
      <vt:lpstr>Introduction to Java </vt:lpstr>
      <vt:lpstr>Why Java?</vt:lpstr>
      <vt:lpstr>Java Variables</vt:lpstr>
      <vt:lpstr>Java Keywords </vt:lpstr>
      <vt:lpstr>Getting Input from the user in Java</vt:lpstr>
      <vt:lpstr>Operators in Java</vt:lpstr>
      <vt:lpstr>Conditional statements in Java – If…else and switch…case</vt:lpstr>
      <vt:lpstr>If condition</vt:lpstr>
      <vt:lpstr>If else </vt:lpstr>
      <vt:lpstr>If-else-if</vt:lpstr>
      <vt:lpstr>Ternary Operator</vt:lpstr>
      <vt:lpstr>Switch Case</vt:lpstr>
      <vt:lpstr>Loops in Java</vt:lpstr>
      <vt:lpstr>While loop </vt:lpstr>
      <vt:lpstr>While loop</vt:lpstr>
      <vt:lpstr>Do while loop</vt:lpstr>
      <vt:lpstr>Do While Loop</vt:lpstr>
      <vt:lpstr>For loop</vt:lpstr>
      <vt:lpstr>For Loop</vt:lpstr>
      <vt:lpstr>Java methods</vt:lpstr>
      <vt:lpstr>Access modifiers </vt:lpstr>
      <vt:lpstr>Return Types in Java</vt:lpstr>
      <vt:lpstr>Exception Handling</vt:lpstr>
      <vt:lpstr>Types of Exceptions</vt:lpstr>
      <vt:lpstr>Exception Hierarchy</vt:lpstr>
      <vt:lpstr>Why Exception Handling?</vt:lpstr>
      <vt:lpstr>Exception Keywords </vt:lpstr>
      <vt:lpstr>Try Catch Block</vt:lpstr>
      <vt:lpstr>Finally Block</vt:lpstr>
      <vt:lpstr>Throw vs Throws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Workshop</dc:title>
  <dc:creator>Master</dc:creator>
  <cp:lastModifiedBy>Master</cp:lastModifiedBy>
  <cp:revision>32</cp:revision>
  <dcterms:created xsi:type="dcterms:W3CDTF">2021-11-01T15:53:34Z</dcterms:created>
  <dcterms:modified xsi:type="dcterms:W3CDTF">2022-01-24T14:45:06Z</dcterms:modified>
</cp:coreProperties>
</file>