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978025"/>
            <a:ext cx="66804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3776633"/>
            <a:ext cx="0" cy="3081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3524633"/>
            <a:ext cx="189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3023223"/>
            <a:ext cx="614400" cy="81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992041"/>
            <a:ext cx="1306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449065"/>
            <a:ext cx="6858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565489"/>
            <a:ext cx="33069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565489"/>
            <a:ext cx="33069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60068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3294400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3294400"/>
            <a:ext cx="201900" cy="2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449065"/>
            <a:ext cx="68580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86000"/>
            <a:ext cx="7520025" cy="1546400"/>
          </a:xfrm>
        </p:spPr>
        <p:txBody>
          <a:bodyPr/>
          <a:lstStyle/>
          <a:p>
            <a:r>
              <a:rPr lang="en-US" sz="4400" dirty="0" smtClean="0"/>
              <a:t>Job Preparation Workshop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248399" y="3581400"/>
            <a:ext cx="1697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en-US" sz="2000" dirty="0" err="1" smtClean="0">
                <a:solidFill>
                  <a:schemeClr val="bg1"/>
                </a:solidFill>
              </a:rPr>
              <a:t>Vasanth</a:t>
            </a:r>
            <a:r>
              <a:rPr lang="en-US" sz="2000" dirty="0" smtClean="0">
                <a:solidFill>
                  <a:schemeClr val="bg1"/>
                </a:solidFill>
              </a:rPr>
              <a:t> S</a:t>
            </a:r>
          </a:p>
          <a:p>
            <a:pPr algn="r"/>
            <a:r>
              <a:rPr lang="en-US" sz="2000" dirty="0" err="1" smtClean="0">
                <a:solidFill>
                  <a:schemeClr val="bg1"/>
                </a:solidFill>
              </a:rPr>
              <a:t>GeeksGod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1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Ratio- Problems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8908366" cy="21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92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Ratio- Problems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04892"/>
            <a:ext cx="8534400" cy="227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92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Ratio- Problems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8266"/>
            <a:ext cx="8772277" cy="216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74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Interest – Problems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1" y="1828800"/>
            <a:ext cx="8610470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32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Interest – Problems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269288" cy="256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8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Interest – Problems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726488" cy="250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8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Interest – Problems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71870"/>
            <a:ext cx="8617326" cy="22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8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Interest – Problems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45159"/>
            <a:ext cx="8447006" cy="237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8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Calculation - Problems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8" y="1905000"/>
            <a:ext cx="8767255" cy="26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294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Calculation - Problems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9" y="2125781"/>
            <a:ext cx="8731607" cy="212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72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Percentages</a:t>
            </a:r>
            <a:r>
              <a:rPr lang="en-IN" dirty="0"/>
              <a:t> - Problems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13792"/>
            <a:ext cx="8382000" cy="26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646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Calculation - Problems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3" y="2362200"/>
            <a:ext cx="8824689" cy="2167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726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Calculation - Problems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778875" cy="239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30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and Time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77015" cy="286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87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and Time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2642"/>
            <a:ext cx="8723978" cy="280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513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and Time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4" y="1905000"/>
            <a:ext cx="879039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513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and Time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74667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513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– Problems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6234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053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– Problems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726488" cy="205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135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– Problems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64880" cy="189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19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Percentages</a:t>
            </a:r>
            <a:r>
              <a:rPr lang="en-IN" dirty="0"/>
              <a:t> - Problems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534400" cy="247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06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Percentages</a:t>
            </a:r>
            <a:r>
              <a:rPr lang="en-IN" dirty="0"/>
              <a:t> - Problems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1" y="2057400"/>
            <a:ext cx="8682038" cy="216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06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Percentages</a:t>
            </a:r>
            <a:r>
              <a:rPr lang="en-IN" dirty="0"/>
              <a:t> - Problems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36885"/>
            <a:ext cx="7269163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06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Percentages</a:t>
            </a:r>
            <a:r>
              <a:rPr lang="en-IN" dirty="0"/>
              <a:t> - Problems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620000" cy="283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06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Percentages</a:t>
            </a:r>
            <a:r>
              <a:rPr lang="en-IN" dirty="0"/>
              <a:t> - Problems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6781800" cy="270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06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Ratio- </a:t>
            </a:r>
            <a:r>
              <a:rPr lang="en-IN" dirty="0"/>
              <a:t>Problems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/>
          <a:stretch/>
        </p:blipFill>
        <p:spPr bwMode="auto">
          <a:xfrm>
            <a:off x="228600" y="2209800"/>
            <a:ext cx="8716821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2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Ratio- Problems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705280" cy="196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924852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Eleanor · SlidesCarnival</Template>
  <TotalTime>304</TotalTime>
  <Words>91</Words>
  <Application>Microsoft Office PowerPoint</Application>
  <PresentationFormat>On-screen Show (4:3)</PresentationFormat>
  <Paragraphs>30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Eleanor template</vt:lpstr>
      <vt:lpstr>Job Preparation Workshop</vt:lpstr>
      <vt:lpstr>Percentages - Problems</vt:lpstr>
      <vt:lpstr>Percentages - Problems</vt:lpstr>
      <vt:lpstr>Percentages - Problems</vt:lpstr>
      <vt:lpstr>Percentages - Problems</vt:lpstr>
      <vt:lpstr>Percentages - Problems</vt:lpstr>
      <vt:lpstr>Percentages - Problems</vt:lpstr>
      <vt:lpstr>Ratio- Problems</vt:lpstr>
      <vt:lpstr>Ratio- Problems</vt:lpstr>
      <vt:lpstr>Ratio- Problems</vt:lpstr>
      <vt:lpstr>Ratio- Problems</vt:lpstr>
      <vt:lpstr>Ratio- Problems</vt:lpstr>
      <vt:lpstr>Simple Interest – Problems</vt:lpstr>
      <vt:lpstr>Simple Interest – Problems</vt:lpstr>
      <vt:lpstr>Simple Interest – Problems</vt:lpstr>
      <vt:lpstr>Simple Interest – Problems</vt:lpstr>
      <vt:lpstr>Simple Interest – Problems</vt:lpstr>
      <vt:lpstr>Age Calculation - Problems</vt:lpstr>
      <vt:lpstr>Age Calculation - Problems</vt:lpstr>
      <vt:lpstr>Age Calculation - Problems</vt:lpstr>
      <vt:lpstr>Age Calculation - Problems</vt:lpstr>
      <vt:lpstr>Work and Time</vt:lpstr>
      <vt:lpstr>Work and Time</vt:lpstr>
      <vt:lpstr>Work and Time</vt:lpstr>
      <vt:lpstr>Work and Time</vt:lpstr>
      <vt:lpstr>Train – Problems</vt:lpstr>
      <vt:lpstr>Train – Problems</vt:lpstr>
      <vt:lpstr>Train – Problems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Preparation Workshop</dc:title>
  <dc:creator>Master</dc:creator>
  <cp:lastModifiedBy>Master</cp:lastModifiedBy>
  <cp:revision>52</cp:revision>
  <dcterms:created xsi:type="dcterms:W3CDTF">2006-08-16T00:00:00Z</dcterms:created>
  <dcterms:modified xsi:type="dcterms:W3CDTF">2022-01-17T14:58:40Z</dcterms:modified>
</cp:coreProperties>
</file>