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589" autoAdjust="0"/>
  </p:normalViewPr>
  <p:slideViewPr>
    <p:cSldViewPr>
      <p:cViewPr varScale="1">
        <p:scale>
          <a:sx n="69" d="100"/>
          <a:sy n="69" d="100"/>
        </p:scale>
        <p:origin x="-11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56629-5059-4862-99ED-20027E17F7CB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856A-B379-4A92-A02F-41DDC356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7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 and Hibernate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4599057"/>
            <a:ext cx="143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-</a:t>
            </a: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SessionFactory</a:t>
            </a:r>
            <a:r>
              <a:rPr lang="en-US" dirty="0" smtClean="0"/>
              <a:t> and Session</a:t>
            </a:r>
            <a:endParaRPr lang="en-IN" dirty="0"/>
          </a:p>
        </p:txBody>
      </p:sp>
      <p:pic>
        <p:nvPicPr>
          <p:cNvPr id="1026" name="Picture 2" descr="SessionFactory and Session in hibernate - NetSurfing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621461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SessionFactory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60945" y="1752600"/>
            <a:ext cx="708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is created at the time of application startup, it reads all information from the configuration file(hibernate.cfg.xml file).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</a:t>
            </a:r>
            <a:r>
              <a:rPr lang="en-US" sz="2000" dirty="0">
                <a:solidFill>
                  <a:schemeClr val="bg1"/>
                </a:solidFill>
              </a:rPr>
              <a:t>should have one </a:t>
            </a: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for one database configuration.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</a:t>
            </a:r>
            <a:r>
              <a:rPr lang="en-US" sz="2000" dirty="0">
                <a:solidFill>
                  <a:schemeClr val="bg1"/>
                </a:solidFill>
              </a:rPr>
              <a:t>can create a </a:t>
            </a: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object using the Configuration class as below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= new Configuration().configure().</a:t>
            </a:r>
            <a:r>
              <a:rPr lang="en-US" sz="2000" dirty="0" err="1">
                <a:solidFill>
                  <a:schemeClr val="bg1"/>
                </a:solidFill>
              </a:rPr>
              <a:t>buildSessionFactory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1" y="1905000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main use of the Session object to perform create, get, and delete operations for java classes(entity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</a:t>
            </a:r>
            <a:r>
              <a:rPr lang="en-US" sz="2000" dirty="0">
                <a:solidFill>
                  <a:schemeClr val="bg1"/>
                </a:solidFill>
              </a:rPr>
              <a:t>can have multiple sessions for a </a:t>
            </a: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get Session object using </a:t>
            </a:r>
            <a:r>
              <a:rPr lang="en-US" sz="2000" dirty="0" err="1">
                <a:solidFill>
                  <a:schemeClr val="bg1"/>
                </a:solidFill>
              </a:rPr>
              <a:t>SessionFactory</a:t>
            </a:r>
            <a:r>
              <a:rPr lang="en-US" sz="2000" dirty="0">
                <a:solidFill>
                  <a:schemeClr val="bg1"/>
                </a:solidFill>
              </a:rPr>
              <a:t> reference as below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Session </a:t>
            </a:r>
            <a:r>
              <a:rPr lang="en-US" sz="2000" dirty="0" err="1">
                <a:solidFill>
                  <a:schemeClr val="bg1"/>
                </a:solidFill>
              </a:rPr>
              <a:t>session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</a:rPr>
              <a:t>sessionFactory.getCurrentSession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3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799" y="1524000"/>
            <a:ext cx="7054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JDBC stands for Java Database Connectivity. JDBC is a Java API to connect and </a:t>
            </a:r>
            <a:r>
              <a:rPr lang="en-US" sz="2000" dirty="0" smtClean="0">
                <a:solidFill>
                  <a:schemeClr val="bg1"/>
                </a:solidFill>
              </a:rPr>
              <a:t>save</a:t>
            </a:r>
            <a:r>
              <a:rPr lang="en-US" sz="2000" dirty="0">
                <a:solidFill>
                  <a:schemeClr val="bg1"/>
                </a:solidFill>
              </a:rPr>
              <a:t>, update, delete and fetch data from the database.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13364"/>
            <a:ext cx="699867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09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 To Follow in JDBC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403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	1</a:t>
            </a:r>
            <a:r>
              <a:rPr lang="en-US" sz="2000" dirty="0">
                <a:solidFill>
                  <a:schemeClr val="bg1"/>
                </a:solidFill>
              </a:rPr>
              <a:t>) Import the package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2) </a:t>
            </a:r>
            <a:r>
              <a:rPr lang="en-US" sz="2000" dirty="0" smtClean="0">
                <a:solidFill>
                  <a:schemeClr val="bg1"/>
                </a:solidFill>
              </a:rPr>
              <a:t>Register the drivers.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3) Establish a connection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4) Create a statement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5) Execute the query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6) Process the results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7) Close the connection.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90" y="1626453"/>
            <a:ext cx="3754492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2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and Connection URL in MySQL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48509" y="16764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Driver class: </a:t>
            </a:r>
            <a:r>
              <a:rPr lang="en-US" sz="2000" dirty="0">
                <a:solidFill>
                  <a:schemeClr val="bg1"/>
                </a:solidFill>
              </a:rPr>
              <a:t>The driver class for the </a:t>
            </a:r>
            <a:r>
              <a:rPr lang="en-US" sz="2000" dirty="0" err="1">
                <a:solidFill>
                  <a:schemeClr val="bg1"/>
                </a:solidFill>
              </a:rPr>
              <a:t>mysql</a:t>
            </a:r>
            <a:r>
              <a:rPr lang="en-US" sz="2000" dirty="0">
                <a:solidFill>
                  <a:schemeClr val="bg1"/>
                </a:solidFill>
              </a:rPr>
              <a:t> database is </a:t>
            </a:r>
            <a:r>
              <a:rPr lang="en-US" sz="2000" b="1" dirty="0" err="1" smtClean="0">
                <a:solidFill>
                  <a:schemeClr val="bg1"/>
                </a:solidFill>
              </a:rPr>
              <a:t>com.mysql.cj.jdbc.Driver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Connection URL: </a:t>
            </a:r>
            <a:r>
              <a:rPr lang="en-US" sz="2000" dirty="0">
                <a:solidFill>
                  <a:schemeClr val="bg1"/>
                </a:solidFill>
              </a:rPr>
              <a:t>The connection URL for the </a:t>
            </a:r>
            <a:r>
              <a:rPr lang="en-US" sz="2000" dirty="0" err="1">
                <a:solidFill>
                  <a:schemeClr val="bg1"/>
                </a:solidFill>
              </a:rPr>
              <a:t>mysql</a:t>
            </a:r>
            <a:r>
              <a:rPr lang="en-US" sz="2000" dirty="0">
                <a:solidFill>
                  <a:schemeClr val="bg1"/>
                </a:solidFill>
              </a:rPr>
              <a:t> database is </a:t>
            </a:r>
            <a:r>
              <a:rPr lang="en-US" sz="2000" b="1" dirty="0" err="1">
                <a:solidFill>
                  <a:schemeClr val="bg1"/>
                </a:solidFill>
              </a:rPr>
              <a:t>jdbc:mysql</a:t>
            </a:r>
            <a:r>
              <a:rPr lang="en-US" sz="2000" b="1" dirty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localhost:3306/</a:t>
            </a:r>
            <a:r>
              <a:rPr lang="en-US" sz="2000" b="1" dirty="0" err="1" smtClean="0">
                <a:solidFill>
                  <a:schemeClr val="bg1"/>
                </a:solidFill>
              </a:rPr>
              <a:t>dbname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Username: </a:t>
            </a:r>
            <a:r>
              <a:rPr lang="en-US" sz="2000" dirty="0">
                <a:solidFill>
                  <a:schemeClr val="bg1"/>
                </a:solidFill>
              </a:rPr>
              <a:t>The default username for the </a:t>
            </a:r>
            <a:r>
              <a:rPr lang="en-US" sz="2000" dirty="0" err="1">
                <a:solidFill>
                  <a:schemeClr val="bg1"/>
                </a:solidFill>
              </a:rPr>
              <a:t>mysql</a:t>
            </a:r>
            <a:r>
              <a:rPr lang="en-US" sz="2000" dirty="0">
                <a:solidFill>
                  <a:schemeClr val="bg1"/>
                </a:solidFill>
              </a:rPr>
              <a:t> database is </a:t>
            </a:r>
            <a:r>
              <a:rPr lang="en-US" sz="2000" b="1" dirty="0">
                <a:solidFill>
                  <a:schemeClr val="bg1"/>
                </a:solidFill>
              </a:rPr>
              <a:t>root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Password: </a:t>
            </a:r>
            <a:r>
              <a:rPr lang="en-US" sz="2000" dirty="0">
                <a:solidFill>
                  <a:schemeClr val="bg1"/>
                </a:solidFill>
              </a:rPr>
              <a:t>It is the password given by the user at the time of installing the </a:t>
            </a:r>
            <a:r>
              <a:rPr lang="en-US" sz="2000" dirty="0" err="1">
                <a:solidFill>
                  <a:schemeClr val="bg1"/>
                </a:solidFill>
              </a:rPr>
              <a:t>mysql</a:t>
            </a:r>
            <a:r>
              <a:rPr lang="en-US" sz="2000" dirty="0">
                <a:solidFill>
                  <a:schemeClr val="bg1"/>
                </a:solidFill>
              </a:rPr>
              <a:t> database. In this example, we are going to use root as the password.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3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Interface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7745" y="17526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Statement interface</a:t>
            </a:r>
            <a:r>
              <a:rPr lang="en-US" sz="2000" dirty="0">
                <a:solidFill>
                  <a:schemeClr val="bg1"/>
                </a:solidFill>
              </a:rPr>
              <a:t> provides methods to execute queries with the database.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statement interface is a factory of </a:t>
            </a:r>
            <a:r>
              <a:rPr lang="en-US" sz="2000" dirty="0" err="1">
                <a:solidFill>
                  <a:schemeClr val="bg1"/>
                </a:solidFill>
              </a:rPr>
              <a:t>ResultSet</a:t>
            </a:r>
            <a:r>
              <a:rPr lang="en-US" sz="2000" dirty="0">
                <a:solidFill>
                  <a:schemeClr val="bg1"/>
                </a:solidFill>
              </a:rPr>
              <a:t> i.e. it provides factory method to get the object of </a:t>
            </a:r>
            <a:r>
              <a:rPr lang="en-US" sz="2000" dirty="0" err="1">
                <a:solidFill>
                  <a:schemeClr val="bg1"/>
                </a:solidFill>
              </a:rPr>
              <a:t>ResultSet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4" y="3886200"/>
            <a:ext cx="763385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2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19200" y="1371600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</a:rPr>
              <a:t>PreparedStatement</a:t>
            </a:r>
            <a:r>
              <a:rPr lang="en-US" sz="2000" dirty="0">
                <a:solidFill>
                  <a:schemeClr val="bg1"/>
                </a:solidFill>
              </a:rPr>
              <a:t> interface is a </a:t>
            </a:r>
            <a:r>
              <a:rPr lang="en-US" sz="2000" dirty="0" err="1">
                <a:solidFill>
                  <a:schemeClr val="bg1"/>
                </a:solidFill>
              </a:rPr>
              <a:t>subinterface</a:t>
            </a:r>
            <a:r>
              <a:rPr lang="en-US" sz="2000" dirty="0">
                <a:solidFill>
                  <a:schemeClr val="bg1"/>
                </a:solidFill>
              </a:rPr>
              <a:t> of Statement. It is used to execute parameterized query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7326313" cy="434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2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Framework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8563" y="1447800"/>
            <a:ext cx="716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Hibernate is a Java framework that simplifies the development of Java application to interact with the database.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an open source, lightweight, ORM (Object Relational Mapping) tool.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Hibernate </a:t>
            </a:r>
            <a:r>
              <a:rPr lang="en-US" sz="2000" dirty="0">
                <a:solidFill>
                  <a:schemeClr val="bg1"/>
                </a:solidFill>
              </a:rPr>
              <a:t>implements the specifications of JPA (Java Persistence API) for data persistence.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4572000"/>
            <a:ext cx="74596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5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867150" cy="533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4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	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427018"/>
            <a:ext cx="746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CRUD operations in Hibernate must be done within transactions.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Hibernate </a:t>
            </a:r>
            <a:r>
              <a:rPr lang="en-US" sz="2000" dirty="0">
                <a:solidFill>
                  <a:schemeClr val="bg1"/>
                </a:solidFill>
              </a:rPr>
              <a:t>Query Language (HQL) is same as SQL (Structured Query Language) but it doesn't depends on the table of the database.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Instead </a:t>
            </a:r>
            <a:r>
              <a:rPr lang="en-US" sz="2000" dirty="0">
                <a:solidFill>
                  <a:schemeClr val="bg1"/>
                </a:solidFill>
              </a:rPr>
              <a:t>of table name, we use class name in HQL. So it is database independent query language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are many advantages of HQL. They are as follows: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database independent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supports polymorphic queries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easy to learn for Java Programmer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2990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120</TotalTime>
  <Words>413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Eleanor template</vt:lpstr>
      <vt:lpstr>JDBC and Hibernate </vt:lpstr>
      <vt:lpstr>What is JDBC?</vt:lpstr>
      <vt:lpstr>Seven Steps To Follow in JDBC</vt:lpstr>
      <vt:lpstr>Driver and Connection URL in MySQL</vt:lpstr>
      <vt:lpstr>Statement Interface</vt:lpstr>
      <vt:lpstr>Prepared Statement</vt:lpstr>
      <vt:lpstr>Hibernate Framework</vt:lpstr>
      <vt:lpstr>Hibernate Architecture</vt:lpstr>
      <vt:lpstr>HQL </vt:lpstr>
      <vt:lpstr>SessionFactory and Session</vt:lpstr>
      <vt:lpstr>SessionFactory</vt:lpstr>
      <vt:lpstr>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and Hibernate </dc:title>
  <dc:creator>Master</dc:creator>
  <cp:lastModifiedBy>Master</cp:lastModifiedBy>
  <cp:revision>17</cp:revision>
  <dcterms:created xsi:type="dcterms:W3CDTF">2006-08-16T00:00:00Z</dcterms:created>
  <dcterms:modified xsi:type="dcterms:W3CDTF">2021-12-05T12:04:08Z</dcterms:modified>
</cp:coreProperties>
</file>