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62016"/>
        <c:axId val="123731968"/>
      </c:barChart>
      <c:catAx>
        <c:axId val="12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31968"/>
        <c:crosses val="autoZero"/>
        <c:auto val="1"/>
        <c:lblAlgn val="ctr"/>
        <c:lblOffset val="100"/>
        <c:noMultiLvlLbl val="0"/>
      </c:catAx>
      <c:valAx>
        <c:axId val="1237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dirty="0" lang="en-US" err="1" smtClean="0"/>
              <a:t>v</a:t>
            </a:r>
            <a:r>
              <a:rPr dirty="0" lang="en-US" err="1" smtClean="0"/>
              <a:t>a</a:t>
            </a:r>
            <a:r>
              <a:rPr dirty="0" lang="en-US" err="1" smtClean="0"/>
              <a:t>s</a:t>
            </a:r>
            <a:r>
              <a:rPr dirty="0" lang="en-US" err="1" smtClean="0"/>
              <a:t>a</a:t>
            </a:r>
            <a:r>
              <a:rPr dirty="0" lang="en-US" err="1" smtClean="0"/>
              <a:t>n</a:t>
            </a:r>
            <a:r>
              <a:rPr dirty="0" lang="en-US" err="1" smtClean="0"/>
              <a:t>t</a:t>
            </a:r>
            <a:r>
              <a:rPr dirty="0" lang="en-US" err="1" smtClean="0"/>
              <a:t>h</a:t>
            </a:r>
            <a:r>
              <a:rPr dirty="0" lang="en-US" err="1" smtClean="0"/>
              <a:t>a</a:t>
            </a:r>
            <a:r>
              <a:rPr dirty="0" lang="en-US" err="1" smtClean="0"/>
              <a:t> </a:t>
            </a:r>
            <a:r>
              <a:rPr dirty="0" lang="en-US" err="1" smtClean="0"/>
              <a:t>k</a:t>
            </a:r>
            <a:r>
              <a:rPr dirty="0" lang="en-US" err="1" smtClean="0"/>
              <a:t>u</a:t>
            </a:r>
            <a:r>
              <a:rPr dirty="0" lang="en-US" err="1" smtClean="0"/>
              <a:t>m</a:t>
            </a:r>
            <a:r>
              <a:rPr dirty="0" lang="en-US" err="1" smtClean="0"/>
              <a:t>a</a:t>
            </a:r>
            <a:r>
              <a:rPr dirty="0" lang="en-US" err="1" smtClean="0"/>
              <a:t>r</a:t>
            </a:r>
            <a:r>
              <a:rPr dirty="0" lang="en-US" err="1" smtClean="0"/>
              <a:t>.</a:t>
            </a:r>
            <a:r>
              <a:rPr dirty="0" lang="en-US" err="1" smtClean="0"/>
              <a:t> </a:t>
            </a:r>
            <a:r>
              <a:rPr dirty="0" lang="en-US" err="1" smtClean="0"/>
              <a:t>G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</a:t>
            </a:r>
            <a:r>
              <a:rPr dirty="0" lang="en-US" smtClean="0"/>
              <a:t>1</a:t>
            </a:r>
            <a:r>
              <a:rPr dirty="0" lang="en-US" smtClean="0"/>
              <a:t>2</a:t>
            </a:r>
            <a:r>
              <a:rPr dirty="0" lang="en-US" smtClean="0"/>
              <a:t>2</a:t>
            </a:r>
            <a:r>
              <a:rPr dirty="0" lang="en-US" smtClean="0"/>
              <a:t>0</a:t>
            </a:r>
            <a:r>
              <a:rPr dirty="0" lang="en-US" smtClean="0"/>
              <a:t>5</a:t>
            </a:r>
            <a:r>
              <a:rPr dirty="0" lang="en-US" smtClean="0"/>
              <a:t>9</a:t>
            </a:r>
            <a:r>
              <a:rPr dirty="0" lang="en-US" smtClean="0"/>
              <a:t>6</a:t>
            </a:r>
            <a:r>
              <a:rPr dirty="0" lang="en-US" smtClean="0"/>
              <a:t>5</a:t>
            </a:r>
            <a:r>
              <a:rPr dirty="0" lang="en-US" smtClean="0"/>
              <a:t>/</a:t>
            </a:r>
            <a:r>
              <a:rPr dirty="0" lang="en-US" smtClean="0"/>
              <a:t>asunm1741212305829</a:t>
            </a:r>
            <a:r>
              <a:rPr dirty="0" lang="en-US" smtClean="0"/>
              <a:t>/</a:t>
            </a:r>
            <a:endParaRPr altLang="en-US" lang="zh-CN"/>
          </a:p>
          <a:p>
            <a:r>
              <a:rPr dirty="0" lang="en-US" smtClean="0"/>
              <a:t>708208</a:t>
            </a:r>
            <a:r>
              <a:rPr dirty="0" lang="en-US" smtClean="0"/>
              <a:t>  </a:t>
            </a:r>
            <a:endParaRPr altLang="en-US" lang="zh-CN"/>
          </a:p>
          <a:p>
            <a:r>
              <a:rPr dirty="0" lang="en-US" smtClean="0"/>
              <a:t>Department : </a:t>
            </a:r>
            <a:r>
              <a:rPr dirty="0" lang="en-US" smtClean="0"/>
              <a:t> </a:t>
            </a:r>
            <a:r>
              <a:rPr dirty="0" lang="en-US" smtClean="0"/>
              <a:t>B</a:t>
            </a:r>
            <a:r>
              <a:rPr dirty="0" lang="en-US" smtClean="0"/>
              <a:t>.</a:t>
            </a:r>
            <a:r>
              <a:rPr dirty="0" lang="en-US" smtClean="0"/>
              <a:t> </a:t>
            </a:r>
            <a:r>
              <a:rPr dirty="0" lang="en-US" smtClean="0"/>
              <a:t>A</a:t>
            </a:r>
            <a:r>
              <a:rPr dirty="0" lang="en-US" smtClean="0"/>
              <a:t> </a:t>
            </a:r>
            <a:r>
              <a:rPr dirty="0" lang="en-US" smtClean="0"/>
              <a:t>t</a:t>
            </a:r>
            <a:r>
              <a:rPr dirty="0" lang="en-US" smtClean="0"/>
              <a:t>a</a:t>
            </a:r>
            <a:r>
              <a:rPr dirty="0" lang="en-US" smtClean="0"/>
              <a:t>m</a:t>
            </a:r>
            <a:r>
              <a:rPr dirty="0" lang="en-US" smtClean="0"/>
              <a:t>i</a:t>
            </a:r>
            <a:r>
              <a:rPr dirty="0" lang="en-US" smtClean="0"/>
              <a:t>l</a:t>
            </a:r>
            <a:endParaRPr altLang="en-US" lang="zh-CN"/>
          </a:p>
          <a:p>
            <a:r>
              <a:rPr dirty="0" lang="en-US" smtClean="0"/>
              <a:t>College :Puratchi thalaivar Dr. M. G Rgovt arts and science of college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2024-08-29T00:22:36Z</dcterms:created>
  <dcterms:modified xsi:type="dcterms:W3CDTF">2024-09-02T09:03:02Z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03e82ad69b2e47f2b6adb6eb652ea2a7</vt:lpwstr>
  </property>
</Properties>
</file>