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71" r:id="rId10"/>
    <p:sldId id="277" r:id="rId11"/>
    <p:sldId id="278"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VASANTHAKUMAR. S</a:t>
            </a:r>
          </a:p>
          <a:p>
            <a:r>
              <a:rPr lang="en-US" b="1" i="1" dirty="0">
                <a:solidFill>
                  <a:schemeClr val="bg1"/>
                </a:solidFill>
              </a:rPr>
              <a:t>NM ID :  𝐚𝐬𝐚𝐧𝐦</a:t>
            </a:r>
            <a:r>
              <a:rPr lang="en-US" dirty="0">
                <a:solidFill>
                  <a:schemeClr val="bg1"/>
                </a:solidFill>
              </a:rPr>
              <a:t>10824131081802521078</a:t>
            </a:r>
          </a:p>
          <a:p>
            <a:r>
              <a:rPr lang="en-US" b="1" i="1" dirty="0" err="1">
                <a:solidFill>
                  <a:schemeClr val="bg1"/>
                </a:solidFill>
              </a:rPr>
              <a:t>Reg</a:t>
            </a:r>
            <a:r>
              <a:rPr lang="en-US" b="1" i="1" dirty="0">
                <a:solidFill>
                  <a:schemeClr val="bg1"/>
                </a:solidFill>
              </a:rPr>
              <a:t> no : 24131081802521078</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DF9DED-D7AD-AC1E-BB87-49B99E751EC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98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3" name="Content Placeholder 2">
            <a:extLst>
              <a:ext uri="{FF2B5EF4-FFF2-40B4-BE49-F238E27FC236}">
                <a16:creationId xmlns:a16="http://schemas.microsoft.com/office/drawing/2014/main" id="{5EF2C62B-A9C6-06B1-9299-85ABE89556A8}"/>
              </a:ext>
            </a:extLst>
          </p:cNvPr>
          <p:cNvSpPr>
            <a:spLocks noGrp="1"/>
          </p:cNvSpPr>
          <p:nvPr>
            <p:ph idx="1"/>
          </p:nvPr>
        </p:nvSpPr>
        <p:spPr/>
        <p:txBody>
          <a:bodyPr>
            <a:normAutofit fontScale="92500" lnSpcReduction="10000"/>
          </a:bodyPr>
          <a:lstStyle/>
          <a:p>
            <a:r>
              <a:rPr lang="en-US"/>
              <a:t>This project demonstrates how a front-end developer can leverage core web technologies (HTML, CSS, and JavaScript) to create a professional digital presence.The portfolio successfully solves the problem of personal branding by providing:A central platform to showcase skills and projects.A modern, mobile-friendly design that reflects industry standards.Easy navigation and interactivity to keep users engaged.Future enhancements could include:Connecting the contact form to a backend or third-party service.Adding live project links and GitHub integration.Expanding sections for blogs, certifications, and testimonials.Deploying the site on platforms like Netlify, Vercel, or GitHub Pages.</a:t>
            </a:r>
          </a:p>
        </p:txBody>
      </p:sp>
    </p:spTree>
    <p:extLst>
      <p:ext uri="{BB962C8B-B14F-4D97-AF65-F5344CB8AC3E}">
        <p14:creationId xmlns:p14="http://schemas.microsoft.com/office/powerpoint/2010/main" val="5036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70-3F1A-C49E-B920-65E47DE25A92}"/>
              </a:ext>
            </a:extLst>
          </p:cNvPr>
          <p:cNvSpPr>
            <a:spLocks noGrp="1"/>
          </p:cNvSpPr>
          <p:nvPr>
            <p:ph type="title"/>
          </p:nvPr>
        </p:nvSpPr>
        <p:spPr>
          <a:xfrm>
            <a:off x="2638094" y="2689715"/>
            <a:ext cx="9905998" cy="1478570"/>
          </a:xfrm>
        </p:spPr>
        <p:txBody>
          <a:bodyPr>
            <a:normAutofit/>
          </a:bodyPr>
          <a:lstStyle/>
          <a:p>
            <a:r>
              <a:rPr lang="en-US" sz="9600" b="1" i="1" dirty="0">
                <a:solidFill>
                  <a:schemeClr val="bg1"/>
                </a:solidFill>
              </a:rPr>
              <a:t>THANK YOU </a:t>
            </a:r>
          </a:p>
        </p:txBody>
      </p:sp>
    </p:spTree>
    <p:extLst>
      <p:ext uri="{BB962C8B-B14F-4D97-AF65-F5344CB8AC3E}">
        <p14:creationId xmlns:p14="http://schemas.microsoft.com/office/powerpoint/2010/main" val="26982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15" name="Content Placeholder 14">
            <a:extLst>
              <a:ext uri="{FF2B5EF4-FFF2-40B4-BE49-F238E27FC236}">
                <a16:creationId xmlns:a16="http://schemas.microsoft.com/office/drawing/2014/main" id="{1054AB96-2307-BC80-B6D1-1A836893B9E9}"/>
              </a:ext>
            </a:extLst>
          </p:cNvPr>
          <p:cNvSpPr>
            <a:spLocks noGrp="1"/>
          </p:cNvSpPr>
          <p:nvPr>
            <p:ph idx="1"/>
          </p:nvPr>
        </p:nvSpPr>
        <p:spPr>
          <a:xfrm>
            <a:off x="1143000" y="1821494"/>
            <a:ext cx="9905999" cy="3541714"/>
          </a:xfrm>
        </p:spPr>
        <p:txBody>
          <a:bodyPr>
            <a:normAutofit fontScale="85000" lnSpcReduction="20000"/>
          </a:bodyPr>
          <a:lstStyle/>
          <a:p>
            <a:r>
              <a:rPr lang="en-US" i="1"/>
              <a:t>In the present digital world, personal branding and professional visibility have become extremely important. Traditional resumes and CVs often fail to demonstrate a developer’s real skills in building modern, interactive, and user-friendly interfaces. Recruiters and clients are more likely to be impressed when they can actually see the work live instead of just reading about it.The lack of a professional digital portfolio makes it difficult for aspiring developers, freelancers, and job seekers to differentiate themselves in a competitive environment. Therefore, there is a strong need for a well-structured, visually appealing, and technically sound digital portfolio that highlights not just academic qualifications, but also real skills, projects, and creativity.This project attempts to address that gap by creating a responsive digital portfolio website with an elegant multi-colour navigation bar, interactive highlights, project showcases, skills representation, and a contact form — all developed using HTML, CSS, and JavaScript.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3" name="Content Placeholder 2">
            <a:extLst>
              <a:ext uri="{FF2B5EF4-FFF2-40B4-BE49-F238E27FC236}">
                <a16:creationId xmlns:a16="http://schemas.microsoft.com/office/drawing/2014/main" id="{56EE9ECD-B629-4DCF-1FE4-CB4DF63F3607}"/>
              </a:ext>
            </a:extLst>
          </p:cNvPr>
          <p:cNvSpPr>
            <a:spLocks noGrp="1"/>
          </p:cNvSpPr>
          <p:nvPr>
            <p:ph idx="1"/>
          </p:nvPr>
        </p:nvSpPr>
        <p:spPr/>
        <p:txBody>
          <a:bodyPr>
            <a:normAutofit fontScale="92500" lnSpcReduction="20000"/>
          </a:bodyPr>
          <a:lstStyle/>
          <a:p>
            <a:r>
              <a:rPr lang="en-US"/>
              <a:t>The Digital Portfolio – Front-end Web Development project is designed to act as a personal website that introduces the developer, outlines technical strengths, and displays sample projects.The project makes use of modern design principles such as:Consistency: A cohesive colour palette with dark background and neon highlights.Readability: Clean typography using the Google “Inter” font.Responsiveness: Ensuring the layout adapts seamlessly to different devices.Interactivity: Smooth scrolling, active navigation highlights, and simple animations.Accessibility: Semantic HTML, descriptive labels, and keyboard-friendly interactions.Overall, this project is more than just a website — it is a professional identity in digital form.</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3" name="Content Placeholder 2">
            <a:extLst>
              <a:ext uri="{FF2B5EF4-FFF2-40B4-BE49-F238E27FC236}">
                <a16:creationId xmlns:a16="http://schemas.microsoft.com/office/drawing/2014/main" id="{F831B3AB-364E-8918-373B-798D940A6260}"/>
              </a:ext>
            </a:extLst>
          </p:cNvPr>
          <p:cNvSpPr>
            <a:spLocks noGrp="1"/>
          </p:cNvSpPr>
          <p:nvPr>
            <p:ph idx="1"/>
          </p:nvPr>
        </p:nvSpPr>
        <p:spPr/>
        <p:txBody>
          <a:bodyPr>
            <a:normAutofit fontScale="85000" lnSpcReduction="20000"/>
          </a:bodyPr>
          <a:lstStyle/>
          <a:p>
            <a:r>
              <a:rPr lang="en-US" dirty="0"/>
              <a:t>This portfolio is intended to serve multiple categories of end users:</a:t>
            </a:r>
          </a:p>
          <a:p>
            <a:r>
              <a:rPr lang="en-US" dirty="0"/>
              <a:t>1. Recruiters and Hiring </a:t>
            </a:r>
            <a:r>
              <a:rPr lang="en-US" dirty="0" err="1"/>
              <a:t>ManagersThey</a:t>
            </a:r>
            <a:r>
              <a:rPr lang="en-US" dirty="0"/>
              <a:t> can quickly browse through the candidate’s skills, projects, and contact </a:t>
            </a:r>
            <a:r>
              <a:rPr lang="en-US" dirty="0" err="1"/>
              <a:t>details.The</a:t>
            </a:r>
            <a:r>
              <a:rPr lang="en-US" dirty="0"/>
              <a:t> portfolio reflects professionalism and technical ability.</a:t>
            </a:r>
          </a:p>
          <a:p>
            <a:r>
              <a:rPr lang="en-US" dirty="0"/>
              <a:t>2. Freelance </a:t>
            </a:r>
            <a:r>
              <a:rPr lang="en-US" dirty="0" err="1"/>
              <a:t>ClientsClients</a:t>
            </a:r>
            <a:r>
              <a:rPr lang="en-US" dirty="0"/>
              <a:t> searching for front-end developers can review past projects and areas of </a:t>
            </a:r>
            <a:r>
              <a:rPr lang="en-US" dirty="0" err="1"/>
              <a:t>expertise.The</a:t>
            </a:r>
            <a:r>
              <a:rPr lang="en-US" dirty="0"/>
              <a:t> neat and interactive design assures them of quality work.</a:t>
            </a:r>
          </a:p>
          <a:p>
            <a:r>
              <a:rPr lang="en-US" dirty="0"/>
              <a:t>3. Peers and </a:t>
            </a:r>
            <a:r>
              <a:rPr lang="en-US" dirty="0" err="1"/>
              <a:t>CollaboratorsOther</a:t>
            </a:r>
            <a:r>
              <a:rPr lang="en-US" dirty="0"/>
              <a:t> developers can use the portfolio as a point of reference for collaborations or knowledge sharing.</a:t>
            </a:r>
          </a:p>
          <a:p>
            <a:r>
              <a:rPr lang="en-US" dirty="0"/>
              <a:t>4. Personal Branding </a:t>
            </a:r>
            <a:r>
              <a:rPr lang="en-US" dirty="0" err="1"/>
              <a:t>AudienceFriends</a:t>
            </a:r>
            <a:r>
              <a:rPr lang="en-US" dirty="0"/>
              <a:t>, mentors, and academic professionals can review the portfolio to assess growth and provide feedback.</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3" name="Content Placeholder 2">
            <a:extLst>
              <a:ext uri="{FF2B5EF4-FFF2-40B4-BE49-F238E27FC236}">
                <a16:creationId xmlns:a16="http://schemas.microsoft.com/office/drawing/2014/main" id="{6408DEF4-B45C-82EF-5A0C-79EAC1603165}"/>
              </a:ext>
            </a:extLst>
          </p:cNvPr>
          <p:cNvSpPr>
            <a:spLocks noGrp="1"/>
          </p:cNvSpPr>
          <p:nvPr>
            <p:ph idx="1"/>
          </p:nvPr>
        </p:nvSpPr>
        <p:spPr>
          <a:xfrm>
            <a:off x="1692127" y="2167396"/>
            <a:ext cx="9905999" cy="3541714"/>
          </a:xfrm>
        </p:spPr>
        <p:txBody>
          <a:bodyPr>
            <a:normAutofit fontScale="85000" lnSpcReduction="10000"/>
          </a:bodyPr>
          <a:lstStyle/>
          <a:p>
            <a:r>
              <a:rPr lang="en-US" dirty="0"/>
              <a:t>The following tools and technologies were used in building the portfolio:</a:t>
            </a:r>
          </a:p>
          <a:p>
            <a:r>
              <a:rPr lang="en-US" dirty="0"/>
              <a:t>HTML5 → For structuring the content with semantic elements.</a:t>
            </a:r>
          </a:p>
          <a:p>
            <a:r>
              <a:rPr lang="en-US" dirty="0"/>
              <a:t>CSS3 → For styling, layout, gradients, animations, and responsiveness (Flexbox &amp; Grid).</a:t>
            </a:r>
          </a:p>
          <a:p>
            <a:r>
              <a:rPr lang="en-US" dirty="0"/>
              <a:t>JavaScript (Vanilla) → For interactivity, smooth scrolling, active link highlighting, and form handling.</a:t>
            </a:r>
          </a:p>
          <a:p>
            <a:r>
              <a:rPr lang="en-US" dirty="0"/>
              <a:t>Google Fonts (Inter) → For modern and professional  </a:t>
            </a:r>
          </a:p>
          <a:p>
            <a:r>
              <a:rPr lang="en-US" dirty="0"/>
              <a:t>.VS Code → Code editor with live server extensions</a:t>
            </a:r>
          </a:p>
          <a:p>
            <a:r>
              <a:rPr lang="en-US" dirty="0" err="1"/>
              <a:t>Git</a:t>
            </a:r>
            <a:r>
              <a:rPr lang="en-US" dirty="0"/>
              <a:t> &amp; GitHub → Version control and repository hosting.</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5" name="Content Placeholder 4">
            <a:extLst>
              <a:ext uri="{FF2B5EF4-FFF2-40B4-BE49-F238E27FC236}">
                <a16:creationId xmlns:a16="http://schemas.microsoft.com/office/drawing/2014/main" id="{58D329C3-5775-6F3E-4934-ED16C12D70C2}"/>
              </a:ext>
            </a:extLst>
          </p:cNvPr>
          <p:cNvSpPr>
            <a:spLocks noGrp="1"/>
          </p:cNvSpPr>
          <p:nvPr>
            <p:ph idx="1"/>
          </p:nvPr>
        </p:nvSpPr>
        <p:spPr/>
        <p:txBody>
          <a:bodyPr>
            <a:normAutofit fontScale="70000" lnSpcReduction="20000"/>
          </a:bodyPr>
          <a:lstStyle/>
          <a:p>
            <a:r>
              <a:rPr lang="en-US"/>
              <a:t>The design is inspired by minimalistic, modern web design trends, while still offering visual creativity through gradients and animated navigation.Navigation BarSticky at the top with a moving rainbow gradient strip.Includes smooth scroll and active link indicator.Hero SectionProminent introduction headline with personal name and role.A sub-text providing a short description of expertise.A highlighted info panel showing availability, email, and location.Highlights SectionInteractive badges that summarize technical strengths (HTML, CSS, JS, accessibility, responsive design, animations).Centrally aligned to grab attention immediately.Projects SectionGrid of tiles displaying project titles and descriptions.Focused on demonstrating both technical and design capabilities.Skills SectionWell-categorized into languages, frameworks, tools, and soft skills.Each skill is placed in a tile for quick readability.Contact SectionContact form (demo) with fields for name, email, and message.Email link included for direct communication.FooterDisplays copyright with dynamic year update via JavaScript.</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3" name="Content Placeholder 2">
            <a:extLst>
              <a:ext uri="{FF2B5EF4-FFF2-40B4-BE49-F238E27FC236}">
                <a16:creationId xmlns:a16="http://schemas.microsoft.com/office/drawing/2014/main" id="{0629C152-E036-50D3-8B4F-E743CDDDBE30}"/>
              </a:ext>
            </a:extLst>
          </p:cNvPr>
          <p:cNvSpPr>
            <a:spLocks noGrp="1"/>
          </p:cNvSpPr>
          <p:nvPr>
            <p:ph idx="1"/>
          </p:nvPr>
        </p:nvSpPr>
        <p:spPr/>
        <p:txBody>
          <a:bodyPr>
            <a:normAutofit fontScale="70000" lnSpcReduction="20000"/>
          </a:bodyPr>
          <a:lstStyle/>
          <a:p>
            <a:r>
              <a:rPr lang="en-US" dirty="0"/>
              <a:t>The portfolio offers multiple functional and design-oriented features:</a:t>
            </a:r>
          </a:p>
          <a:p>
            <a:r>
              <a:rPr lang="en-US" dirty="0"/>
              <a:t>1. Multi-</a:t>
            </a:r>
            <a:r>
              <a:rPr lang="en-US" dirty="0" err="1"/>
              <a:t>colour</a:t>
            </a:r>
            <a:r>
              <a:rPr lang="en-US" dirty="0"/>
              <a:t> Animated Navigation </a:t>
            </a:r>
            <a:r>
              <a:rPr lang="en-US" dirty="0" err="1"/>
              <a:t>BarEnhances</a:t>
            </a:r>
            <a:r>
              <a:rPr lang="en-US" dirty="0"/>
              <a:t> first impression and guides navigation visually.</a:t>
            </a:r>
          </a:p>
          <a:p>
            <a:r>
              <a:rPr lang="en-US" dirty="0"/>
              <a:t>2. Smooth Scroll with Scroll-</a:t>
            </a:r>
            <a:r>
              <a:rPr lang="en-US" dirty="0" err="1"/>
              <a:t>SpyEnsures</a:t>
            </a:r>
            <a:r>
              <a:rPr lang="en-US" dirty="0"/>
              <a:t> users can easily jump to </a:t>
            </a:r>
            <a:r>
              <a:rPr lang="en-US" dirty="0" err="1"/>
              <a:t>sections.Automatically</a:t>
            </a:r>
            <a:r>
              <a:rPr lang="en-US" dirty="0"/>
              <a:t> highlights active section in </a:t>
            </a:r>
            <a:r>
              <a:rPr lang="en-US" dirty="0" err="1"/>
              <a:t>navbar</a:t>
            </a:r>
            <a:r>
              <a:rPr lang="en-US" dirty="0"/>
              <a:t>.</a:t>
            </a:r>
          </a:p>
          <a:p>
            <a:r>
              <a:rPr lang="en-US" dirty="0"/>
              <a:t>3. Responsive </a:t>
            </a:r>
            <a:r>
              <a:rPr lang="en-US" dirty="0" err="1"/>
              <a:t>DesignGrid</a:t>
            </a:r>
            <a:r>
              <a:rPr lang="en-US" dirty="0"/>
              <a:t> and flexbox make the layout adapt to mobile, tablet, and desktop screens.</a:t>
            </a:r>
          </a:p>
          <a:p>
            <a:r>
              <a:rPr lang="en-US" dirty="0"/>
              <a:t>4. Accessibility </a:t>
            </a:r>
            <a:r>
              <a:rPr lang="en-US" dirty="0" err="1"/>
              <a:t>EnhancementsSemantic</a:t>
            </a:r>
            <a:r>
              <a:rPr lang="en-US" dirty="0"/>
              <a:t> elements, aria labels, and focus handling improve usability.</a:t>
            </a:r>
          </a:p>
          <a:p>
            <a:r>
              <a:rPr lang="en-US" dirty="0"/>
              <a:t>5. Projects &amp; Skills </a:t>
            </a:r>
            <a:r>
              <a:rPr lang="en-US" dirty="0" err="1"/>
              <a:t>ShowcaseHighlights</a:t>
            </a:r>
            <a:r>
              <a:rPr lang="en-US" dirty="0"/>
              <a:t> technical expertise through categorized tiles and examples.</a:t>
            </a:r>
          </a:p>
          <a:p>
            <a:r>
              <a:rPr lang="en-US" dirty="0"/>
              <a:t>6. Contact </a:t>
            </a:r>
            <a:r>
              <a:rPr lang="en-US" dirty="0" err="1"/>
              <a:t>FormProvides</a:t>
            </a:r>
            <a:r>
              <a:rPr lang="en-US" dirty="0"/>
              <a:t> an interactive way to reach </a:t>
            </a:r>
            <a:r>
              <a:rPr lang="en-US" dirty="0" err="1"/>
              <a:t>out.Includes</a:t>
            </a:r>
            <a:r>
              <a:rPr lang="en-US" dirty="0"/>
              <a:t> local demo handling for form submissions.</a:t>
            </a:r>
          </a:p>
          <a:p>
            <a:r>
              <a:rPr lang="en-US" dirty="0"/>
              <a:t>7. Dynamic Year in </a:t>
            </a:r>
            <a:r>
              <a:rPr lang="en-US" dirty="0" err="1"/>
              <a:t>FooterAuto</a:t>
            </a:r>
            <a:r>
              <a:rPr lang="en-US" dirty="0"/>
              <a:t> updates every year via JavaScript, keeping the site evergreen.</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3" name="Content Placeholder 2">
            <a:extLst>
              <a:ext uri="{FF2B5EF4-FFF2-40B4-BE49-F238E27FC236}">
                <a16:creationId xmlns:a16="http://schemas.microsoft.com/office/drawing/2014/main" id="{947E4292-B0AC-D279-C06C-FD87C60FFCAB}"/>
              </a:ext>
            </a:extLst>
          </p:cNvPr>
          <p:cNvSpPr>
            <a:spLocks noGrp="1"/>
          </p:cNvSpPr>
          <p:nvPr>
            <p:ph idx="1"/>
          </p:nvPr>
        </p:nvSpPr>
        <p:spPr/>
        <p:txBody>
          <a:bodyPr/>
          <a:lstStyle/>
          <a:p>
            <a:r>
              <a:rPr lang="en-US"/>
              <a:t>The outcome of the project is a functional and aesthetic portfolio website that reflects the developer’s capabilities.Key results include:Fully responsive design across devices.Professional presentation of projects and skills.Enhanced user experience with smooth navigation and animated highlights.Organized layout that is easy to understand for recruiters and clients</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7DD8AE-AE63-76D5-FF03-F4965133DFFF}"/>
              </a:ext>
            </a:extLst>
          </p:cNvPr>
          <p:cNvPicPr>
            <a:picLocks noGrp="1" noChangeAspect="1"/>
          </p:cNvPicPr>
          <p:nvPr>
            <p:ph idx="1"/>
          </p:nvPr>
        </p:nvPicPr>
        <p:blipFill>
          <a:blip r:embed="rId2"/>
          <a:stretch>
            <a:fillRect/>
          </a:stretch>
        </p:blipFill>
        <p:spPr>
          <a:xfrm>
            <a:off x="-167337" y="0"/>
            <a:ext cx="12359337" cy="6857999"/>
          </a:xfrm>
          <a:prstGeom prst="rect">
            <a:avLst/>
          </a:prstGeom>
        </p:spPr>
      </p:pic>
    </p:spTree>
    <p:extLst>
      <p:ext uri="{BB962C8B-B14F-4D97-AF65-F5344CB8AC3E}">
        <p14:creationId xmlns:p14="http://schemas.microsoft.com/office/powerpoint/2010/main" val="5244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13</cp:revision>
  <dcterms:created xsi:type="dcterms:W3CDTF">2025-04-04T23:57:56Z</dcterms:created>
  <dcterms:modified xsi:type="dcterms:W3CDTF">2025-08-26T16:10:35Z</dcterms:modified>
</cp:coreProperties>
</file>