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2024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Netflix Movies and TV Shows</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Vasanthakumar.M</a:t>
            </a:r>
            <a:r>
              <a:rPr lang="en-US" sz="2000" b="1" dirty="0" smtClean="0">
                <a:solidFill>
                  <a:schemeClr val="accent1">
                    <a:lumMod val="75000"/>
                  </a:schemeClr>
                </a:solidFill>
                <a:latin typeface="Arial"/>
                <a:cs typeface="Arial"/>
              </a:rPr>
              <a:t> BE civil</a:t>
            </a:r>
          </a:p>
          <a:p>
            <a:pPr marL="457200" indent="-457200">
              <a:buAutoNum type="arabicPeriod"/>
            </a:pPr>
            <a:r>
              <a:rPr lang="en-US" sz="2000" b="1" dirty="0" err="1" smtClean="0">
                <a:solidFill>
                  <a:schemeClr val="accent1">
                    <a:lumMod val="75000"/>
                  </a:schemeClr>
                </a:solidFill>
                <a:latin typeface="Arial"/>
                <a:cs typeface="Arial"/>
              </a:rPr>
              <a:t>Bharath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your interactions with our service (such as your viewing history and how you rated other titles),</a:t>
            </a:r>
          </a:p>
          <a:p>
            <a:r>
              <a:rPr lang="en-US" sz="2400" dirty="0"/>
              <a:t>other members with similar tastes and preferences on our service, and.</a:t>
            </a:r>
          </a:p>
          <a:p>
            <a:r>
              <a:rPr lang="en-US" sz="2400" dirty="0"/>
              <a:t>information about the titles, such as their genre, categories, actors, release year, etc.</a:t>
            </a:r>
          </a:p>
          <a:p>
            <a:r>
              <a:rPr lang="en-US" sz="2400" dirty="0"/>
              <a:t/>
            </a:r>
            <a:br>
              <a:rPr lang="en-US" sz="2400" dirty="0"/>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237633"/>
            <a:ext cx="9355475" cy="2257130"/>
          </a:xfrm>
        </p:spPr>
        <p:txBody>
          <a:bodyPr/>
          <a:lstStyle/>
          <a:p>
            <a:pPr marL="305435" indent="-305435"/>
            <a:r>
              <a:rPr lang="en-US" dirty="0"/>
              <a:t>Netflix, Inc. is an American content platform and production company headquartered in Los Gatos, California. Netflix was founded in 1997 by Reed Hastings and Marc Randolph in Scotts Valley, California.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51145" y="1528175"/>
            <a:ext cx="9807880" cy="1200329"/>
          </a:xfrm>
          <a:prstGeom prst="rect">
            <a:avLst/>
          </a:prstGeom>
        </p:spPr>
        <p:txBody>
          <a:bodyPr wrap="square">
            <a:spAutoFit/>
          </a:bodyPr>
          <a:lstStyle/>
          <a:p>
            <a:r>
              <a:rPr lang="en-US" dirty="0"/>
              <a:t>Our business is a subscription service model that offers personalized recommendations, to help you find shows and movies of interest to you. To do this we have created a proprietary, complex recommendations system. This article provides a high level description of our recommendations system in plain language.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626301" y="1126661"/>
            <a:ext cx="7665929" cy="3558073"/>
          </a:xfrm>
        </p:spPr>
        <p:txBody>
          <a:bodyPr/>
          <a:lstStyle/>
          <a:p>
            <a:pPr marL="0" indent="0">
              <a:buNone/>
            </a:pPr>
            <a:r>
              <a:rPr lang="en-US" sz="1800" dirty="0"/>
              <a:t>In addition to choosing which titles to include in the rows on your Netflix homepage, our system also ranks each title within the row, and then ranks the rows themselves, using algorithms and complex systems to provide a personalized experience.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302026"/>
            <a:ext cx="8788275" cy="3533021"/>
          </a:xfrm>
        </p:spPr>
        <p:txBody>
          <a:bodyPr/>
          <a:lstStyle/>
          <a:p>
            <a:pPr marL="305435" indent="-305435"/>
            <a:r>
              <a:rPr lang="en-US" dirty="0"/>
              <a:t>With more than 83 million subscribers and presence in more than 190 countries, Netflix is the most popular Internet television network in the world. Its users watch more than 125 million hours of TV and movie content daily, including original series, documentaries, and feature films. On almost any screen that is linked to the Internet, members can watch as much as they want, whenever and wherever. Without interruptions or obligations, members can play, pause, and resume watching at any time.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3" y="1302027"/>
            <a:ext cx="8525230" cy="3295026"/>
          </a:xfrm>
        </p:spPr>
        <p:txBody>
          <a:bodyPr>
            <a:normAutofit/>
          </a:bodyPr>
          <a:lstStyle/>
          <a:p>
            <a:pPr marL="0" indent="0">
              <a:buNone/>
            </a:pPr>
            <a:r>
              <a:rPr lang="en-US" sz="2400" dirty="0"/>
              <a:t>Red Notice, an action movie starring Dwayne Johnson, Gal </a:t>
            </a:r>
            <a:r>
              <a:rPr lang="en-US" sz="2400" dirty="0" err="1"/>
              <a:t>Gadot</a:t>
            </a:r>
            <a:r>
              <a:rPr lang="en-US" sz="2400" dirty="0"/>
              <a:t> and Ryan Reynolds -- 364 million hours. Don't Look Up, a dark comedy with a star-packed cast -- 359.8 million hours.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Netflix has been extremely successful in maturing and developing to adapt to the changing needs of customers over time. While their original DVD-by-mail business model was effective against competitors such as Blockbuster, the rise of internet streaming’s popularity meant they had to adjust. The comparison to Blockbuster is important, as they were a company that failed to adapt and didn’t foresee the impact the internet would have on the movie rental industry (</a:t>
            </a:r>
            <a:r>
              <a:rPr lang="en-US" sz="2000" dirty="0" err="1"/>
              <a:t>Kellmurray</a:t>
            </a:r>
            <a:r>
              <a:rPr lang="en-US" sz="2000" dirty="0"/>
              <a:t>, </a:t>
            </a:r>
            <a:r>
              <a:rPr lang="en-US" sz="2000" dirty="0" err="1"/>
              <a:t>n.d.</a:t>
            </a:r>
            <a:r>
              <a:rPr lang="en-US" sz="2000" dirty="0"/>
              <a:t>) Netflix was then able to gain customer loyalty by providing things Blockbuster didn’t, such as no late fees and only needing to go to the mailbox to get the DVD (</a:t>
            </a:r>
            <a:r>
              <a:rPr lang="en-US" sz="2000" dirty="0" err="1"/>
              <a:t>Kellmurray</a:t>
            </a:r>
            <a:r>
              <a:rPr lang="en-US" sz="2000" dirty="0"/>
              <a:t>, </a:t>
            </a:r>
            <a:r>
              <a:rPr lang="en-US" sz="2000" dirty="0" err="1"/>
              <a:t>n.d</a:t>
            </a:r>
            <a:r>
              <a:rPr lang="en-US" sz="2000" dirty="0"/>
              <a:t>). When the popularity of online streaming grew, Netflix embraced the change and used it to their advantage to become the company they are today.</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70300" y="1374955"/>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801666" y="2116899"/>
            <a:ext cx="9720196" cy="1200329"/>
          </a:xfrm>
          <a:prstGeom prst="rect">
            <a:avLst/>
          </a:prstGeom>
        </p:spPr>
        <p:txBody>
          <a:bodyPr wrap="square">
            <a:spAutoFit/>
          </a:bodyPr>
          <a:lstStyle/>
          <a:p>
            <a:r>
              <a:rPr lang="en-US" dirty="0"/>
              <a:t>Netflix will be enacting a lower-priced tier that will allow those who want to watch Netflix content but are willing to pay less to watch with ads, similar to </a:t>
            </a:r>
            <a:r>
              <a:rPr lang="en-US" dirty="0" err="1"/>
              <a:t>Hulu</a:t>
            </a:r>
            <a:r>
              <a:rPr lang="en-US" dirty="0"/>
              <a:t> and other competitors. In the future, Netflix subscribers will be given the choice of how they watch based on what they are willing to spend.</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9162bd5b-4ed9-4da3-b376-05204580ba3f"/>
    <ds:schemaRef ds:uri="http://purl.org/dc/elements/1.1/"/>
    <ds:schemaRef ds:uri="http://schemas.openxmlformats.org/package/2006/metadata/core-properties"/>
    <ds:schemaRef ds:uri="http://schemas.microsoft.com/office/2006/documentManagement/types"/>
    <ds:schemaRef ds:uri="c0fa2617-96bd-425d-8578-e93563fe37c5"/>
    <ds:schemaRef ds:uri="http://purl.org/dc/term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523</Words>
  <Application>Microsoft Office PowerPoint</Application>
  <PresentationFormat>Custom</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2024</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24</cp:revision>
  <dcterms:created xsi:type="dcterms:W3CDTF">2021-05-26T16:50:10Z</dcterms:created>
  <dcterms:modified xsi:type="dcterms:W3CDTF">2024-04-05T09:00:10Z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