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712" r:id="rId2"/>
    <p:sldId id="713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4" autoAdjust="0"/>
    <p:restoredTop sz="94699"/>
  </p:normalViewPr>
  <p:slideViewPr>
    <p:cSldViewPr snapToGrid="0" snapToObjects="1">
      <p:cViewPr varScale="1">
        <p:scale>
          <a:sx n="118" d="100"/>
          <a:sy n="118" d="100"/>
        </p:scale>
        <p:origin x="67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642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9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4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enterprise-rea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153"/>
            <a:ext cx="7170635" cy="1364281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Building Enterprise Apps with React</a:t>
            </a:r>
            <a:endParaRPr lang="en-GB" sz="11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https://olsensoft.com/enterprise-react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8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052391" cy="3284538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GB" sz="2200" dirty="0"/>
              <a:t>Creating a React Application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Single Page Applications and Routing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React-Redux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Redux Saga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Testing a React Application</a:t>
            </a:r>
          </a:p>
          <a:p>
            <a:pPr marL="446088" indent="-446088">
              <a:buFont typeface="+mj-lt"/>
              <a:buAutoNum type="arabicPeriod"/>
            </a:pPr>
            <a:endParaRPr lang="en-GB" dirty="0"/>
          </a:p>
          <a:p>
            <a:r>
              <a:rPr lang="en-GB" sz="2200" i="1" dirty="0"/>
              <a:t>Appendix</a:t>
            </a:r>
          </a:p>
          <a:p>
            <a:pPr marL="446088" indent="-446088">
              <a:buFont typeface="Arial" panose="020B0604020202020204" pitchFamily="34" charset="0"/>
              <a:buChar char="•"/>
            </a:pPr>
            <a:r>
              <a:rPr lang="en-GB" sz="2200" dirty="0"/>
              <a:t>TypeScript Essentials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2726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dirty="0">
                <a:hlinkClick r:id="rId3"/>
              </a:rPr>
              <a:t>olsensoft.com/</a:t>
            </a:r>
            <a:r>
              <a:rPr lang="en-GB">
                <a:hlinkClick r:id="rId3"/>
              </a:rPr>
              <a:t>enterprise-react/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 in TypeScript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464</TotalTime>
  <Words>73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63</cp:revision>
  <dcterms:created xsi:type="dcterms:W3CDTF">2015-09-28T19:52:00Z</dcterms:created>
  <dcterms:modified xsi:type="dcterms:W3CDTF">2023-07-21T08:44:53Z</dcterms:modified>
</cp:coreProperties>
</file>