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722" r:id="rId2"/>
    <p:sldId id="847" r:id="rId3"/>
    <p:sldId id="899" r:id="rId4"/>
    <p:sldId id="900" r:id="rId5"/>
    <p:sldId id="853" r:id="rId6"/>
    <p:sldId id="906" r:id="rId7"/>
    <p:sldId id="907" r:id="rId8"/>
    <p:sldId id="908" r:id="rId9"/>
    <p:sldId id="850" r:id="rId10"/>
    <p:sldId id="90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B69"/>
    <a:srgbClr val="FFE5FF"/>
    <a:srgbClr val="CCFF66"/>
    <a:srgbClr val="157FA1"/>
    <a:srgbClr val="6CA62C"/>
    <a:srgbClr val="CCECFF"/>
    <a:srgbClr val="A5C5D0"/>
    <a:srgbClr val="FFE79B"/>
    <a:srgbClr val="FFD85D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6327" autoAdjust="0"/>
  </p:normalViewPr>
  <p:slideViewPr>
    <p:cSldViewPr snapToGrid="0" snapToObjects="1">
      <p:cViewPr varScale="1">
        <p:scale>
          <a:sx n="108" d="100"/>
          <a:sy n="108" d="100"/>
        </p:scale>
        <p:origin x="64" y="141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-962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4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5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0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2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6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159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6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0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5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Testing a React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testing environment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Importing jest-</a:t>
            </a:r>
            <a:r>
              <a:rPr lang="en-GB" sz="2200" dirty="0" err="1"/>
              <a:t>dom</a:t>
            </a:r>
            <a:r>
              <a:rPr lang="en-GB" sz="2200" dirty="0"/>
              <a:t> custom matchers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tests in a React app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test code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tests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the Tests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 are the test results for our React app: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BA0C5-0676-FCA5-07DE-2A505F43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88" y="1378342"/>
            <a:ext cx="6844180" cy="21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087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Testing Environment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includes various test dependencies: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 algn="ctr">
              <a:buNone/>
            </a:pP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also defines a script to run tests: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336114" y="1354440"/>
            <a:ext cx="7335055" cy="1362394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"@testing-library/jest-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"^5.16.5",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"@testing-library/react": "^13.4.0",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"@testing-library/user-event": "^13.5.0",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"@types/jest": "^27.5.2",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0813" y="244495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A10A24E-D31E-43F9-AD1B-216A42B1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3582458"/>
            <a:ext cx="7335055" cy="80839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"test": "react-scripts test",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3931-BEF7-47F8-9CB0-327AD61652C7}"/>
              </a:ext>
            </a:extLst>
          </p:cNvPr>
          <p:cNvSpPr txBox="1"/>
          <p:nvPr/>
        </p:nvSpPr>
        <p:spPr>
          <a:xfrm>
            <a:off x="7370813" y="410652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Importing jest-</a:t>
            </a:r>
            <a:r>
              <a:rPr lang="en-GB" altLang="en-US" dirty="0" err="1"/>
              <a:t>dom</a:t>
            </a:r>
            <a:r>
              <a:rPr lang="en-GB" altLang="en-US" dirty="0"/>
              <a:t> Custom Matchers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/>
              <a:t> package defines custom Jest matchers</a:t>
            </a:r>
          </a:p>
          <a:p>
            <a:pPr lvl="1"/>
            <a:r>
              <a:rPr lang="en-GB" dirty="0"/>
              <a:t>Make it easier to test content in DOM nodes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/>
              <a:t> package is imported into the React app,</a:t>
            </a:r>
            <a:br>
              <a:rPr lang="en-GB" dirty="0"/>
            </a:br>
            <a:r>
              <a:rPr lang="en-GB" dirty="0"/>
              <a:t>via the following setup 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3931-BEF7-47F8-9CB0-327AD61652C7}"/>
              </a:ext>
            </a:extLst>
          </p:cNvPr>
          <p:cNvSpPr txBox="1"/>
          <p:nvPr/>
        </p:nvSpPr>
        <p:spPr>
          <a:xfrm>
            <a:off x="7088173" y="4293639"/>
            <a:ext cx="176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setupTests.ts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ED38FC3-6FC5-48BD-917E-71C13263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3" y="2484450"/>
            <a:ext cx="733505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expect(element).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toHaveTextContent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(/hello world/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228997E-6684-4F8C-80C2-86B320E0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3944518"/>
            <a:ext cx="7335054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2319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in a React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commonplace to define a separate test file for each component in a React app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GB" dirty="0"/>
              <a:t>component definition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component tests</a:t>
            </a:r>
          </a:p>
          <a:p>
            <a:pPr lvl="1"/>
            <a:endParaRPr lang="en-GB" dirty="0"/>
          </a:p>
          <a:p>
            <a:r>
              <a:rPr lang="en-GB" dirty="0"/>
              <a:t>Let's take a look at the tests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1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1366263"/>
            <a:ext cx="7303794" cy="175496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6967655" y="284780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6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renders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into a container, i.e., a virtual web page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1363613"/>
            <a:ext cx="7303794" cy="175496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screen } from '@testing-library/react';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render(&lt;App /&gt;);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6967655" y="284515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8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dirty="0"/>
              <a:t> gives you access to the content that's rendered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GB" dirty="0"/>
              <a:t> 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1367182"/>
            <a:ext cx="7303794" cy="175496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'@testing-library/react';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6967655" y="2848721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expect()</a:t>
            </a:r>
            <a:r>
              <a:rPr lang="en-GB" dirty="0"/>
              <a:t> is a Jest assertion that can use custom Jest matchers, for simplicity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4" y="1366263"/>
            <a:ext cx="7303794" cy="175496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6967655" y="284780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6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the Tests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run all tests in the app as follows: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5CA6-BBEE-4C0B-9E3A-3E5CC775E799}"/>
              </a:ext>
            </a:extLst>
          </p:cNvPr>
          <p:cNvSpPr txBox="1"/>
          <p:nvPr/>
        </p:nvSpPr>
        <p:spPr>
          <a:xfrm>
            <a:off x="1336114" y="1347915"/>
            <a:ext cx="68522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A418048-EB4B-4531-82B2-3A6C79D5B006}"/>
              </a:ext>
            </a:extLst>
          </p:cNvPr>
          <p:cNvSpPr/>
          <p:nvPr/>
        </p:nvSpPr>
        <p:spPr>
          <a:xfrm>
            <a:off x="1887674" y="1702681"/>
            <a:ext cx="541576" cy="4707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7F3DB-47AE-73B0-57E4-D43C5BE5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14" y="2230219"/>
            <a:ext cx="6852254" cy="2123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866BE-96DD-4B1F-8615-8A403DD5F3D6}"/>
              </a:ext>
            </a:extLst>
          </p:cNvPr>
          <p:cNvSpPr/>
          <p:nvPr/>
        </p:nvSpPr>
        <p:spPr>
          <a:xfrm>
            <a:off x="1336114" y="2914264"/>
            <a:ext cx="3865597" cy="182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6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7826</TotalTime>
  <Words>660</Words>
  <Application>Microsoft Office PowerPoint</Application>
  <PresentationFormat>On-screen Show (16:9)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Tahoma</vt:lpstr>
      <vt:lpstr>Standard_LiveLessons_2017</vt:lpstr>
      <vt:lpstr>Testing a React Application</vt:lpstr>
      <vt:lpstr>The Testing Environment</vt:lpstr>
      <vt:lpstr>Importing jest-dom Custom Matchers</vt:lpstr>
      <vt:lpstr>Writing Tests in a React App</vt:lpstr>
      <vt:lpstr>Reviewing the Test Code</vt:lpstr>
      <vt:lpstr>Reviewing the Test Code</vt:lpstr>
      <vt:lpstr>Reviewing the Test Code</vt:lpstr>
      <vt:lpstr>Reviewing the Test Code</vt:lpstr>
      <vt:lpstr>Running the Tests</vt:lpstr>
      <vt:lpstr>Running the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360</cp:revision>
  <dcterms:created xsi:type="dcterms:W3CDTF">2015-09-28T19:52:00Z</dcterms:created>
  <dcterms:modified xsi:type="dcterms:W3CDTF">2023-10-31T07:52:44Z</dcterms:modified>
</cp:coreProperties>
</file>