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7"/>
  </p:notesMasterIdLst>
  <p:sldIdLst>
    <p:sldId id="257" r:id="rId2"/>
    <p:sldId id="645" r:id="rId3"/>
    <p:sldId id="712" r:id="rId4"/>
    <p:sldId id="648" r:id="rId5"/>
    <p:sldId id="71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6822" autoAdjust="0"/>
  </p:normalViewPr>
  <p:slideViewPr>
    <p:cSldViewPr snapToGrid="0" snapToObjects="1">
      <p:cViewPr varScale="1">
        <p:scale>
          <a:sx n="113" d="100"/>
          <a:sy n="113" d="100"/>
        </p:scale>
        <p:origin x="749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0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</a:t>
            </a:r>
            <a:r>
              <a:rPr lang="en-GB"/>
              <a:t>with ReactJS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0500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6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2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3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50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Getting Started with React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lightweight client-side library from Facebook, to help you develop large-scale web apps</a:t>
            </a:r>
          </a:p>
          <a:p>
            <a:pPr lvl="1"/>
            <a:r>
              <a:rPr lang="en-GB" dirty="0"/>
              <a:t>Gives you a logical way to construct your UI</a:t>
            </a:r>
          </a:p>
          <a:p>
            <a:pPr lvl="1"/>
            <a:r>
              <a:rPr lang="en-GB" dirty="0"/>
              <a:t>Simplifies state management</a:t>
            </a:r>
          </a:p>
          <a:p>
            <a:pPr lvl="1"/>
            <a:r>
              <a:rPr lang="en-GB" dirty="0"/>
              <a:t>Simplifies asynchronous operations</a:t>
            </a:r>
          </a:p>
          <a:p>
            <a:pPr lvl="1"/>
            <a:endParaRPr lang="en-GB" dirty="0"/>
          </a:p>
          <a:p>
            <a:r>
              <a:rPr lang="en-GB" dirty="0"/>
              <a:t>React allows you to create apps for:</a:t>
            </a:r>
          </a:p>
          <a:p>
            <a:pPr lvl="1"/>
            <a:r>
              <a:rPr lang="en-GB" dirty="0"/>
              <a:t>Web browsers (we'll cover this)</a:t>
            </a:r>
          </a:p>
          <a:p>
            <a:pPr lvl="1"/>
            <a:r>
              <a:rPr lang="en-GB" dirty="0"/>
              <a:t>iOS and Android native apps (via React Native)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6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Tooling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any IDE you like to develop React apps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Visual Studio Code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JetBrains WebStorm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React Studio (primarily for graphics designers)</a:t>
            </a:r>
          </a:p>
          <a:p>
            <a:pPr lvl="1"/>
            <a:endParaRPr lang="en-GB" dirty="0"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Most browsers also include handy extensions, to help you view React elements in your web page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React Developer Tools for Chrome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React Developer Tools for Firefox</a:t>
            </a:r>
          </a:p>
        </p:txBody>
      </p:sp>
    </p:spTree>
    <p:extLst>
      <p:ext uri="{BB962C8B-B14F-4D97-AF65-F5344CB8AC3E}">
        <p14:creationId xmlns:p14="http://schemas.microsoft.com/office/powerpoint/2010/main" val="28096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React Packages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500" y="924309"/>
            <a:ext cx="7710099" cy="3742941"/>
          </a:xfrm>
        </p:spPr>
        <p:txBody>
          <a:bodyPr/>
          <a:lstStyle/>
          <a:p>
            <a:r>
              <a:rPr lang="en-GB" dirty="0"/>
              <a:t>React has quite a small number of libraries</a:t>
            </a:r>
          </a:p>
          <a:p>
            <a:pPr lvl="1"/>
            <a:r>
              <a:rPr lang="en-GB" dirty="0"/>
              <a:t>You need to manage these libraries in your application</a:t>
            </a:r>
          </a:p>
          <a:p>
            <a:pPr lvl="1"/>
            <a:r>
              <a:rPr lang="en-GB" dirty="0"/>
              <a:t>E.g. using Node Package Manager (</a:t>
            </a:r>
            <a:r>
              <a:rPr lang="en-GB" dirty="0" err="1"/>
              <a:t>npm</a:t>
            </a:r>
            <a:r>
              <a:rPr lang="en-GB" dirty="0"/>
              <a:t>) or Yarn</a:t>
            </a:r>
          </a:p>
          <a:p>
            <a:pPr lvl="1"/>
            <a:endParaRPr lang="en-GB" dirty="0"/>
          </a:p>
          <a:p>
            <a:r>
              <a:rPr lang="en-GB" dirty="0"/>
              <a:t>To get started, we'll download React libraries directly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</a:t>
            </a:r>
          </a:p>
          <a:p>
            <a:pPr lvl="1"/>
            <a:r>
              <a:rPr lang="en-GB" dirty="0"/>
              <a:t>This is the CDN site for Node Package Manager libraries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34644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6"/>
            <a:ext cx="6233685" cy="2144334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345235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670</TotalTime>
  <Words>225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Open Sans</vt:lpstr>
      <vt:lpstr>1_Standard_LiveLessons_2017</vt:lpstr>
      <vt:lpstr>Getting Started with React</vt:lpstr>
      <vt:lpstr>What is React?</vt:lpstr>
      <vt:lpstr>Tooling Up</vt:lpstr>
      <vt:lpstr>Managing React Packages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69</cp:revision>
  <dcterms:created xsi:type="dcterms:W3CDTF">2015-09-28T19:52:00Z</dcterms:created>
  <dcterms:modified xsi:type="dcterms:W3CDTF">2023-05-29T05:04:45Z</dcterms:modified>
</cp:coreProperties>
</file>