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726" r:id="rId2"/>
    <p:sldId id="731" r:id="rId3"/>
    <p:sldId id="532" r:id="rId4"/>
    <p:sldId id="629" r:id="rId5"/>
    <p:sldId id="630" r:id="rId6"/>
    <p:sldId id="732" r:id="rId7"/>
    <p:sldId id="610" r:id="rId8"/>
    <p:sldId id="580" r:id="rId9"/>
    <p:sldId id="669" r:id="rId10"/>
    <p:sldId id="722" r:id="rId11"/>
    <p:sldId id="651" r:id="rId12"/>
    <p:sldId id="733" r:id="rId13"/>
    <p:sldId id="673" r:id="rId14"/>
    <p:sldId id="674" r:id="rId15"/>
    <p:sldId id="729" r:id="rId16"/>
    <p:sldId id="735" r:id="rId17"/>
    <p:sldId id="73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9" autoAdjust="0"/>
    <p:restoredTop sz="96454" autoAdjust="0"/>
  </p:normalViewPr>
  <p:slideViewPr>
    <p:cSldViewPr snapToGrid="0" snapToObjects="1">
      <p:cViewPr varScale="1">
        <p:scale>
          <a:sx n="119" d="100"/>
          <a:sy n="119" d="100"/>
        </p:scale>
        <p:origin x="195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24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55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6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55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Components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 Classes in our Example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A61D4-2A6A-49CA-A6FC-89B415A4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3051409"/>
            <a:ext cx="7933571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7D106A-A85C-4EFB-B3E5-21480AE7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956308"/>
            <a:ext cx="7933571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47820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432677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Functional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Functional components in our example</a:t>
            </a:r>
          </a:p>
          <a:p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038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>
                <a:cs typeface="Times New Roman" pitchFamily="18" charset="0"/>
              </a:rPr>
              <a:t>Overview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3873" cy="3742941"/>
          </a:xfrm>
        </p:spPr>
        <p:txBody>
          <a:bodyPr/>
          <a:lstStyle/>
          <a:p>
            <a:pPr eaLnBrk="1" hangingPunct="1"/>
            <a:r>
              <a:rPr lang="en-GB" dirty="0"/>
              <a:t>Now we're going to see how to define components as </a:t>
            </a:r>
            <a:r>
              <a:rPr lang="en-GB" u="sng" dirty="0"/>
              <a:t>functional components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This is usually simpler than defining class components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FunctionalComponents.html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A functional component:</a:t>
            </a:r>
          </a:p>
          <a:p>
            <a:pPr lvl="1" eaLnBrk="1" hangingPunct="1"/>
            <a:r>
              <a:rPr lang="en-GB" dirty="0"/>
              <a:t>Is just a function (i.e. not a class)</a:t>
            </a:r>
          </a:p>
          <a:p>
            <a:pPr lvl="1" eaLnBrk="1" hangingPunct="1"/>
            <a:r>
              <a:rPr lang="en-GB" dirty="0"/>
              <a:t>Receives properties as a function parameter (an object)</a:t>
            </a:r>
          </a:p>
          <a:p>
            <a:pPr lvl="1"/>
            <a:r>
              <a:rPr lang="en-GB" dirty="0"/>
              <a:t>Creates/returns a React element, which React will render 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089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Components in </a:t>
            </a:r>
            <a:r>
              <a:rPr lang="en-GB"/>
              <a:t>our Example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E03A5E-9EE4-485F-A558-3E039EE7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2933787"/>
            <a:ext cx="7791056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"ul",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null,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("li", { key: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E5C2F4B-356A-4C57-82EA-16FCF2E5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861543"/>
            <a:ext cx="7791056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27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50276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 (same as before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):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DD8488-8B53-745B-1E71-1DC417A6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432677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9928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50276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Recommendations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7890" cy="3742941"/>
          </a:xfrm>
        </p:spPr>
        <p:txBody>
          <a:bodyPr/>
          <a:lstStyle/>
          <a:p>
            <a:r>
              <a:rPr lang="en-GB" dirty="0"/>
              <a:t>Most modern React code uses functional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Easier than class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Support several new techniques (e.g. effect hooks)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we'll focus on functional components from now 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We'll also show how to achieve the same effects using class components, for the sake of completeness</a:t>
            </a:r>
          </a:p>
        </p:txBody>
      </p:sp>
    </p:spTree>
    <p:extLst>
      <p:ext uri="{BB962C8B-B14F-4D97-AF65-F5344CB8AC3E}">
        <p14:creationId xmlns:p14="http://schemas.microsoft.com/office/powerpoint/2010/main" val="5410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  <a:p>
            <a:r>
              <a:rPr lang="en-GB" dirty="0"/>
              <a:t>A more modular approach…</a:t>
            </a:r>
          </a:p>
          <a:p>
            <a:r>
              <a:rPr lang="en-GB" dirty="0"/>
              <a:t>Defining components in React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45759" cy="3742941"/>
          </a:xfrm>
        </p:spPr>
        <p:txBody>
          <a:bodyPr/>
          <a:lstStyle/>
          <a:p>
            <a:r>
              <a:rPr lang="en-GB" dirty="0"/>
              <a:t>The examples so far have created a monolithic dollop of React elements in one giant block of code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 feasible in a real application - too much content!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2DC3E4-3889-4F0B-B88F-E013D249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8" y="1719667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retailer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Modular Approach…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Divide-and-conquer</a:t>
            </a:r>
          </a:p>
          <a:p>
            <a:pPr lvl="1"/>
            <a:r>
              <a:rPr lang="en-GB" dirty="0"/>
              <a:t>Partition the UI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part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</a:t>
            </a:r>
          </a:p>
          <a:p>
            <a:pPr lvl="1"/>
            <a:r>
              <a:rPr lang="en-GB" dirty="0"/>
              <a:t>Each component is relatively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There are several ways to develop components in React</a:t>
            </a:r>
          </a:p>
          <a:p>
            <a:pPr lvl="1"/>
            <a:r>
              <a:rPr lang="en-GB" dirty="0"/>
              <a:t>Via classes and inheritance - see Section 2</a:t>
            </a:r>
          </a:p>
          <a:p>
            <a:pPr lvl="1"/>
            <a:r>
              <a:rPr lang="en-GB" dirty="0"/>
              <a:t>Via functional components - see Section 3</a:t>
            </a:r>
          </a:p>
          <a:p>
            <a:pPr lvl="2"/>
            <a:endParaRPr lang="en-GB" dirty="0"/>
          </a:p>
          <a:p>
            <a:r>
              <a:rPr lang="en-GB" dirty="0"/>
              <a:t>In earlier versions or React, you could also create a component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deprecated nowadays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4652963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Class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scenario</a:t>
            </a:r>
          </a:p>
          <a:p>
            <a:r>
              <a:rPr lang="en-GB" dirty="0"/>
              <a:t>Example data</a:t>
            </a:r>
          </a:p>
          <a:p>
            <a:r>
              <a:rPr lang="en-GB" dirty="0"/>
              <a:t>Component classes in our example</a:t>
            </a:r>
          </a:p>
          <a:p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has a class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Has common capabilities needed by all components</a:t>
            </a:r>
          </a:p>
          <a:p>
            <a:pPr lvl="1" eaLnBrk="1" hangingPunct="1"/>
            <a:r>
              <a:rPr lang="en-GB" dirty="0"/>
              <a:t>E.g. render elements for a component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define your own component as a class:</a:t>
            </a:r>
          </a:p>
          <a:p>
            <a:pPr lvl="1" eaLnBrk="1" hangingPunct="1"/>
            <a:r>
              <a:rPr lang="en-GB" dirty="0"/>
              <a:t>Define a class that inherits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to render component's elements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access component's properties</a:t>
            </a:r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28DDC-54A5-A6A3-7930-B05BD545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5" y="1428690"/>
            <a:ext cx="5315799" cy="312188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ClassComponents.html</a:t>
            </a:r>
            <a:r>
              <a:rPr lang="en-GB" dirty="0"/>
              <a:t> has several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8941" y="1999742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 overall web page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 an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400" dirty="0">
                <a:solidFill>
                  <a:srgbClr val="FF0000"/>
                </a:solidFill>
              </a:rPr>
              <a:t>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4840" y="2806386"/>
            <a:ext cx="364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2076D7-4610-422A-A9F6-76B418334C90}"/>
              </a:ext>
            </a:extLst>
          </p:cNvPr>
          <p:cNvSpPr/>
          <p:nvPr/>
        </p:nvSpPr>
        <p:spPr>
          <a:xfrm>
            <a:off x="2881766" y="2557058"/>
            <a:ext cx="155448" cy="802567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AD819D-03DA-434E-9722-E80C3F83B1D1}"/>
              </a:ext>
            </a:extLst>
          </p:cNvPr>
          <p:cNvSpPr/>
          <p:nvPr/>
        </p:nvSpPr>
        <p:spPr>
          <a:xfrm>
            <a:off x="2881766" y="3845631"/>
            <a:ext cx="155448" cy="599892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A4A6-BD90-47A9-98D7-BBF87DD40524}"/>
              </a:ext>
            </a:extLst>
          </p:cNvPr>
          <p:cNvSpPr txBox="1"/>
          <p:nvPr/>
        </p:nvSpPr>
        <p:spPr>
          <a:xfrm>
            <a:off x="2977247" y="3985566"/>
            <a:ext cx="397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also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familiar data for our components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45717B-8B8E-48BA-B432-DB020C64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68" y="1378115"/>
            <a:ext cx="6425182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1693</TotalTime>
  <Words>909</Words>
  <Application>Microsoft Office PowerPoint</Application>
  <PresentationFormat>On-screen Show (16:9)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Lucida Console</vt:lpstr>
      <vt:lpstr>Open Sans</vt:lpstr>
      <vt:lpstr>Standard_LiveLessons_2017</vt:lpstr>
      <vt:lpstr>Components</vt:lpstr>
      <vt:lpstr>Section 1:  Overview</vt:lpstr>
      <vt:lpstr>The Story So Far…</vt:lpstr>
      <vt:lpstr>A More Modular Approach…</vt:lpstr>
      <vt:lpstr>How to Define Components in React</vt:lpstr>
      <vt:lpstr>Section 2:  Class Components</vt:lpstr>
      <vt:lpstr>Overview</vt:lpstr>
      <vt:lpstr>Example Scenario</vt:lpstr>
      <vt:lpstr>Example Data</vt:lpstr>
      <vt:lpstr>Component Classes in our Example</vt:lpstr>
      <vt:lpstr>Creating/Rendering the App Component</vt:lpstr>
      <vt:lpstr>Section 3:  Functional Components</vt:lpstr>
      <vt:lpstr>Overview</vt:lpstr>
      <vt:lpstr>Components in our Example</vt:lpstr>
      <vt:lpstr>Creating/Rendering the App Component</vt:lpstr>
      <vt:lpstr>Recommendations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99</cp:revision>
  <dcterms:created xsi:type="dcterms:W3CDTF">2015-09-28T19:52:00Z</dcterms:created>
  <dcterms:modified xsi:type="dcterms:W3CDTF">2023-08-09T11:19:45Z</dcterms:modified>
</cp:coreProperties>
</file>