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8" r:id="rId3"/>
    <p:sldId id="268" r:id="rId4"/>
    <p:sldId id="272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2535D-A9D3-43BD-B084-40A7922C92EA}" v="349" dt="2024-06-13T18:26:1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uta.pressbooks.pub/literaturereviewsforsocialworkresearch/chapter/3-3-writing-the-literature-review/" TargetMode="External"/><Relationship Id="rId1" Type="http://schemas.openxmlformats.org/officeDocument/2006/relationships/image" Target="../media/image7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courses.lumenlearning.com/suny-dutchess-introbio2/chapter/the-process-of-science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uta.pressbooks.pub/literaturereviewsforsocialworkresearch/chapter/3-3-writing-the-literature-review/" TargetMode="External"/><Relationship Id="rId1" Type="http://schemas.openxmlformats.org/officeDocument/2006/relationships/image" Target="../media/image7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courses.lumenlearning.com/suny-dutchess-introbio2/chapter/the-process-of-science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2BF40-2CEA-4FE4-94BE-A07AF00AFA6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3D7E49-22DE-49D3-B8D5-26DA43258331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6734B-90DC-48B0-BFB6-D942C33F4FB7}" type="parTrans" cxnId="{FC211872-DDBF-46B9-83C9-0479619E9D0C}">
      <dgm:prSet/>
      <dgm:spPr/>
      <dgm:t>
        <a:bodyPr/>
        <a:lstStyle/>
        <a:p>
          <a:endParaRPr lang="en-IN"/>
        </a:p>
      </dgm:t>
    </dgm:pt>
    <dgm:pt modelId="{D6932B2B-6A77-4106-AB29-57D682FF8F8E}" type="sibTrans" cxnId="{FC211872-DDBF-46B9-83C9-0479619E9D0C}">
      <dgm:prSet/>
      <dgm:spPr/>
      <dgm:t>
        <a:bodyPr/>
        <a:lstStyle/>
        <a:p>
          <a:endParaRPr lang="en-IN"/>
        </a:p>
      </dgm:t>
    </dgm:pt>
    <dgm:pt modelId="{85DCD467-85F7-49C9-97DD-698E1AE25E43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3D0BB1-1348-45AE-8022-518CD93887ED}" type="parTrans" cxnId="{D6BBC6A9-54D4-416C-824F-4776880757D5}">
      <dgm:prSet/>
      <dgm:spPr/>
      <dgm:t>
        <a:bodyPr/>
        <a:lstStyle/>
        <a:p>
          <a:endParaRPr lang="en-IN"/>
        </a:p>
      </dgm:t>
    </dgm:pt>
    <dgm:pt modelId="{B9E5D7F6-BB2B-498D-A11E-7481B57EE72C}" type="sibTrans" cxnId="{D6BBC6A9-54D4-416C-824F-4776880757D5}">
      <dgm:prSet/>
      <dgm:spPr/>
      <dgm:t>
        <a:bodyPr/>
        <a:lstStyle/>
        <a:p>
          <a:endParaRPr lang="en-IN"/>
        </a:p>
      </dgm:t>
    </dgm:pt>
    <dgm:pt modelId="{3690B81D-5934-4DCB-B795-DAEDE53E59C6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Approaches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FAEDD7-3441-4CD6-91B5-CA65904F45C6}" type="parTrans" cxnId="{70646680-0CFE-4EF7-9C73-477589CF38C5}">
      <dgm:prSet/>
      <dgm:spPr/>
      <dgm:t>
        <a:bodyPr/>
        <a:lstStyle/>
        <a:p>
          <a:endParaRPr lang="en-IN"/>
        </a:p>
      </dgm:t>
    </dgm:pt>
    <dgm:pt modelId="{DD58E3BB-4A0C-4900-AA24-AA822F22C74D}" type="sibTrans" cxnId="{70646680-0CFE-4EF7-9C73-477589CF38C5}">
      <dgm:prSet/>
      <dgm:spPr/>
      <dgm:t>
        <a:bodyPr/>
        <a:lstStyle/>
        <a:p>
          <a:endParaRPr lang="en-IN"/>
        </a:p>
      </dgm:t>
    </dgm:pt>
    <dgm:pt modelId="{9ACB9F70-31FB-4279-B4F5-D27494AB25D3}">
      <dgm:prSet phldrT="[Text]" custT="1"/>
      <dgm:spPr/>
      <dgm:t>
        <a:bodyPr/>
        <a:lstStyle/>
        <a:p>
          <a:r>
            <a:rPr lang="en-IN" sz="24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EDA Insights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4FC70-BDB4-4DED-9EC4-E46BFE6B9BC2}" type="parTrans" cxnId="{C09F6F50-3878-4982-A954-51576362C431}">
      <dgm:prSet/>
      <dgm:spPr/>
      <dgm:t>
        <a:bodyPr/>
        <a:lstStyle/>
        <a:p>
          <a:endParaRPr lang="en-IN"/>
        </a:p>
      </dgm:t>
    </dgm:pt>
    <dgm:pt modelId="{C0701C9B-229D-4B93-BDB1-0A2799E6C3F4}" type="sibTrans" cxnId="{C09F6F50-3878-4982-A954-51576362C431}">
      <dgm:prSet/>
      <dgm:spPr/>
      <dgm:t>
        <a:bodyPr/>
        <a:lstStyle/>
        <a:p>
          <a:endParaRPr lang="en-IN"/>
        </a:p>
      </dgm:t>
    </dgm:pt>
    <dgm:pt modelId="{BF0AF340-EF97-46A9-BC5F-DC1844FB680B}" type="pres">
      <dgm:prSet presAssocID="{6682BF40-2CEA-4FE4-94BE-A07AF00AFA6A}" presName="Name0" presStyleCnt="0">
        <dgm:presLayoutVars>
          <dgm:dir/>
          <dgm:resizeHandles val="exact"/>
        </dgm:presLayoutVars>
      </dgm:prSet>
      <dgm:spPr/>
    </dgm:pt>
    <dgm:pt modelId="{827CCA6B-24C1-4586-A9F4-D57370E452FB}" type="pres">
      <dgm:prSet presAssocID="{073D7E49-22DE-49D3-B8D5-26DA43258331}" presName="compNode" presStyleCnt="0"/>
      <dgm:spPr/>
    </dgm:pt>
    <dgm:pt modelId="{06496DA4-8F8E-4219-8B12-809D15043C4C}" type="pres">
      <dgm:prSet presAssocID="{073D7E49-22DE-49D3-B8D5-26DA43258331}" presName="pictRect" presStyleLbl="node1" presStyleIdx="0" presStyleCnt="4" custScaleX="140453" custScaleY="161362" custLinFactNeighborX="12128" custLinFactNeighborY="3940"/>
      <dgm:spPr>
        <a:prstGeom prst="round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EB4829C2-DB04-4B0B-ADFD-E91AB7B667B1}" type="pres">
      <dgm:prSet presAssocID="{073D7E49-22DE-49D3-B8D5-26DA43258331}" presName="textRect" presStyleLbl="revTx" presStyleIdx="0" presStyleCnt="4" custScaleX="135389" custScaleY="84474" custLinFactNeighborX="2860" custLinFactNeighborY="40420">
        <dgm:presLayoutVars>
          <dgm:bulletEnabled val="1"/>
        </dgm:presLayoutVars>
      </dgm:prSet>
      <dgm:spPr/>
    </dgm:pt>
    <dgm:pt modelId="{B52FC8E4-9989-4674-ABEA-1AC9ADB2AA14}" type="pres">
      <dgm:prSet presAssocID="{D6932B2B-6A77-4106-AB29-57D682FF8F8E}" presName="sibTrans" presStyleLbl="sibTrans2D1" presStyleIdx="0" presStyleCnt="0"/>
      <dgm:spPr/>
    </dgm:pt>
    <dgm:pt modelId="{FB122F77-BBD0-4DEE-B0B7-4C290BA33690}" type="pres">
      <dgm:prSet presAssocID="{85DCD467-85F7-49C9-97DD-698E1AE25E43}" presName="compNode" presStyleCnt="0"/>
      <dgm:spPr/>
    </dgm:pt>
    <dgm:pt modelId="{F1CA6E12-DDA4-4EBF-B6B2-DC3DA2BB19F2}" type="pres">
      <dgm:prSet presAssocID="{85DCD467-85F7-49C9-97DD-698E1AE25E43}" presName="pictRect" presStyleLbl="node1" presStyleIdx="1" presStyleCnt="4" custScaleX="91691" custScaleY="141739" custLinFactNeighborX="8630" custLinFactNeighborY="4175"/>
      <dgm:spPr>
        <a:prstGeom prst="round1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</dgm:spPr>
    </dgm:pt>
    <dgm:pt modelId="{40A1E3F1-2AB4-4434-8A06-33F98B1AD946}" type="pres">
      <dgm:prSet presAssocID="{85DCD467-85F7-49C9-97DD-698E1AE25E43}" presName="textRect" presStyleLbl="revTx" presStyleIdx="1" presStyleCnt="4" custLinFactNeighborX="3346" custLinFactNeighborY="31561">
        <dgm:presLayoutVars>
          <dgm:bulletEnabled val="1"/>
        </dgm:presLayoutVars>
      </dgm:prSet>
      <dgm:spPr/>
    </dgm:pt>
    <dgm:pt modelId="{6F1AB8C7-5B08-4AFB-BB24-62B7A5F2D79F}" type="pres">
      <dgm:prSet presAssocID="{B9E5D7F6-BB2B-498D-A11E-7481B57EE72C}" presName="sibTrans" presStyleLbl="sibTrans2D1" presStyleIdx="0" presStyleCnt="0"/>
      <dgm:spPr/>
    </dgm:pt>
    <dgm:pt modelId="{79D4E957-3D75-4CED-A89A-E44CAC4A9C53}" type="pres">
      <dgm:prSet presAssocID="{3690B81D-5934-4DCB-B795-DAEDE53E59C6}" presName="compNode" presStyleCnt="0"/>
      <dgm:spPr/>
    </dgm:pt>
    <dgm:pt modelId="{CB895575-2A1F-4DD7-B86C-13B607650860}" type="pres">
      <dgm:prSet presAssocID="{3690B81D-5934-4DCB-B795-DAEDE53E59C6}" presName="pictRect" presStyleLbl="node1" presStyleIdx="2" presStyleCnt="4" custScaleX="90749" custScaleY="135426"/>
      <dgm:spPr>
        <a:prstGeom prst="round1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extLst>
        <a:ext uri="{E40237B7-FDA0-4F09-8148-C483321AD2D9}">
          <dgm14:cNvPr xmlns:dgm14="http://schemas.microsoft.com/office/drawing/2010/diagram" id="0" name="" descr="CPU with binary numbers and blueprint"/>
        </a:ext>
      </dgm:extLst>
    </dgm:pt>
    <dgm:pt modelId="{C8A2991C-02CA-4C7C-9A42-239FA842739D}" type="pres">
      <dgm:prSet presAssocID="{3690B81D-5934-4DCB-B795-DAEDE53E59C6}" presName="textRect" presStyleLbl="revTx" presStyleIdx="2" presStyleCnt="4" custScaleY="40776">
        <dgm:presLayoutVars>
          <dgm:bulletEnabled val="1"/>
        </dgm:presLayoutVars>
      </dgm:prSet>
      <dgm:spPr/>
    </dgm:pt>
    <dgm:pt modelId="{2AD208EC-3630-48C0-8E4B-115401633908}" type="pres">
      <dgm:prSet presAssocID="{DD58E3BB-4A0C-4900-AA24-AA822F22C74D}" presName="sibTrans" presStyleLbl="sibTrans2D1" presStyleIdx="0" presStyleCnt="0"/>
      <dgm:spPr/>
    </dgm:pt>
    <dgm:pt modelId="{21E3D79D-2654-486A-B8C7-441042080634}" type="pres">
      <dgm:prSet presAssocID="{9ACB9F70-31FB-4279-B4F5-D27494AB25D3}" presName="compNode" presStyleCnt="0"/>
      <dgm:spPr/>
    </dgm:pt>
    <dgm:pt modelId="{A41EBC15-D8F6-4BDE-9903-19CAD50FE21D}" type="pres">
      <dgm:prSet presAssocID="{9ACB9F70-31FB-4279-B4F5-D27494AB25D3}" presName="pictRect" presStyleLbl="node1" presStyleIdx="3" presStyleCnt="4" custScaleX="91776" custScaleY="149028" custLinFactNeighborX="-3368" custLinFactNeighborY="1044"/>
      <dgm:spPr>
        <a:prstGeom prst="round1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extLst>
        <a:ext uri="{E40237B7-FDA0-4F09-8148-C483321AD2D9}">
          <dgm14:cNvPr xmlns:dgm14="http://schemas.microsoft.com/office/drawing/2010/diagram" id="0" name="" descr="Camera lens with lense reflections"/>
        </a:ext>
      </dgm:extLst>
    </dgm:pt>
    <dgm:pt modelId="{4E4C8D29-803C-4FB4-89F1-FC5C1ED12657}" type="pres">
      <dgm:prSet presAssocID="{9ACB9F70-31FB-4279-B4F5-D27494AB25D3}" presName="textRect" presStyleLbl="revTx" presStyleIdx="3" presStyleCnt="4" custLinFactNeighborX="1673" custLinFactNeighborY="49596">
        <dgm:presLayoutVars>
          <dgm:bulletEnabled val="1"/>
        </dgm:presLayoutVars>
      </dgm:prSet>
      <dgm:spPr/>
    </dgm:pt>
  </dgm:ptLst>
  <dgm:cxnLst>
    <dgm:cxn modelId="{74347B01-D3FE-470A-8D49-860F9701774E}" type="presOf" srcId="{D6932B2B-6A77-4106-AB29-57D682FF8F8E}" destId="{B52FC8E4-9989-4674-ABEA-1AC9ADB2AA14}" srcOrd="0" destOrd="0" presId="urn:microsoft.com/office/officeart/2005/8/layout/pList1"/>
    <dgm:cxn modelId="{342CD945-B45D-4BE4-AAAC-2FCE41BA199B}" type="presOf" srcId="{B9E5D7F6-BB2B-498D-A11E-7481B57EE72C}" destId="{6F1AB8C7-5B08-4AFB-BB24-62B7A5F2D79F}" srcOrd="0" destOrd="0" presId="urn:microsoft.com/office/officeart/2005/8/layout/pList1"/>
    <dgm:cxn modelId="{4C903D67-B49D-4A20-BCD7-E3F1621608AC}" type="presOf" srcId="{DD58E3BB-4A0C-4900-AA24-AA822F22C74D}" destId="{2AD208EC-3630-48C0-8E4B-115401633908}" srcOrd="0" destOrd="0" presId="urn:microsoft.com/office/officeart/2005/8/layout/pList1"/>
    <dgm:cxn modelId="{C09F6F50-3878-4982-A954-51576362C431}" srcId="{6682BF40-2CEA-4FE4-94BE-A07AF00AFA6A}" destId="{9ACB9F70-31FB-4279-B4F5-D27494AB25D3}" srcOrd="3" destOrd="0" parTransId="{EC64FC70-BDB4-4DED-9EC4-E46BFE6B9BC2}" sibTransId="{C0701C9B-229D-4B93-BDB1-0A2799E6C3F4}"/>
    <dgm:cxn modelId="{FC211872-DDBF-46B9-83C9-0479619E9D0C}" srcId="{6682BF40-2CEA-4FE4-94BE-A07AF00AFA6A}" destId="{073D7E49-22DE-49D3-B8D5-26DA43258331}" srcOrd="0" destOrd="0" parTransId="{E616734B-90DC-48B0-BFB6-D942C33F4FB7}" sibTransId="{D6932B2B-6A77-4106-AB29-57D682FF8F8E}"/>
    <dgm:cxn modelId="{DBF6EA58-0B62-4872-A74C-2176532FD8EB}" type="presOf" srcId="{9ACB9F70-31FB-4279-B4F5-D27494AB25D3}" destId="{4E4C8D29-803C-4FB4-89F1-FC5C1ED12657}" srcOrd="0" destOrd="0" presId="urn:microsoft.com/office/officeart/2005/8/layout/pList1"/>
    <dgm:cxn modelId="{285D847C-46F8-46C4-A8EA-3E8E748E17FB}" type="presOf" srcId="{073D7E49-22DE-49D3-B8D5-26DA43258331}" destId="{EB4829C2-DB04-4B0B-ADFD-E91AB7B667B1}" srcOrd="0" destOrd="0" presId="urn:microsoft.com/office/officeart/2005/8/layout/pList1"/>
    <dgm:cxn modelId="{70646680-0CFE-4EF7-9C73-477589CF38C5}" srcId="{6682BF40-2CEA-4FE4-94BE-A07AF00AFA6A}" destId="{3690B81D-5934-4DCB-B795-DAEDE53E59C6}" srcOrd="2" destOrd="0" parTransId="{9DFAEDD7-3441-4CD6-91B5-CA65904F45C6}" sibTransId="{DD58E3BB-4A0C-4900-AA24-AA822F22C74D}"/>
    <dgm:cxn modelId="{654A51A3-12C2-45FD-A7B4-333B78E543DE}" type="presOf" srcId="{3690B81D-5934-4DCB-B795-DAEDE53E59C6}" destId="{C8A2991C-02CA-4C7C-9A42-239FA842739D}" srcOrd="0" destOrd="0" presId="urn:microsoft.com/office/officeart/2005/8/layout/pList1"/>
    <dgm:cxn modelId="{D6BBC6A9-54D4-416C-824F-4776880757D5}" srcId="{6682BF40-2CEA-4FE4-94BE-A07AF00AFA6A}" destId="{85DCD467-85F7-49C9-97DD-698E1AE25E43}" srcOrd="1" destOrd="0" parTransId="{143D0BB1-1348-45AE-8022-518CD93887ED}" sibTransId="{B9E5D7F6-BB2B-498D-A11E-7481B57EE72C}"/>
    <dgm:cxn modelId="{B25134AD-E74C-46BF-889F-B5240612256C}" type="presOf" srcId="{85DCD467-85F7-49C9-97DD-698E1AE25E43}" destId="{40A1E3F1-2AB4-4434-8A06-33F98B1AD946}" srcOrd="0" destOrd="0" presId="urn:microsoft.com/office/officeart/2005/8/layout/pList1"/>
    <dgm:cxn modelId="{A0A884D8-AD69-4CB5-A28B-8C4E5A579026}" type="presOf" srcId="{6682BF40-2CEA-4FE4-94BE-A07AF00AFA6A}" destId="{BF0AF340-EF97-46A9-BC5F-DC1844FB680B}" srcOrd="0" destOrd="0" presId="urn:microsoft.com/office/officeart/2005/8/layout/pList1"/>
    <dgm:cxn modelId="{E736B8EF-F967-4B68-8BBA-59E49D2685C9}" type="presParOf" srcId="{BF0AF340-EF97-46A9-BC5F-DC1844FB680B}" destId="{827CCA6B-24C1-4586-A9F4-D57370E452FB}" srcOrd="0" destOrd="0" presId="urn:microsoft.com/office/officeart/2005/8/layout/pList1"/>
    <dgm:cxn modelId="{C07B1B65-84E9-45A2-963A-100055A71F5F}" type="presParOf" srcId="{827CCA6B-24C1-4586-A9F4-D57370E452FB}" destId="{06496DA4-8F8E-4219-8B12-809D15043C4C}" srcOrd="0" destOrd="0" presId="urn:microsoft.com/office/officeart/2005/8/layout/pList1"/>
    <dgm:cxn modelId="{1A6828F6-FF9A-41F2-ABF1-71BC77BF372E}" type="presParOf" srcId="{827CCA6B-24C1-4586-A9F4-D57370E452FB}" destId="{EB4829C2-DB04-4B0B-ADFD-E91AB7B667B1}" srcOrd="1" destOrd="0" presId="urn:microsoft.com/office/officeart/2005/8/layout/pList1"/>
    <dgm:cxn modelId="{8EFFCD94-3C7C-40B6-AA28-EB9F13C8F1F0}" type="presParOf" srcId="{BF0AF340-EF97-46A9-BC5F-DC1844FB680B}" destId="{B52FC8E4-9989-4674-ABEA-1AC9ADB2AA14}" srcOrd="1" destOrd="0" presId="urn:microsoft.com/office/officeart/2005/8/layout/pList1"/>
    <dgm:cxn modelId="{7D17E133-7B4D-4B3B-BD16-34F74560360B}" type="presParOf" srcId="{BF0AF340-EF97-46A9-BC5F-DC1844FB680B}" destId="{FB122F77-BBD0-4DEE-B0B7-4C290BA33690}" srcOrd="2" destOrd="0" presId="urn:microsoft.com/office/officeart/2005/8/layout/pList1"/>
    <dgm:cxn modelId="{6ABFD592-DC77-4731-A941-67939DDE0E20}" type="presParOf" srcId="{FB122F77-BBD0-4DEE-B0B7-4C290BA33690}" destId="{F1CA6E12-DDA4-4EBF-B6B2-DC3DA2BB19F2}" srcOrd="0" destOrd="0" presId="urn:microsoft.com/office/officeart/2005/8/layout/pList1"/>
    <dgm:cxn modelId="{910AFD24-EA6B-4EFA-83AE-368AB8F3D9A9}" type="presParOf" srcId="{FB122F77-BBD0-4DEE-B0B7-4C290BA33690}" destId="{40A1E3F1-2AB4-4434-8A06-33F98B1AD946}" srcOrd="1" destOrd="0" presId="urn:microsoft.com/office/officeart/2005/8/layout/pList1"/>
    <dgm:cxn modelId="{3B66DD1E-504E-4F25-AD41-E333852DF037}" type="presParOf" srcId="{BF0AF340-EF97-46A9-BC5F-DC1844FB680B}" destId="{6F1AB8C7-5B08-4AFB-BB24-62B7A5F2D79F}" srcOrd="3" destOrd="0" presId="urn:microsoft.com/office/officeart/2005/8/layout/pList1"/>
    <dgm:cxn modelId="{9A01D2C8-A8CD-48E8-B531-F17D7F0AA850}" type="presParOf" srcId="{BF0AF340-EF97-46A9-BC5F-DC1844FB680B}" destId="{79D4E957-3D75-4CED-A89A-E44CAC4A9C53}" srcOrd="4" destOrd="0" presId="urn:microsoft.com/office/officeart/2005/8/layout/pList1"/>
    <dgm:cxn modelId="{8D3602FC-A53E-4A95-9D49-3180992336A9}" type="presParOf" srcId="{79D4E957-3D75-4CED-A89A-E44CAC4A9C53}" destId="{CB895575-2A1F-4DD7-B86C-13B607650860}" srcOrd="0" destOrd="0" presId="urn:microsoft.com/office/officeart/2005/8/layout/pList1"/>
    <dgm:cxn modelId="{BC0A643A-8992-4D62-A8B0-20238CD043D5}" type="presParOf" srcId="{79D4E957-3D75-4CED-A89A-E44CAC4A9C53}" destId="{C8A2991C-02CA-4C7C-9A42-239FA842739D}" srcOrd="1" destOrd="0" presId="urn:microsoft.com/office/officeart/2005/8/layout/pList1"/>
    <dgm:cxn modelId="{26B777FF-80DC-49AB-AD16-FEED75E27460}" type="presParOf" srcId="{BF0AF340-EF97-46A9-BC5F-DC1844FB680B}" destId="{2AD208EC-3630-48C0-8E4B-115401633908}" srcOrd="5" destOrd="0" presId="urn:microsoft.com/office/officeart/2005/8/layout/pList1"/>
    <dgm:cxn modelId="{B9F33C92-D0FE-47EE-BACA-A9AA1D26D42A}" type="presParOf" srcId="{BF0AF340-EF97-46A9-BC5F-DC1844FB680B}" destId="{21E3D79D-2654-486A-B8C7-441042080634}" srcOrd="6" destOrd="0" presId="urn:microsoft.com/office/officeart/2005/8/layout/pList1"/>
    <dgm:cxn modelId="{B7C9C4BF-BF0B-48C0-AA26-D0F876380619}" type="presParOf" srcId="{21E3D79D-2654-486A-B8C7-441042080634}" destId="{A41EBC15-D8F6-4BDE-9903-19CAD50FE21D}" srcOrd="0" destOrd="0" presId="urn:microsoft.com/office/officeart/2005/8/layout/pList1"/>
    <dgm:cxn modelId="{7481987A-1F81-459E-B4EC-2973F224DAF4}" type="presParOf" srcId="{21E3D79D-2654-486A-B8C7-441042080634}" destId="{4E4C8D29-803C-4FB4-89F1-FC5C1ED126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1B9E0-07ED-481B-8A48-140B2A65211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C9D0C-4BEE-4013-9996-14D245813CEC}">
      <dgm:prSet phldrT="[Text]" custT="1"/>
      <dgm:spPr/>
      <dgm:t>
        <a:bodyPr/>
        <a:lstStyle/>
        <a:p>
          <a:r>
            <a: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</a:p>
      </dgm:t>
    </dgm:pt>
    <dgm:pt modelId="{C740C0C0-A944-4435-9517-8BAEF30BCF6C}" type="parTrans" cxnId="{2BF5F2D5-6A11-41E6-84C9-9F405243DF9C}">
      <dgm:prSet/>
      <dgm:spPr/>
      <dgm:t>
        <a:bodyPr/>
        <a:lstStyle/>
        <a:p>
          <a:endParaRPr lang="en-IN"/>
        </a:p>
      </dgm:t>
    </dgm:pt>
    <dgm:pt modelId="{9474F08F-E04E-45C3-A560-97BF83D6DC24}" type="sibTrans" cxnId="{2BF5F2D5-6A11-41E6-84C9-9F405243DF9C}">
      <dgm:prSet/>
      <dgm:spPr/>
      <dgm:t>
        <a:bodyPr/>
        <a:lstStyle/>
        <a:p>
          <a:endParaRPr lang="en-IN"/>
        </a:p>
      </dgm:t>
    </dgm:pt>
    <dgm:pt modelId="{27394D1E-04F0-4E88-A4B0-9ACB2993626D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Languages 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gm:t>
    </dgm:pt>
    <dgm:pt modelId="{762D1036-2073-43E7-82F0-0C9DFEB0EFFB}" type="parTrans" cxnId="{71C3F723-F070-4BF9-9ABC-BAB849B3E9A4}">
      <dgm:prSet/>
      <dgm:spPr/>
      <dgm:t>
        <a:bodyPr/>
        <a:lstStyle/>
        <a:p>
          <a:endParaRPr lang="en-IN"/>
        </a:p>
      </dgm:t>
    </dgm:pt>
    <dgm:pt modelId="{1A1EEC0C-D712-4925-BBE0-F0291F4BCE8A}" type="sibTrans" cxnId="{71C3F723-F070-4BF9-9ABC-BAB849B3E9A4}">
      <dgm:prSet/>
      <dgm:spPr/>
      <dgm:t>
        <a:bodyPr/>
        <a:lstStyle/>
        <a:p>
          <a:endParaRPr lang="en-IN"/>
        </a:p>
      </dgm:t>
    </dgm:pt>
    <dgm:pt modelId="{82B78289-7B0E-4A2B-AEA4-610C9ACE97B3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 Development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Stream lit</a:t>
          </a:r>
        </a:p>
      </dgm:t>
    </dgm:pt>
    <dgm:pt modelId="{EE4E5A3D-4195-41D0-A9B9-5CCABB0B2C2E}" type="parTrans" cxnId="{961CDB50-1303-4983-8077-B0D8C3528DE0}">
      <dgm:prSet/>
      <dgm:spPr/>
      <dgm:t>
        <a:bodyPr/>
        <a:lstStyle/>
        <a:p>
          <a:endParaRPr lang="en-IN"/>
        </a:p>
      </dgm:t>
    </dgm:pt>
    <dgm:pt modelId="{CA0B739E-DD0D-4232-9484-8CA7C169BF4C}" type="sibTrans" cxnId="{961CDB50-1303-4983-8077-B0D8C3528DE0}">
      <dgm:prSet/>
      <dgm:spPr/>
      <dgm:t>
        <a:bodyPr/>
        <a:lstStyle/>
        <a:p>
          <a:endParaRPr lang="en-IN"/>
        </a:p>
      </dgm:t>
    </dgm:pt>
    <dgm:pt modelId="{CD8F4D01-BBFA-48EE-866E-22C3A4717969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NLP’</a:t>
          </a:r>
        </a:p>
        <a:p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Word2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Vec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29137-5C0F-4CEE-BFBF-91EBC2CE3849}" type="parTrans" cxnId="{76E97B13-E871-4620-A763-7A88FD1D412F}">
      <dgm:prSet/>
      <dgm:spPr/>
      <dgm:t>
        <a:bodyPr/>
        <a:lstStyle/>
        <a:p>
          <a:endParaRPr lang="en-IN"/>
        </a:p>
      </dgm:t>
    </dgm:pt>
    <dgm:pt modelId="{D2F519FF-BA24-4338-A49B-6B7657CCE861}" type="sibTrans" cxnId="{76E97B13-E871-4620-A763-7A88FD1D412F}">
      <dgm:prSet/>
      <dgm:spPr/>
      <dgm:t>
        <a:bodyPr/>
        <a:lstStyle/>
        <a:p>
          <a:endParaRPr lang="en-IN"/>
        </a:p>
      </dgm:t>
    </dgm:pt>
    <dgm:pt modelId="{D1702D0E-180A-4888-BC25-CC86EC8658A4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Google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, VS code</a:t>
          </a:r>
        </a:p>
      </dgm:t>
    </dgm:pt>
    <dgm:pt modelId="{C14C29F6-282B-453B-BECE-95D6A0E4FF1E}" type="parTrans" cxnId="{BF05D9CB-0513-4B9A-902B-FE580926E339}">
      <dgm:prSet/>
      <dgm:spPr/>
      <dgm:t>
        <a:bodyPr/>
        <a:lstStyle/>
        <a:p>
          <a:endParaRPr lang="en-IN"/>
        </a:p>
      </dgm:t>
    </dgm:pt>
    <dgm:pt modelId="{E40A1E4E-5FD2-4F33-BD71-0288439A25AF}" type="sibTrans" cxnId="{BF05D9CB-0513-4B9A-902B-FE580926E339}">
      <dgm:prSet/>
      <dgm:spPr/>
      <dgm:t>
        <a:bodyPr/>
        <a:lstStyle/>
        <a:p>
          <a:endParaRPr lang="en-IN"/>
        </a:p>
      </dgm:t>
    </dgm:pt>
    <dgm:pt modelId="{9C30C803-49C3-43DE-8FDF-D707FF3AAE78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Matplotlib, Seaborn,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B186CE-9B7B-4E65-83F4-FB1DFC8B2FC1}" type="parTrans" cxnId="{2ABF28DE-AA63-482F-A4FF-982F45672AB2}">
      <dgm:prSet/>
      <dgm:spPr/>
      <dgm:t>
        <a:bodyPr/>
        <a:lstStyle/>
        <a:p>
          <a:endParaRPr lang="en-IN"/>
        </a:p>
      </dgm:t>
    </dgm:pt>
    <dgm:pt modelId="{240845F1-C701-4A8D-AC86-5F0F5051F9C3}" type="sibTrans" cxnId="{2ABF28DE-AA63-482F-A4FF-982F45672AB2}">
      <dgm:prSet/>
      <dgm:spPr/>
      <dgm:t>
        <a:bodyPr/>
        <a:lstStyle/>
        <a:p>
          <a:endParaRPr lang="en-IN"/>
        </a:p>
      </dgm:t>
    </dgm:pt>
    <dgm:pt modelId="{3A117E48-B41C-40ED-A8AA-C02DE933801E}">
      <dgm:prSet phldrT="[Text]" custT="1"/>
      <dgm:spPr/>
      <dgm:t>
        <a:bodyPr/>
        <a:lstStyle/>
        <a:p>
          <a:r>
            <a:rPr lang="en-IN" sz="2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Pandas, </a:t>
          </a:r>
          <a:r>
            <a:rPr lang="en-IN" sz="20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188D5-79E4-4A34-A32C-8FB248C85590}" type="parTrans" cxnId="{84C597F9-2A3A-4E00-9880-3C67F572C9AF}">
      <dgm:prSet/>
      <dgm:spPr/>
      <dgm:t>
        <a:bodyPr/>
        <a:lstStyle/>
        <a:p>
          <a:endParaRPr lang="en-IN"/>
        </a:p>
      </dgm:t>
    </dgm:pt>
    <dgm:pt modelId="{FA708E81-E7C2-489B-BEFE-8FC6B3F3F38F}" type="sibTrans" cxnId="{84C597F9-2A3A-4E00-9880-3C67F572C9AF}">
      <dgm:prSet/>
      <dgm:spPr/>
      <dgm:t>
        <a:bodyPr/>
        <a:lstStyle/>
        <a:p>
          <a:endParaRPr lang="en-IN"/>
        </a:p>
      </dgm:t>
    </dgm:pt>
    <dgm:pt modelId="{E7AE8216-A152-4EEB-80EB-27F6A0D3D4FA}" type="pres">
      <dgm:prSet presAssocID="{B351B9E0-07ED-481B-8A48-140B2A65211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D2D4C5D-CDC6-4F34-901E-E8C38EE35B62}" type="pres">
      <dgm:prSet presAssocID="{7BEC9D0C-4BEE-4013-9996-14D245813CEC}" presName="Parent" presStyleLbl="node0" presStyleIdx="0" presStyleCnt="1" custScaleX="133380" custScaleY="105859" custLinFactNeighborX="-2036" custLinFactNeighborY="14">
        <dgm:presLayoutVars>
          <dgm:chMax val="6"/>
          <dgm:chPref val="6"/>
        </dgm:presLayoutVars>
      </dgm:prSet>
      <dgm:spPr/>
    </dgm:pt>
    <dgm:pt modelId="{57E53CE4-CD00-4854-BE20-2BCD4F5EB679}" type="pres">
      <dgm:prSet presAssocID="{27394D1E-04F0-4E88-A4B0-9ACB2993626D}" presName="Accent1" presStyleCnt="0"/>
      <dgm:spPr/>
    </dgm:pt>
    <dgm:pt modelId="{9C8E87D7-D8CC-4214-8188-3B21B363AD78}" type="pres">
      <dgm:prSet presAssocID="{27394D1E-04F0-4E88-A4B0-9ACB2993626D}" presName="Accent" presStyleLbl="bgShp" presStyleIdx="0" presStyleCnt="6"/>
      <dgm:spPr/>
    </dgm:pt>
    <dgm:pt modelId="{CCC8FBE8-3323-4292-882F-AB6D1C2ED8F7}" type="pres">
      <dgm:prSet presAssocID="{27394D1E-04F0-4E88-A4B0-9ACB2993626D}" presName="Child1" presStyleLbl="node1" presStyleIdx="0" presStyleCnt="6" custScaleX="125540" custScaleY="105859">
        <dgm:presLayoutVars>
          <dgm:chMax val="0"/>
          <dgm:chPref val="0"/>
          <dgm:bulletEnabled val="1"/>
        </dgm:presLayoutVars>
      </dgm:prSet>
      <dgm:spPr/>
    </dgm:pt>
    <dgm:pt modelId="{C68F37EE-66B4-4CC2-AA32-3C6730F4E4A8}" type="pres">
      <dgm:prSet presAssocID="{82B78289-7B0E-4A2B-AEA4-610C9ACE97B3}" presName="Accent2" presStyleCnt="0"/>
      <dgm:spPr/>
    </dgm:pt>
    <dgm:pt modelId="{72214ADA-E7EA-4C74-8D61-78B791FE44CF}" type="pres">
      <dgm:prSet presAssocID="{82B78289-7B0E-4A2B-AEA4-610C9ACE97B3}" presName="Accent" presStyleLbl="bgShp" presStyleIdx="1" presStyleCnt="6"/>
      <dgm:spPr/>
    </dgm:pt>
    <dgm:pt modelId="{CCDB5F7F-8360-445A-BA10-94632335E5A8}" type="pres">
      <dgm:prSet presAssocID="{82B78289-7B0E-4A2B-AEA4-610C9ACE97B3}" presName="Child2" presStyleLbl="node1" presStyleIdx="1" presStyleCnt="6" custScaleX="132643" custScaleY="105859">
        <dgm:presLayoutVars>
          <dgm:chMax val="0"/>
          <dgm:chPref val="0"/>
          <dgm:bulletEnabled val="1"/>
        </dgm:presLayoutVars>
      </dgm:prSet>
      <dgm:spPr/>
    </dgm:pt>
    <dgm:pt modelId="{148C3F45-B41F-4F9E-AEEF-028F117F43CF}" type="pres">
      <dgm:prSet presAssocID="{CD8F4D01-BBFA-48EE-866E-22C3A4717969}" presName="Accent3" presStyleCnt="0"/>
      <dgm:spPr/>
    </dgm:pt>
    <dgm:pt modelId="{FF32F85A-E23D-490F-BA65-6881133FF5EF}" type="pres">
      <dgm:prSet presAssocID="{CD8F4D01-BBFA-48EE-866E-22C3A4717969}" presName="Accent" presStyleLbl="bgShp" presStyleIdx="2" presStyleCnt="6"/>
      <dgm:spPr/>
    </dgm:pt>
    <dgm:pt modelId="{F62F7015-1CEB-4AB6-9B39-045933CE8400}" type="pres">
      <dgm:prSet presAssocID="{CD8F4D01-BBFA-48EE-866E-22C3A4717969}" presName="Child3" presStyleLbl="node1" presStyleIdx="2" presStyleCnt="6" custScaleX="140000" custScaleY="105859">
        <dgm:presLayoutVars>
          <dgm:chMax val="0"/>
          <dgm:chPref val="0"/>
          <dgm:bulletEnabled val="1"/>
        </dgm:presLayoutVars>
      </dgm:prSet>
      <dgm:spPr/>
    </dgm:pt>
    <dgm:pt modelId="{66732421-7B45-4B6F-B829-F206149E9D2B}" type="pres">
      <dgm:prSet presAssocID="{D1702D0E-180A-4888-BC25-CC86EC8658A4}" presName="Accent4" presStyleCnt="0"/>
      <dgm:spPr/>
    </dgm:pt>
    <dgm:pt modelId="{299B0BC6-1406-46AB-A30E-C5C6491E563B}" type="pres">
      <dgm:prSet presAssocID="{D1702D0E-180A-4888-BC25-CC86EC8658A4}" presName="Accent" presStyleLbl="bgShp" presStyleIdx="3" presStyleCnt="6"/>
      <dgm:spPr/>
    </dgm:pt>
    <dgm:pt modelId="{F7EB9CDC-8B51-4BA3-83A4-2D717C8DAF5E}" type="pres">
      <dgm:prSet presAssocID="{D1702D0E-180A-4888-BC25-CC86EC8658A4}" presName="Child4" presStyleLbl="node1" presStyleIdx="3" presStyleCnt="6" custScaleX="138457" custScaleY="105859">
        <dgm:presLayoutVars>
          <dgm:chMax val="0"/>
          <dgm:chPref val="0"/>
          <dgm:bulletEnabled val="1"/>
        </dgm:presLayoutVars>
      </dgm:prSet>
      <dgm:spPr/>
    </dgm:pt>
    <dgm:pt modelId="{CBF37355-A691-4924-AE1B-FB760E3D0B43}" type="pres">
      <dgm:prSet presAssocID="{9C30C803-49C3-43DE-8FDF-D707FF3AAE78}" presName="Accent5" presStyleCnt="0"/>
      <dgm:spPr/>
    </dgm:pt>
    <dgm:pt modelId="{A458C5E6-3143-447E-8DA7-A68C62A79509}" type="pres">
      <dgm:prSet presAssocID="{9C30C803-49C3-43DE-8FDF-D707FF3AAE78}" presName="Accent" presStyleLbl="bgShp" presStyleIdx="4" presStyleCnt="6"/>
      <dgm:spPr/>
    </dgm:pt>
    <dgm:pt modelId="{D8275C1E-665A-48DA-BD52-773883553D73}" type="pres">
      <dgm:prSet presAssocID="{9C30C803-49C3-43DE-8FDF-D707FF3AAE78}" presName="Child5" presStyleLbl="node1" presStyleIdx="4" presStyleCnt="6" custScaleX="136482" custScaleY="105859" custLinFactNeighborX="-3975">
        <dgm:presLayoutVars>
          <dgm:chMax val="0"/>
          <dgm:chPref val="0"/>
          <dgm:bulletEnabled val="1"/>
        </dgm:presLayoutVars>
      </dgm:prSet>
      <dgm:spPr/>
    </dgm:pt>
    <dgm:pt modelId="{92B993E3-8473-425F-B73E-BD09E89818AA}" type="pres">
      <dgm:prSet presAssocID="{3A117E48-B41C-40ED-A8AA-C02DE933801E}" presName="Accent6" presStyleCnt="0"/>
      <dgm:spPr/>
    </dgm:pt>
    <dgm:pt modelId="{E6767717-E098-4490-86EC-F2BF77E3FCD5}" type="pres">
      <dgm:prSet presAssocID="{3A117E48-B41C-40ED-A8AA-C02DE933801E}" presName="Accent" presStyleLbl="bgShp" presStyleIdx="5" presStyleCnt="6"/>
      <dgm:spPr/>
    </dgm:pt>
    <dgm:pt modelId="{C708D5B0-DDD5-4268-BA94-2C89A0449725}" type="pres">
      <dgm:prSet presAssocID="{3A117E48-B41C-40ED-A8AA-C02DE933801E}" presName="Child6" presStyleLbl="node1" presStyleIdx="5" presStyleCnt="6" custScaleX="133302" custScaleY="120281" custLinFactNeighborX="-497" custLinFactNeighborY="489">
        <dgm:presLayoutVars>
          <dgm:chMax val="0"/>
          <dgm:chPref val="0"/>
          <dgm:bulletEnabled val="1"/>
        </dgm:presLayoutVars>
      </dgm:prSet>
      <dgm:spPr/>
    </dgm:pt>
  </dgm:ptLst>
  <dgm:cxnLst>
    <dgm:cxn modelId="{76E97B13-E871-4620-A763-7A88FD1D412F}" srcId="{7BEC9D0C-4BEE-4013-9996-14D245813CEC}" destId="{CD8F4D01-BBFA-48EE-866E-22C3A4717969}" srcOrd="2" destOrd="0" parTransId="{14029137-5C0F-4CEE-BFBF-91EBC2CE3849}" sibTransId="{D2F519FF-BA24-4338-A49B-6B7657CCE861}"/>
    <dgm:cxn modelId="{71C3F723-F070-4BF9-9ABC-BAB849B3E9A4}" srcId="{7BEC9D0C-4BEE-4013-9996-14D245813CEC}" destId="{27394D1E-04F0-4E88-A4B0-9ACB2993626D}" srcOrd="0" destOrd="0" parTransId="{762D1036-2073-43E7-82F0-0C9DFEB0EFFB}" sibTransId="{1A1EEC0C-D712-4925-BBE0-F0291F4BCE8A}"/>
    <dgm:cxn modelId="{CE739C34-BB45-4B9D-9C32-82689A28DC71}" type="presOf" srcId="{7BEC9D0C-4BEE-4013-9996-14D245813CEC}" destId="{6D2D4C5D-CDC6-4F34-901E-E8C38EE35B62}" srcOrd="0" destOrd="0" presId="urn:microsoft.com/office/officeart/2011/layout/HexagonRadial"/>
    <dgm:cxn modelId="{F5E9DA4D-44AA-4380-966B-431D692A1C7F}" type="presOf" srcId="{82B78289-7B0E-4A2B-AEA4-610C9ACE97B3}" destId="{CCDB5F7F-8360-445A-BA10-94632335E5A8}" srcOrd="0" destOrd="0" presId="urn:microsoft.com/office/officeart/2011/layout/HexagonRadial"/>
    <dgm:cxn modelId="{961CDB50-1303-4983-8077-B0D8C3528DE0}" srcId="{7BEC9D0C-4BEE-4013-9996-14D245813CEC}" destId="{82B78289-7B0E-4A2B-AEA4-610C9ACE97B3}" srcOrd="1" destOrd="0" parTransId="{EE4E5A3D-4195-41D0-A9B9-5CCABB0B2C2E}" sibTransId="{CA0B739E-DD0D-4232-9484-8CA7C169BF4C}"/>
    <dgm:cxn modelId="{D26B407D-066E-4554-AA5B-2C9BEDE02B10}" type="presOf" srcId="{27394D1E-04F0-4E88-A4B0-9ACB2993626D}" destId="{CCC8FBE8-3323-4292-882F-AB6D1C2ED8F7}" srcOrd="0" destOrd="0" presId="urn:microsoft.com/office/officeart/2011/layout/HexagonRadial"/>
    <dgm:cxn modelId="{FFA34281-BF63-4D9B-84DC-0EF4CD23697A}" type="presOf" srcId="{B351B9E0-07ED-481B-8A48-140B2A652113}" destId="{E7AE8216-A152-4EEB-80EB-27F6A0D3D4FA}" srcOrd="0" destOrd="0" presId="urn:microsoft.com/office/officeart/2011/layout/HexagonRadial"/>
    <dgm:cxn modelId="{7091538A-A0E6-4A12-991C-B1FF012114B0}" type="presOf" srcId="{D1702D0E-180A-4888-BC25-CC86EC8658A4}" destId="{F7EB9CDC-8B51-4BA3-83A4-2D717C8DAF5E}" srcOrd="0" destOrd="0" presId="urn:microsoft.com/office/officeart/2011/layout/HexagonRadial"/>
    <dgm:cxn modelId="{B2EBBAA0-CCB8-4985-90BC-B7CB0C2C60B2}" type="presOf" srcId="{3A117E48-B41C-40ED-A8AA-C02DE933801E}" destId="{C708D5B0-DDD5-4268-BA94-2C89A0449725}" srcOrd="0" destOrd="0" presId="urn:microsoft.com/office/officeart/2011/layout/HexagonRadial"/>
    <dgm:cxn modelId="{65A340B3-3659-45EE-BD72-E438FB4D9B6C}" type="presOf" srcId="{9C30C803-49C3-43DE-8FDF-D707FF3AAE78}" destId="{D8275C1E-665A-48DA-BD52-773883553D73}" srcOrd="0" destOrd="0" presId="urn:microsoft.com/office/officeart/2011/layout/HexagonRadial"/>
    <dgm:cxn modelId="{BF05D9CB-0513-4B9A-902B-FE580926E339}" srcId="{7BEC9D0C-4BEE-4013-9996-14D245813CEC}" destId="{D1702D0E-180A-4888-BC25-CC86EC8658A4}" srcOrd="3" destOrd="0" parTransId="{C14C29F6-282B-453B-BECE-95D6A0E4FF1E}" sibTransId="{E40A1E4E-5FD2-4F33-BD71-0288439A25AF}"/>
    <dgm:cxn modelId="{2BF5F2D5-6A11-41E6-84C9-9F405243DF9C}" srcId="{B351B9E0-07ED-481B-8A48-140B2A652113}" destId="{7BEC9D0C-4BEE-4013-9996-14D245813CEC}" srcOrd="0" destOrd="0" parTransId="{C740C0C0-A944-4435-9517-8BAEF30BCF6C}" sibTransId="{9474F08F-E04E-45C3-A560-97BF83D6DC24}"/>
    <dgm:cxn modelId="{2ABF28DE-AA63-482F-A4FF-982F45672AB2}" srcId="{7BEC9D0C-4BEE-4013-9996-14D245813CEC}" destId="{9C30C803-49C3-43DE-8FDF-D707FF3AAE78}" srcOrd="4" destOrd="0" parTransId="{29B186CE-9B7B-4E65-83F4-FB1DFC8B2FC1}" sibTransId="{240845F1-C701-4A8D-AC86-5F0F5051F9C3}"/>
    <dgm:cxn modelId="{87BF25ED-9953-440F-A375-616281EFB761}" type="presOf" srcId="{CD8F4D01-BBFA-48EE-866E-22C3A4717969}" destId="{F62F7015-1CEB-4AB6-9B39-045933CE8400}" srcOrd="0" destOrd="0" presId="urn:microsoft.com/office/officeart/2011/layout/HexagonRadial"/>
    <dgm:cxn modelId="{84C597F9-2A3A-4E00-9880-3C67F572C9AF}" srcId="{7BEC9D0C-4BEE-4013-9996-14D245813CEC}" destId="{3A117E48-B41C-40ED-A8AA-C02DE933801E}" srcOrd="5" destOrd="0" parTransId="{0ED188D5-79E4-4A34-A32C-8FB248C85590}" sibTransId="{FA708E81-E7C2-489B-BEFE-8FC6B3F3F38F}"/>
    <dgm:cxn modelId="{065215BA-5386-4799-B9D0-293B64CE91DD}" type="presParOf" srcId="{E7AE8216-A152-4EEB-80EB-27F6A0D3D4FA}" destId="{6D2D4C5D-CDC6-4F34-901E-E8C38EE35B62}" srcOrd="0" destOrd="0" presId="urn:microsoft.com/office/officeart/2011/layout/HexagonRadial"/>
    <dgm:cxn modelId="{834DA00D-103D-4A91-B244-9A9BD9C92845}" type="presParOf" srcId="{E7AE8216-A152-4EEB-80EB-27F6A0D3D4FA}" destId="{57E53CE4-CD00-4854-BE20-2BCD4F5EB679}" srcOrd="1" destOrd="0" presId="urn:microsoft.com/office/officeart/2011/layout/HexagonRadial"/>
    <dgm:cxn modelId="{6F2DC1F2-B9F2-4AF1-A352-D9CED5AE33FB}" type="presParOf" srcId="{57E53CE4-CD00-4854-BE20-2BCD4F5EB679}" destId="{9C8E87D7-D8CC-4214-8188-3B21B363AD78}" srcOrd="0" destOrd="0" presId="urn:microsoft.com/office/officeart/2011/layout/HexagonRadial"/>
    <dgm:cxn modelId="{FBAD9504-EE7E-4A99-80A5-0406B28AC9A2}" type="presParOf" srcId="{E7AE8216-A152-4EEB-80EB-27F6A0D3D4FA}" destId="{CCC8FBE8-3323-4292-882F-AB6D1C2ED8F7}" srcOrd="2" destOrd="0" presId="urn:microsoft.com/office/officeart/2011/layout/HexagonRadial"/>
    <dgm:cxn modelId="{85E0EAEA-C7D2-4B9D-A482-A4D5A260929C}" type="presParOf" srcId="{E7AE8216-A152-4EEB-80EB-27F6A0D3D4FA}" destId="{C68F37EE-66B4-4CC2-AA32-3C6730F4E4A8}" srcOrd="3" destOrd="0" presId="urn:microsoft.com/office/officeart/2011/layout/HexagonRadial"/>
    <dgm:cxn modelId="{6BF3002D-46AA-4D8E-A3DC-B81C9C4EC602}" type="presParOf" srcId="{C68F37EE-66B4-4CC2-AA32-3C6730F4E4A8}" destId="{72214ADA-E7EA-4C74-8D61-78B791FE44CF}" srcOrd="0" destOrd="0" presId="urn:microsoft.com/office/officeart/2011/layout/HexagonRadial"/>
    <dgm:cxn modelId="{4D59688A-2084-46F6-9342-27507FDAD201}" type="presParOf" srcId="{E7AE8216-A152-4EEB-80EB-27F6A0D3D4FA}" destId="{CCDB5F7F-8360-445A-BA10-94632335E5A8}" srcOrd="4" destOrd="0" presId="urn:microsoft.com/office/officeart/2011/layout/HexagonRadial"/>
    <dgm:cxn modelId="{F22EB2EF-0C61-4E2A-949B-F2324B390BB4}" type="presParOf" srcId="{E7AE8216-A152-4EEB-80EB-27F6A0D3D4FA}" destId="{148C3F45-B41F-4F9E-AEEF-028F117F43CF}" srcOrd="5" destOrd="0" presId="urn:microsoft.com/office/officeart/2011/layout/HexagonRadial"/>
    <dgm:cxn modelId="{19AFA3FA-324F-47F5-BC34-994D3DFD8A01}" type="presParOf" srcId="{148C3F45-B41F-4F9E-AEEF-028F117F43CF}" destId="{FF32F85A-E23D-490F-BA65-6881133FF5EF}" srcOrd="0" destOrd="0" presId="urn:microsoft.com/office/officeart/2011/layout/HexagonRadial"/>
    <dgm:cxn modelId="{332635FB-131D-43AF-BF17-5CEB44BDA961}" type="presParOf" srcId="{E7AE8216-A152-4EEB-80EB-27F6A0D3D4FA}" destId="{F62F7015-1CEB-4AB6-9B39-045933CE8400}" srcOrd="6" destOrd="0" presId="urn:microsoft.com/office/officeart/2011/layout/HexagonRadial"/>
    <dgm:cxn modelId="{D826CCFF-2B96-4E14-AF72-2D00DF28C7C5}" type="presParOf" srcId="{E7AE8216-A152-4EEB-80EB-27F6A0D3D4FA}" destId="{66732421-7B45-4B6F-B829-F206149E9D2B}" srcOrd="7" destOrd="0" presId="urn:microsoft.com/office/officeart/2011/layout/HexagonRadial"/>
    <dgm:cxn modelId="{404ED450-10B9-45C6-8209-9522D00CC4B1}" type="presParOf" srcId="{66732421-7B45-4B6F-B829-F206149E9D2B}" destId="{299B0BC6-1406-46AB-A30E-C5C6491E563B}" srcOrd="0" destOrd="0" presId="urn:microsoft.com/office/officeart/2011/layout/HexagonRadial"/>
    <dgm:cxn modelId="{C97CBFA8-5210-48EC-A50C-A5D11B162466}" type="presParOf" srcId="{E7AE8216-A152-4EEB-80EB-27F6A0D3D4FA}" destId="{F7EB9CDC-8B51-4BA3-83A4-2D717C8DAF5E}" srcOrd="8" destOrd="0" presId="urn:microsoft.com/office/officeart/2011/layout/HexagonRadial"/>
    <dgm:cxn modelId="{DC1E4B08-47D6-4A96-8530-D20A83970B45}" type="presParOf" srcId="{E7AE8216-A152-4EEB-80EB-27F6A0D3D4FA}" destId="{CBF37355-A691-4924-AE1B-FB760E3D0B43}" srcOrd="9" destOrd="0" presId="urn:microsoft.com/office/officeart/2011/layout/HexagonRadial"/>
    <dgm:cxn modelId="{E0443FD0-CFE7-48AC-BAA8-7733F415A261}" type="presParOf" srcId="{CBF37355-A691-4924-AE1B-FB760E3D0B43}" destId="{A458C5E6-3143-447E-8DA7-A68C62A79509}" srcOrd="0" destOrd="0" presId="urn:microsoft.com/office/officeart/2011/layout/HexagonRadial"/>
    <dgm:cxn modelId="{D662EF80-41C9-4727-AEE5-05446581F5B8}" type="presParOf" srcId="{E7AE8216-A152-4EEB-80EB-27F6A0D3D4FA}" destId="{D8275C1E-665A-48DA-BD52-773883553D73}" srcOrd="10" destOrd="0" presId="urn:microsoft.com/office/officeart/2011/layout/HexagonRadial"/>
    <dgm:cxn modelId="{6C225E80-D00E-49F7-ADEC-209D4814411A}" type="presParOf" srcId="{E7AE8216-A152-4EEB-80EB-27F6A0D3D4FA}" destId="{92B993E3-8473-425F-B73E-BD09E89818AA}" srcOrd="11" destOrd="0" presId="urn:microsoft.com/office/officeart/2011/layout/HexagonRadial"/>
    <dgm:cxn modelId="{3A4D7258-569C-4D9B-B30B-9DBE4FEED22B}" type="presParOf" srcId="{92B993E3-8473-425F-B73E-BD09E89818AA}" destId="{E6767717-E098-4490-86EC-F2BF77E3FCD5}" srcOrd="0" destOrd="0" presId="urn:microsoft.com/office/officeart/2011/layout/HexagonRadial"/>
    <dgm:cxn modelId="{FF52C5EA-A6E6-4B9F-9821-6DC7367BC5FA}" type="presParOf" srcId="{E7AE8216-A152-4EEB-80EB-27F6A0D3D4FA}" destId="{C708D5B0-DDD5-4268-BA94-2C89A0449725}" srcOrd="12" destOrd="0" presId="urn:microsoft.com/office/officeart/2011/layout/HexagonRadial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A27D0-27AD-4029-8AD6-1ACBDE0329A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AAFDC6-8A4C-4B65-8D0D-79788DE04957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IN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Deeper Dive</a:t>
          </a:r>
          <a:endParaRPr lang="en-IN" sz="3200" b="1" dirty="0">
            <a:solidFill>
              <a:srgbClr val="C00000"/>
            </a:solidFill>
          </a:endParaRPr>
        </a:p>
      </dgm:t>
    </dgm:pt>
    <dgm:pt modelId="{5F11B502-8EA7-41AC-BF57-D6E26E417269}" type="parTrans" cxnId="{44E29E3A-9D04-41F2-B0AC-83B92C6CF9CE}">
      <dgm:prSet/>
      <dgm:spPr/>
      <dgm:t>
        <a:bodyPr/>
        <a:lstStyle/>
        <a:p>
          <a:endParaRPr lang="en-IN"/>
        </a:p>
      </dgm:t>
    </dgm:pt>
    <dgm:pt modelId="{C630546E-7B18-4A8D-85A3-A1E89822F12D}" type="sibTrans" cxnId="{44E29E3A-9D04-41F2-B0AC-83B92C6CF9CE}">
      <dgm:prSet/>
      <dgm:spPr/>
      <dgm:t>
        <a:bodyPr/>
        <a:lstStyle/>
        <a:p>
          <a:endParaRPr lang="en-IN"/>
        </a:p>
      </dgm:t>
    </dgm:pt>
    <dgm:pt modelId="{41BAFDCD-D7C4-4C2C-A89B-3A156167CD5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IN" sz="2400" b="0" i="0" dirty="0" err="1">
              <a:solidFill>
                <a:schemeClr val="tx2">
                  <a:lumMod val="10000"/>
                </a:schemeClr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2400" b="0" i="0" dirty="0">
              <a:solidFill>
                <a:schemeClr val="tx2">
                  <a:lumMod val="10000"/>
                </a:schemeClr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 worker demographics within key industries</a:t>
          </a:r>
          <a:r>
            <a:rPr lang="en-IN" sz="2400" b="0" i="0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400" dirty="0">
            <a:solidFill>
              <a:schemeClr val="tx1"/>
            </a:solidFill>
            <a:highlight>
              <a:srgbClr val="C0C0C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5D5EA-098E-42DE-8D7D-9F00DDDFDEA0}" type="parTrans" cxnId="{61E253CB-1180-47C9-8242-34765E28C8E1}">
      <dgm:prSet/>
      <dgm:spPr/>
      <dgm:t>
        <a:bodyPr/>
        <a:lstStyle/>
        <a:p>
          <a:endParaRPr lang="en-IN"/>
        </a:p>
      </dgm:t>
    </dgm:pt>
    <dgm:pt modelId="{4F58083E-76B6-43BB-8DA1-24A05EF0E715}" type="sibTrans" cxnId="{61E253CB-1180-47C9-8242-34765E28C8E1}">
      <dgm:prSet/>
      <dgm:spPr/>
      <dgm:t>
        <a:bodyPr/>
        <a:lstStyle/>
        <a:p>
          <a:endParaRPr lang="en-IN"/>
        </a:p>
      </dgm:t>
    </dgm:pt>
    <dgm:pt modelId="{614629C7-4278-44FD-8A08-C245E8086BD7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IN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Regional Focus:</a:t>
          </a:r>
          <a:endParaRPr lang="en-IN" sz="3200" b="1" dirty="0">
            <a:solidFill>
              <a:srgbClr val="C00000"/>
            </a:solidFill>
          </a:endParaRPr>
        </a:p>
      </dgm:t>
    </dgm:pt>
    <dgm:pt modelId="{3BFBD9D2-A54B-4C6E-9108-5C90FDC672A5}" type="parTrans" cxnId="{ACDFEB7D-4703-4145-B55B-300ECC030B87}">
      <dgm:prSet/>
      <dgm:spPr/>
      <dgm:t>
        <a:bodyPr/>
        <a:lstStyle/>
        <a:p>
          <a:endParaRPr lang="en-IN"/>
        </a:p>
      </dgm:t>
    </dgm:pt>
    <dgm:pt modelId="{796FF0E7-D691-441E-9893-3B4C25FB69DA}" type="sibTrans" cxnId="{ACDFEB7D-4703-4145-B55B-300ECC030B87}">
      <dgm:prSet/>
      <dgm:spPr/>
      <dgm:t>
        <a:bodyPr/>
        <a:lstStyle/>
        <a:p>
          <a:endParaRPr lang="en-IN"/>
        </a:p>
      </dgm:t>
    </dgm:pt>
    <dgm:pt modelId="{0FA7025B-CBAF-438C-84CE-421A278EC72B}">
      <dgm:prSet phldrT="[Text]" custT="1"/>
      <dgm:spPr>
        <a:solidFill>
          <a:schemeClr val="accent3"/>
        </a:solidFill>
      </dgm:spPr>
      <dgm:t>
        <a:bodyPr/>
        <a:lstStyle/>
        <a:p>
          <a:pPr algn="ctr"/>
          <a:r>
            <a:rPr lang="en-IN" sz="24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Explore regional variations in workforce composition across states.</a:t>
          </a:r>
          <a:endParaRPr lang="en-IN" sz="2400" dirty="0"/>
        </a:p>
      </dgm:t>
    </dgm:pt>
    <dgm:pt modelId="{5367AD9F-DB87-4D4C-BDDF-409EB286B7A1}" type="parTrans" cxnId="{C0780DB4-0BD7-4565-BEFD-7422D04468EF}">
      <dgm:prSet/>
      <dgm:spPr/>
      <dgm:t>
        <a:bodyPr/>
        <a:lstStyle/>
        <a:p>
          <a:endParaRPr lang="en-IN"/>
        </a:p>
      </dgm:t>
    </dgm:pt>
    <dgm:pt modelId="{24AB4A47-8A6F-4395-9538-25C9B031C540}" type="sibTrans" cxnId="{C0780DB4-0BD7-4565-BEFD-7422D04468EF}">
      <dgm:prSet/>
      <dgm:spPr/>
      <dgm:t>
        <a:bodyPr/>
        <a:lstStyle/>
        <a:p>
          <a:endParaRPr lang="en-IN"/>
        </a:p>
      </dgm:t>
    </dgm:pt>
    <dgm:pt modelId="{1CC466FD-684E-48C4-A744-514925245F7C}" type="pres">
      <dgm:prSet presAssocID="{4D9A27D0-27AD-4029-8AD6-1ACBDE0329A8}" presName="Name0" presStyleCnt="0">
        <dgm:presLayoutVars>
          <dgm:dir/>
          <dgm:animLvl val="lvl"/>
          <dgm:resizeHandles val="exact"/>
        </dgm:presLayoutVars>
      </dgm:prSet>
      <dgm:spPr/>
    </dgm:pt>
    <dgm:pt modelId="{E0AD5143-76A0-4F77-AA6E-78C83AF4DD6F}" type="pres">
      <dgm:prSet presAssocID="{0AAAFDC6-8A4C-4B65-8D0D-79788DE04957}" presName="linNode" presStyleCnt="0"/>
      <dgm:spPr/>
    </dgm:pt>
    <dgm:pt modelId="{F5F4F109-A27E-4832-ABE3-5A948C77CF59}" type="pres">
      <dgm:prSet presAssocID="{0AAAFDC6-8A4C-4B65-8D0D-79788DE04957}" presName="parTx" presStyleLbl="revTx" presStyleIdx="0" presStyleCnt="2" custScaleX="97616" custScaleY="131574" custLinFactNeighborX="3442" custLinFactNeighborY="7662">
        <dgm:presLayoutVars>
          <dgm:chMax val="1"/>
          <dgm:bulletEnabled val="1"/>
        </dgm:presLayoutVars>
      </dgm:prSet>
      <dgm:spPr/>
    </dgm:pt>
    <dgm:pt modelId="{B6773B46-ECD2-4863-AE99-30A29A353727}" type="pres">
      <dgm:prSet presAssocID="{0AAAFDC6-8A4C-4B65-8D0D-79788DE04957}" presName="bracket" presStyleLbl="parChTrans1D1" presStyleIdx="0" presStyleCnt="2"/>
      <dgm:spPr/>
    </dgm:pt>
    <dgm:pt modelId="{08499135-E980-45E8-84FD-14121650D559}" type="pres">
      <dgm:prSet presAssocID="{0AAAFDC6-8A4C-4B65-8D0D-79788DE04957}" presName="spH" presStyleCnt="0"/>
      <dgm:spPr/>
    </dgm:pt>
    <dgm:pt modelId="{5761C5F3-4752-42A6-9B7E-998F5E5B4CA4}" type="pres">
      <dgm:prSet presAssocID="{0AAAFDC6-8A4C-4B65-8D0D-79788DE04957}" presName="desTx" presStyleLbl="node1" presStyleIdx="0" presStyleCnt="2" custScaleY="64353" custLinFactNeighborX="-84491" custLinFactNeighborY="-3857">
        <dgm:presLayoutVars>
          <dgm:bulletEnabled val="1"/>
        </dgm:presLayoutVars>
      </dgm:prSet>
      <dgm:spPr/>
    </dgm:pt>
    <dgm:pt modelId="{E2051E93-5BD0-4BB8-BD3D-C4BC327F32FD}" type="pres">
      <dgm:prSet presAssocID="{C630546E-7B18-4A8D-85A3-A1E89822F12D}" presName="spV" presStyleCnt="0"/>
      <dgm:spPr/>
    </dgm:pt>
    <dgm:pt modelId="{3F6BAA11-9631-4FD6-8EDC-88473E71D9F0}" type="pres">
      <dgm:prSet presAssocID="{614629C7-4278-44FD-8A08-C245E8086BD7}" presName="linNode" presStyleCnt="0"/>
      <dgm:spPr/>
    </dgm:pt>
    <dgm:pt modelId="{BE06781B-3036-4736-A8BE-A8994F438E24}" type="pres">
      <dgm:prSet presAssocID="{614629C7-4278-44FD-8A08-C245E8086BD7}" presName="parTx" presStyleLbl="revTx" presStyleIdx="1" presStyleCnt="2">
        <dgm:presLayoutVars>
          <dgm:chMax val="1"/>
          <dgm:bulletEnabled val="1"/>
        </dgm:presLayoutVars>
      </dgm:prSet>
      <dgm:spPr/>
    </dgm:pt>
    <dgm:pt modelId="{DD75816E-51EE-48D6-879B-7A43EC0D18FD}" type="pres">
      <dgm:prSet presAssocID="{614629C7-4278-44FD-8A08-C245E8086BD7}" presName="bracket" presStyleLbl="parChTrans1D1" presStyleIdx="1" presStyleCnt="2"/>
      <dgm:spPr/>
    </dgm:pt>
    <dgm:pt modelId="{A79BCCF7-A9BA-4A15-8009-65D2F2557EC7}" type="pres">
      <dgm:prSet presAssocID="{614629C7-4278-44FD-8A08-C245E8086BD7}" presName="spH" presStyleCnt="0"/>
      <dgm:spPr/>
    </dgm:pt>
    <dgm:pt modelId="{0D7EB14B-C784-412E-8382-C77E56DCAF3F}" type="pres">
      <dgm:prSet presAssocID="{614629C7-4278-44FD-8A08-C245E8086BD7}" presName="desTx" presStyleLbl="node1" presStyleIdx="1" presStyleCnt="2" custScaleX="104173" custScaleY="96501">
        <dgm:presLayoutVars>
          <dgm:bulletEnabled val="1"/>
        </dgm:presLayoutVars>
      </dgm:prSet>
      <dgm:spPr/>
    </dgm:pt>
  </dgm:ptLst>
  <dgm:cxnLst>
    <dgm:cxn modelId="{44E29E3A-9D04-41F2-B0AC-83B92C6CF9CE}" srcId="{4D9A27D0-27AD-4029-8AD6-1ACBDE0329A8}" destId="{0AAAFDC6-8A4C-4B65-8D0D-79788DE04957}" srcOrd="0" destOrd="0" parTransId="{5F11B502-8EA7-41AC-BF57-D6E26E417269}" sibTransId="{C630546E-7B18-4A8D-85A3-A1E89822F12D}"/>
    <dgm:cxn modelId="{BA0A0C3B-FDE9-4642-8056-383B271600E3}" type="presOf" srcId="{41BAFDCD-D7C4-4C2C-A89B-3A156167CD52}" destId="{5761C5F3-4752-42A6-9B7E-998F5E5B4CA4}" srcOrd="0" destOrd="0" presId="urn:diagrams.loki3.com/BracketList"/>
    <dgm:cxn modelId="{D2A46A6C-36C7-4F2D-8E2D-F40E14E8FA31}" type="presOf" srcId="{0AAAFDC6-8A4C-4B65-8D0D-79788DE04957}" destId="{F5F4F109-A27E-4832-ABE3-5A948C77CF59}" srcOrd="0" destOrd="0" presId="urn:diagrams.loki3.com/BracketList"/>
    <dgm:cxn modelId="{ACDFEB7D-4703-4145-B55B-300ECC030B87}" srcId="{4D9A27D0-27AD-4029-8AD6-1ACBDE0329A8}" destId="{614629C7-4278-44FD-8A08-C245E8086BD7}" srcOrd="1" destOrd="0" parTransId="{3BFBD9D2-A54B-4C6E-9108-5C90FDC672A5}" sibTransId="{796FF0E7-D691-441E-9893-3B4C25FB69DA}"/>
    <dgm:cxn modelId="{A8ED3E97-1C6D-4698-ABB1-DB0C323127DC}" type="presOf" srcId="{4D9A27D0-27AD-4029-8AD6-1ACBDE0329A8}" destId="{1CC466FD-684E-48C4-A744-514925245F7C}" srcOrd="0" destOrd="0" presId="urn:diagrams.loki3.com/BracketList"/>
    <dgm:cxn modelId="{8F0EF597-77CD-4E38-AB90-4607598B7793}" type="presOf" srcId="{0FA7025B-CBAF-438C-84CE-421A278EC72B}" destId="{0D7EB14B-C784-412E-8382-C77E56DCAF3F}" srcOrd="0" destOrd="0" presId="urn:diagrams.loki3.com/BracketList"/>
    <dgm:cxn modelId="{450B5DAA-068A-4C6A-BDEC-BC1BDA826E48}" type="presOf" srcId="{614629C7-4278-44FD-8A08-C245E8086BD7}" destId="{BE06781B-3036-4736-A8BE-A8994F438E24}" srcOrd="0" destOrd="0" presId="urn:diagrams.loki3.com/BracketList"/>
    <dgm:cxn modelId="{C0780DB4-0BD7-4565-BEFD-7422D04468EF}" srcId="{614629C7-4278-44FD-8A08-C245E8086BD7}" destId="{0FA7025B-CBAF-438C-84CE-421A278EC72B}" srcOrd="0" destOrd="0" parTransId="{5367AD9F-DB87-4D4C-BDDF-409EB286B7A1}" sibTransId="{24AB4A47-8A6F-4395-9538-25C9B031C540}"/>
    <dgm:cxn modelId="{61E253CB-1180-47C9-8242-34765E28C8E1}" srcId="{0AAAFDC6-8A4C-4B65-8D0D-79788DE04957}" destId="{41BAFDCD-D7C4-4C2C-A89B-3A156167CD52}" srcOrd="0" destOrd="0" parTransId="{7625D5EA-098E-42DE-8D7D-9F00DDDFDEA0}" sibTransId="{4F58083E-76B6-43BB-8DA1-24A05EF0E715}"/>
    <dgm:cxn modelId="{97E18AF3-10D0-411F-A3DD-2BF1514941A5}" type="presParOf" srcId="{1CC466FD-684E-48C4-A744-514925245F7C}" destId="{E0AD5143-76A0-4F77-AA6E-78C83AF4DD6F}" srcOrd="0" destOrd="0" presId="urn:diagrams.loki3.com/BracketList"/>
    <dgm:cxn modelId="{6E4513EB-8DBC-481B-8A5D-1F85D44B8AF5}" type="presParOf" srcId="{E0AD5143-76A0-4F77-AA6E-78C83AF4DD6F}" destId="{F5F4F109-A27E-4832-ABE3-5A948C77CF59}" srcOrd="0" destOrd="0" presId="urn:diagrams.loki3.com/BracketList"/>
    <dgm:cxn modelId="{4D3885CA-7875-4B7C-A580-7DDF0844D82E}" type="presParOf" srcId="{E0AD5143-76A0-4F77-AA6E-78C83AF4DD6F}" destId="{B6773B46-ECD2-4863-AE99-30A29A353727}" srcOrd="1" destOrd="0" presId="urn:diagrams.loki3.com/BracketList"/>
    <dgm:cxn modelId="{5193A34C-FEAC-4A58-95FC-423721413F27}" type="presParOf" srcId="{E0AD5143-76A0-4F77-AA6E-78C83AF4DD6F}" destId="{08499135-E980-45E8-84FD-14121650D559}" srcOrd="2" destOrd="0" presId="urn:diagrams.loki3.com/BracketList"/>
    <dgm:cxn modelId="{7149802B-48D1-4B42-9646-6AFEAA31658E}" type="presParOf" srcId="{E0AD5143-76A0-4F77-AA6E-78C83AF4DD6F}" destId="{5761C5F3-4752-42A6-9B7E-998F5E5B4CA4}" srcOrd="3" destOrd="0" presId="urn:diagrams.loki3.com/BracketList"/>
    <dgm:cxn modelId="{2279A56F-1411-4C62-BACE-CD81A2A4FC70}" type="presParOf" srcId="{1CC466FD-684E-48C4-A744-514925245F7C}" destId="{E2051E93-5BD0-4BB8-BD3D-C4BC327F32FD}" srcOrd="1" destOrd="0" presId="urn:diagrams.loki3.com/BracketList"/>
    <dgm:cxn modelId="{2F5C5CED-D7DC-44CC-9459-1A7CF54382DB}" type="presParOf" srcId="{1CC466FD-684E-48C4-A744-514925245F7C}" destId="{3F6BAA11-9631-4FD6-8EDC-88473E71D9F0}" srcOrd="2" destOrd="0" presId="urn:diagrams.loki3.com/BracketList"/>
    <dgm:cxn modelId="{8DA8936B-0758-4990-9DF8-D20E8144B428}" type="presParOf" srcId="{3F6BAA11-9631-4FD6-8EDC-88473E71D9F0}" destId="{BE06781B-3036-4736-A8BE-A8994F438E24}" srcOrd="0" destOrd="0" presId="urn:diagrams.loki3.com/BracketList"/>
    <dgm:cxn modelId="{1D9028AD-9642-4280-9CA4-5E7FFE6245DE}" type="presParOf" srcId="{3F6BAA11-9631-4FD6-8EDC-88473E71D9F0}" destId="{DD75816E-51EE-48D6-879B-7A43EC0D18FD}" srcOrd="1" destOrd="0" presId="urn:diagrams.loki3.com/BracketList"/>
    <dgm:cxn modelId="{EDDBB9FC-1EB7-4EC7-A5DA-E66E2564EAA3}" type="presParOf" srcId="{3F6BAA11-9631-4FD6-8EDC-88473E71D9F0}" destId="{A79BCCF7-A9BA-4A15-8009-65D2F2557EC7}" srcOrd="2" destOrd="0" presId="urn:diagrams.loki3.com/BracketList"/>
    <dgm:cxn modelId="{3A1B03D6-E9A5-47B2-B9CC-532D26205CA6}" type="presParOf" srcId="{3F6BAA11-9631-4FD6-8EDC-88473E71D9F0}" destId="{0D7EB14B-C784-412E-8382-C77E56DCAF3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AB5EF-A5E4-49DA-A25B-1679EFA76611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6A6D97FD-3FA8-4F52-AFFC-3DD02BFF8B1F}">
      <dgm:prSet custT="1"/>
      <dgm:spPr/>
      <dgm:t>
        <a:bodyPr/>
        <a:lstStyle/>
        <a:p>
          <a:r>
            <a:rPr lang="en-IN" sz="3200" b="0" i="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12.Visualization Preparation: </a:t>
          </a:r>
        </a:p>
        <a:p>
          <a:r>
            <a:rPr lang="en-IN" sz="32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Prepare data for visualization using appropriate libraries (e.g., </a:t>
          </a:r>
          <a:r>
            <a:rPr lang="en-IN" sz="3200" b="0" i="0" dirty="0" err="1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r>
            <a:rPr lang="en-IN" sz="32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B8BEE7D6-C59D-4967-9971-8AF7B56B2CED}" type="parTrans" cxnId="{507CD4DB-328D-4B3E-94A3-A50064290685}">
      <dgm:prSet/>
      <dgm:spPr/>
      <dgm:t>
        <a:bodyPr/>
        <a:lstStyle/>
        <a:p>
          <a:endParaRPr lang="en-IN"/>
        </a:p>
      </dgm:t>
    </dgm:pt>
    <dgm:pt modelId="{6C3FE398-79B6-482F-943B-CEEE74AB784D}" type="sibTrans" cxnId="{507CD4DB-328D-4B3E-94A3-A5006429068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ample being pipetted into a petri dish"/>
        </a:ext>
      </dgm:extLst>
    </dgm:pt>
    <dgm:pt modelId="{2270602F-7E19-4484-9DBB-6823B1528287}" type="pres">
      <dgm:prSet presAssocID="{9AEAB5EF-A5E4-49DA-A25B-1679EFA76611}" presName="Name0" presStyleCnt="0">
        <dgm:presLayoutVars>
          <dgm:chMax val="21"/>
          <dgm:chPref val="21"/>
        </dgm:presLayoutVars>
      </dgm:prSet>
      <dgm:spPr/>
    </dgm:pt>
    <dgm:pt modelId="{EA3529DD-1981-47C4-9D01-618C7992459F}" type="pres">
      <dgm:prSet presAssocID="{6A6D97FD-3FA8-4F52-AFFC-3DD02BFF8B1F}" presName="text1" presStyleCnt="0"/>
      <dgm:spPr/>
    </dgm:pt>
    <dgm:pt modelId="{29A9856C-6B1E-43F4-9BD3-D0907F811DFD}" type="pres">
      <dgm:prSet presAssocID="{6A6D97FD-3FA8-4F52-AFFC-3DD02BFF8B1F}" presName="textRepeatNode" presStyleLbl="alignNode1" presStyleIdx="0" presStyleCnt="1" custLinFactNeighborX="-10754" custLinFactNeighborY="4272">
        <dgm:presLayoutVars>
          <dgm:chMax val="0"/>
          <dgm:chPref val="0"/>
          <dgm:bulletEnabled val="1"/>
        </dgm:presLayoutVars>
      </dgm:prSet>
      <dgm:spPr/>
    </dgm:pt>
    <dgm:pt modelId="{E89E7488-DB78-4D38-A52C-2C5767628573}" type="pres">
      <dgm:prSet presAssocID="{6A6D97FD-3FA8-4F52-AFFC-3DD02BFF8B1F}" presName="textaccent1" presStyleCnt="0"/>
      <dgm:spPr/>
    </dgm:pt>
    <dgm:pt modelId="{EFFF492A-FA3D-4587-8FD7-E924F1F46554}" type="pres">
      <dgm:prSet presAssocID="{6A6D97FD-3FA8-4F52-AFFC-3DD02BFF8B1F}" presName="accentRepeatNode" presStyleLbl="solidAlignAcc1" presStyleIdx="0" presStyleCnt="2" custLinFactX="-100000" custLinFactNeighborX="-130363" custLinFactNeighborY="0"/>
      <dgm:spPr/>
    </dgm:pt>
    <dgm:pt modelId="{777A0437-9C71-43DD-B819-4ED64F70BAF7}" type="pres">
      <dgm:prSet presAssocID="{6C3FE398-79B6-482F-943B-CEEE74AB784D}" presName="image1" presStyleCnt="0"/>
      <dgm:spPr/>
    </dgm:pt>
    <dgm:pt modelId="{BC55A882-7A9C-4955-A1D5-D70B8D1128B9}" type="pres">
      <dgm:prSet presAssocID="{6C3FE398-79B6-482F-943B-CEEE74AB784D}" presName="imageRepeatNode" presStyleLbl="alignAcc1" presStyleIdx="0" presStyleCnt="1" custLinFactNeighborX="-31455" custLinFactNeighborY="679"/>
      <dgm:spPr/>
    </dgm:pt>
    <dgm:pt modelId="{D8A4B29B-309A-4A5D-82B1-0139BE638E78}" type="pres">
      <dgm:prSet presAssocID="{6C3FE398-79B6-482F-943B-CEEE74AB784D}" presName="imageaccent1" presStyleCnt="0"/>
      <dgm:spPr/>
    </dgm:pt>
    <dgm:pt modelId="{67D295CF-6F43-45B8-A802-33300CBC076D}" type="pres">
      <dgm:prSet presAssocID="{6C3FE398-79B6-482F-943B-CEEE74AB784D}" presName="accentRepeatNode" presStyleLbl="solidAlignAcc1" presStyleIdx="1" presStyleCnt="2" custLinFactY="-100000" custLinFactNeighborX="-16974" custLinFactNeighborY="-136782"/>
      <dgm:spPr/>
    </dgm:pt>
  </dgm:ptLst>
  <dgm:cxnLst>
    <dgm:cxn modelId="{5042D223-609B-489F-9490-5EBC4EB3DE72}" type="presOf" srcId="{6C3FE398-79B6-482F-943B-CEEE74AB784D}" destId="{BC55A882-7A9C-4955-A1D5-D70B8D1128B9}" srcOrd="0" destOrd="0" presId="urn:microsoft.com/office/officeart/2008/layout/HexagonCluster"/>
    <dgm:cxn modelId="{7B76D935-7D1C-44A2-958F-E2F3DF7D0783}" type="presOf" srcId="{6A6D97FD-3FA8-4F52-AFFC-3DD02BFF8B1F}" destId="{29A9856C-6B1E-43F4-9BD3-D0907F811DFD}" srcOrd="0" destOrd="0" presId="urn:microsoft.com/office/officeart/2008/layout/HexagonCluster"/>
    <dgm:cxn modelId="{C3B49FC3-7073-42F4-8FE0-48E8123437CF}" type="presOf" srcId="{9AEAB5EF-A5E4-49DA-A25B-1679EFA76611}" destId="{2270602F-7E19-4484-9DBB-6823B1528287}" srcOrd="0" destOrd="0" presId="urn:microsoft.com/office/officeart/2008/layout/HexagonCluster"/>
    <dgm:cxn modelId="{507CD4DB-328D-4B3E-94A3-A50064290685}" srcId="{9AEAB5EF-A5E4-49DA-A25B-1679EFA76611}" destId="{6A6D97FD-3FA8-4F52-AFFC-3DD02BFF8B1F}" srcOrd="0" destOrd="0" parTransId="{B8BEE7D6-C59D-4967-9971-8AF7B56B2CED}" sibTransId="{6C3FE398-79B6-482F-943B-CEEE74AB784D}"/>
    <dgm:cxn modelId="{C9BC60FE-AD6E-4815-9337-1938AA298B03}" type="presParOf" srcId="{2270602F-7E19-4484-9DBB-6823B1528287}" destId="{EA3529DD-1981-47C4-9D01-618C7992459F}" srcOrd="0" destOrd="0" presId="urn:microsoft.com/office/officeart/2008/layout/HexagonCluster"/>
    <dgm:cxn modelId="{211A3CBE-ABA1-4D77-BCE6-5CE9B13E8872}" type="presParOf" srcId="{EA3529DD-1981-47C4-9D01-618C7992459F}" destId="{29A9856C-6B1E-43F4-9BD3-D0907F811DFD}" srcOrd="0" destOrd="0" presId="urn:microsoft.com/office/officeart/2008/layout/HexagonCluster"/>
    <dgm:cxn modelId="{B70CDB35-9855-4E91-AEC1-D2E8DE54A4F7}" type="presParOf" srcId="{2270602F-7E19-4484-9DBB-6823B1528287}" destId="{E89E7488-DB78-4D38-A52C-2C5767628573}" srcOrd="1" destOrd="0" presId="urn:microsoft.com/office/officeart/2008/layout/HexagonCluster"/>
    <dgm:cxn modelId="{2BBD8C4B-A04F-486E-A43D-8C27F576A00B}" type="presParOf" srcId="{E89E7488-DB78-4D38-A52C-2C5767628573}" destId="{EFFF492A-FA3D-4587-8FD7-E924F1F46554}" srcOrd="0" destOrd="0" presId="urn:microsoft.com/office/officeart/2008/layout/HexagonCluster"/>
    <dgm:cxn modelId="{D652082D-A608-4BC8-A3B8-6FC4208ED6EB}" type="presParOf" srcId="{2270602F-7E19-4484-9DBB-6823B1528287}" destId="{777A0437-9C71-43DD-B819-4ED64F70BAF7}" srcOrd="2" destOrd="0" presId="urn:microsoft.com/office/officeart/2008/layout/HexagonCluster"/>
    <dgm:cxn modelId="{35A66811-CE96-48E9-A3F5-DF3957FA4407}" type="presParOf" srcId="{777A0437-9C71-43DD-B819-4ED64F70BAF7}" destId="{BC55A882-7A9C-4955-A1D5-D70B8D1128B9}" srcOrd="0" destOrd="0" presId="urn:microsoft.com/office/officeart/2008/layout/HexagonCluster"/>
    <dgm:cxn modelId="{7A4CEAF8-EF89-46A4-86EC-5BC64D2450D5}" type="presParOf" srcId="{2270602F-7E19-4484-9DBB-6823B1528287}" destId="{D8A4B29B-309A-4A5D-82B1-0139BE638E78}" srcOrd="3" destOrd="0" presId="urn:microsoft.com/office/officeart/2008/layout/HexagonCluster"/>
    <dgm:cxn modelId="{91E47137-9CEF-4C59-9ED9-49538E0F1BB8}" type="presParOf" srcId="{D8A4B29B-309A-4A5D-82B1-0139BE638E78}" destId="{67D295CF-6F43-45B8-A802-33300CBC076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96DA4-8F8E-4219-8B12-809D15043C4C}">
      <dsp:nvSpPr>
        <dsp:cNvPr id="0" name=""/>
        <dsp:cNvSpPr/>
      </dsp:nvSpPr>
      <dsp:spPr>
        <a:xfrm>
          <a:off x="276526" y="333104"/>
          <a:ext cx="3133080" cy="2480053"/>
        </a:xfrm>
        <a:prstGeom prst="round1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829C2-DB04-4B0B-ADFD-E91AB7B667B1}">
      <dsp:nvSpPr>
        <dsp:cNvPr id="0" name=""/>
        <dsp:cNvSpPr/>
      </dsp:nvSpPr>
      <dsp:spPr>
        <a:xfrm>
          <a:off x="126266" y="2617843"/>
          <a:ext cx="3020117" cy="699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266" y="2617843"/>
        <a:ext cx="3020117" cy="699097"/>
      </dsp:txXfrm>
    </dsp:sp>
    <dsp:sp modelId="{F1CA6E12-DDA4-4EBF-B6B2-DC3DA2BB19F2}">
      <dsp:nvSpPr>
        <dsp:cNvPr id="0" name=""/>
        <dsp:cNvSpPr/>
      </dsp:nvSpPr>
      <dsp:spPr>
        <a:xfrm>
          <a:off x="3647414" y="379992"/>
          <a:ext cx="2045348" cy="2178457"/>
        </a:xfrm>
        <a:prstGeom prst="round1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1E3F1-2AB4-4434-8A06-33F98B1AD946}">
      <dsp:nvSpPr>
        <dsp:cNvPr id="0" name=""/>
        <dsp:cNvSpPr/>
      </dsp:nvSpPr>
      <dsp:spPr>
        <a:xfrm>
          <a:off x="3436870" y="2434723"/>
          <a:ext cx="2230696" cy="8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6870" y="2434723"/>
        <a:ext cx="2230696" cy="827588"/>
      </dsp:txXfrm>
    </dsp:sp>
    <dsp:sp modelId="{CB895575-2A1F-4DD7-B86C-13B607650860}">
      <dsp:nvSpPr>
        <dsp:cNvPr id="0" name=""/>
        <dsp:cNvSpPr/>
      </dsp:nvSpPr>
      <dsp:spPr>
        <a:xfrm>
          <a:off x="5919271" y="462614"/>
          <a:ext cx="2024334" cy="2081429"/>
        </a:xfrm>
        <a:prstGeom prst="round1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2991C-02CA-4C7C-9A42-239FA842739D}">
      <dsp:nvSpPr>
        <dsp:cNvPr id="0" name=""/>
        <dsp:cNvSpPr/>
      </dsp:nvSpPr>
      <dsp:spPr>
        <a:xfrm>
          <a:off x="5816091" y="2516869"/>
          <a:ext cx="2230696" cy="33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Approaches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6091" y="2516869"/>
        <a:ext cx="2230696" cy="337457"/>
      </dsp:txXfrm>
    </dsp:sp>
    <dsp:sp modelId="{A41EBC15-D8F6-4BDE-9903-19CAD50FE21D}">
      <dsp:nvSpPr>
        <dsp:cNvPr id="0" name=""/>
        <dsp:cNvSpPr/>
      </dsp:nvSpPr>
      <dsp:spPr>
        <a:xfrm>
          <a:off x="8286547" y="303863"/>
          <a:ext cx="2047244" cy="2290485"/>
        </a:xfrm>
        <a:prstGeom prst="round1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C8D29-803C-4FB4-89F1-FC5C1ED12657}">
      <dsp:nvSpPr>
        <dsp:cNvPr id="0" name=""/>
        <dsp:cNvSpPr/>
      </dsp:nvSpPr>
      <dsp:spPr>
        <a:xfrm>
          <a:off x="8275938" y="2489352"/>
          <a:ext cx="2230696" cy="8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 Insights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75938" y="2489352"/>
        <a:ext cx="2230696" cy="827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D4C5D-CDC6-4F34-901E-E8C38EE35B62}">
      <dsp:nvSpPr>
        <dsp:cNvPr id="0" name=""/>
        <dsp:cNvSpPr/>
      </dsp:nvSpPr>
      <dsp:spPr>
        <a:xfrm>
          <a:off x="3804632" y="1676784"/>
          <a:ext cx="2936826" cy="201628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</a:p>
      </dsp:txBody>
      <dsp:txXfrm>
        <a:off x="4241385" y="1976638"/>
        <a:ext cx="2063320" cy="1416576"/>
      </dsp:txXfrm>
    </dsp:sp>
    <dsp:sp modelId="{72214ADA-E7EA-4C74-8D61-78B791FE44CF}">
      <dsp:nvSpPr>
        <dsp:cNvPr id="0" name=""/>
        <dsp:cNvSpPr/>
      </dsp:nvSpPr>
      <dsp:spPr>
        <a:xfrm>
          <a:off x="5595731" y="821051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FBE8-3323-4292-882F-AB6D1C2ED8F7}">
      <dsp:nvSpPr>
        <dsp:cNvPr id="0" name=""/>
        <dsp:cNvSpPr/>
      </dsp:nvSpPr>
      <dsp:spPr>
        <a:xfrm>
          <a:off x="4189350" y="-45730"/>
          <a:ext cx="2265243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Languages 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sp:txBody>
      <dsp:txXfrm>
        <a:off x="4535491" y="206777"/>
        <a:ext cx="1572961" cy="1147463"/>
      </dsp:txXfrm>
    </dsp:sp>
    <dsp:sp modelId="{FF32F85A-E23D-490F-BA65-6881133FF5EF}">
      <dsp:nvSpPr>
        <dsp:cNvPr id="0" name=""/>
        <dsp:cNvSpPr/>
      </dsp:nvSpPr>
      <dsp:spPr>
        <a:xfrm>
          <a:off x="6565282" y="2159219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B5F7F-8360-445A-BA10-94632335E5A8}">
      <dsp:nvSpPr>
        <dsp:cNvPr id="0" name=""/>
        <dsp:cNvSpPr/>
      </dsp:nvSpPr>
      <dsp:spPr>
        <a:xfrm>
          <a:off x="5780111" y="914400"/>
          <a:ext cx="2393409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Dashboard Development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Stream lit</a:t>
          </a:r>
        </a:p>
      </dsp:txBody>
      <dsp:txXfrm>
        <a:off x="6136933" y="1160760"/>
        <a:ext cx="1679765" cy="1159757"/>
      </dsp:txXfrm>
    </dsp:sp>
    <dsp:sp modelId="{299B0BC6-1406-46AB-A30E-C5C6491E563B}">
      <dsp:nvSpPr>
        <dsp:cNvPr id="0" name=""/>
        <dsp:cNvSpPr/>
      </dsp:nvSpPr>
      <dsp:spPr>
        <a:xfrm>
          <a:off x="5891769" y="3669760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F7015-1CEB-4AB6-9B39-045933CE8400}">
      <dsp:nvSpPr>
        <dsp:cNvPr id="0" name=""/>
        <dsp:cNvSpPr/>
      </dsp:nvSpPr>
      <dsp:spPr>
        <a:xfrm>
          <a:off x="5713736" y="2801905"/>
          <a:ext cx="2526159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NLP’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Word2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Vec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1620" y="3042555"/>
        <a:ext cx="1790391" cy="1171177"/>
      </dsp:txXfrm>
    </dsp:sp>
    <dsp:sp modelId="{A458C5E6-3143-447E-8DA7-A68C62A79509}">
      <dsp:nvSpPr>
        <dsp:cNvPr id="0" name=""/>
        <dsp:cNvSpPr/>
      </dsp:nvSpPr>
      <dsp:spPr>
        <a:xfrm>
          <a:off x="4221048" y="3826560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9CDC-8B51-4BA3-83A4-2D717C8DAF5E}">
      <dsp:nvSpPr>
        <dsp:cNvPr id="0" name=""/>
        <dsp:cNvSpPr/>
      </dsp:nvSpPr>
      <dsp:spPr>
        <a:xfrm>
          <a:off x="4072813" y="3763110"/>
          <a:ext cx="2498317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VS code</a:t>
          </a:r>
        </a:p>
      </dsp:txBody>
      <dsp:txXfrm>
        <a:off x="4438377" y="4004907"/>
        <a:ext cx="1767189" cy="1168883"/>
      </dsp:txXfrm>
    </dsp:sp>
    <dsp:sp modelId="{E6767717-E098-4490-86EC-F2BF77E3FCD5}">
      <dsp:nvSpPr>
        <dsp:cNvPr id="0" name=""/>
        <dsp:cNvSpPr/>
      </dsp:nvSpPr>
      <dsp:spPr>
        <a:xfrm>
          <a:off x="3235619" y="2488929"/>
          <a:ext cx="830751" cy="71580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75C1E-665A-48DA-BD52-773883553D73}">
      <dsp:nvSpPr>
        <dsp:cNvPr id="0" name=""/>
        <dsp:cNvSpPr/>
      </dsp:nvSpPr>
      <dsp:spPr>
        <a:xfrm>
          <a:off x="2356380" y="2802979"/>
          <a:ext cx="2462680" cy="16524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Matplotlib, Seaborn,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8974" y="3046282"/>
        <a:ext cx="1737492" cy="1165871"/>
      </dsp:txXfrm>
    </dsp:sp>
    <dsp:sp modelId="{C708D5B0-DDD5-4268-BA94-2C89A0449725}">
      <dsp:nvSpPr>
        <dsp:cNvPr id="0" name=""/>
        <dsp:cNvSpPr/>
      </dsp:nvSpPr>
      <dsp:spPr>
        <a:xfrm>
          <a:off x="2447827" y="807321"/>
          <a:ext cx="2405300" cy="18776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Pandas, </a:t>
          </a:r>
          <a:r>
            <a:rPr lang="en-IN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7079" y="1103370"/>
        <a:ext cx="1646796" cy="1285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F109-A27E-4832-ABE3-5A948C77CF59}">
      <dsp:nvSpPr>
        <dsp:cNvPr id="0" name=""/>
        <dsp:cNvSpPr/>
      </dsp:nvSpPr>
      <dsp:spPr>
        <a:xfrm>
          <a:off x="22290" y="628268"/>
          <a:ext cx="2596855" cy="169335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kern="1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Deeper Dive</a:t>
          </a:r>
          <a:endParaRPr lang="en-IN" sz="3200" b="1" kern="1200" dirty="0">
            <a:solidFill>
              <a:srgbClr val="C00000"/>
            </a:solidFill>
          </a:endParaRPr>
        </a:p>
      </dsp:txBody>
      <dsp:txXfrm>
        <a:off x="22290" y="628268"/>
        <a:ext cx="2596855" cy="1693357"/>
      </dsp:txXfrm>
    </dsp:sp>
    <dsp:sp modelId="{B6773B46-ECD2-4863-AE99-30A29A353727}">
      <dsp:nvSpPr>
        <dsp:cNvPr id="0" name=""/>
        <dsp:cNvSpPr/>
      </dsp:nvSpPr>
      <dsp:spPr>
        <a:xfrm>
          <a:off x="2600832" y="732837"/>
          <a:ext cx="532055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C5F3-4752-42A6-9B7E-998F5E5B4CA4}">
      <dsp:nvSpPr>
        <dsp:cNvPr id="0" name=""/>
        <dsp:cNvSpPr/>
      </dsp:nvSpPr>
      <dsp:spPr>
        <a:xfrm>
          <a:off x="3165894" y="912586"/>
          <a:ext cx="7235952" cy="828223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 err="1">
              <a:solidFill>
                <a:schemeClr val="tx2">
                  <a:lumMod val="10000"/>
                </a:schemeClr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2400" b="0" i="0" kern="1200" dirty="0">
              <a:solidFill>
                <a:schemeClr val="tx2">
                  <a:lumMod val="10000"/>
                </a:schemeClr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 worker demographics within key industries</a:t>
          </a:r>
          <a:r>
            <a:rPr lang="en-IN" sz="2400" b="0" i="0" kern="1200" dirty="0">
              <a:solidFill>
                <a:schemeClr val="tx1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400" kern="1200" dirty="0">
            <a:solidFill>
              <a:schemeClr val="tx1"/>
            </a:solidFill>
            <a:highlight>
              <a:srgbClr val="C0C0C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5894" y="912586"/>
        <a:ext cx="7235952" cy="828223"/>
      </dsp:txXfrm>
    </dsp:sp>
    <dsp:sp modelId="{BE06781B-3036-4736-A8BE-A8994F438E24}">
      <dsp:nvSpPr>
        <dsp:cNvPr id="0" name=""/>
        <dsp:cNvSpPr/>
      </dsp:nvSpPr>
      <dsp:spPr>
        <a:xfrm>
          <a:off x="3977" y="2457016"/>
          <a:ext cx="2584936" cy="12870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0" kern="1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Regional Focus:</a:t>
          </a:r>
          <a:endParaRPr lang="en-IN" sz="3200" b="1" kern="1200" dirty="0">
            <a:solidFill>
              <a:srgbClr val="C00000"/>
            </a:solidFill>
          </a:endParaRPr>
        </a:p>
      </dsp:txBody>
      <dsp:txXfrm>
        <a:off x="3977" y="2457016"/>
        <a:ext cx="2584936" cy="1287000"/>
      </dsp:txXfrm>
    </dsp:sp>
    <dsp:sp modelId="{DD75816E-51EE-48D6-879B-7A43EC0D18FD}">
      <dsp:nvSpPr>
        <dsp:cNvPr id="0" name=""/>
        <dsp:cNvSpPr/>
      </dsp:nvSpPr>
      <dsp:spPr>
        <a:xfrm>
          <a:off x="2588913" y="2457016"/>
          <a:ext cx="516987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EB14B-C784-412E-8382-C77E56DCAF3F}">
      <dsp:nvSpPr>
        <dsp:cNvPr id="0" name=""/>
        <dsp:cNvSpPr/>
      </dsp:nvSpPr>
      <dsp:spPr>
        <a:xfrm>
          <a:off x="3312696" y="2479532"/>
          <a:ext cx="7324432" cy="1241967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Explore regional variations in workforce composition across states.</a:t>
          </a:r>
          <a:endParaRPr lang="en-IN" sz="2400" kern="1200" dirty="0"/>
        </a:p>
      </dsp:txBody>
      <dsp:txXfrm>
        <a:off x="3312696" y="2479532"/>
        <a:ext cx="7324432" cy="124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9856C-6B1E-43F4-9BD3-D0907F811DFD}">
      <dsp:nvSpPr>
        <dsp:cNvPr id="0" name=""/>
        <dsp:cNvSpPr/>
      </dsp:nvSpPr>
      <dsp:spPr>
        <a:xfrm>
          <a:off x="4521431" y="1863313"/>
          <a:ext cx="4089795" cy="35219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12.Visualization Preparation: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Prepare data for visualization using appropriate libraries (e.g., </a:t>
          </a:r>
          <a:r>
            <a:rPr lang="en-IN" sz="3200" b="0" i="0" kern="1200" dirty="0" err="1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Plotly</a:t>
          </a:r>
          <a:r>
            <a:rPr lang="en-IN" sz="3200" b="0" i="0" kern="120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sp:txBody>
      <dsp:txXfrm>
        <a:off x="5155746" y="2409562"/>
        <a:ext cx="2821165" cy="2429486"/>
      </dsp:txXfrm>
    </dsp:sp>
    <dsp:sp modelId="{EFFF492A-FA3D-4587-8FD7-E924F1F46554}">
      <dsp:nvSpPr>
        <dsp:cNvPr id="0" name=""/>
        <dsp:cNvSpPr/>
      </dsp:nvSpPr>
      <dsp:spPr>
        <a:xfrm>
          <a:off x="3956525" y="3418587"/>
          <a:ext cx="477329" cy="41197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5A882-7A9C-4955-A1D5-D70B8D1128B9}">
      <dsp:nvSpPr>
        <dsp:cNvPr id="0" name=""/>
        <dsp:cNvSpPr/>
      </dsp:nvSpPr>
      <dsp:spPr>
        <a:xfrm>
          <a:off x="296296" y="23906"/>
          <a:ext cx="4084566" cy="352090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295CF-6F43-45B8-A802-33300CBC076D}">
      <dsp:nvSpPr>
        <dsp:cNvPr id="0" name=""/>
        <dsp:cNvSpPr/>
      </dsp:nvSpPr>
      <dsp:spPr>
        <a:xfrm>
          <a:off x="4265449" y="2058055"/>
          <a:ext cx="477329" cy="41197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AED78-42F1-4959-AB83-45B3D6CEDBAB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1685-A803-41D2-9951-2E7EE977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4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E9A6-0660-4F71-ADD5-2659AB64FEAC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56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743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4197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243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882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845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F93-9A3F-4918-BF53-196F06807AB7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8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0AD0-13DC-4220-AB9C-3008DF6DEE53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926D-455A-46FB-ACAB-9129577BDFC1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B20E-65F5-4CA7-8C21-67EFB23ADD55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7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B462-AE25-4BAE-8E73-BF5F009E9E1B}" type="datetime1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ACC9-ACCD-43F6-87D7-C30D4597DE7E}" type="datetime1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E527-DE29-44C7-B8AB-B0880743B98C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6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E962-A76D-4884-BD17-7A9AAF9F4C76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289E-5FD0-4DC6-8F22-7B8C8069B8B3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34DA-3806-4B58-A8BA-82FCACAF4A58}" type="datetime1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63788C-6B08-4DF3-A8D6-C3A62AC8B9CD}" type="datetime1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1EE2-1B3D-477B-BDE6-1FEF2C143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4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-domain-image.com/miscellaneous-public-domain-images-pictures/fireworks-public-domain-images-pictures/celebration-fireworks.jpg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1BBE-1251-6330-6241-89DE4B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79" y="1236137"/>
            <a:ext cx="7150848" cy="1019982"/>
          </a:xfrm>
          <a:solidFill>
            <a:schemeClr val="accent3"/>
          </a:solidFill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6938-E270-8FB1-586B-3F2546FF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7481" y="5246603"/>
            <a:ext cx="2510117" cy="878541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                                                       Vasanth v r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225CC-5776-4879-0870-CACE32FB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30FAD-42AB-649B-E870-44071299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845769" y="2658745"/>
            <a:ext cx="5729467" cy="29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491-FB12-C52C-9BEC-044B213E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779930"/>
            <a:ext cx="10479741" cy="806823"/>
          </a:xfrm>
          <a:solidFill>
            <a:schemeClr val="accent3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2">
                    <a:lumMod val="1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14.Streamlit App Development</a:t>
            </a:r>
            <a:endParaRPr lang="en-IN" sz="3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0701-CDE1-C8C5-CE44-B765262C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5" y="1846729"/>
            <a:ext cx="10614213" cy="4132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up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framework to build the interactive dashboard.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2: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interactive filters for industry, state, and worker category (main/marginal).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3: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 visualizations into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dashboard for dynamic exploration.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DAB97-DB62-6392-DD7E-1EB5D5FF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74D5-3A5C-8B0C-76F3-7FCEA66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730" y="448237"/>
            <a:ext cx="4078942" cy="618564"/>
          </a:xfrm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36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C417-DD61-54C3-3DA1-0CD6C1EA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057836"/>
            <a:ext cx="10623177" cy="5136776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1.Improved understanding of India's workforce landscape.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2.Identification of areas requiring targeted training programs.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3.Data-driven support for informed policymaking and employment planning.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4.This project combines data science and visualization to create a valuable tool for stakeholders interested in India's workforce.</a:t>
            </a:r>
          </a:p>
          <a:p>
            <a:pPr marL="0" indent="0" algn="l">
              <a:buNone/>
            </a:pPr>
            <a:r>
              <a:rPr lang="en-US" sz="29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examples that share similar goals: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A.US Bureau of Labor Statistics: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BLS </a:t>
            </a:r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https://www.bls.gov/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publishes a vast amount of data on the US workforce, including industry breakdowns by state and demographics.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use interactive charts and maps to visualize this data, allowing users to explore trends and identify areas with high concentrations of specific industries.</a:t>
            </a:r>
          </a:p>
          <a:p>
            <a:pPr marL="0" indent="0" algn="l">
              <a:buNone/>
            </a:pPr>
            <a:r>
              <a:rPr lang="en-US" b="1" i="0" u="sng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B.Burning</a:t>
            </a: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Glass Technologies: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uses AI and machine learning to analyze labor market data.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insights on in-demand skills, job growth projections, and wage information across different regions and industries.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helps businesses make informed decisions about talent acquisition and training programs.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69345-7832-986C-7AB5-AF74C746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8881-C749-A731-2C33-3BC4E12E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59" y="788894"/>
            <a:ext cx="10345270" cy="515470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b="1" i="0" u="sng" dirty="0">
                <a:solidFill>
                  <a:schemeClr val="tx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Skilling</a:t>
            </a: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sng" dirty="0">
                <a:solidFill>
                  <a:schemeClr val="tx2">
                    <a:lumMod val="10000"/>
                  </a:schemeClr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by the Government of India focuses on improving the skills of the workforce to meet industry demands.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use data analytics to identify skill gaps and develop targeted training programs across various sectors.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examples showcase how data visualization and analysis are used to understand workforce demographics, industry trends, and skill requirements.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then used to inform policy decisions, training programs, and overall workforce development strategies.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D7D0-A74B-5190-2062-704D8039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5871-2486-A4D0-3CA4-F9B83BB9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726141"/>
            <a:ext cx="10856257" cy="385482"/>
          </a:xfrm>
          <a:solidFill>
            <a:srgbClr val="FFFF00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6C1E-188B-E500-59E3-74D869B8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1466462"/>
            <a:ext cx="10856257" cy="500230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1.Regional Distribution of Workers: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West Bengal emerges as the state with the highest total number of workers, indicating a significant workforce presence in the region.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a robust economic activity and employment opportunities in West Bengal. Rajasthan follows closely behind, indicating a substantial workforce contributing to the state's economy.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2.Gender Distribution in Rural and Urban Areas: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highlights an interesting trend in the distribution of female workers between rural and urban areas.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rural areas have a higher proportion of female workers compared to urban areas.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phenomenon may reflect the nature of employment opportunities and socio-economic factors influencing workforce participation in different regions.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valuable tool to ensure a more informed and data-driven approach to managing India's human resources within the industrial sector.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AC30-FC45-6E62-4835-CF7C935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7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AF16D9-6A33-353A-73DA-A18D80E8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39962">
            <a:off x="8977514" y="4947836"/>
            <a:ext cx="2857672" cy="797429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dirty="0"/>
              <a:t>THANKS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B24E-8DC9-AE31-8C4D-9EA584C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03F90-F473-CEB8-287D-330396653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1D60-4F1C-C67E-3A51-1FABA97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663388"/>
            <a:ext cx="10901082" cy="162261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IN" sz="40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Industrial Human Resource Geo-Visualization</a:t>
            </a:r>
            <a:endParaRPr lang="en-IN" sz="8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56483-5BC7-6D8A-F6B7-8676112A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79030"/>
              </p:ext>
            </p:extLst>
          </p:nvPr>
        </p:nvGraphicFramePr>
        <p:xfrm>
          <a:off x="437855" y="2653658"/>
          <a:ext cx="10506635" cy="331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E3AA-F532-678E-AFEB-5A3FC4D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BFEF-5A5E-6CCC-5A84-9A5D171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982132"/>
            <a:ext cx="10390094" cy="1285939"/>
          </a:xfrm>
          <a:solidFill>
            <a:srgbClr val="FFC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45A7-1CF8-81B1-BF4E-4AC16CF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8" y="2519082"/>
            <a:ext cx="10390095" cy="3356786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cleans &amp; analyzes workforce data in India.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creates visualizations to show worker distribution by industry and state, using NLP to categorize industries.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inform policymakers and identify areas for training and improvement.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09BD-7364-4598-9514-584B99B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18F567-4D9F-ECAA-1D68-CE0B18F3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13162"/>
              </p:ext>
            </p:extLst>
          </p:nvPr>
        </p:nvGraphicFramePr>
        <p:xfrm>
          <a:off x="717174" y="744071"/>
          <a:ext cx="10668002" cy="536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3F845-426E-5170-7B25-9A4884A4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3F9E-3F73-1CA7-ED0F-6603265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7" y="744072"/>
            <a:ext cx="10452847" cy="726140"/>
          </a:xfrm>
          <a:solidFill>
            <a:schemeClr val="accent3"/>
          </a:solidFill>
          <a:ln w="28575"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Workflow: Industrial Human Resource Geo-Visualization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391E-9AC2-23B6-EBCD-AF88F12C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7" y="1748118"/>
            <a:ext cx="10578353" cy="4365811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-apple-system"/>
              </a:rPr>
              <a:t>1.Data Acquisition: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Download or access the provided CSV datasets containing workforce information.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2.Data Inventory: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Document the number and names of CSV files, identifying any potential duplicates.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3.Data Understanding: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Briefly review the data structure and variable names in each CSV file.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-apple-system"/>
              </a:rPr>
              <a:t>4.Data Merging: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Combine all relevant CSV files into a single, comprehensive data frame.</a:t>
            </a:r>
          </a:p>
          <a:p>
            <a:pPr marL="0" indent="0" algn="l">
              <a:buNone/>
            </a:pPr>
            <a:r>
              <a:rPr lang="en-US" b="1" i="0" u="sng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5.Data Cleaning: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            i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Identify and handle missing values (e.g., imputation or removal).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            ii: Address inconsistencies in data formats (e.g., date formats, units).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AE9-6C4A-66BD-F96E-ACA17A8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886F-37DC-1B40-50D3-698CBCD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645459"/>
            <a:ext cx="10847294" cy="5396754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Initial: Get a high-level overview of worker distribution across industries and states.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2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(Part 1):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new features if necessary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(e.g., total workforce per state).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2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Analyze text data related to industries using NLP techniques.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(Part 2):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NLP insights to group similar business categories into broader industry sectors (e.g., Retail, Manufacturing).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2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(Part 3): </a:t>
            </a:r>
            <a:r>
              <a:rPr lang="en-US" sz="2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any errors or inconsistencies identified during initial EDA.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6220A-3A8C-268E-4320-2916CF82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95F2-100E-19A9-65CF-C18835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5" y="717176"/>
            <a:ext cx="10820401" cy="1037415"/>
          </a:xfrm>
          <a:solidFill>
            <a:schemeClr val="accent3"/>
          </a:solidFill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11.EDA 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1EEB-C53A-CD35-B615-7A06A14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b="1" smtClean="0"/>
              <a:t>7</a:t>
            </a:fld>
            <a:endParaRPr lang="en-IN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995559-2DA0-E0FE-6D47-6B10850C5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314402"/>
              </p:ext>
            </p:extLst>
          </p:nvPr>
        </p:nvGraphicFramePr>
        <p:xfrm>
          <a:off x="788894" y="1864658"/>
          <a:ext cx="10641106" cy="427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2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979258-F5FB-5946-DB10-3F7B8B412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110617"/>
              </p:ext>
            </p:extLst>
          </p:nvPr>
        </p:nvGraphicFramePr>
        <p:xfrm>
          <a:off x="887506" y="655669"/>
          <a:ext cx="10632141" cy="53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E23B-E63E-9152-45DA-88ED34A7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410C-FC0B-20FC-B43C-2E495FD4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636495"/>
            <a:ext cx="10506635" cy="887506"/>
          </a:xfr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13.Visualization Development</a:t>
            </a:r>
            <a:endParaRPr lang="en-IN" sz="32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D6B1-49D3-A90C-70D2-70B3909B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1945341"/>
            <a:ext cx="10390094" cy="3944471"/>
          </a:xfrm>
          <a:solidFill>
            <a:schemeClr val="bg2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1: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a map visualizing worker distribution across states and industries.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2: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additional visualizations to explore industry-specific trends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(e.g., bar charts for worker demographics).</a:t>
            </a:r>
          </a:p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6EAF-1437-BA96-B70D-E1DAC30B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1EE2-1B3D-477B-BDE6-1FEF2C143C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886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WELCOME</vt:lpstr>
      <vt:lpstr>Industrial Human Resource Geo-Visualization</vt:lpstr>
      <vt:lpstr>Problem statement &amp; Analyzation</vt:lpstr>
      <vt:lpstr>PowerPoint Presentation</vt:lpstr>
      <vt:lpstr>Workflow: Industrial Human Resource Geo-Visualization</vt:lpstr>
      <vt:lpstr>PowerPoint Presentation</vt:lpstr>
      <vt:lpstr>11.EDA </vt:lpstr>
      <vt:lpstr>PowerPoint Presentation</vt:lpstr>
      <vt:lpstr>13.Visualization Development</vt:lpstr>
      <vt:lpstr>14.Streamlit App Development</vt:lpstr>
      <vt:lpstr>Expected Outcomes:</vt:lpstr>
      <vt:lpstr>PowerPoint Presentation</vt:lpstr>
      <vt:lpstr>Conclusion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divyas2146@outlook.com</dc:creator>
  <cp:lastModifiedBy>manju v</cp:lastModifiedBy>
  <cp:revision>3</cp:revision>
  <dcterms:created xsi:type="dcterms:W3CDTF">2024-06-13T17:00:59Z</dcterms:created>
  <dcterms:modified xsi:type="dcterms:W3CDTF">2024-07-16T10:22:27Z</dcterms:modified>
</cp:coreProperties>
</file>