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3"/>
    <p:sldId id="257" r:id="rId24"/>
    <p:sldId id="258" r:id="rId25"/>
    <p:sldId id="259" r:id="rId26"/>
    <p:sldId id="260" r:id="rId27"/>
    <p:sldId id="261" r:id="rId28"/>
    <p:sldId id="262" r:id="rId29"/>
    <p:sldId id="263" r:id="rId30"/>
    <p:sldId id="264" r:id="rId31"/>
    <p:sldId id="265" r:id="rId32"/>
    <p:sldId id="266" r:id="rId33"/>
    <p:sldId id="267" r:id="rId34"/>
    <p:sldId id="268" r:id="rId35"/>
    <p:sldId id="269" r:id="rId36"/>
    <p:sldId id="270" r:id="rId37"/>
    <p:sldId id="271" r:id="rId38"/>
    <p:sldId id="272" r:id="rId39"/>
    <p:sldId id="273" r:id="rId4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Times New Roman" charset="1" panose="02030502070405020303"/>
      <p:regular r:id="rId10"/>
    </p:embeddedFont>
    <p:embeddedFont>
      <p:font typeface="Times New Roman Bold" charset="1" panose="02030802070405020303"/>
      <p:regular r:id="rId11"/>
    </p:embeddedFont>
    <p:embeddedFont>
      <p:font typeface="Times New Roman Italics" charset="1" panose="02030502070405090303"/>
      <p:regular r:id="rId12"/>
    </p:embeddedFont>
    <p:embeddedFont>
      <p:font typeface="Times New Roman Bold Italics" charset="1" panose="02030802070405090303"/>
      <p:regular r:id="rId13"/>
    </p:embeddedFont>
    <p:embeddedFont>
      <p:font typeface="Times New Roman Medium" charset="1" panose="02030502070405020303"/>
      <p:regular r:id="rId14"/>
    </p:embeddedFont>
    <p:embeddedFont>
      <p:font typeface="Times New Roman Medium Italics" charset="1" panose="02030502070405090303"/>
      <p:regular r:id="rId15"/>
    </p:embeddedFont>
    <p:embeddedFont>
      <p:font typeface="Times New Roman Semi-Bold" charset="1" panose="02030702070405020303"/>
      <p:regular r:id="rId16"/>
    </p:embeddedFont>
    <p:embeddedFont>
      <p:font typeface="Times New Roman Semi-Bold Italics" charset="1" panose="02030702070405090303"/>
      <p:regular r:id="rId17"/>
    </p:embeddedFont>
    <p:embeddedFont>
      <p:font typeface="Times New Roman Ultra-Bold" charset="1" panose="02030902070405020303"/>
      <p:regular r:id="rId18"/>
    </p:embeddedFont>
    <p:embeddedFont>
      <p:font typeface="Arial" charset="1" panose="020B0502020202020204"/>
      <p:regular r:id="rId19"/>
    </p:embeddedFont>
    <p:embeddedFont>
      <p:font typeface="Arial Bold" charset="1" panose="020B0802020202020204"/>
      <p:regular r:id="rId20"/>
    </p:embeddedFont>
    <p:embeddedFont>
      <p:font typeface="Arial Italics" charset="1" panose="020B0502020202090204"/>
      <p:regular r:id="rId21"/>
    </p:embeddedFont>
    <p:embeddedFont>
      <p:font typeface="Arial Bold Italics" charset="1" panose="020B0802020202090204"/>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slides/slide1.xml" Type="http://schemas.openxmlformats.org/officeDocument/2006/relationships/slide"/><Relationship Id="rId24" Target="slides/slide2.xml" Type="http://schemas.openxmlformats.org/officeDocument/2006/relationships/slide"/><Relationship Id="rId25" Target="slides/slide3.xml" Type="http://schemas.openxmlformats.org/officeDocument/2006/relationships/slide"/><Relationship Id="rId26" Target="slides/slide4.xml" Type="http://schemas.openxmlformats.org/officeDocument/2006/relationships/slide"/><Relationship Id="rId27" Target="slides/slide5.xml" Type="http://schemas.openxmlformats.org/officeDocument/2006/relationships/slide"/><Relationship Id="rId28" Target="slides/slide6.xml" Type="http://schemas.openxmlformats.org/officeDocument/2006/relationships/slide"/><Relationship Id="rId29" Target="slides/slide7.xml" Type="http://schemas.openxmlformats.org/officeDocument/2006/relationships/slide"/><Relationship Id="rId3" Target="viewProps.xml" Type="http://schemas.openxmlformats.org/officeDocument/2006/relationships/viewProps"/><Relationship Id="rId30" Target="slides/slide8.xml" Type="http://schemas.openxmlformats.org/officeDocument/2006/relationships/slide"/><Relationship Id="rId31" Target="slides/slide9.xml" Type="http://schemas.openxmlformats.org/officeDocument/2006/relationships/slide"/><Relationship Id="rId32" Target="slides/slide10.xml" Type="http://schemas.openxmlformats.org/officeDocument/2006/relationships/slide"/><Relationship Id="rId33" Target="slides/slide11.xml" Type="http://schemas.openxmlformats.org/officeDocument/2006/relationships/slide"/><Relationship Id="rId34" Target="slides/slide12.xml" Type="http://schemas.openxmlformats.org/officeDocument/2006/relationships/slide"/><Relationship Id="rId35" Target="slides/slide13.xml" Type="http://schemas.openxmlformats.org/officeDocument/2006/relationships/slide"/><Relationship Id="rId36" Target="slides/slide14.xml" Type="http://schemas.openxmlformats.org/officeDocument/2006/relationships/slide"/><Relationship Id="rId37" Target="slides/slide15.xml" Type="http://schemas.openxmlformats.org/officeDocument/2006/relationships/slide"/><Relationship Id="rId38" Target="slides/slide16.xml" Type="http://schemas.openxmlformats.org/officeDocument/2006/relationships/slide"/><Relationship Id="rId39" Target="slides/slide17.xml" Type="http://schemas.openxmlformats.org/officeDocument/2006/relationships/slide"/><Relationship Id="rId4" Target="theme/theme1.xml" Type="http://schemas.openxmlformats.org/officeDocument/2006/relationships/theme"/><Relationship Id="rId40" Target="slides/slide18.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2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2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2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24.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25.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26.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2.jpe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5.png" Type="http://schemas.openxmlformats.org/officeDocument/2006/relationships/image"/><Relationship Id="rId6" Target="../media/image17.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8.jpeg" Type="http://schemas.openxmlformats.org/officeDocument/2006/relationships/image"/><Relationship Id="rId6" Target="../media/image19.jpeg" Type="http://schemas.openxmlformats.org/officeDocument/2006/relationships/image"/><Relationship Id="rId7" Target="../media/image15.png" Type="http://schemas.openxmlformats.org/officeDocument/2006/relationships/image"/><Relationship Id="rId8" Target="../media/image1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2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4566859" y="125568"/>
            <a:ext cx="2218944" cy="1169289"/>
            <a:chOff x="0" y="0"/>
            <a:chExt cx="2218944" cy="1169289"/>
          </a:xfrm>
        </p:grpSpPr>
        <p:sp>
          <p:nvSpPr>
            <p:cNvPr name="Freeform 3" id="3"/>
            <p:cNvSpPr/>
            <p:nvPr/>
          </p:nvSpPr>
          <p:spPr>
            <a:xfrm flipH="false" flipV="false" rot="0">
              <a:off x="0" y="0"/>
              <a:ext cx="2218944" cy="1169289"/>
            </a:xfrm>
            <a:custGeom>
              <a:avLst/>
              <a:gdLst/>
              <a:ahLst/>
              <a:cxnLst/>
              <a:rect r="r" b="b" t="t" l="l"/>
              <a:pathLst>
                <a:path h="1169289" w="2218944">
                  <a:moveTo>
                    <a:pt x="0" y="0"/>
                  </a:moveTo>
                  <a:lnTo>
                    <a:pt x="0" y="1169289"/>
                  </a:lnTo>
                  <a:lnTo>
                    <a:pt x="2218944" y="1169289"/>
                  </a:lnTo>
                  <a:lnTo>
                    <a:pt x="2218944" y="0"/>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2"/>
            <a:ext cx="2466975" cy="828675"/>
          </a:xfrm>
          <a:custGeom>
            <a:avLst/>
            <a:gdLst/>
            <a:ahLst/>
            <a:cxnLst/>
            <a:rect r="r" b="b" t="t" l="l"/>
            <a:pathLst>
              <a:path h="828675" w="2466975">
                <a:moveTo>
                  <a:pt x="0" y="0"/>
                </a:moveTo>
                <a:lnTo>
                  <a:pt x="2466975" y="0"/>
                </a:lnTo>
                <a:lnTo>
                  <a:pt x="2466975" y="828675"/>
                </a:lnTo>
                <a:lnTo>
                  <a:pt x="0" y="828675"/>
                </a:lnTo>
                <a:lnTo>
                  <a:pt x="0" y="0"/>
                </a:lnTo>
                <a:close/>
              </a:path>
            </a:pathLst>
          </a:custGeom>
          <a:blipFill>
            <a:blip r:embed="rId2"/>
            <a:stretch>
              <a:fillRect l="0" t="0" r="0" b="0"/>
            </a:stretch>
          </a:blipFill>
        </p:spPr>
      </p:sp>
      <p:sp>
        <p:nvSpPr>
          <p:cNvPr name="Freeform 5" id="5"/>
          <p:cNvSpPr/>
          <p:nvPr/>
        </p:nvSpPr>
        <p:spPr>
          <a:xfrm flipH="false" flipV="false" rot="0">
            <a:off x="-88897" y="-63503"/>
            <a:ext cx="18440400" cy="10413997"/>
          </a:xfrm>
          <a:custGeom>
            <a:avLst/>
            <a:gdLst/>
            <a:ahLst/>
            <a:cxnLst/>
            <a:rect r="r" b="b" t="t" l="l"/>
            <a:pathLst>
              <a:path h="10413997" w="18440400">
                <a:moveTo>
                  <a:pt x="0" y="0"/>
                </a:moveTo>
                <a:lnTo>
                  <a:pt x="18440400" y="0"/>
                </a:lnTo>
                <a:lnTo>
                  <a:pt x="18440400" y="10413997"/>
                </a:lnTo>
                <a:lnTo>
                  <a:pt x="0" y="10413997"/>
                </a:lnTo>
                <a:lnTo>
                  <a:pt x="0" y="0"/>
                </a:lnTo>
                <a:close/>
              </a:path>
            </a:pathLst>
          </a:custGeom>
          <a:blipFill>
            <a:blip r:embed="rId3">
              <a:alphaModFix amt="5000"/>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26127" y="0"/>
            <a:ext cx="18259425" cy="10261597"/>
          </a:xfrm>
          <a:custGeom>
            <a:avLst/>
            <a:gdLst/>
            <a:ahLst/>
            <a:cxnLst/>
            <a:rect r="r" b="b" t="t" l="l"/>
            <a:pathLst>
              <a:path h="10261597" w="18259425">
                <a:moveTo>
                  <a:pt x="0" y="0"/>
                </a:moveTo>
                <a:lnTo>
                  <a:pt x="18259425" y="0"/>
                </a:lnTo>
                <a:lnTo>
                  <a:pt x="18259425" y="10261597"/>
                </a:lnTo>
                <a:lnTo>
                  <a:pt x="0" y="10261597"/>
                </a:lnTo>
                <a:lnTo>
                  <a:pt x="0" y="0"/>
                </a:lnTo>
                <a:close/>
              </a:path>
            </a:pathLst>
          </a:custGeom>
          <a:blipFill>
            <a:blip r:embed="rId5">
              <a:alphaModFix amt="5000"/>
            </a:blip>
            <a:stretch>
              <a:fillRect l="0" t="-7333" r="-782" b="-12221"/>
            </a:stretch>
          </a:blipFill>
        </p:spPr>
      </p:sp>
      <p:sp>
        <p:nvSpPr>
          <p:cNvPr name="Freeform 7" id="7"/>
          <p:cNvSpPr/>
          <p:nvPr/>
        </p:nvSpPr>
        <p:spPr>
          <a:xfrm flipH="false" flipV="false" rot="0">
            <a:off x="1888465" y="1372895"/>
            <a:ext cx="14532883" cy="8110747"/>
          </a:xfrm>
          <a:custGeom>
            <a:avLst/>
            <a:gdLst/>
            <a:ahLst/>
            <a:cxnLst/>
            <a:rect r="r" b="b" t="t" l="l"/>
            <a:pathLst>
              <a:path h="8110747" w="14532883">
                <a:moveTo>
                  <a:pt x="0" y="0"/>
                </a:moveTo>
                <a:lnTo>
                  <a:pt x="14532883" y="0"/>
                </a:lnTo>
                <a:lnTo>
                  <a:pt x="14532883" y="8110747"/>
                </a:lnTo>
                <a:lnTo>
                  <a:pt x="0" y="811074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3669497" y="2498303"/>
            <a:ext cx="2295525" cy="1333500"/>
          </a:xfrm>
          <a:custGeom>
            <a:avLst/>
            <a:gdLst/>
            <a:ahLst/>
            <a:cxnLst/>
            <a:rect r="r" b="b" t="t" l="l"/>
            <a:pathLst>
              <a:path h="1333500" w="2295525">
                <a:moveTo>
                  <a:pt x="0" y="0"/>
                </a:moveTo>
                <a:lnTo>
                  <a:pt x="2295525" y="0"/>
                </a:lnTo>
                <a:lnTo>
                  <a:pt x="2295525" y="1333500"/>
                </a:lnTo>
                <a:lnTo>
                  <a:pt x="0" y="1333500"/>
                </a:lnTo>
                <a:lnTo>
                  <a:pt x="0" y="0"/>
                </a:lnTo>
                <a:close/>
              </a:path>
            </a:pathLst>
          </a:custGeom>
          <a:blipFill>
            <a:blip r:embed="rId8"/>
            <a:stretch>
              <a:fillRect l="0" t="0" r="0" b="0"/>
            </a:stretch>
          </a:blipFill>
        </p:spPr>
      </p:sp>
      <p:sp>
        <p:nvSpPr>
          <p:cNvPr name="Freeform 9" id="9" descr="A logo with people and map  Description automatically generated"/>
          <p:cNvSpPr/>
          <p:nvPr/>
        </p:nvSpPr>
        <p:spPr>
          <a:xfrm flipH="false" flipV="false" rot="0">
            <a:off x="12922377" y="2423331"/>
            <a:ext cx="1333500" cy="1333500"/>
          </a:xfrm>
          <a:custGeom>
            <a:avLst/>
            <a:gdLst/>
            <a:ahLst/>
            <a:cxnLst/>
            <a:rect r="r" b="b" t="t" l="l"/>
            <a:pathLst>
              <a:path h="1333500" w="1333500">
                <a:moveTo>
                  <a:pt x="0" y="0"/>
                </a:moveTo>
                <a:lnTo>
                  <a:pt x="1333500" y="0"/>
                </a:lnTo>
                <a:lnTo>
                  <a:pt x="1333500" y="1333500"/>
                </a:lnTo>
                <a:lnTo>
                  <a:pt x="0" y="1333500"/>
                </a:lnTo>
                <a:lnTo>
                  <a:pt x="0" y="0"/>
                </a:lnTo>
                <a:close/>
              </a:path>
            </a:pathLst>
          </a:custGeom>
          <a:blipFill>
            <a:blip r:embed="rId9"/>
            <a:stretch>
              <a:fillRect l="0" t="0" r="0" b="0"/>
            </a:stretch>
          </a:blipFill>
        </p:spPr>
      </p:sp>
      <p:sp>
        <p:nvSpPr>
          <p:cNvPr name="Freeform 10" id="10" descr="A close up of a logo  Description automatically generated"/>
          <p:cNvSpPr/>
          <p:nvPr/>
        </p:nvSpPr>
        <p:spPr>
          <a:xfrm flipH="false" flipV="false" rot="0">
            <a:off x="7855334" y="2573264"/>
            <a:ext cx="3171825" cy="1028700"/>
          </a:xfrm>
          <a:custGeom>
            <a:avLst/>
            <a:gdLst/>
            <a:ahLst/>
            <a:cxnLst/>
            <a:rect r="r" b="b" t="t" l="l"/>
            <a:pathLst>
              <a:path h="1028700" w="3171825">
                <a:moveTo>
                  <a:pt x="0" y="0"/>
                </a:moveTo>
                <a:lnTo>
                  <a:pt x="3171825" y="0"/>
                </a:lnTo>
                <a:lnTo>
                  <a:pt x="3171825" y="1028700"/>
                </a:lnTo>
                <a:lnTo>
                  <a:pt x="0" y="1028700"/>
                </a:lnTo>
                <a:lnTo>
                  <a:pt x="0" y="0"/>
                </a:lnTo>
                <a:close/>
              </a:path>
            </a:pathLst>
          </a:custGeom>
          <a:blipFill>
            <a:blip r:embed="rId10"/>
            <a:stretch>
              <a:fillRect l="0" t="0" r="0" b="0"/>
            </a:stretch>
          </a:blipFill>
        </p:spPr>
      </p:sp>
      <p:sp>
        <p:nvSpPr>
          <p:cNvPr name="TextBox 11" id="11"/>
          <p:cNvSpPr txBox="true"/>
          <p:nvPr/>
        </p:nvSpPr>
        <p:spPr>
          <a:xfrm rot="0">
            <a:off x="276396" y="131721"/>
            <a:ext cx="6631238" cy="668655"/>
          </a:xfrm>
          <a:prstGeom prst="rect">
            <a:avLst/>
          </a:prstGeom>
        </p:spPr>
        <p:txBody>
          <a:bodyPr anchor="t" rtlCol="false" tIns="0" lIns="0" bIns="0" rIns="0">
            <a:spAutoFit/>
          </a:bodyPr>
          <a:lstStyle/>
          <a:p>
            <a:pPr algn="l">
              <a:lnSpc>
                <a:spcPts val="5040"/>
              </a:lnSpc>
            </a:pPr>
            <a:r>
              <a:rPr lang="en-US" sz="3600">
                <a:solidFill>
                  <a:srgbClr val="FFFFFF"/>
                </a:solidFill>
                <a:latin typeface="Arial"/>
              </a:rPr>
              <a:t>Next Gen Employability Program</a:t>
            </a:r>
          </a:p>
        </p:txBody>
      </p:sp>
      <p:sp>
        <p:nvSpPr>
          <p:cNvPr name="TextBox 12" id="12"/>
          <p:cNvSpPr txBox="true"/>
          <p:nvPr/>
        </p:nvSpPr>
        <p:spPr>
          <a:xfrm rot="0">
            <a:off x="4150566" y="4111304"/>
            <a:ext cx="9652073" cy="2136610"/>
          </a:xfrm>
          <a:prstGeom prst="rect">
            <a:avLst/>
          </a:prstGeom>
        </p:spPr>
        <p:txBody>
          <a:bodyPr anchor="t" rtlCol="false" tIns="0" lIns="0" bIns="0" rIns="0">
            <a:spAutoFit/>
          </a:bodyPr>
          <a:lstStyle/>
          <a:p>
            <a:pPr algn="ctr">
              <a:lnSpc>
                <a:spcPts val="8623"/>
              </a:lnSpc>
            </a:pPr>
            <a:r>
              <a:rPr lang="en-US" sz="3999">
                <a:solidFill>
                  <a:srgbClr val="161D23"/>
                </a:solidFill>
                <a:latin typeface="Arial Bold"/>
              </a:rPr>
              <a:t>NEXT GEN EMPLOYABILITY PROGRAM </a:t>
            </a:r>
            <a:r>
              <a:rPr lang="en-US" sz="3999">
                <a:solidFill>
                  <a:srgbClr val="161D23"/>
                </a:solidFill>
                <a:latin typeface="Arial"/>
              </a:rPr>
              <a:t>Creating a future-ready workforce</a:t>
            </a:r>
          </a:p>
        </p:txBody>
      </p:sp>
      <p:sp>
        <p:nvSpPr>
          <p:cNvPr name="TextBox 13" id="13"/>
          <p:cNvSpPr txBox="true"/>
          <p:nvPr/>
        </p:nvSpPr>
        <p:spPr>
          <a:xfrm rot="0">
            <a:off x="2098672" y="7247553"/>
            <a:ext cx="2218944" cy="445770"/>
          </a:xfrm>
          <a:prstGeom prst="rect">
            <a:avLst/>
          </a:prstGeom>
        </p:spPr>
        <p:txBody>
          <a:bodyPr anchor="t" rtlCol="false" tIns="0" lIns="0" bIns="0" rIns="0">
            <a:spAutoFit/>
          </a:bodyPr>
          <a:lstStyle/>
          <a:p>
            <a:pPr algn="l">
              <a:lnSpc>
                <a:spcPts val="3359"/>
              </a:lnSpc>
            </a:pPr>
            <a:r>
              <a:rPr lang="en-US" sz="2400">
                <a:solidFill>
                  <a:srgbClr val="000000"/>
                </a:solidFill>
                <a:latin typeface="Arial Bold"/>
              </a:rPr>
              <a:t>Team Members</a:t>
            </a:r>
          </a:p>
        </p:txBody>
      </p:sp>
      <p:sp>
        <p:nvSpPr>
          <p:cNvPr name="TextBox 14" id="14"/>
          <p:cNvSpPr txBox="true"/>
          <p:nvPr/>
        </p:nvSpPr>
        <p:spPr>
          <a:xfrm rot="0">
            <a:off x="11284382" y="7217073"/>
            <a:ext cx="2015642" cy="445770"/>
          </a:xfrm>
          <a:prstGeom prst="rect">
            <a:avLst/>
          </a:prstGeom>
        </p:spPr>
        <p:txBody>
          <a:bodyPr anchor="t" rtlCol="false" tIns="0" lIns="0" bIns="0" rIns="0">
            <a:spAutoFit/>
          </a:bodyPr>
          <a:lstStyle/>
          <a:p>
            <a:pPr algn="l">
              <a:lnSpc>
                <a:spcPts val="3359"/>
              </a:lnSpc>
            </a:pPr>
            <a:r>
              <a:rPr lang="en-US" sz="2400">
                <a:solidFill>
                  <a:srgbClr val="000000"/>
                </a:solidFill>
                <a:latin typeface="Arial Bold"/>
              </a:rPr>
              <a:t>College Name</a:t>
            </a:r>
          </a:p>
        </p:txBody>
      </p:sp>
      <p:sp>
        <p:nvSpPr>
          <p:cNvPr name="TextBox 15" id="15"/>
          <p:cNvSpPr txBox="true"/>
          <p:nvPr/>
        </p:nvSpPr>
        <p:spPr>
          <a:xfrm rot="0">
            <a:off x="2282190" y="7913322"/>
            <a:ext cx="3757374" cy="707584"/>
          </a:xfrm>
          <a:prstGeom prst="rect">
            <a:avLst/>
          </a:prstGeom>
        </p:spPr>
        <p:txBody>
          <a:bodyPr anchor="t" rtlCol="false" tIns="0" lIns="0" bIns="0" rIns="0">
            <a:spAutoFit/>
          </a:bodyPr>
          <a:lstStyle/>
          <a:p>
            <a:pPr algn="l">
              <a:lnSpc>
                <a:spcPts val="2624"/>
              </a:lnSpc>
            </a:pPr>
            <a:r>
              <a:rPr lang="en-US" sz="2199">
                <a:solidFill>
                  <a:srgbClr val="000000"/>
                </a:solidFill>
                <a:latin typeface="Arial Bold"/>
              </a:rPr>
              <a:t>Student Name: Vasanth M Student ID: </a:t>
            </a:r>
            <a:r>
              <a:rPr lang="en-US" sz="2199">
                <a:solidFill>
                  <a:srgbClr val="7030A0"/>
                </a:solidFill>
                <a:latin typeface="Arial Bold"/>
              </a:rPr>
              <a:t>au</a:t>
            </a:r>
            <a:r>
              <a:rPr lang="en-US" sz="2199">
                <a:solidFill>
                  <a:srgbClr val="7030A0"/>
                </a:solidFill>
                <a:latin typeface="Arial"/>
              </a:rPr>
              <a:t>814721104058</a:t>
            </a:r>
          </a:p>
        </p:txBody>
      </p:sp>
      <p:sp>
        <p:nvSpPr>
          <p:cNvPr name="TextBox 16" id="16"/>
          <p:cNvSpPr txBox="true"/>
          <p:nvPr/>
        </p:nvSpPr>
        <p:spPr>
          <a:xfrm rot="0">
            <a:off x="11478149" y="7918666"/>
            <a:ext cx="3290478" cy="702269"/>
          </a:xfrm>
          <a:prstGeom prst="rect">
            <a:avLst/>
          </a:prstGeom>
        </p:spPr>
        <p:txBody>
          <a:bodyPr anchor="t" rtlCol="false" tIns="0" lIns="0" bIns="0" rIns="0">
            <a:spAutoFit/>
          </a:bodyPr>
          <a:lstStyle/>
          <a:p>
            <a:pPr algn="just">
              <a:lnSpc>
                <a:spcPts val="2624"/>
              </a:lnSpc>
            </a:pPr>
            <a:r>
              <a:rPr lang="en-US" sz="2199">
                <a:solidFill>
                  <a:srgbClr val="7030A0"/>
                </a:solidFill>
                <a:latin typeface="Arial"/>
              </a:rPr>
              <a:t>SRM TRP ENGINEERING COLLEGE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4566859" y="125568"/>
            <a:ext cx="2218944" cy="1169289"/>
            <a:chOff x="0" y="0"/>
            <a:chExt cx="2218944" cy="1169289"/>
          </a:xfrm>
        </p:grpSpPr>
        <p:sp>
          <p:nvSpPr>
            <p:cNvPr name="Freeform 3" id="3"/>
            <p:cNvSpPr/>
            <p:nvPr/>
          </p:nvSpPr>
          <p:spPr>
            <a:xfrm flipH="false" flipV="false" rot="0">
              <a:off x="0" y="0"/>
              <a:ext cx="2218944" cy="1169289"/>
            </a:xfrm>
            <a:custGeom>
              <a:avLst/>
              <a:gdLst/>
              <a:ahLst/>
              <a:cxnLst/>
              <a:rect r="r" b="b" t="t" l="l"/>
              <a:pathLst>
                <a:path h="1169289" w="2218944">
                  <a:moveTo>
                    <a:pt x="0" y="0"/>
                  </a:moveTo>
                  <a:lnTo>
                    <a:pt x="0" y="1169289"/>
                  </a:lnTo>
                  <a:lnTo>
                    <a:pt x="2218944" y="1169289"/>
                  </a:lnTo>
                  <a:lnTo>
                    <a:pt x="2218944" y="0"/>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2"/>
            <a:ext cx="2466975" cy="828675"/>
          </a:xfrm>
          <a:custGeom>
            <a:avLst/>
            <a:gdLst/>
            <a:ahLst/>
            <a:cxnLst/>
            <a:rect r="r" b="b" t="t" l="l"/>
            <a:pathLst>
              <a:path h="828675" w="2466975">
                <a:moveTo>
                  <a:pt x="0" y="0"/>
                </a:moveTo>
                <a:lnTo>
                  <a:pt x="2466975" y="0"/>
                </a:lnTo>
                <a:lnTo>
                  <a:pt x="2466975" y="828675"/>
                </a:lnTo>
                <a:lnTo>
                  <a:pt x="0" y="828675"/>
                </a:lnTo>
                <a:lnTo>
                  <a:pt x="0" y="0"/>
                </a:lnTo>
                <a:close/>
              </a:path>
            </a:pathLst>
          </a:custGeom>
          <a:blipFill>
            <a:blip r:embed="rId2"/>
            <a:stretch>
              <a:fillRect l="0" t="0" r="0" b="0"/>
            </a:stretch>
          </a:blipFill>
        </p:spPr>
      </p:sp>
      <p:sp>
        <p:nvSpPr>
          <p:cNvPr name="Freeform 5" id="5"/>
          <p:cNvSpPr/>
          <p:nvPr/>
        </p:nvSpPr>
        <p:spPr>
          <a:xfrm flipH="false" flipV="false" rot="0">
            <a:off x="-88897" y="88935"/>
            <a:ext cx="14744729" cy="990048"/>
          </a:xfrm>
          <a:custGeom>
            <a:avLst/>
            <a:gdLst/>
            <a:ahLst/>
            <a:cxnLst/>
            <a:rect r="r" b="b" t="t" l="l"/>
            <a:pathLst>
              <a:path h="990048" w="14744729">
                <a:moveTo>
                  <a:pt x="0" y="0"/>
                </a:moveTo>
                <a:lnTo>
                  <a:pt x="14744729" y="0"/>
                </a:lnTo>
                <a:lnTo>
                  <a:pt x="14744729" y="990047"/>
                </a:lnTo>
                <a:lnTo>
                  <a:pt x="0" y="99004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a:grpSpLocks noChangeAspect="true"/>
          </p:cNvGrpSpPr>
          <p:nvPr/>
        </p:nvGrpSpPr>
        <p:grpSpPr>
          <a:xfrm rot="0">
            <a:off x="0" y="10172700"/>
            <a:ext cx="18288000" cy="114300"/>
            <a:chOff x="0" y="0"/>
            <a:chExt cx="18288000" cy="114300"/>
          </a:xfrm>
        </p:grpSpPr>
        <p:sp>
          <p:nvSpPr>
            <p:cNvPr name="Freeform 7" id="7"/>
            <p:cNvSpPr/>
            <p:nvPr/>
          </p:nvSpPr>
          <p:spPr>
            <a:xfrm flipH="false" flipV="false" rot="0">
              <a:off x="0" y="0"/>
              <a:ext cx="18288000" cy="114300"/>
            </a:xfrm>
            <a:custGeom>
              <a:avLst/>
              <a:gdLst/>
              <a:ahLst/>
              <a:cxnLst/>
              <a:rect r="r" b="b" t="t" l="l"/>
              <a:pathLst>
                <a:path h="114300" w="18288000">
                  <a:moveTo>
                    <a:pt x="0" y="0"/>
                  </a:moveTo>
                  <a:lnTo>
                    <a:pt x="0" y="114300"/>
                  </a:lnTo>
                  <a:lnTo>
                    <a:pt x="18288000" y="114300"/>
                  </a:lnTo>
                  <a:lnTo>
                    <a:pt x="18288000" y="0"/>
                  </a:lnTo>
                  <a:close/>
                </a:path>
              </a:pathLst>
            </a:custGeom>
            <a:solidFill>
              <a:srgbClr val="213264"/>
            </a:solidFill>
          </p:spPr>
        </p:sp>
      </p:grpSp>
      <p:grpSp>
        <p:nvGrpSpPr>
          <p:cNvPr name="Group 8" id="8"/>
          <p:cNvGrpSpPr>
            <a:grpSpLocks noChangeAspect="true"/>
          </p:cNvGrpSpPr>
          <p:nvPr/>
        </p:nvGrpSpPr>
        <p:grpSpPr>
          <a:xfrm rot="0">
            <a:off x="14816995" y="101632"/>
            <a:ext cx="765905" cy="951957"/>
            <a:chOff x="0" y="0"/>
            <a:chExt cx="765899" cy="951967"/>
          </a:xfrm>
        </p:grpSpPr>
        <p:sp>
          <p:nvSpPr>
            <p:cNvPr name="Freeform 9" id="9"/>
            <p:cNvSpPr/>
            <p:nvPr/>
          </p:nvSpPr>
          <p:spPr>
            <a:xfrm flipH="false" flipV="false" rot="0">
              <a:off x="372237" y="63500"/>
              <a:ext cx="330200" cy="824992"/>
            </a:xfrm>
            <a:custGeom>
              <a:avLst/>
              <a:gdLst/>
              <a:ahLst/>
              <a:cxnLst/>
              <a:rect r="r" b="b" t="t" l="l"/>
              <a:pathLst>
                <a:path h="824992" w="330200">
                  <a:moveTo>
                    <a:pt x="0" y="0"/>
                  </a:moveTo>
                  <a:lnTo>
                    <a:pt x="0" y="824992"/>
                  </a:lnTo>
                  <a:lnTo>
                    <a:pt x="330200" y="824992"/>
                  </a:lnTo>
                  <a:lnTo>
                    <a:pt x="330200" y="0"/>
                  </a:lnTo>
                  <a:close/>
                </a:path>
              </a:pathLst>
            </a:custGeom>
            <a:solidFill>
              <a:srgbClr val="841910"/>
            </a:solidFill>
          </p:spPr>
        </p:sp>
        <p:sp>
          <p:nvSpPr>
            <p:cNvPr name="Freeform 10" id="10"/>
            <p:cNvSpPr/>
            <p:nvPr/>
          </p:nvSpPr>
          <p:spPr>
            <a:xfrm flipH="false" flipV="false" rot="0">
              <a:off x="63500" y="63500"/>
              <a:ext cx="207137" cy="824992"/>
            </a:xfrm>
            <a:custGeom>
              <a:avLst/>
              <a:gdLst/>
              <a:ahLst/>
              <a:cxnLst/>
              <a:rect r="r" b="b" t="t" l="l"/>
              <a:pathLst>
                <a:path h="824992" w="207137">
                  <a:moveTo>
                    <a:pt x="0" y="0"/>
                  </a:moveTo>
                  <a:lnTo>
                    <a:pt x="0" y="824992"/>
                  </a:lnTo>
                  <a:lnTo>
                    <a:pt x="207137" y="824992"/>
                  </a:lnTo>
                  <a:lnTo>
                    <a:pt x="207137" y="0"/>
                  </a:lnTo>
                  <a:close/>
                </a:path>
              </a:pathLst>
            </a:custGeom>
            <a:solidFill>
              <a:srgbClr val="213264"/>
            </a:solidFill>
          </p:spPr>
        </p:sp>
      </p:grpSp>
      <p:sp>
        <p:nvSpPr>
          <p:cNvPr name="Freeform 11" id="11"/>
          <p:cNvSpPr/>
          <p:nvPr/>
        </p:nvSpPr>
        <p:spPr>
          <a:xfrm flipH="false" flipV="false" rot="0">
            <a:off x="3105142" y="2380774"/>
            <a:ext cx="12076659" cy="7210772"/>
          </a:xfrm>
          <a:custGeom>
            <a:avLst/>
            <a:gdLst/>
            <a:ahLst/>
            <a:cxnLst/>
            <a:rect r="r" b="b" t="t" l="l"/>
            <a:pathLst>
              <a:path h="7210772" w="12076659">
                <a:moveTo>
                  <a:pt x="0" y="0"/>
                </a:moveTo>
                <a:lnTo>
                  <a:pt x="12076659" y="0"/>
                </a:lnTo>
                <a:lnTo>
                  <a:pt x="12076659" y="7210772"/>
                </a:lnTo>
                <a:lnTo>
                  <a:pt x="0" y="7210772"/>
                </a:lnTo>
                <a:lnTo>
                  <a:pt x="0" y="0"/>
                </a:lnTo>
                <a:close/>
              </a:path>
            </a:pathLst>
          </a:custGeom>
          <a:blipFill>
            <a:blip r:embed="rId5"/>
            <a:stretch>
              <a:fillRect l="0" t="0" r="0" b="0"/>
            </a:stretch>
          </a:blipFill>
        </p:spPr>
      </p:sp>
      <p:sp>
        <p:nvSpPr>
          <p:cNvPr name="TextBox 12" id="12"/>
          <p:cNvSpPr txBox="true"/>
          <p:nvPr/>
        </p:nvSpPr>
        <p:spPr>
          <a:xfrm rot="0">
            <a:off x="276396" y="131721"/>
            <a:ext cx="6631238" cy="668655"/>
          </a:xfrm>
          <a:prstGeom prst="rect">
            <a:avLst/>
          </a:prstGeom>
        </p:spPr>
        <p:txBody>
          <a:bodyPr anchor="t" rtlCol="false" tIns="0" lIns="0" bIns="0" rIns="0">
            <a:spAutoFit/>
          </a:bodyPr>
          <a:lstStyle/>
          <a:p>
            <a:pPr algn="l">
              <a:lnSpc>
                <a:spcPts val="5040"/>
              </a:lnSpc>
            </a:pPr>
            <a:r>
              <a:rPr lang="en-US" sz="3600">
                <a:solidFill>
                  <a:srgbClr val="FFFFFF"/>
                </a:solidFill>
                <a:latin typeface="Arial"/>
              </a:rPr>
              <a:t>Next Gen Employability Program</a:t>
            </a:r>
          </a:p>
        </p:txBody>
      </p:sp>
      <p:sp>
        <p:nvSpPr>
          <p:cNvPr name="TextBox 13" id="13"/>
          <p:cNvSpPr txBox="true"/>
          <p:nvPr/>
        </p:nvSpPr>
        <p:spPr>
          <a:xfrm rot="0">
            <a:off x="6941906" y="1035844"/>
            <a:ext cx="4403131" cy="916305"/>
          </a:xfrm>
          <a:prstGeom prst="rect">
            <a:avLst/>
          </a:prstGeom>
        </p:spPr>
        <p:txBody>
          <a:bodyPr anchor="t" rtlCol="false" tIns="0" lIns="0" bIns="0" rIns="0">
            <a:spAutoFit/>
          </a:bodyPr>
          <a:lstStyle/>
          <a:p>
            <a:pPr algn="l">
              <a:lnSpc>
                <a:spcPts val="6719"/>
              </a:lnSpc>
            </a:pPr>
            <a:r>
              <a:rPr lang="en-US" sz="4800">
                <a:solidFill>
                  <a:srgbClr val="00B0F0"/>
                </a:solidFill>
                <a:latin typeface="Arial Bold"/>
              </a:rPr>
              <a:t>Sign up page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4566859" y="125568"/>
            <a:ext cx="2218944" cy="1169289"/>
            <a:chOff x="0" y="0"/>
            <a:chExt cx="2218944" cy="1169289"/>
          </a:xfrm>
        </p:grpSpPr>
        <p:sp>
          <p:nvSpPr>
            <p:cNvPr name="Freeform 3" id="3"/>
            <p:cNvSpPr/>
            <p:nvPr/>
          </p:nvSpPr>
          <p:spPr>
            <a:xfrm flipH="false" flipV="false" rot="0">
              <a:off x="0" y="0"/>
              <a:ext cx="2218944" cy="1169289"/>
            </a:xfrm>
            <a:custGeom>
              <a:avLst/>
              <a:gdLst/>
              <a:ahLst/>
              <a:cxnLst/>
              <a:rect r="r" b="b" t="t" l="l"/>
              <a:pathLst>
                <a:path h="1169289" w="2218944">
                  <a:moveTo>
                    <a:pt x="0" y="0"/>
                  </a:moveTo>
                  <a:lnTo>
                    <a:pt x="0" y="1169289"/>
                  </a:lnTo>
                  <a:lnTo>
                    <a:pt x="2218944" y="1169289"/>
                  </a:lnTo>
                  <a:lnTo>
                    <a:pt x="2218944" y="0"/>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2"/>
            <a:ext cx="2466975" cy="828675"/>
          </a:xfrm>
          <a:custGeom>
            <a:avLst/>
            <a:gdLst/>
            <a:ahLst/>
            <a:cxnLst/>
            <a:rect r="r" b="b" t="t" l="l"/>
            <a:pathLst>
              <a:path h="828675" w="2466975">
                <a:moveTo>
                  <a:pt x="0" y="0"/>
                </a:moveTo>
                <a:lnTo>
                  <a:pt x="2466975" y="0"/>
                </a:lnTo>
                <a:lnTo>
                  <a:pt x="2466975" y="828675"/>
                </a:lnTo>
                <a:lnTo>
                  <a:pt x="0" y="828675"/>
                </a:lnTo>
                <a:lnTo>
                  <a:pt x="0" y="0"/>
                </a:lnTo>
                <a:close/>
              </a:path>
            </a:pathLst>
          </a:custGeom>
          <a:blipFill>
            <a:blip r:embed="rId2"/>
            <a:stretch>
              <a:fillRect l="0" t="0" r="0" b="0"/>
            </a:stretch>
          </a:blipFill>
        </p:spPr>
      </p:sp>
      <p:sp>
        <p:nvSpPr>
          <p:cNvPr name="Freeform 5" id="5"/>
          <p:cNvSpPr/>
          <p:nvPr/>
        </p:nvSpPr>
        <p:spPr>
          <a:xfrm flipH="false" flipV="false" rot="0">
            <a:off x="-88897" y="88935"/>
            <a:ext cx="14744729" cy="990048"/>
          </a:xfrm>
          <a:custGeom>
            <a:avLst/>
            <a:gdLst/>
            <a:ahLst/>
            <a:cxnLst/>
            <a:rect r="r" b="b" t="t" l="l"/>
            <a:pathLst>
              <a:path h="990048" w="14744729">
                <a:moveTo>
                  <a:pt x="0" y="0"/>
                </a:moveTo>
                <a:lnTo>
                  <a:pt x="14744729" y="0"/>
                </a:lnTo>
                <a:lnTo>
                  <a:pt x="14744729" y="990047"/>
                </a:lnTo>
                <a:lnTo>
                  <a:pt x="0" y="99004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a:grpSpLocks noChangeAspect="true"/>
          </p:cNvGrpSpPr>
          <p:nvPr/>
        </p:nvGrpSpPr>
        <p:grpSpPr>
          <a:xfrm rot="0">
            <a:off x="0" y="10172700"/>
            <a:ext cx="18288000" cy="114300"/>
            <a:chOff x="0" y="0"/>
            <a:chExt cx="18288000" cy="114300"/>
          </a:xfrm>
        </p:grpSpPr>
        <p:sp>
          <p:nvSpPr>
            <p:cNvPr name="Freeform 7" id="7"/>
            <p:cNvSpPr/>
            <p:nvPr/>
          </p:nvSpPr>
          <p:spPr>
            <a:xfrm flipH="false" flipV="false" rot="0">
              <a:off x="0" y="0"/>
              <a:ext cx="18288000" cy="114300"/>
            </a:xfrm>
            <a:custGeom>
              <a:avLst/>
              <a:gdLst/>
              <a:ahLst/>
              <a:cxnLst/>
              <a:rect r="r" b="b" t="t" l="l"/>
              <a:pathLst>
                <a:path h="114300" w="18288000">
                  <a:moveTo>
                    <a:pt x="0" y="0"/>
                  </a:moveTo>
                  <a:lnTo>
                    <a:pt x="0" y="114300"/>
                  </a:lnTo>
                  <a:lnTo>
                    <a:pt x="18288000" y="114300"/>
                  </a:lnTo>
                  <a:lnTo>
                    <a:pt x="18288000" y="0"/>
                  </a:lnTo>
                  <a:close/>
                </a:path>
              </a:pathLst>
            </a:custGeom>
            <a:solidFill>
              <a:srgbClr val="213264"/>
            </a:solidFill>
          </p:spPr>
        </p:sp>
      </p:grpSp>
      <p:grpSp>
        <p:nvGrpSpPr>
          <p:cNvPr name="Group 8" id="8"/>
          <p:cNvGrpSpPr>
            <a:grpSpLocks noChangeAspect="true"/>
          </p:cNvGrpSpPr>
          <p:nvPr/>
        </p:nvGrpSpPr>
        <p:grpSpPr>
          <a:xfrm rot="0">
            <a:off x="14816995" y="101632"/>
            <a:ext cx="765905" cy="951957"/>
            <a:chOff x="0" y="0"/>
            <a:chExt cx="765899" cy="951967"/>
          </a:xfrm>
        </p:grpSpPr>
        <p:sp>
          <p:nvSpPr>
            <p:cNvPr name="Freeform 9" id="9"/>
            <p:cNvSpPr/>
            <p:nvPr/>
          </p:nvSpPr>
          <p:spPr>
            <a:xfrm flipH="false" flipV="false" rot="0">
              <a:off x="372237" y="63500"/>
              <a:ext cx="330200" cy="824992"/>
            </a:xfrm>
            <a:custGeom>
              <a:avLst/>
              <a:gdLst/>
              <a:ahLst/>
              <a:cxnLst/>
              <a:rect r="r" b="b" t="t" l="l"/>
              <a:pathLst>
                <a:path h="824992" w="330200">
                  <a:moveTo>
                    <a:pt x="0" y="0"/>
                  </a:moveTo>
                  <a:lnTo>
                    <a:pt x="0" y="824992"/>
                  </a:lnTo>
                  <a:lnTo>
                    <a:pt x="330200" y="824992"/>
                  </a:lnTo>
                  <a:lnTo>
                    <a:pt x="330200" y="0"/>
                  </a:lnTo>
                  <a:close/>
                </a:path>
              </a:pathLst>
            </a:custGeom>
            <a:solidFill>
              <a:srgbClr val="841910"/>
            </a:solidFill>
          </p:spPr>
        </p:sp>
        <p:sp>
          <p:nvSpPr>
            <p:cNvPr name="Freeform 10" id="10"/>
            <p:cNvSpPr/>
            <p:nvPr/>
          </p:nvSpPr>
          <p:spPr>
            <a:xfrm flipH="false" flipV="false" rot="0">
              <a:off x="63500" y="63500"/>
              <a:ext cx="207137" cy="824992"/>
            </a:xfrm>
            <a:custGeom>
              <a:avLst/>
              <a:gdLst/>
              <a:ahLst/>
              <a:cxnLst/>
              <a:rect r="r" b="b" t="t" l="l"/>
              <a:pathLst>
                <a:path h="824992" w="207137">
                  <a:moveTo>
                    <a:pt x="0" y="0"/>
                  </a:moveTo>
                  <a:lnTo>
                    <a:pt x="0" y="824992"/>
                  </a:lnTo>
                  <a:lnTo>
                    <a:pt x="207137" y="824992"/>
                  </a:lnTo>
                  <a:lnTo>
                    <a:pt x="207137" y="0"/>
                  </a:lnTo>
                  <a:close/>
                </a:path>
              </a:pathLst>
            </a:custGeom>
            <a:solidFill>
              <a:srgbClr val="213264"/>
            </a:solidFill>
          </p:spPr>
        </p:sp>
      </p:grpSp>
      <p:sp>
        <p:nvSpPr>
          <p:cNvPr name="Freeform 11" id="11"/>
          <p:cNvSpPr/>
          <p:nvPr/>
        </p:nvSpPr>
        <p:spPr>
          <a:xfrm flipH="false" flipV="false" rot="0">
            <a:off x="3271925" y="2214191"/>
            <a:ext cx="12076659" cy="7210772"/>
          </a:xfrm>
          <a:custGeom>
            <a:avLst/>
            <a:gdLst/>
            <a:ahLst/>
            <a:cxnLst/>
            <a:rect r="r" b="b" t="t" l="l"/>
            <a:pathLst>
              <a:path h="7210772" w="12076659">
                <a:moveTo>
                  <a:pt x="0" y="0"/>
                </a:moveTo>
                <a:lnTo>
                  <a:pt x="12076659" y="0"/>
                </a:lnTo>
                <a:lnTo>
                  <a:pt x="12076659" y="7210772"/>
                </a:lnTo>
                <a:lnTo>
                  <a:pt x="0" y="7210772"/>
                </a:lnTo>
                <a:lnTo>
                  <a:pt x="0" y="0"/>
                </a:lnTo>
                <a:close/>
              </a:path>
            </a:pathLst>
          </a:custGeom>
          <a:blipFill>
            <a:blip r:embed="rId5"/>
            <a:stretch>
              <a:fillRect l="0" t="0" r="0" b="0"/>
            </a:stretch>
          </a:blipFill>
        </p:spPr>
      </p:sp>
      <p:sp>
        <p:nvSpPr>
          <p:cNvPr name="TextBox 12" id="12"/>
          <p:cNvSpPr txBox="true"/>
          <p:nvPr/>
        </p:nvSpPr>
        <p:spPr>
          <a:xfrm rot="0">
            <a:off x="276396" y="131721"/>
            <a:ext cx="6631238" cy="668655"/>
          </a:xfrm>
          <a:prstGeom prst="rect">
            <a:avLst/>
          </a:prstGeom>
        </p:spPr>
        <p:txBody>
          <a:bodyPr anchor="t" rtlCol="false" tIns="0" lIns="0" bIns="0" rIns="0">
            <a:spAutoFit/>
          </a:bodyPr>
          <a:lstStyle/>
          <a:p>
            <a:pPr algn="l">
              <a:lnSpc>
                <a:spcPts val="5040"/>
              </a:lnSpc>
            </a:pPr>
            <a:r>
              <a:rPr lang="en-US" sz="3600">
                <a:solidFill>
                  <a:srgbClr val="FFFFFF"/>
                </a:solidFill>
                <a:latin typeface="Arial"/>
              </a:rPr>
              <a:t>Next Gen Employability Program</a:t>
            </a:r>
          </a:p>
        </p:txBody>
      </p:sp>
      <p:sp>
        <p:nvSpPr>
          <p:cNvPr name="TextBox 13" id="13"/>
          <p:cNvSpPr txBox="true"/>
          <p:nvPr/>
        </p:nvSpPr>
        <p:spPr>
          <a:xfrm rot="0">
            <a:off x="6958574" y="1103576"/>
            <a:ext cx="4369603" cy="891540"/>
          </a:xfrm>
          <a:prstGeom prst="rect">
            <a:avLst/>
          </a:prstGeom>
        </p:spPr>
        <p:txBody>
          <a:bodyPr anchor="t" rtlCol="false" tIns="0" lIns="0" bIns="0" rIns="0">
            <a:spAutoFit/>
          </a:bodyPr>
          <a:lstStyle/>
          <a:p>
            <a:pPr algn="l">
              <a:lnSpc>
                <a:spcPts val="6719"/>
              </a:lnSpc>
            </a:pPr>
            <a:r>
              <a:rPr lang="en-US" sz="4800">
                <a:solidFill>
                  <a:srgbClr val="00B0F0"/>
                </a:solidFill>
                <a:latin typeface="Arial Bold"/>
              </a:rPr>
              <a:t>Student’s page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4566859" y="125568"/>
            <a:ext cx="2218944" cy="1169289"/>
            <a:chOff x="0" y="0"/>
            <a:chExt cx="2218944" cy="1169289"/>
          </a:xfrm>
        </p:grpSpPr>
        <p:sp>
          <p:nvSpPr>
            <p:cNvPr name="Freeform 3" id="3"/>
            <p:cNvSpPr/>
            <p:nvPr/>
          </p:nvSpPr>
          <p:spPr>
            <a:xfrm flipH="false" flipV="false" rot="0">
              <a:off x="0" y="0"/>
              <a:ext cx="2218944" cy="1169289"/>
            </a:xfrm>
            <a:custGeom>
              <a:avLst/>
              <a:gdLst/>
              <a:ahLst/>
              <a:cxnLst/>
              <a:rect r="r" b="b" t="t" l="l"/>
              <a:pathLst>
                <a:path h="1169289" w="2218944">
                  <a:moveTo>
                    <a:pt x="0" y="0"/>
                  </a:moveTo>
                  <a:lnTo>
                    <a:pt x="0" y="1169289"/>
                  </a:lnTo>
                  <a:lnTo>
                    <a:pt x="2218944" y="1169289"/>
                  </a:lnTo>
                  <a:lnTo>
                    <a:pt x="2218944" y="0"/>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2"/>
            <a:ext cx="2466975" cy="828675"/>
          </a:xfrm>
          <a:custGeom>
            <a:avLst/>
            <a:gdLst/>
            <a:ahLst/>
            <a:cxnLst/>
            <a:rect r="r" b="b" t="t" l="l"/>
            <a:pathLst>
              <a:path h="828675" w="2466975">
                <a:moveTo>
                  <a:pt x="0" y="0"/>
                </a:moveTo>
                <a:lnTo>
                  <a:pt x="2466975" y="0"/>
                </a:lnTo>
                <a:lnTo>
                  <a:pt x="2466975" y="828675"/>
                </a:lnTo>
                <a:lnTo>
                  <a:pt x="0" y="828675"/>
                </a:lnTo>
                <a:lnTo>
                  <a:pt x="0" y="0"/>
                </a:lnTo>
                <a:close/>
              </a:path>
            </a:pathLst>
          </a:custGeom>
          <a:blipFill>
            <a:blip r:embed="rId2"/>
            <a:stretch>
              <a:fillRect l="0" t="0" r="0" b="0"/>
            </a:stretch>
          </a:blipFill>
        </p:spPr>
      </p:sp>
      <p:sp>
        <p:nvSpPr>
          <p:cNvPr name="Freeform 5" id="5"/>
          <p:cNvSpPr/>
          <p:nvPr/>
        </p:nvSpPr>
        <p:spPr>
          <a:xfrm flipH="false" flipV="false" rot="0">
            <a:off x="-88897" y="88935"/>
            <a:ext cx="14744729" cy="990048"/>
          </a:xfrm>
          <a:custGeom>
            <a:avLst/>
            <a:gdLst/>
            <a:ahLst/>
            <a:cxnLst/>
            <a:rect r="r" b="b" t="t" l="l"/>
            <a:pathLst>
              <a:path h="990048" w="14744729">
                <a:moveTo>
                  <a:pt x="0" y="0"/>
                </a:moveTo>
                <a:lnTo>
                  <a:pt x="14744729" y="0"/>
                </a:lnTo>
                <a:lnTo>
                  <a:pt x="14744729" y="990047"/>
                </a:lnTo>
                <a:lnTo>
                  <a:pt x="0" y="99004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a:grpSpLocks noChangeAspect="true"/>
          </p:cNvGrpSpPr>
          <p:nvPr/>
        </p:nvGrpSpPr>
        <p:grpSpPr>
          <a:xfrm rot="0">
            <a:off x="0" y="10172700"/>
            <a:ext cx="18288000" cy="114300"/>
            <a:chOff x="0" y="0"/>
            <a:chExt cx="18288000" cy="114300"/>
          </a:xfrm>
        </p:grpSpPr>
        <p:sp>
          <p:nvSpPr>
            <p:cNvPr name="Freeform 7" id="7"/>
            <p:cNvSpPr/>
            <p:nvPr/>
          </p:nvSpPr>
          <p:spPr>
            <a:xfrm flipH="false" flipV="false" rot="0">
              <a:off x="0" y="0"/>
              <a:ext cx="18288000" cy="114300"/>
            </a:xfrm>
            <a:custGeom>
              <a:avLst/>
              <a:gdLst/>
              <a:ahLst/>
              <a:cxnLst/>
              <a:rect r="r" b="b" t="t" l="l"/>
              <a:pathLst>
                <a:path h="114300" w="18288000">
                  <a:moveTo>
                    <a:pt x="0" y="0"/>
                  </a:moveTo>
                  <a:lnTo>
                    <a:pt x="0" y="114300"/>
                  </a:lnTo>
                  <a:lnTo>
                    <a:pt x="18288000" y="114300"/>
                  </a:lnTo>
                  <a:lnTo>
                    <a:pt x="18288000" y="0"/>
                  </a:lnTo>
                  <a:close/>
                </a:path>
              </a:pathLst>
            </a:custGeom>
            <a:solidFill>
              <a:srgbClr val="213264"/>
            </a:solidFill>
          </p:spPr>
        </p:sp>
      </p:grpSp>
      <p:grpSp>
        <p:nvGrpSpPr>
          <p:cNvPr name="Group 8" id="8"/>
          <p:cNvGrpSpPr>
            <a:grpSpLocks noChangeAspect="true"/>
          </p:cNvGrpSpPr>
          <p:nvPr/>
        </p:nvGrpSpPr>
        <p:grpSpPr>
          <a:xfrm rot="0">
            <a:off x="14816995" y="101632"/>
            <a:ext cx="765905" cy="951957"/>
            <a:chOff x="0" y="0"/>
            <a:chExt cx="765899" cy="951967"/>
          </a:xfrm>
        </p:grpSpPr>
        <p:sp>
          <p:nvSpPr>
            <p:cNvPr name="Freeform 9" id="9"/>
            <p:cNvSpPr/>
            <p:nvPr/>
          </p:nvSpPr>
          <p:spPr>
            <a:xfrm flipH="false" flipV="false" rot="0">
              <a:off x="372237" y="63500"/>
              <a:ext cx="330200" cy="824992"/>
            </a:xfrm>
            <a:custGeom>
              <a:avLst/>
              <a:gdLst/>
              <a:ahLst/>
              <a:cxnLst/>
              <a:rect r="r" b="b" t="t" l="l"/>
              <a:pathLst>
                <a:path h="824992" w="330200">
                  <a:moveTo>
                    <a:pt x="0" y="0"/>
                  </a:moveTo>
                  <a:lnTo>
                    <a:pt x="0" y="824992"/>
                  </a:lnTo>
                  <a:lnTo>
                    <a:pt x="330200" y="824992"/>
                  </a:lnTo>
                  <a:lnTo>
                    <a:pt x="330200" y="0"/>
                  </a:lnTo>
                  <a:close/>
                </a:path>
              </a:pathLst>
            </a:custGeom>
            <a:solidFill>
              <a:srgbClr val="841910"/>
            </a:solidFill>
          </p:spPr>
        </p:sp>
        <p:sp>
          <p:nvSpPr>
            <p:cNvPr name="Freeform 10" id="10"/>
            <p:cNvSpPr/>
            <p:nvPr/>
          </p:nvSpPr>
          <p:spPr>
            <a:xfrm flipH="false" flipV="false" rot="0">
              <a:off x="63500" y="63500"/>
              <a:ext cx="207137" cy="824992"/>
            </a:xfrm>
            <a:custGeom>
              <a:avLst/>
              <a:gdLst/>
              <a:ahLst/>
              <a:cxnLst/>
              <a:rect r="r" b="b" t="t" l="l"/>
              <a:pathLst>
                <a:path h="824992" w="207137">
                  <a:moveTo>
                    <a:pt x="0" y="0"/>
                  </a:moveTo>
                  <a:lnTo>
                    <a:pt x="0" y="824992"/>
                  </a:lnTo>
                  <a:lnTo>
                    <a:pt x="207137" y="824992"/>
                  </a:lnTo>
                  <a:lnTo>
                    <a:pt x="207137" y="0"/>
                  </a:lnTo>
                  <a:close/>
                </a:path>
              </a:pathLst>
            </a:custGeom>
            <a:solidFill>
              <a:srgbClr val="213264"/>
            </a:solidFill>
          </p:spPr>
        </p:sp>
      </p:grpSp>
      <p:sp>
        <p:nvSpPr>
          <p:cNvPr name="Freeform 11" id="11"/>
          <p:cNvSpPr/>
          <p:nvPr/>
        </p:nvSpPr>
        <p:spPr>
          <a:xfrm flipH="false" flipV="false" rot="0">
            <a:off x="3105670" y="2293991"/>
            <a:ext cx="12076659" cy="7210772"/>
          </a:xfrm>
          <a:custGeom>
            <a:avLst/>
            <a:gdLst/>
            <a:ahLst/>
            <a:cxnLst/>
            <a:rect r="r" b="b" t="t" l="l"/>
            <a:pathLst>
              <a:path h="7210772" w="12076659">
                <a:moveTo>
                  <a:pt x="0" y="0"/>
                </a:moveTo>
                <a:lnTo>
                  <a:pt x="12076660" y="0"/>
                </a:lnTo>
                <a:lnTo>
                  <a:pt x="12076660" y="7210772"/>
                </a:lnTo>
                <a:lnTo>
                  <a:pt x="0" y="7210772"/>
                </a:lnTo>
                <a:lnTo>
                  <a:pt x="0" y="0"/>
                </a:lnTo>
                <a:close/>
              </a:path>
            </a:pathLst>
          </a:custGeom>
          <a:blipFill>
            <a:blip r:embed="rId5"/>
            <a:stretch>
              <a:fillRect l="0" t="0" r="0" b="0"/>
            </a:stretch>
          </a:blipFill>
        </p:spPr>
      </p:sp>
      <p:sp>
        <p:nvSpPr>
          <p:cNvPr name="TextBox 12" id="12"/>
          <p:cNvSpPr txBox="true"/>
          <p:nvPr/>
        </p:nvSpPr>
        <p:spPr>
          <a:xfrm rot="0">
            <a:off x="276396" y="131721"/>
            <a:ext cx="6631238" cy="668655"/>
          </a:xfrm>
          <a:prstGeom prst="rect">
            <a:avLst/>
          </a:prstGeom>
        </p:spPr>
        <p:txBody>
          <a:bodyPr anchor="t" rtlCol="false" tIns="0" lIns="0" bIns="0" rIns="0">
            <a:spAutoFit/>
          </a:bodyPr>
          <a:lstStyle/>
          <a:p>
            <a:pPr algn="l">
              <a:lnSpc>
                <a:spcPts val="5040"/>
              </a:lnSpc>
            </a:pPr>
            <a:r>
              <a:rPr lang="en-US" sz="3600">
                <a:solidFill>
                  <a:srgbClr val="FFFFFF"/>
                </a:solidFill>
                <a:latin typeface="Arial"/>
              </a:rPr>
              <a:t>Next Gen Employability Program</a:t>
            </a:r>
          </a:p>
        </p:txBody>
      </p:sp>
      <p:sp>
        <p:nvSpPr>
          <p:cNvPr name="TextBox 13" id="13"/>
          <p:cNvSpPr txBox="true"/>
          <p:nvPr/>
        </p:nvSpPr>
        <p:spPr>
          <a:xfrm rot="0">
            <a:off x="6907378" y="1120511"/>
            <a:ext cx="4472016" cy="916305"/>
          </a:xfrm>
          <a:prstGeom prst="rect">
            <a:avLst/>
          </a:prstGeom>
        </p:spPr>
        <p:txBody>
          <a:bodyPr anchor="t" rtlCol="false" tIns="0" lIns="0" bIns="0" rIns="0">
            <a:spAutoFit/>
          </a:bodyPr>
          <a:lstStyle/>
          <a:p>
            <a:pPr algn="l">
              <a:lnSpc>
                <a:spcPts val="6719"/>
              </a:lnSpc>
            </a:pPr>
            <a:r>
              <a:rPr lang="en-US" sz="4800">
                <a:solidFill>
                  <a:srgbClr val="00B0F0"/>
                </a:solidFill>
                <a:latin typeface="Arial Bold"/>
              </a:rPr>
              <a:t>Teacher’s page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4566859" y="125568"/>
            <a:ext cx="2218944" cy="1169289"/>
            <a:chOff x="0" y="0"/>
            <a:chExt cx="2218944" cy="1169289"/>
          </a:xfrm>
        </p:grpSpPr>
        <p:sp>
          <p:nvSpPr>
            <p:cNvPr name="Freeform 3" id="3"/>
            <p:cNvSpPr/>
            <p:nvPr/>
          </p:nvSpPr>
          <p:spPr>
            <a:xfrm flipH="false" flipV="false" rot="0">
              <a:off x="0" y="0"/>
              <a:ext cx="2218944" cy="1169289"/>
            </a:xfrm>
            <a:custGeom>
              <a:avLst/>
              <a:gdLst/>
              <a:ahLst/>
              <a:cxnLst/>
              <a:rect r="r" b="b" t="t" l="l"/>
              <a:pathLst>
                <a:path h="1169289" w="2218944">
                  <a:moveTo>
                    <a:pt x="0" y="0"/>
                  </a:moveTo>
                  <a:lnTo>
                    <a:pt x="0" y="1169289"/>
                  </a:lnTo>
                  <a:lnTo>
                    <a:pt x="2218944" y="1169289"/>
                  </a:lnTo>
                  <a:lnTo>
                    <a:pt x="2218944" y="0"/>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2"/>
            <a:ext cx="2466975" cy="828675"/>
          </a:xfrm>
          <a:custGeom>
            <a:avLst/>
            <a:gdLst/>
            <a:ahLst/>
            <a:cxnLst/>
            <a:rect r="r" b="b" t="t" l="l"/>
            <a:pathLst>
              <a:path h="828675" w="2466975">
                <a:moveTo>
                  <a:pt x="0" y="0"/>
                </a:moveTo>
                <a:lnTo>
                  <a:pt x="2466975" y="0"/>
                </a:lnTo>
                <a:lnTo>
                  <a:pt x="2466975" y="828675"/>
                </a:lnTo>
                <a:lnTo>
                  <a:pt x="0" y="828675"/>
                </a:lnTo>
                <a:lnTo>
                  <a:pt x="0" y="0"/>
                </a:lnTo>
                <a:close/>
              </a:path>
            </a:pathLst>
          </a:custGeom>
          <a:blipFill>
            <a:blip r:embed="rId2"/>
            <a:stretch>
              <a:fillRect l="0" t="0" r="0" b="0"/>
            </a:stretch>
          </a:blipFill>
        </p:spPr>
      </p:sp>
      <p:sp>
        <p:nvSpPr>
          <p:cNvPr name="Freeform 5" id="5"/>
          <p:cNvSpPr/>
          <p:nvPr/>
        </p:nvSpPr>
        <p:spPr>
          <a:xfrm flipH="false" flipV="false" rot="0">
            <a:off x="-88897" y="88935"/>
            <a:ext cx="14744729" cy="990048"/>
          </a:xfrm>
          <a:custGeom>
            <a:avLst/>
            <a:gdLst/>
            <a:ahLst/>
            <a:cxnLst/>
            <a:rect r="r" b="b" t="t" l="l"/>
            <a:pathLst>
              <a:path h="990048" w="14744729">
                <a:moveTo>
                  <a:pt x="0" y="0"/>
                </a:moveTo>
                <a:lnTo>
                  <a:pt x="14744729" y="0"/>
                </a:lnTo>
                <a:lnTo>
                  <a:pt x="14744729" y="990047"/>
                </a:lnTo>
                <a:lnTo>
                  <a:pt x="0" y="99004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a:grpSpLocks noChangeAspect="true"/>
          </p:cNvGrpSpPr>
          <p:nvPr/>
        </p:nvGrpSpPr>
        <p:grpSpPr>
          <a:xfrm rot="0">
            <a:off x="0" y="10172700"/>
            <a:ext cx="18288000" cy="114300"/>
            <a:chOff x="0" y="0"/>
            <a:chExt cx="18288000" cy="114300"/>
          </a:xfrm>
        </p:grpSpPr>
        <p:sp>
          <p:nvSpPr>
            <p:cNvPr name="Freeform 7" id="7"/>
            <p:cNvSpPr/>
            <p:nvPr/>
          </p:nvSpPr>
          <p:spPr>
            <a:xfrm flipH="false" flipV="false" rot="0">
              <a:off x="0" y="0"/>
              <a:ext cx="18288000" cy="114300"/>
            </a:xfrm>
            <a:custGeom>
              <a:avLst/>
              <a:gdLst/>
              <a:ahLst/>
              <a:cxnLst/>
              <a:rect r="r" b="b" t="t" l="l"/>
              <a:pathLst>
                <a:path h="114300" w="18288000">
                  <a:moveTo>
                    <a:pt x="0" y="0"/>
                  </a:moveTo>
                  <a:lnTo>
                    <a:pt x="0" y="114300"/>
                  </a:lnTo>
                  <a:lnTo>
                    <a:pt x="18288000" y="114300"/>
                  </a:lnTo>
                  <a:lnTo>
                    <a:pt x="18288000" y="0"/>
                  </a:lnTo>
                  <a:close/>
                </a:path>
              </a:pathLst>
            </a:custGeom>
            <a:solidFill>
              <a:srgbClr val="213264"/>
            </a:solidFill>
          </p:spPr>
        </p:sp>
      </p:grpSp>
      <p:grpSp>
        <p:nvGrpSpPr>
          <p:cNvPr name="Group 8" id="8"/>
          <p:cNvGrpSpPr>
            <a:grpSpLocks noChangeAspect="true"/>
          </p:cNvGrpSpPr>
          <p:nvPr/>
        </p:nvGrpSpPr>
        <p:grpSpPr>
          <a:xfrm rot="0">
            <a:off x="14816995" y="101632"/>
            <a:ext cx="765905" cy="951957"/>
            <a:chOff x="0" y="0"/>
            <a:chExt cx="765899" cy="951967"/>
          </a:xfrm>
        </p:grpSpPr>
        <p:sp>
          <p:nvSpPr>
            <p:cNvPr name="Freeform 9" id="9"/>
            <p:cNvSpPr/>
            <p:nvPr/>
          </p:nvSpPr>
          <p:spPr>
            <a:xfrm flipH="false" flipV="false" rot="0">
              <a:off x="372237" y="63500"/>
              <a:ext cx="330200" cy="824992"/>
            </a:xfrm>
            <a:custGeom>
              <a:avLst/>
              <a:gdLst/>
              <a:ahLst/>
              <a:cxnLst/>
              <a:rect r="r" b="b" t="t" l="l"/>
              <a:pathLst>
                <a:path h="824992" w="330200">
                  <a:moveTo>
                    <a:pt x="0" y="0"/>
                  </a:moveTo>
                  <a:lnTo>
                    <a:pt x="0" y="824992"/>
                  </a:lnTo>
                  <a:lnTo>
                    <a:pt x="330200" y="824992"/>
                  </a:lnTo>
                  <a:lnTo>
                    <a:pt x="330200" y="0"/>
                  </a:lnTo>
                  <a:close/>
                </a:path>
              </a:pathLst>
            </a:custGeom>
            <a:solidFill>
              <a:srgbClr val="841910"/>
            </a:solidFill>
          </p:spPr>
        </p:sp>
        <p:sp>
          <p:nvSpPr>
            <p:cNvPr name="Freeform 10" id="10"/>
            <p:cNvSpPr/>
            <p:nvPr/>
          </p:nvSpPr>
          <p:spPr>
            <a:xfrm flipH="false" flipV="false" rot="0">
              <a:off x="63500" y="63500"/>
              <a:ext cx="207137" cy="824992"/>
            </a:xfrm>
            <a:custGeom>
              <a:avLst/>
              <a:gdLst/>
              <a:ahLst/>
              <a:cxnLst/>
              <a:rect r="r" b="b" t="t" l="l"/>
              <a:pathLst>
                <a:path h="824992" w="207137">
                  <a:moveTo>
                    <a:pt x="0" y="0"/>
                  </a:moveTo>
                  <a:lnTo>
                    <a:pt x="0" y="824992"/>
                  </a:lnTo>
                  <a:lnTo>
                    <a:pt x="207137" y="824992"/>
                  </a:lnTo>
                  <a:lnTo>
                    <a:pt x="207137" y="0"/>
                  </a:lnTo>
                  <a:close/>
                </a:path>
              </a:pathLst>
            </a:custGeom>
            <a:solidFill>
              <a:srgbClr val="213264"/>
            </a:solidFill>
          </p:spPr>
        </p:sp>
      </p:grpSp>
      <p:sp>
        <p:nvSpPr>
          <p:cNvPr name="Freeform 11" id="11"/>
          <p:cNvSpPr/>
          <p:nvPr/>
        </p:nvSpPr>
        <p:spPr>
          <a:xfrm flipH="false" flipV="false" rot="0">
            <a:off x="3238674" y="2302885"/>
            <a:ext cx="12076659" cy="7210772"/>
          </a:xfrm>
          <a:custGeom>
            <a:avLst/>
            <a:gdLst/>
            <a:ahLst/>
            <a:cxnLst/>
            <a:rect r="r" b="b" t="t" l="l"/>
            <a:pathLst>
              <a:path h="7210772" w="12076659">
                <a:moveTo>
                  <a:pt x="0" y="0"/>
                </a:moveTo>
                <a:lnTo>
                  <a:pt x="12076659" y="0"/>
                </a:lnTo>
                <a:lnTo>
                  <a:pt x="12076659" y="7210772"/>
                </a:lnTo>
                <a:lnTo>
                  <a:pt x="0" y="7210772"/>
                </a:lnTo>
                <a:lnTo>
                  <a:pt x="0" y="0"/>
                </a:lnTo>
                <a:close/>
              </a:path>
            </a:pathLst>
          </a:custGeom>
          <a:blipFill>
            <a:blip r:embed="rId5"/>
            <a:stretch>
              <a:fillRect l="0" t="0" r="0" b="0"/>
            </a:stretch>
          </a:blipFill>
        </p:spPr>
      </p:sp>
      <p:sp>
        <p:nvSpPr>
          <p:cNvPr name="TextBox 12" id="12"/>
          <p:cNvSpPr txBox="true"/>
          <p:nvPr/>
        </p:nvSpPr>
        <p:spPr>
          <a:xfrm rot="0">
            <a:off x="276396" y="131721"/>
            <a:ext cx="6631238" cy="668655"/>
          </a:xfrm>
          <a:prstGeom prst="rect">
            <a:avLst/>
          </a:prstGeom>
        </p:spPr>
        <p:txBody>
          <a:bodyPr anchor="t" rtlCol="false" tIns="0" lIns="0" bIns="0" rIns="0">
            <a:spAutoFit/>
          </a:bodyPr>
          <a:lstStyle/>
          <a:p>
            <a:pPr algn="l">
              <a:lnSpc>
                <a:spcPts val="5040"/>
              </a:lnSpc>
            </a:pPr>
            <a:r>
              <a:rPr lang="en-US" sz="3600">
                <a:solidFill>
                  <a:srgbClr val="FFFFFF"/>
                </a:solidFill>
                <a:latin typeface="Arial"/>
              </a:rPr>
              <a:t>Next Gen Employability Program</a:t>
            </a:r>
          </a:p>
        </p:txBody>
      </p:sp>
      <p:sp>
        <p:nvSpPr>
          <p:cNvPr name="TextBox 13" id="13"/>
          <p:cNvSpPr txBox="true"/>
          <p:nvPr/>
        </p:nvSpPr>
        <p:spPr>
          <a:xfrm rot="0">
            <a:off x="6907082" y="1069715"/>
            <a:ext cx="4472626" cy="916305"/>
          </a:xfrm>
          <a:prstGeom prst="rect">
            <a:avLst/>
          </a:prstGeom>
        </p:spPr>
        <p:txBody>
          <a:bodyPr anchor="t" rtlCol="false" tIns="0" lIns="0" bIns="0" rIns="0">
            <a:spAutoFit/>
          </a:bodyPr>
          <a:lstStyle/>
          <a:p>
            <a:pPr algn="l">
              <a:lnSpc>
                <a:spcPts val="6719"/>
              </a:lnSpc>
            </a:pPr>
            <a:r>
              <a:rPr lang="en-US" sz="4800">
                <a:solidFill>
                  <a:srgbClr val="00B0F0"/>
                </a:solidFill>
                <a:latin typeface="Arial Bold"/>
              </a:rPr>
              <a:t>Error page</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4566859" y="125568"/>
            <a:ext cx="2218944" cy="1169289"/>
            <a:chOff x="0" y="0"/>
            <a:chExt cx="2218944" cy="1169289"/>
          </a:xfrm>
        </p:grpSpPr>
        <p:sp>
          <p:nvSpPr>
            <p:cNvPr name="Freeform 3" id="3"/>
            <p:cNvSpPr/>
            <p:nvPr/>
          </p:nvSpPr>
          <p:spPr>
            <a:xfrm flipH="false" flipV="false" rot="0">
              <a:off x="0" y="0"/>
              <a:ext cx="2218944" cy="1169289"/>
            </a:xfrm>
            <a:custGeom>
              <a:avLst/>
              <a:gdLst/>
              <a:ahLst/>
              <a:cxnLst/>
              <a:rect r="r" b="b" t="t" l="l"/>
              <a:pathLst>
                <a:path h="1169289" w="2218944">
                  <a:moveTo>
                    <a:pt x="0" y="0"/>
                  </a:moveTo>
                  <a:lnTo>
                    <a:pt x="0" y="1169289"/>
                  </a:lnTo>
                  <a:lnTo>
                    <a:pt x="2218944" y="1169289"/>
                  </a:lnTo>
                  <a:lnTo>
                    <a:pt x="2218944" y="0"/>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2"/>
            <a:ext cx="2466975" cy="828675"/>
          </a:xfrm>
          <a:custGeom>
            <a:avLst/>
            <a:gdLst/>
            <a:ahLst/>
            <a:cxnLst/>
            <a:rect r="r" b="b" t="t" l="l"/>
            <a:pathLst>
              <a:path h="828675" w="2466975">
                <a:moveTo>
                  <a:pt x="0" y="0"/>
                </a:moveTo>
                <a:lnTo>
                  <a:pt x="2466975" y="0"/>
                </a:lnTo>
                <a:lnTo>
                  <a:pt x="2466975" y="828675"/>
                </a:lnTo>
                <a:lnTo>
                  <a:pt x="0" y="828675"/>
                </a:lnTo>
                <a:lnTo>
                  <a:pt x="0" y="0"/>
                </a:lnTo>
                <a:close/>
              </a:path>
            </a:pathLst>
          </a:custGeom>
          <a:blipFill>
            <a:blip r:embed="rId2"/>
            <a:stretch>
              <a:fillRect l="0" t="0" r="0" b="0"/>
            </a:stretch>
          </a:blipFill>
        </p:spPr>
      </p:sp>
      <p:sp>
        <p:nvSpPr>
          <p:cNvPr name="Freeform 5" id="5"/>
          <p:cNvSpPr/>
          <p:nvPr/>
        </p:nvSpPr>
        <p:spPr>
          <a:xfrm flipH="false" flipV="false" rot="0">
            <a:off x="-88897" y="88935"/>
            <a:ext cx="14744729" cy="990048"/>
          </a:xfrm>
          <a:custGeom>
            <a:avLst/>
            <a:gdLst/>
            <a:ahLst/>
            <a:cxnLst/>
            <a:rect r="r" b="b" t="t" l="l"/>
            <a:pathLst>
              <a:path h="990048" w="14744729">
                <a:moveTo>
                  <a:pt x="0" y="0"/>
                </a:moveTo>
                <a:lnTo>
                  <a:pt x="14744729" y="0"/>
                </a:lnTo>
                <a:lnTo>
                  <a:pt x="14744729" y="990047"/>
                </a:lnTo>
                <a:lnTo>
                  <a:pt x="0" y="99004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a:grpSpLocks noChangeAspect="true"/>
          </p:cNvGrpSpPr>
          <p:nvPr/>
        </p:nvGrpSpPr>
        <p:grpSpPr>
          <a:xfrm rot="0">
            <a:off x="0" y="10172700"/>
            <a:ext cx="18288000" cy="114300"/>
            <a:chOff x="0" y="0"/>
            <a:chExt cx="18288000" cy="114300"/>
          </a:xfrm>
        </p:grpSpPr>
        <p:sp>
          <p:nvSpPr>
            <p:cNvPr name="Freeform 7" id="7"/>
            <p:cNvSpPr/>
            <p:nvPr/>
          </p:nvSpPr>
          <p:spPr>
            <a:xfrm flipH="false" flipV="false" rot="0">
              <a:off x="0" y="0"/>
              <a:ext cx="18288000" cy="114300"/>
            </a:xfrm>
            <a:custGeom>
              <a:avLst/>
              <a:gdLst/>
              <a:ahLst/>
              <a:cxnLst/>
              <a:rect r="r" b="b" t="t" l="l"/>
              <a:pathLst>
                <a:path h="114300" w="18288000">
                  <a:moveTo>
                    <a:pt x="0" y="0"/>
                  </a:moveTo>
                  <a:lnTo>
                    <a:pt x="0" y="114300"/>
                  </a:lnTo>
                  <a:lnTo>
                    <a:pt x="18288000" y="114300"/>
                  </a:lnTo>
                  <a:lnTo>
                    <a:pt x="18288000" y="0"/>
                  </a:lnTo>
                  <a:close/>
                </a:path>
              </a:pathLst>
            </a:custGeom>
            <a:solidFill>
              <a:srgbClr val="213264"/>
            </a:solidFill>
          </p:spPr>
        </p:sp>
      </p:grpSp>
      <p:grpSp>
        <p:nvGrpSpPr>
          <p:cNvPr name="Group 8" id="8"/>
          <p:cNvGrpSpPr>
            <a:grpSpLocks noChangeAspect="true"/>
          </p:cNvGrpSpPr>
          <p:nvPr/>
        </p:nvGrpSpPr>
        <p:grpSpPr>
          <a:xfrm rot="0">
            <a:off x="14816995" y="101632"/>
            <a:ext cx="765905" cy="951957"/>
            <a:chOff x="0" y="0"/>
            <a:chExt cx="765899" cy="951967"/>
          </a:xfrm>
        </p:grpSpPr>
        <p:sp>
          <p:nvSpPr>
            <p:cNvPr name="Freeform 9" id="9"/>
            <p:cNvSpPr/>
            <p:nvPr/>
          </p:nvSpPr>
          <p:spPr>
            <a:xfrm flipH="false" flipV="false" rot="0">
              <a:off x="372237" y="63500"/>
              <a:ext cx="330200" cy="824992"/>
            </a:xfrm>
            <a:custGeom>
              <a:avLst/>
              <a:gdLst/>
              <a:ahLst/>
              <a:cxnLst/>
              <a:rect r="r" b="b" t="t" l="l"/>
              <a:pathLst>
                <a:path h="824992" w="330200">
                  <a:moveTo>
                    <a:pt x="0" y="0"/>
                  </a:moveTo>
                  <a:lnTo>
                    <a:pt x="0" y="824992"/>
                  </a:lnTo>
                  <a:lnTo>
                    <a:pt x="330200" y="824992"/>
                  </a:lnTo>
                  <a:lnTo>
                    <a:pt x="330200" y="0"/>
                  </a:lnTo>
                  <a:close/>
                </a:path>
              </a:pathLst>
            </a:custGeom>
            <a:solidFill>
              <a:srgbClr val="841910"/>
            </a:solidFill>
          </p:spPr>
        </p:sp>
        <p:sp>
          <p:nvSpPr>
            <p:cNvPr name="Freeform 10" id="10"/>
            <p:cNvSpPr/>
            <p:nvPr/>
          </p:nvSpPr>
          <p:spPr>
            <a:xfrm flipH="false" flipV="false" rot="0">
              <a:off x="63500" y="63500"/>
              <a:ext cx="207137" cy="824992"/>
            </a:xfrm>
            <a:custGeom>
              <a:avLst/>
              <a:gdLst/>
              <a:ahLst/>
              <a:cxnLst/>
              <a:rect r="r" b="b" t="t" l="l"/>
              <a:pathLst>
                <a:path h="824992" w="207137">
                  <a:moveTo>
                    <a:pt x="0" y="0"/>
                  </a:moveTo>
                  <a:lnTo>
                    <a:pt x="0" y="824992"/>
                  </a:lnTo>
                  <a:lnTo>
                    <a:pt x="207137" y="824992"/>
                  </a:lnTo>
                  <a:lnTo>
                    <a:pt x="207137" y="0"/>
                  </a:lnTo>
                  <a:close/>
                </a:path>
              </a:pathLst>
            </a:custGeom>
            <a:solidFill>
              <a:srgbClr val="213264"/>
            </a:solidFill>
          </p:spPr>
        </p:sp>
      </p:grpSp>
      <p:sp>
        <p:nvSpPr>
          <p:cNvPr name="Freeform 11" id="11"/>
          <p:cNvSpPr/>
          <p:nvPr/>
        </p:nvSpPr>
        <p:spPr>
          <a:xfrm flipH="false" flipV="false" rot="0">
            <a:off x="3105589" y="2269634"/>
            <a:ext cx="12076659" cy="7210772"/>
          </a:xfrm>
          <a:custGeom>
            <a:avLst/>
            <a:gdLst/>
            <a:ahLst/>
            <a:cxnLst/>
            <a:rect r="r" b="b" t="t" l="l"/>
            <a:pathLst>
              <a:path h="7210772" w="12076659">
                <a:moveTo>
                  <a:pt x="0" y="0"/>
                </a:moveTo>
                <a:lnTo>
                  <a:pt x="12076660" y="0"/>
                </a:lnTo>
                <a:lnTo>
                  <a:pt x="12076660" y="7210772"/>
                </a:lnTo>
                <a:lnTo>
                  <a:pt x="0" y="7210772"/>
                </a:lnTo>
                <a:lnTo>
                  <a:pt x="0" y="0"/>
                </a:lnTo>
                <a:close/>
              </a:path>
            </a:pathLst>
          </a:custGeom>
          <a:blipFill>
            <a:blip r:embed="rId5"/>
            <a:stretch>
              <a:fillRect l="0" t="0" r="0" b="0"/>
            </a:stretch>
          </a:blipFill>
        </p:spPr>
      </p:sp>
      <p:sp>
        <p:nvSpPr>
          <p:cNvPr name="TextBox 12" id="12"/>
          <p:cNvSpPr txBox="true"/>
          <p:nvPr/>
        </p:nvSpPr>
        <p:spPr>
          <a:xfrm rot="0">
            <a:off x="276396" y="131721"/>
            <a:ext cx="6631238" cy="668655"/>
          </a:xfrm>
          <a:prstGeom prst="rect">
            <a:avLst/>
          </a:prstGeom>
        </p:spPr>
        <p:txBody>
          <a:bodyPr anchor="t" rtlCol="false" tIns="0" lIns="0" bIns="0" rIns="0">
            <a:spAutoFit/>
          </a:bodyPr>
          <a:lstStyle/>
          <a:p>
            <a:pPr algn="l">
              <a:lnSpc>
                <a:spcPts val="5040"/>
              </a:lnSpc>
            </a:pPr>
            <a:r>
              <a:rPr lang="en-US" sz="3600">
                <a:solidFill>
                  <a:srgbClr val="FFFFFF"/>
                </a:solidFill>
                <a:latin typeface="Arial"/>
              </a:rPr>
              <a:t>Next Gen Employability Program</a:t>
            </a:r>
          </a:p>
        </p:txBody>
      </p:sp>
      <p:sp>
        <p:nvSpPr>
          <p:cNvPr name="TextBox 13" id="13"/>
          <p:cNvSpPr txBox="true"/>
          <p:nvPr/>
        </p:nvSpPr>
        <p:spPr>
          <a:xfrm rot="0">
            <a:off x="7636159" y="888482"/>
            <a:ext cx="3015682" cy="891540"/>
          </a:xfrm>
          <a:prstGeom prst="rect">
            <a:avLst/>
          </a:prstGeom>
        </p:spPr>
        <p:txBody>
          <a:bodyPr anchor="t" rtlCol="false" tIns="0" lIns="0" bIns="0" rIns="0">
            <a:spAutoFit/>
          </a:bodyPr>
          <a:lstStyle/>
          <a:p>
            <a:pPr algn="l">
              <a:lnSpc>
                <a:spcPts val="6719"/>
              </a:lnSpc>
            </a:pPr>
            <a:r>
              <a:rPr lang="en-US" sz="4800">
                <a:solidFill>
                  <a:srgbClr val="00B0F0"/>
                </a:solidFill>
                <a:latin typeface="Arial Bold"/>
              </a:rPr>
              <a:t>No access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4566859" y="125568"/>
            <a:ext cx="2218944" cy="1169289"/>
            <a:chOff x="0" y="0"/>
            <a:chExt cx="2218944" cy="1169289"/>
          </a:xfrm>
        </p:grpSpPr>
        <p:sp>
          <p:nvSpPr>
            <p:cNvPr name="Freeform 3" id="3"/>
            <p:cNvSpPr/>
            <p:nvPr/>
          </p:nvSpPr>
          <p:spPr>
            <a:xfrm flipH="false" flipV="false" rot="0">
              <a:off x="0" y="0"/>
              <a:ext cx="2218944" cy="1169289"/>
            </a:xfrm>
            <a:custGeom>
              <a:avLst/>
              <a:gdLst/>
              <a:ahLst/>
              <a:cxnLst/>
              <a:rect r="r" b="b" t="t" l="l"/>
              <a:pathLst>
                <a:path h="1169289" w="2218944">
                  <a:moveTo>
                    <a:pt x="0" y="0"/>
                  </a:moveTo>
                  <a:lnTo>
                    <a:pt x="0" y="1169289"/>
                  </a:lnTo>
                  <a:lnTo>
                    <a:pt x="2218944" y="1169289"/>
                  </a:lnTo>
                  <a:lnTo>
                    <a:pt x="2218944" y="0"/>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2"/>
            <a:ext cx="2466975" cy="828675"/>
          </a:xfrm>
          <a:custGeom>
            <a:avLst/>
            <a:gdLst/>
            <a:ahLst/>
            <a:cxnLst/>
            <a:rect r="r" b="b" t="t" l="l"/>
            <a:pathLst>
              <a:path h="828675" w="2466975">
                <a:moveTo>
                  <a:pt x="0" y="0"/>
                </a:moveTo>
                <a:lnTo>
                  <a:pt x="2466975" y="0"/>
                </a:lnTo>
                <a:lnTo>
                  <a:pt x="2466975" y="828675"/>
                </a:lnTo>
                <a:lnTo>
                  <a:pt x="0" y="828675"/>
                </a:lnTo>
                <a:lnTo>
                  <a:pt x="0" y="0"/>
                </a:lnTo>
                <a:close/>
              </a:path>
            </a:pathLst>
          </a:custGeom>
          <a:blipFill>
            <a:blip r:embed="rId2"/>
            <a:stretch>
              <a:fillRect l="0" t="0" r="0" b="0"/>
            </a:stretch>
          </a:blipFill>
        </p:spPr>
      </p:sp>
      <p:sp>
        <p:nvSpPr>
          <p:cNvPr name="Freeform 5" id="5"/>
          <p:cNvSpPr/>
          <p:nvPr/>
        </p:nvSpPr>
        <p:spPr>
          <a:xfrm flipH="false" flipV="false" rot="0">
            <a:off x="-88897" y="88935"/>
            <a:ext cx="14744729" cy="990048"/>
          </a:xfrm>
          <a:custGeom>
            <a:avLst/>
            <a:gdLst/>
            <a:ahLst/>
            <a:cxnLst/>
            <a:rect r="r" b="b" t="t" l="l"/>
            <a:pathLst>
              <a:path h="990048" w="14744729">
                <a:moveTo>
                  <a:pt x="0" y="0"/>
                </a:moveTo>
                <a:lnTo>
                  <a:pt x="14744729" y="0"/>
                </a:lnTo>
                <a:lnTo>
                  <a:pt x="14744729" y="990047"/>
                </a:lnTo>
                <a:lnTo>
                  <a:pt x="0" y="99004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a:grpSpLocks noChangeAspect="true"/>
          </p:cNvGrpSpPr>
          <p:nvPr/>
        </p:nvGrpSpPr>
        <p:grpSpPr>
          <a:xfrm rot="0">
            <a:off x="0" y="10172700"/>
            <a:ext cx="18288000" cy="114300"/>
            <a:chOff x="0" y="0"/>
            <a:chExt cx="18288000" cy="114300"/>
          </a:xfrm>
        </p:grpSpPr>
        <p:sp>
          <p:nvSpPr>
            <p:cNvPr name="Freeform 7" id="7"/>
            <p:cNvSpPr/>
            <p:nvPr/>
          </p:nvSpPr>
          <p:spPr>
            <a:xfrm flipH="false" flipV="false" rot="0">
              <a:off x="0" y="0"/>
              <a:ext cx="18288000" cy="114300"/>
            </a:xfrm>
            <a:custGeom>
              <a:avLst/>
              <a:gdLst/>
              <a:ahLst/>
              <a:cxnLst/>
              <a:rect r="r" b="b" t="t" l="l"/>
              <a:pathLst>
                <a:path h="114300" w="18288000">
                  <a:moveTo>
                    <a:pt x="0" y="0"/>
                  </a:moveTo>
                  <a:lnTo>
                    <a:pt x="0" y="114300"/>
                  </a:lnTo>
                  <a:lnTo>
                    <a:pt x="18288000" y="114300"/>
                  </a:lnTo>
                  <a:lnTo>
                    <a:pt x="18288000" y="0"/>
                  </a:lnTo>
                  <a:close/>
                </a:path>
              </a:pathLst>
            </a:custGeom>
            <a:solidFill>
              <a:srgbClr val="213264"/>
            </a:solidFill>
          </p:spPr>
        </p:sp>
      </p:grpSp>
      <p:grpSp>
        <p:nvGrpSpPr>
          <p:cNvPr name="Group 8" id="8"/>
          <p:cNvGrpSpPr>
            <a:grpSpLocks noChangeAspect="true"/>
          </p:cNvGrpSpPr>
          <p:nvPr/>
        </p:nvGrpSpPr>
        <p:grpSpPr>
          <a:xfrm rot="0">
            <a:off x="14816995" y="101632"/>
            <a:ext cx="765905" cy="951957"/>
            <a:chOff x="0" y="0"/>
            <a:chExt cx="765899" cy="951967"/>
          </a:xfrm>
        </p:grpSpPr>
        <p:sp>
          <p:nvSpPr>
            <p:cNvPr name="Freeform 9" id="9"/>
            <p:cNvSpPr/>
            <p:nvPr/>
          </p:nvSpPr>
          <p:spPr>
            <a:xfrm flipH="false" flipV="false" rot="0">
              <a:off x="372237" y="63500"/>
              <a:ext cx="330200" cy="824992"/>
            </a:xfrm>
            <a:custGeom>
              <a:avLst/>
              <a:gdLst/>
              <a:ahLst/>
              <a:cxnLst/>
              <a:rect r="r" b="b" t="t" l="l"/>
              <a:pathLst>
                <a:path h="824992" w="330200">
                  <a:moveTo>
                    <a:pt x="0" y="0"/>
                  </a:moveTo>
                  <a:lnTo>
                    <a:pt x="0" y="824992"/>
                  </a:lnTo>
                  <a:lnTo>
                    <a:pt x="330200" y="824992"/>
                  </a:lnTo>
                  <a:lnTo>
                    <a:pt x="330200" y="0"/>
                  </a:lnTo>
                  <a:close/>
                </a:path>
              </a:pathLst>
            </a:custGeom>
            <a:solidFill>
              <a:srgbClr val="841910"/>
            </a:solidFill>
          </p:spPr>
        </p:sp>
        <p:sp>
          <p:nvSpPr>
            <p:cNvPr name="Freeform 10" id="10"/>
            <p:cNvSpPr/>
            <p:nvPr/>
          </p:nvSpPr>
          <p:spPr>
            <a:xfrm flipH="false" flipV="false" rot="0">
              <a:off x="63500" y="63500"/>
              <a:ext cx="207137" cy="824992"/>
            </a:xfrm>
            <a:custGeom>
              <a:avLst/>
              <a:gdLst/>
              <a:ahLst/>
              <a:cxnLst/>
              <a:rect r="r" b="b" t="t" l="l"/>
              <a:pathLst>
                <a:path h="824992" w="207137">
                  <a:moveTo>
                    <a:pt x="0" y="0"/>
                  </a:moveTo>
                  <a:lnTo>
                    <a:pt x="0" y="824992"/>
                  </a:lnTo>
                  <a:lnTo>
                    <a:pt x="207137" y="824992"/>
                  </a:lnTo>
                  <a:lnTo>
                    <a:pt x="207137" y="0"/>
                  </a:lnTo>
                  <a:close/>
                </a:path>
              </a:pathLst>
            </a:custGeom>
            <a:solidFill>
              <a:srgbClr val="213264"/>
            </a:solidFill>
          </p:spPr>
        </p:sp>
      </p:grpSp>
      <p:sp>
        <p:nvSpPr>
          <p:cNvPr name="Freeform 11" id="11"/>
          <p:cNvSpPr/>
          <p:nvPr/>
        </p:nvSpPr>
        <p:spPr>
          <a:xfrm flipH="false" flipV="false" rot="0">
            <a:off x="3123288" y="2236383"/>
            <a:ext cx="12076659" cy="7210772"/>
          </a:xfrm>
          <a:custGeom>
            <a:avLst/>
            <a:gdLst/>
            <a:ahLst/>
            <a:cxnLst/>
            <a:rect r="r" b="b" t="t" l="l"/>
            <a:pathLst>
              <a:path h="7210772" w="12076659">
                <a:moveTo>
                  <a:pt x="0" y="0"/>
                </a:moveTo>
                <a:lnTo>
                  <a:pt x="12076659" y="0"/>
                </a:lnTo>
                <a:lnTo>
                  <a:pt x="12076659" y="7210772"/>
                </a:lnTo>
                <a:lnTo>
                  <a:pt x="0" y="7210772"/>
                </a:lnTo>
                <a:lnTo>
                  <a:pt x="0" y="0"/>
                </a:lnTo>
                <a:close/>
              </a:path>
            </a:pathLst>
          </a:custGeom>
          <a:blipFill>
            <a:blip r:embed="rId5"/>
            <a:stretch>
              <a:fillRect l="0" t="0" r="0" b="0"/>
            </a:stretch>
          </a:blipFill>
        </p:spPr>
      </p:sp>
      <p:sp>
        <p:nvSpPr>
          <p:cNvPr name="TextBox 12" id="12"/>
          <p:cNvSpPr txBox="true"/>
          <p:nvPr/>
        </p:nvSpPr>
        <p:spPr>
          <a:xfrm rot="0">
            <a:off x="276396" y="131721"/>
            <a:ext cx="6631238" cy="668655"/>
          </a:xfrm>
          <a:prstGeom prst="rect">
            <a:avLst/>
          </a:prstGeom>
        </p:spPr>
        <p:txBody>
          <a:bodyPr anchor="t" rtlCol="false" tIns="0" lIns="0" bIns="0" rIns="0">
            <a:spAutoFit/>
          </a:bodyPr>
          <a:lstStyle/>
          <a:p>
            <a:pPr algn="l">
              <a:lnSpc>
                <a:spcPts val="5040"/>
              </a:lnSpc>
            </a:pPr>
            <a:r>
              <a:rPr lang="en-US" sz="3600">
                <a:solidFill>
                  <a:srgbClr val="FFFFFF"/>
                </a:solidFill>
                <a:latin typeface="Arial"/>
              </a:rPr>
              <a:t>Next Gen Employability Program</a:t>
            </a:r>
          </a:p>
        </p:txBody>
      </p:sp>
      <p:sp>
        <p:nvSpPr>
          <p:cNvPr name="TextBox 13" id="13"/>
          <p:cNvSpPr txBox="true"/>
          <p:nvPr/>
        </p:nvSpPr>
        <p:spPr>
          <a:xfrm rot="0">
            <a:off x="7839456" y="888482"/>
            <a:ext cx="2609088" cy="916305"/>
          </a:xfrm>
          <a:prstGeom prst="rect">
            <a:avLst/>
          </a:prstGeom>
        </p:spPr>
        <p:txBody>
          <a:bodyPr anchor="t" rtlCol="false" tIns="0" lIns="0" bIns="0" rIns="0">
            <a:spAutoFit/>
          </a:bodyPr>
          <a:lstStyle/>
          <a:p>
            <a:pPr algn="l">
              <a:lnSpc>
                <a:spcPts val="6719"/>
              </a:lnSpc>
            </a:pPr>
            <a:r>
              <a:rPr lang="en-US" sz="4800">
                <a:solidFill>
                  <a:srgbClr val="00B0F0"/>
                </a:solidFill>
                <a:latin typeface="Arial Bold"/>
              </a:rPr>
              <a:t>404 error</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4566859" y="125568"/>
            <a:ext cx="2218944" cy="1169289"/>
            <a:chOff x="0" y="0"/>
            <a:chExt cx="2218944" cy="1169289"/>
          </a:xfrm>
        </p:grpSpPr>
        <p:sp>
          <p:nvSpPr>
            <p:cNvPr name="Freeform 3" id="3"/>
            <p:cNvSpPr/>
            <p:nvPr/>
          </p:nvSpPr>
          <p:spPr>
            <a:xfrm flipH="false" flipV="false" rot="0">
              <a:off x="0" y="0"/>
              <a:ext cx="2218944" cy="1169289"/>
            </a:xfrm>
            <a:custGeom>
              <a:avLst/>
              <a:gdLst/>
              <a:ahLst/>
              <a:cxnLst/>
              <a:rect r="r" b="b" t="t" l="l"/>
              <a:pathLst>
                <a:path h="1169289" w="2218944">
                  <a:moveTo>
                    <a:pt x="0" y="0"/>
                  </a:moveTo>
                  <a:lnTo>
                    <a:pt x="0" y="1169289"/>
                  </a:lnTo>
                  <a:lnTo>
                    <a:pt x="2218944" y="1169289"/>
                  </a:lnTo>
                  <a:lnTo>
                    <a:pt x="2218944" y="0"/>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2"/>
            <a:ext cx="2466975" cy="828675"/>
          </a:xfrm>
          <a:custGeom>
            <a:avLst/>
            <a:gdLst/>
            <a:ahLst/>
            <a:cxnLst/>
            <a:rect r="r" b="b" t="t" l="l"/>
            <a:pathLst>
              <a:path h="828675" w="2466975">
                <a:moveTo>
                  <a:pt x="0" y="0"/>
                </a:moveTo>
                <a:lnTo>
                  <a:pt x="2466975" y="0"/>
                </a:lnTo>
                <a:lnTo>
                  <a:pt x="2466975" y="828675"/>
                </a:lnTo>
                <a:lnTo>
                  <a:pt x="0" y="828675"/>
                </a:lnTo>
                <a:lnTo>
                  <a:pt x="0" y="0"/>
                </a:lnTo>
                <a:close/>
              </a:path>
            </a:pathLst>
          </a:custGeom>
          <a:blipFill>
            <a:blip r:embed="rId2"/>
            <a:stretch>
              <a:fillRect l="0" t="0" r="0" b="0"/>
            </a:stretch>
          </a:blipFill>
        </p:spPr>
      </p:sp>
      <p:sp>
        <p:nvSpPr>
          <p:cNvPr name="Freeform 5" id="5"/>
          <p:cNvSpPr/>
          <p:nvPr/>
        </p:nvSpPr>
        <p:spPr>
          <a:xfrm flipH="false" flipV="false" rot="0">
            <a:off x="-88897" y="88935"/>
            <a:ext cx="14744729" cy="990048"/>
          </a:xfrm>
          <a:custGeom>
            <a:avLst/>
            <a:gdLst/>
            <a:ahLst/>
            <a:cxnLst/>
            <a:rect r="r" b="b" t="t" l="l"/>
            <a:pathLst>
              <a:path h="990048" w="14744729">
                <a:moveTo>
                  <a:pt x="0" y="0"/>
                </a:moveTo>
                <a:lnTo>
                  <a:pt x="14744729" y="0"/>
                </a:lnTo>
                <a:lnTo>
                  <a:pt x="14744729" y="990047"/>
                </a:lnTo>
                <a:lnTo>
                  <a:pt x="0" y="99004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a:grpSpLocks noChangeAspect="true"/>
          </p:cNvGrpSpPr>
          <p:nvPr/>
        </p:nvGrpSpPr>
        <p:grpSpPr>
          <a:xfrm rot="0">
            <a:off x="0" y="10172700"/>
            <a:ext cx="18288000" cy="114300"/>
            <a:chOff x="0" y="0"/>
            <a:chExt cx="18288000" cy="114300"/>
          </a:xfrm>
        </p:grpSpPr>
        <p:sp>
          <p:nvSpPr>
            <p:cNvPr name="Freeform 7" id="7"/>
            <p:cNvSpPr/>
            <p:nvPr/>
          </p:nvSpPr>
          <p:spPr>
            <a:xfrm flipH="false" flipV="false" rot="0">
              <a:off x="0" y="0"/>
              <a:ext cx="18288000" cy="114300"/>
            </a:xfrm>
            <a:custGeom>
              <a:avLst/>
              <a:gdLst/>
              <a:ahLst/>
              <a:cxnLst/>
              <a:rect r="r" b="b" t="t" l="l"/>
              <a:pathLst>
                <a:path h="114300" w="18288000">
                  <a:moveTo>
                    <a:pt x="0" y="0"/>
                  </a:moveTo>
                  <a:lnTo>
                    <a:pt x="0" y="114300"/>
                  </a:lnTo>
                  <a:lnTo>
                    <a:pt x="18288000" y="114300"/>
                  </a:lnTo>
                  <a:lnTo>
                    <a:pt x="18288000" y="0"/>
                  </a:lnTo>
                  <a:close/>
                </a:path>
              </a:pathLst>
            </a:custGeom>
            <a:solidFill>
              <a:srgbClr val="213264"/>
            </a:solidFill>
          </p:spPr>
        </p:sp>
      </p:grpSp>
      <p:grpSp>
        <p:nvGrpSpPr>
          <p:cNvPr name="Group 8" id="8"/>
          <p:cNvGrpSpPr>
            <a:grpSpLocks noChangeAspect="true"/>
          </p:cNvGrpSpPr>
          <p:nvPr/>
        </p:nvGrpSpPr>
        <p:grpSpPr>
          <a:xfrm rot="0">
            <a:off x="14816995" y="101632"/>
            <a:ext cx="765905" cy="951957"/>
            <a:chOff x="0" y="0"/>
            <a:chExt cx="765899" cy="951967"/>
          </a:xfrm>
        </p:grpSpPr>
        <p:sp>
          <p:nvSpPr>
            <p:cNvPr name="Freeform 9" id="9"/>
            <p:cNvSpPr/>
            <p:nvPr/>
          </p:nvSpPr>
          <p:spPr>
            <a:xfrm flipH="false" flipV="false" rot="0">
              <a:off x="372237" y="63500"/>
              <a:ext cx="330200" cy="824992"/>
            </a:xfrm>
            <a:custGeom>
              <a:avLst/>
              <a:gdLst/>
              <a:ahLst/>
              <a:cxnLst/>
              <a:rect r="r" b="b" t="t" l="l"/>
              <a:pathLst>
                <a:path h="824992" w="330200">
                  <a:moveTo>
                    <a:pt x="0" y="0"/>
                  </a:moveTo>
                  <a:lnTo>
                    <a:pt x="0" y="824992"/>
                  </a:lnTo>
                  <a:lnTo>
                    <a:pt x="330200" y="824992"/>
                  </a:lnTo>
                  <a:lnTo>
                    <a:pt x="330200" y="0"/>
                  </a:lnTo>
                  <a:close/>
                </a:path>
              </a:pathLst>
            </a:custGeom>
            <a:solidFill>
              <a:srgbClr val="841910"/>
            </a:solidFill>
          </p:spPr>
        </p:sp>
        <p:sp>
          <p:nvSpPr>
            <p:cNvPr name="Freeform 10" id="10"/>
            <p:cNvSpPr/>
            <p:nvPr/>
          </p:nvSpPr>
          <p:spPr>
            <a:xfrm flipH="false" flipV="false" rot="0">
              <a:off x="63500" y="63500"/>
              <a:ext cx="207137" cy="824992"/>
            </a:xfrm>
            <a:custGeom>
              <a:avLst/>
              <a:gdLst/>
              <a:ahLst/>
              <a:cxnLst/>
              <a:rect r="r" b="b" t="t" l="l"/>
              <a:pathLst>
                <a:path h="824992" w="207137">
                  <a:moveTo>
                    <a:pt x="0" y="0"/>
                  </a:moveTo>
                  <a:lnTo>
                    <a:pt x="0" y="824992"/>
                  </a:lnTo>
                  <a:lnTo>
                    <a:pt x="207137" y="824992"/>
                  </a:lnTo>
                  <a:lnTo>
                    <a:pt x="207137" y="0"/>
                  </a:lnTo>
                  <a:close/>
                </a:path>
              </a:pathLst>
            </a:custGeom>
            <a:solidFill>
              <a:srgbClr val="213264"/>
            </a:solidFill>
          </p:spPr>
        </p:sp>
      </p:grpSp>
      <p:sp>
        <p:nvSpPr>
          <p:cNvPr name="TextBox 11" id="11"/>
          <p:cNvSpPr txBox="true"/>
          <p:nvPr/>
        </p:nvSpPr>
        <p:spPr>
          <a:xfrm rot="0">
            <a:off x="276396" y="131721"/>
            <a:ext cx="6631238" cy="668655"/>
          </a:xfrm>
          <a:prstGeom prst="rect">
            <a:avLst/>
          </a:prstGeom>
        </p:spPr>
        <p:txBody>
          <a:bodyPr anchor="t" rtlCol="false" tIns="0" lIns="0" bIns="0" rIns="0">
            <a:spAutoFit/>
          </a:bodyPr>
          <a:lstStyle/>
          <a:p>
            <a:pPr algn="l">
              <a:lnSpc>
                <a:spcPts val="5040"/>
              </a:lnSpc>
            </a:pPr>
            <a:r>
              <a:rPr lang="en-US" sz="3600">
                <a:solidFill>
                  <a:srgbClr val="FFFFFF"/>
                </a:solidFill>
                <a:latin typeface="Arial"/>
              </a:rPr>
              <a:t>Next Gen Employability Program</a:t>
            </a:r>
          </a:p>
        </p:txBody>
      </p:sp>
      <p:sp>
        <p:nvSpPr>
          <p:cNvPr name="TextBox 12" id="12"/>
          <p:cNvSpPr txBox="true"/>
          <p:nvPr/>
        </p:nvSpPr>
        <p:spPr>
          <a:xfrm rot="0">
            <a:off x="5650849" y="1272911"/>
            <a:ext cx="6402010" cy="891540"/>
          </a:xfrm>
          <a:prstGeom prst="rect">
            <a:avLst/>
          </a:prstGeom>
        </p:spPr>
        <p:txBody>
          <a:bodyPr anchor="t" rtlCol="false" tIns="0" lIns="0" bIns="0" rIns="0">
            <a:spAutoFit/>
          </a:bodyPr>
          <a:lstStyle/>
          <a:p>
            <a:pPr algn="l">
              <a:lnSpc>
                <a:spcPts val="6719"/>
              </a:lnSpc>
            </a:pPr>
            <a:r>
              <a:rPr lang="en-US" sz="4800">
                <a:solidFill>
                  <a:srgbClr val="00B0F0"/>
                </a:solidFill>
                <a:latin typeface="Arial Bold"/>
              </a:rPr>
              <a:t>Future Enhancements</a:t>
            </a:r>
          </a:p>
        </p:txBody>
      </p:sp>
      <p:sp>
        <p:nvSpPr>
          <p:cNvPr name="TextBox 13" id="13"/>
          <p:cNvSpPr txBox="true"/>
          <p:nvPr/>
        </p:nvSpPr>
        <p:spPr>
          <a:xfrm rot="0">
            <a:off x="3967544" y="2228507"/>
            <a:ext cx="9722215" cy="6333458"/>
          </a:xfrm>
          <a:prstGeom prst="rect">
            <a:avLst/>
          </a:prstGeom>
        </p:spPr>
        <p:txBody>
          <a:bodyPr anchor="t" rtlCol="false" tIns="0" lIns="0" bIns="0" rIns="0">
            <a:spAutoFit/>
          </a:bodyPr>
          <a:lstStyle/>
          <a:p>
            <a:pPr algn="just">
              <a:lnSpc>
                <a:spcPts val="3300"/>
              </a:lnSpc>
            </a:pPr>
            <a:r>
              <a:rPr lang="en-US" sz="2799">
                <a:solidFill>
                  <a:srgbClr val="000000"/>
                </a:solidFill>
                <a:latin typeface="Arial"/>
              </a:rPr>
              <a:t>- **Advanced Collaboration Features:** Users can collaborate in-depth, track changes, and communicate in real-time.</a:t>
            </a:r>
          </a:p>
          <a:p>
            <a:pPr algn="just">
              <a:lnSpc>
                <a:spcPts val="3300"/>
              </a:lnSpc>
            </a:pPr>
            <a:r>
              <a:rPr lang="en-US" sz="2799">
                <a:solidFill>
                  <a:srgbClr val="000000"/>
                </a:solidFill>
                <a:latin typeface="Arial"/>
              </a:rPr>
              <a:t> </a:t>
            </a:r>
          </a:p>
          <a:p>
            <a:pPr algn="l">
              <a:lnSpc>
                <a:spcPts val="3300"/>
              </a:lnSpc>
            </a:pPr>
            <a:r>
              <a:rPr lang="en-US" sz="2799">
                <a:solidFill>
                  <a:srgbClr val="000000"/>
                </a:solidFill>
                <a:latin typeface="Arial"/>
              </a:rPr>
              <a:t>- **Integration with External Tools:** Seamless integration</a:t>
            </a:r>
          </a:p>
          <a:p>
            <a:pPr algn="l">
              <a:lnSpc>
                <a:spcPts val="3300"/>
              </a:lnSpc>
            </a:pPr>
            <a:r>
              <a:rPr lang="en-US" sz="2799">
                <a:solidFill>
                  <a:srgbClr val="000000"/>
                </a:solidFill>
                <a:latin typeface="Arial"/>
              </a:rPr>
              <a:t>with external tools enhances functionality and workflow.</a:t>
            </a:r>
          </a:p>
          <a:p>
            <a:pPr algn="r">
              <a:lnSpc>
                <a:spcPts val="3300"/>
              </a:lnSpc>
            </a:pPr>
          </a:p>
          <a:p>
            <a:pPr algn="just">
              <a:lnSpc>
                <a:spcPts val="3300"/>
              </a:lnSpc>
            </a:pPr>
            <a:r>
              <a:rPr lang="en-US" sz="2799">
                <a:solidFill>
                  <a:srgbClr val="000000"/>
                </a:solidFill>
                <a:latin typeface="Arial"/>
              </a:rPr>
              <a:t>- **Enhanced Security Measures:** Robust security protocols ensure the safety and privacy of user data.</a:t>
            </a:r>
          </a:p>
          <a:p>
            <a:pPr algn="just">
              <a:lnSpc>
                <a:spcPts val="3300"/>
              </a:lnSpc>
            </a:pPr>
          </a:p>
          <a:p>
            <a:pPr algn="l">
              <a:lnSpc>
                <a:spcPts val="3300"/>
              </a:lnSpc>
            </a:pPr>
            <a:r>
              <a:rPr lang="en-US" sz="2799">
                <a:solidFill>
                  <a:srgbClr val="000000"/>
                </a:solidFill>
                <a:latin typeface="Arial"/>
              </a:rPr>
              <a:t>- **Mobile Application Support:** The application is accessible via mobile devices, ensuring users can access notes on the go.</a:t>
            </a:r>
          </a:p>
          <a:p>
            <a:pPr algn="r">
              <a:lnSpc>
                <a:spcPts val="3300"/>
              </a:lnSpc>
            </a:pPr>
          </a:p>
          <a:p>
            <a:pPr algn="l">
              <a:lnSpc>
                <a:spcPts val="3300"/>
              </a:lnSpc>
            </a:pPr>
            <a:r>
              <a:rPr lang="en-US" sz="2799">
                <a:solidFill>
                  <a:srgbClr val="000000"/>
                </a:solidFill>
                <a:latin typeface="Arial"/>
              </a:rPr>
              <a:t>- **Offline Access and Synchronization:** Users can access and synchronize notes even without an internet connection.</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4566859" y="125568"/>
            <a:ext cx="2218944" cy="1169289"/>
            <a:chOff x="0" y="0"/>
            <a:chExt cx="2218944" cy="1169289"/>
          </a:xfrm>
        </p:grpSpPr>
        <p:sp>
          <p:nvSpPr>
            <p:cNvPr name="Freeform 3" id="3"/>
            <p:cNvSpPr/>
            <p:nvPr/>
          </p:nvSpPr>
          <p:spPr>
            <a:xfrm flipH="false" flipV="false" rot="0">
              <a:off x="0" y="0"/>
              <a:ext cx="2218944" cy="1169289"/>
            </a:xfrm>
            <a:custGeom>
              <a:avLst/>
              <a:gdLst/>
              <a:ahLst/>
              <a:cxnLst/>
              <a:rect r="r" b="b" t="t" l="l"/>
              <a:pathLst>
                <a:path h="1169289" w="2218944">
                  <a:moveTo>
                    <a:pt x="0" y="0"/>
                  </a:moveTo>
                  <a:lnTo>
                    <a:pt x="0" y="1169289"/>
                  </a:lnTo>
                  <a:lnTo>
                    <a:pt x="2218944" y="1169289"/>
                  </a:lnTo>
                  <a:lnTo>
                    <a:pt x="2218944" y="0"/>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2"/>
            <a:ext cx="2466975" cy="828675"/>
          </a:xfrm>
          <a:custGeom>
            <a:avLst/>
            <a:gdLst/>
            <a:ahLst/>
            <a:cxnLst/>
            <a:rect r="r" b="b" t="t" l="l"/>
            <a:pathLst>
              <a:path h="828675" w="2466975">
                <a:moveTo>
                  <a:pt x="0" y="0"/>
                </a:moveTo>
                <a:lnTo>
                  <a:pt x="2466975" y="0"/>
                </a:lnTo>
                <a:lnTo>
                  <a:pt x="2466975" y="828675"/>
                </a:lnTo>
                <a:lnTo>
                  <a:pt x="0" y="828675"/>
                </a:lnTo>
                <a:lnTo>
                  <a:pt x="0" y="0"/>
                </a:lnTo>
                <a:close/>
              </a:path>
            </a:pathLst>
          </a:custGeom>
          <a:blipFill>
            <a:blip r:embed="rId2"/>
            <a:stretch>
              <a:fillRect l="0" t="0" r="0" b="0"/>
            </a:stretch>
          </a:blipFill>
        </p:spPr>
      </p:sp>
      <p:sp>
        <p:nvSpPr>
          <p:cNvPr name="Freeform 5" id="5"/>
          <p:cNvSpPr/>
          <p:nvPr/>
        </p:nvSpPr>
        <p:spPr>
          <a:xfrm flipH="false" flipV="false" rot="0">
            <a:off x="-88897" y="88935"/>
            <a:ext cx="14744729" cy="990048"/>
          </a:xfrm>
          <a:custGeom>
            <a:avLst/>
            <a:gdLst/>
            <a:ahLst/>
            <a:cxnLst/>
            <a:rect r="r" b="b" t="t" l="l"/>
            <a:pathLst>
              <a:path h="990048" w="14744729">
                <a:moveTo>
                  <a:pt x="0" y="0"/>
                </a:moveTo>
                <a:lnTo>
                  <a:pt x="14744729" y="0"/>
                </a:lnTo>
                <a:lnTo>
                  <a:pt x="14744729" y="990047"/>
                </a:lnTo>
                <a:lnTo>
                  <a:pt x="0" y="99004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0" y="9342301"/>
            <a:ext cx="18288000" cy="28575"/>
          </a:xfrm>
          <a:custGeom>
            <a:avLst/>
            <a:gdLst/>
            <a:ahLst/>
            <a:cxnLst/>
            <a:rect r="r" b="b" t="t" l="l"/>
            <a:pathLst>
              <a:path h="28575" w="18288000">
                <a:moveTo>
                  <a:pt x="0" y="0"/>
                </a:moveTo>
                <a:lnTo>
                  <a:pt x="18288000" y="0"/>
                </a:lnTo>
                <a:lnTo>
                  <a:pt x="18288000" y="28575"/>
                </a:lnTo>
                <a:lnTo>
                  <a:pt x="0" y="2857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7" id="7"/>
          <p:cNvGrpSpPr>
            <a:grpSpLocks noChangeAspect="true"/>
          </p:cNvGrpSpPr>
          <p:nvPr/>
        </p:nvGrpSpPr>
        <p:grpSpPr>
          <a:xfrm rot="0">
            <a:off x="0" y="10172700"/>
            <a:ext cx="18288000" cy="114300"/>
            <a:chOff x="0" y="0"/>
            <a:chExt cx="18288000" cy="114300"/>
          </a:xfrm>
        </p:grpSpPr>
        <p:sp>
          <p:nvSpPr>
            <p:cNvPr name="Freeform 8" id="8"/>
            <p:cNvSpPr/>
            <p:nvPr/>
          </p:nvSpPr>
          <p:spPr>
            <a:xfrm flipH="false" flipV="false" rot="0">
              <a:off x="0" y="0"/>
              <a:ext cx="18288000" cy="114300"/>
            </a:xfrm>
            <a:custGeom>
              <a:avLst/>
              <a:gdLst/>
              <a:ahLst/>
              <a:cxnLst/>
              <a:rect r="r" b="b" t="t" l="l"/>
              <a:pathLst>
                <a:path h="114300" w="18288000">
                  <a:moveTo>
                    <a:pt x="0" y="0"/>
                  </a:moveTo>
                  <a:lnTo>
                    <a:pt x="0" y="114300"/>
                  </a:lnTo>
                  <a:lnTo>
                    <a:pt x="18288000" y="114300"/>
                  </a:lnTo>
                  <a:lnTo>
                    <a:pt x="18288000" y="0"/>
                  </a:lnTo>
                  <a:close/>
                </a:path>
              </a:pathLst>
            </a:custGeom>
            <a:solidFill>
              <a:srgbClr val="213264"/>
            </a:solidFill>
          </p:spPr>
        </p:sp>
      </p:grpSp>
      <p:grpSp>
        <p:nvGrpSpPr>
          <p:cNvPr name="Group 9" id="9"/>
          <p:cNvGrpSpPr>
            <a:grpSpLocks noChangeAspect="true"/>
          </p:cNvGrpSpPr>
          <p:nvPr/>
        </p:nvGrpSpPr>
        <p:grpSpPr>
          <a:xfrm rot="0">
            <a:off x="14816995" y="101632"/>
            <a:ext cx="765905" cy="951957"/>
            <a:chOff x="0" y="0"/>
            <a:chExt cx="765899" cy="951967"/>
          </a:xfrm>
        </p:grpSpPr>
        <p:sp>
          <p:nvSpPr>
            <p:cNvPr name="Freeform 10" id="10"/>
            <p:cNvSpPr/>
            <p:nvPr/>
          </p:nvSpPr>
          <p:spPr>
            <a:xfrm flipH="false" flipV="false" rot="0">
              <a:off x="372237" y="63500"/>
              <a:ext cx="330200" cy="824992"/>
            </a:xfrm>
            <a:custGeom>
              <a:avLst/>
              <a:gdLst/>
              <a:ahLst/>
              <a:cxnLst/>
              <a:rect r="r" b="b" t="t" l="l"/>
              <a:pathLst>
                <a:path h="824992" w="330200">
                  <a:moveTo>
                    <a:pt x="0" y="0"/>
                  </a:moveTo>
                  <a:lnTo>
                    <a:pt x="0" y="824992"/>
                  </a:lnTo>
                  <a:lnTo>
                    <a:pt x="330200" y="824992"/>
                  </a:lnTo>
                  <a:lnTo>
                    <a:pt x="330200" y="0"/>
                  </a:lnTo>
                  <a:close/>
                </a:path>
              </a:pathLst>
            </a:custGeom>
            <a:solidFill>
              <a:srgbClr val="841910"/>
            </a:solidFill>
          </p:spPr>
        </p:sp>
        <p:sp>
          <p:nvSpPr>
            <p:cNvPr name="Freeform 11" id="11"/>
            <p:cNvSpPr/>
            <p:nvPr/>
          </p:nvSpPr>
          <p:spPr>
            <a:xfrm flipH="false" flipV="false" rot="0">
              <a:off x="63500" y="63500"/>
              <a:ext cx="207137" cy="824992"/>
            </a:xfrm>
            <a:custGeom>
              <a:avLst/>
              <a:gdLst/>
              <a:ahLst/>
              <a:cxnLst/>
              <a:rect r="r" b="b" t="t" l="l"/>
              <a:pathLst>
                <a:path h="824992" w="207137">
                  <a:moveTo>
                    <a:pt x="0" y="0"/>
                  </a:moveTo>
                  <a:lnTo>
                    <a:pt x="0" y="824992"/>
                  </a:lnTo>
                  <a:lnTo>
                    <a:pt x="207137" y="824992"/>
                  </a:lnTo>
                  <a:lnTo>
                    <a:pt x="207137" y="0"/>
                  </a:lnTo>
                  <a:close/>
                </a:path>
              </a:pathLst>
            </a:custGeom>
            <a:solidFill>
              <a:srgbClr val="213264"/>
            </a:solidFill>
          </p:spPr>
        </p:sp>
      </p:grpSp>
      <p:sp>
        <p:nvSpPr>
          <p:cNvPr name="TextBox 12" id="12"/>
          <p:cNvSpPr txBox="true"/>
          <p:nvPr/>
        </p:nvSpPr>
        <p:spPr>
          <a:xfrm rot="0">
            <a:off x="276396" y="131721"/>
            <a:ext cx="6631238" cy="668655"/>
          </a:xfrm>
          <a:prstGeom prst="rect">
            <a:avLst/>
          </a:prstGeom>
        </p:spPr>
        <p:txBody>
          <a:bodyPr anchor="t" rtlCol="false" tIns="0" lIns="0" bIns="0" rIns="0">
            <a:spAutoFit/>
          </a:bodyPr>
          <a:lstStyle/>
          <a:p>
            <a:pPr algn="l">
              <a:lnSpc>
                <a:spcPts val="5040"/>
              </a:lnSpc>
            </a:pPr>
            <a:r>
              <a:rPr lang="en-US" sz="3600">
                <a:solidFill>
                  <a:srgbClr val="FFFFFF"/>
                </a:solidFill>
                <a:latin typeface="Arial"/>
              </a:rPr>
              <a:t>Next Gen Employability Program</a:t>
            </a:r>
          </a:p>
        </p:txBody>
      </p:sp>
      <p:sp>
        <p:nvSpPr>
          <p:cNvPr name="TextBox 13" id="13"/>
          <p:cNvSpPr txBox="true"/>
          <p:nvPr/>
        </p:nvSpPr>
        <p:spPr>
          <a:xfrm rot="0">
            <a:off x="6738814" y="1288980"/>
            <a:ext cx="3319262" cy="891540"/>
          </a:xfrm>
          <a:prstGeom prst="rect">
            <a:avLst/>
          </a:prstGeom>
        </p:spPr>
        <p:txBody>
          <a:bodyPr anchor="t" rtlCol="false" tIns="0" lIns="0" bIns="0" rIns="0">
            <a:spAutoFit/>
          </a:bodyPr>
          <a:lstStyle/>
          <a:p>
            <a:pPr algn="l">
              <a:lnSpc>
                <a:spcPts val="6719"/>
              </a:lnSpc>
            </a:pPr>
            <a:r>
              <a:rPr lang="en-US" sz="4800">
                <a:solidFill>
                  <a:srgbClr val="00B0F0"/>
                </a:solidFill>
                <a:latin typeface="Arial Bold"/>
              </a:rPr>
              <a:t>Conclusion</a:t>
            </a:r>
          </a:p>
        </p:txBody>
      </p:sp>
      <p:sp>
        <p:nvSpPr>
          <p:cNvPr name="TextBox 14" id="14"/>
          <p:cNvSpPr txBox="true"/>
          <p:nvPr/>
        </p:nvSpPr>
        <p:spPr>
          <a:xfrm rot="0">
            <a:off x="2042179" y="2421141"/>
            <a:ext cx="14401800" cy="3818858"/>
          </a:xfrm>
          <a:prstGeom prst="rect">
            <a:avLst/>
          </a:prstGeom>
        </p:spPr>
        <p:txBody>
          <a:bodyPr anchor="t" rtlCol="false" tIns="0" lIns="0" bIns="0" rIns="0">
            <a:spAutoFit/>
          </a:bodyPr>
          <a:lstStyle/>
          <a:p>
            <a:pPr algn="just">
              <a:lnSpc>
                <a:spcPts val="3300"/>
              </a:lnSpc>
            </a:pPr>
            <a:r>
              <a:rPr lang="en-US" sz="2799">
                <a:solidFill>
                  <a:srgbClr val="000000"/>
                </a:solidFill>
                <a:latin typeface="Arial"/>
              </a:rPr>
              <a:t>In summary, the Notes Sharing Web Application, developed on Django, offers a comprehensive solution to note-taking challenges. With its centralized platform, robust security measures, advanced collaboration features, and user-friendly interface, the app streamlines workflows and fosters seamless knowledge sharing. </a:t>
            </a:r>
          </a:p>
          <a:p>
            <a:pPr algn="just">
              <a:lnSpc>
                <a:spcPts val="3300"/>
              </a:lnSpc>
            </a:pPr>
          </a:p>
          <a:p>
            <a:pPr algn="just">
              <a:lnSpc>
                <a:spcPts val="3300"/>
              </a:lnSpc>
            </a:pPr>
            <a:r>
              <a:rPr lang="en-US" sz="2799">
                <a:solidFill>
                  <a:srgbClr val="000000"/>
                </a:solidFill>
                <a:latin typeface="Arial"/>
              </a:rPr>
              <a:t>Ultimately, it serves as a valuable tool for individuals, teams, and organizations looking to enhance productivity and collaboration. Through ongoing refinement and innovation, the application continues to evolve, remaining a vital asset for users striving for excellence in productivity and collaboration.</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4566859" y="125568"/>
            <a:ext cx="2218944" cy="1169289"/>
            <a:chOff x="0" y="0"/>
            <a:chExt cx="2218944" cy="1169289"/>
          </a:xfrm>
        </p:grpSpPr>
        <p:sp>
          <p:nvSpPr>
            <p:cNvPr name="Freeform 3" id="3"/>
            <p:cNvSpPr/>
            <p:nvPr/>
          </p:nvSpPr>
          <p:spPr>
            <a:xfrm flipH="false" flipV="false" rot="0">
              <a:off x="0" y="0"/>
              <a:ext cx="2218944" cy="1169289"/>
            </a:xfrm>
            <a:custGeom>
              <a:avLst/>
              <a:gdLst/>
              <a:ahLst/>
              <a:cxnLst/>
              <a:rect r="r" b="b" t="t" l="l"/>
              <a:pathLst>
                <a:path h="1169289" w="2218944">
                  <a:moveTo>
                    <a:pt x="0" y="0"/>
                  </a:moveTo>
                  <a:lnTo>
                    <a:pt x="0" y="1169289"/>
                  </a:lnTo>
                  <a:lnTo>
                    <a:pt x="2218944" y="1169289"/>
                  </a:lnTo>
                  <a:lnTo>
                    <a:pt x="2218944" y="0"/>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2"/>
            <a:ext cx="2466975" cy="828675"/>
          </a:xfrm>
          <a:custGeom>
            <a:avLst/>
            <a:gdLst/>
            <a:ahLst/>
            <a:cxnLst/>
            <a:rect r="r" b="b" t="t" l="l"/>
            <a:pathLst>
              <a:path h="828675" w="2466975">
                <a:moveTo>
                  <a:pt x="0" y="0"/>
                </a:moveTo>
                <a:lnTo>
                  <a:pt x="2466975" y="0"/>
                </a:lnTo>
                <a:lnTo>
                  <a:pt x="2466975" y="828675"/>
                </a:lnTo>
                <a:lnTo>
                  <a:pt x="0" y="828675"/>
                </a:lnTo>
                <a:lnTo>
                  <a:pt x="0" y="0"/>
                </a:lnTo>
                <a:close/>
              </a:path>
            </a:pathLst>
          </a:custGeom>
          <a:blipFill>
            <a:blip r:embed="rId2"/>
            <a:stretch>
              <a:fillRect l="0" t="0" r="0" b="0"/>
            </a:stretch>
          </a:blipFill>
        </p:spPr>
      </p:sp>
      <p:sp>
        <p:nvSpPr>
          <p:cNvPr name="Freeform 5" id="5"/>
          <p:cNvSpPr/>
          <p:nvPr/>
        </p:nvSpPr>
        <p:spPr>
          <a:xfrm flipH="false" flipV="false" rot="0">
            <a:off x="-88897" y="88935"/>
            <a:ext cx="14744729" cy="990048"/>
          </a:xfrm>
          <a:custGeom>
            <a:avLst/>
            <a:gdLst/>
            <a:ahLst/>
            <a:cxnLst/>
            <a:rect r="r" b="b" t="t" l="l"/>
            <a:pathLst>
              <a:path h="990048" w="14744729">
                <a:moveTo>
                  <a:pt x="0" y="0"/>
                </a:moveTo>
                <a:lnTo>
                  <a:pt x="14744729" y="0"/>
                </a:lnTo>
                <a:lnTo>
                  <a:pt x="14744729" y="990047"/>
                </a:lnTo>
                <a:lnTo>
                  <a:pt x="0" y="99004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a:grpSpLocks noChangeAspect="true"/>
          </p:cNvGrpSpPr>
          <p:nvPr/>
        </p:nvGrpSpPr>
        <p:grpSpPr>
          <a:xfrm rot="0">
            <a:off x="7009057" y="4669012"/>
            <a:ext cx="4296346" cy="948976"/>
            <a:chOff x="0" y="0"/>
            <a:chExt cx="4296346" cy="948969"/>
          </a:xfrm>
        </p:grpSpPr>
        <p:sp>
          <p:nvSpPr>
            <p:cNvPr name="Freeform 7" id="7"/>
            <p:cNvSpPr/>
            <p:nvPr/>
          </p:nvSpPr>
          <p:spPr>
            <a:xfrm flipH="false" flipV="false" rot="0">
              <a:off x="0" y="0"/>
              <a:ext cx="4296410" cy="948944"/>
            </a:xfrm>
            <a:custGeom>
              <a:avLst/>
              <a:gdLst/>
              <a:ahLst/>
              <a:cxnLst/>
              <a:rect r="r" b="b" t="t" l="l"/>
              <a:pathLst>
                <a:path h="948944" w="4296410">
                  <a:moveTo>
                    <a:pt x="0" y="0"/>
                  </a:moveTo>
                  <a:lnTo>
                    <a:pt x="0" y="948944"/>
                  </a:lnTo>
                  <a:lnTo>
                    <a:pt x="4296410" y="948944"/>
                  </a:lnTo>
                  <a:lnTo>
                    <a:pt x="4296410" y="0"/>
                  </a:lnTo>
                  <a:close/>
                </a:path>
              </a:pathLst>
            </a:custGeom>
            <a:solidFill>
              <a:srgbClr val="00B0F0"/>
            </a:solidFill>
          </p:spPr>
        </p:sp>
      </p:grpSp>
      <p:grpSp>
        <p:nvGrpSpPr>
          <p:cNvPr name="Group 8" id="8"/>
          <p:cNvGrpSpPr>
            <a:grpSpLocks noChangeAspect="true"/>
          </p:cNvGrpSpPr>
          <p:nvPr/>
        </p:nvGrpSpPr>
        <p:grpSpPr>
          <a:xfrm rot="0">
            <a:off x="0" y="10172700"/>
            <a:ext cx="18288000" cy="114300"/>
            <a:chOff x="0" y="0"/>
            <a:chExt cx="18288000" cy="114300"/>
          </a:xfrm>
        </p:grpSpPr>
        <p:sp>
          <p:nvSpPr>
            <p:cNvPr name="Freeform 9" id="9"/>
            <p:cNvSpPr/>
            <p:nvPr/>
          </p:nvSpPr>
          <p:spPr>
            <a:xfrm flipH="false" flipV="false" rot="0">
              <a:off x="0" y="0"/>
              <a:ext cx="18288000" cy="114300"/>
            </a:xfrm>
            <a:custGeom>
              <a:avLst/>
              <a:gdLst/>
              <a:ahLst/>
              <a:cxnLst/>
              <a:rect r="r" b="b" t="t" l="l"/>
              <a:pathLst>
                <a:path h="114300" w="18288000">
                  <a:moveTo>
                    <a:pt x="0" y="0"/>
                  </a:moveTo>
                  <a:lnTo>
                    <a:pt x="0" y="114300"/>
                  </a:lnTo>
                  <a:lnTo>
                    <a:pt x="18288000" y="114300"/>
                  </a:lnTo>
                  <a:lnTo>
                    <a:pt x="18288000" y="0"/>
                  </a:lnTo>
                  <a:close/>
                </a:path>
              </a:pathLst>
            </a:custGeom>
            <a:solidFill>
              <a:srgbClr val="213264"/>
            </a:solidFill>
          </p:spPr>
        </p:sp>
      </p:grpSp>
      <p:grpSp>
        <p:nvGrpSpPr>
          <p:cNvPr name="Group 10" id="10"/>
          <p:cNvGrpSpPr>
            <a:grpSpLocks noChangeAspect="true"/>
          </p:cNvGrpSpPr>
          <p:nvPr/>
        </p:nvGrpSpPr>
        <p:grpSpPr>
          <a:xfrm rot="0">
            <a:off x="14816995" y="101632"/>
            <a:ext cx="765905" cy="951957"/>
            <a:chOff x="0" y="0"/>
            <a:chExt cx="765899" cy="951967"/>
          </a:xfrm>
        </p:grpSpPr>
        <p:sp>
          <p:nvSpPr>
            <p:cNvPr name="Freeform 11" id="11"/>
            <p:cNvSpPr/>
            <p:nvPr/>
          </p:nvSpPr>
          <p:spPr>
            <a:xfrm flipH="false" flipV="false" rot="0">
              <a:off x="372237" y="63500"/>
              <a:ext cx="330200" cy="824992"/>
            </a:xfrm>
            <a:custGeom>
              <a:avLst/>
              <a:gdLst/>
              <a:ahLst/>
              <a:cxnLst/>
              <a:rect r="r" b="b" t="t" l="l"/>
              <a:pathLst>
                <a:path h="824992" w="330200">
                  <a:moveTo>
                    <a:pt x="0" y="0"/>
                  </a:moveTo>
                  <a:lnTo>
                    <a:pt x="0" y="824992"/>
                  </a:lnTo>
                  <a:lnTo>
                    <a:pt x="330200" y="824992"/>
                  </a:lnTo>
                  <a:lnTo>
                    <a:pt x="330200" y="0"/>
                  </a:lnTo>
                  <a:close/>
                </a:path>
              </a:pathLst>
            </a:custGeom>
            <a:solidFill>
              <a:srgbClr val="841910"/>
            </a:solidFill>
          </p:spPr>
        </p:sp>
        <p:sp>
          <p:nvSpPr>
            <p:cNvPr name="Freeform 12" id="12"/>
            <p:cNvSpPr/>
            <p:nvPr/>
          </p:nvSpPr>
          <p:spPr>
            <a:xfrm flipH="false" flipV="false" rot="0">
              <a:off x="63500" y="63500"/>
              <a:ext cx="207137" cy="824992"/>
            </a:xfrm>
            <a:custGeom>
              <a:avLst/>
              <a:gdLst/>
              <a:ahLst/>
              <a:cxnLst/>
              <a:rect r="r" b="b" t="t" l="l"/>
              <a:pathLst>
                <a:path h="824992" w="207137">
                  <a:moveTo>
                    <a:pt x="0" y="0"/>
                  </a:moveTo>
                  <a:lnTo>
                    <a:pt x="0" y="824992"/>
                  </a:lnTo>
                  <a:lnTo>
                    <a:pt x="207137" y="824992"/>
                  </a:lnTo>
                  <a:lnTo>
                    <a:pt x="207137" y="0"/>
                  </a:lnTo>
                  <a:close/>
                </a:path>
              </a:pathLst>
            </a:custGeom>
            <a:solidFill>
              <a:srgbClr val="213264"/>
            </a:solidFill>
          </p:spPr>
        </p:sp>
      </p:grpSp>
      <p:sp>
        <p:nvSpPr>
          <p:cNvPr name="TextBox 13" id="13"/>
          <p:cNvSpPr txBox="true"/>
          <p:nvPr/>
        </p:nvSpPr>
        <p:spPr>
          <a:xfrm rot="0">
            <a:off x="276396" y="131721"/>
            <a:ext cx="6631238" cy="668655"/>
          </a:xfrm>
          <a:prstGeom prst="rect">
            <a:avLst/>
          </a:prstGeom>
        </p:spPr>
        <p:txBody>
          <a:bodyPr anchor="t" rtlCol="false" tIns="0" lIns="0" bIns="0" rIns="0">
            <a:spAutoFit/>
          </a:bodyPr>
          <a:lstStyle/>
          <a:p>
            <a:pPr algn="l">
              <a:lnSpc>
                <a:spcPts val="5040"/>
              </a:lnSpc>
            </a:pPr>
            <a:r>
              <a:rPr lang="en-US" sz="3600">
                <a:solidFill>
                  <a:srgbClr val="FFFFFF"/>
                </a:solidFill>
                <a:latin typeface="Arial"/>
              </a:rPr>
              <a:t>Next Gen Employability Program</a:t>
            </a:r>
          </a:p>
        </p:txBody>
      </p:sp>
      <p:sp>
        <p:nvSpPr>
          <p:cNvPr name="TextBox 14" id="14"/>
          <p:cNvSpPr txBox="true"/>
          <p:nvPr/>
        </p:nvSpPr>
        <p:spPr>
          <a:xfrm rot="0">
            <a:off x="7047157" y="4690520"/>
            <a:ext cx="4137155" cy="1041502"/>
          </a:xfrm>
          <a:prstGeom prst="rect">
            <a:avLst/>
          </a:prstGeom>
        </p:spPr>
        <p:txBody>
          <a:bodyPr anchor="t" rtlCol="false" tIns="0" lIns="0" bIns="0" rIns="0">
            <a:spAutoFit/>
          </a:bodyPr>
          <a:lstStyle/>
          <a:p>
            <a:pPr algn="l">
              <a:lnSpc>
                <a:spcPts val="8400"/>
              </a:lnSpc>
            </a:pPr>
            <a:r>
              <a:rPr lang="en-US" sz="6000">
                <a:solidFill>
                  <a:srgbClr val="223366"/>
                </a:solidFill>
                <a:latin typeface="Arimo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4566859" y="125568"/>
            <a:ext cx="2218944" cy="1169289"/>
            <a:chOff x="0" y="0"/>
            <a:chExt cx="2218944" cy="1169289"/>
          </a:xfrm>
        </p:grpSpPr>
        <p:sp>
          <p:nvSpPr>
            <p:cNvPr name="Freeform 3" id="3"/>
            <p:cNvSpPr/>
            <p:nvPr/>
          </p:nvSpPr>
          <p:spPr>
            <a:xfrm flipH="false" flipV="false" rot="0">
              <a:off x="0" y="0"/>
              <a:ext cx="2218944" cy="1169289"/>
            </a:xfrm>
            <a:custGeom>
              <a:avLst/>
              <a:gdLst/>
              <a:ahLst/>
              <a:cxnLst/>
              <a:rect r="r" b="b" t="t" l="l"/>
              <a:pathLst>
                <a:path h="1169289" w="2218944">
                  <a:moveTo>
                    <a:pt x="0" y="0"/>
                  </a:moveTo>
                  <a:lnTo>
                    <a:pt x="0" y="1169289"/>
                  </a:lnTo>
                  <a:lnTo>
                    <a:pt x="2218944" y="1169289"/>
                  </a:lnTo>
                  <a:lnTo>
                    <a:pt x="2218944" y="0"/>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2"/>
            <a:ext cx="2466975" cy="828675"/>
          </a:xfrm>
          <a:custGeom>
            <a:avLst/>
            <a:gdLst/>
            <a:ahLst/>
            <a:cxnLst/>
            <a:rect r="r" b="b" t="t" l="l"/>
            <a:pathLst>
              <a:path h="828675" w="2466975">
                <a:moveTo>
                  <a:pt x="0" y="0"/>
                </a:moveTo>
                <a:lnTo>
                  <a:pt x="2466975" y="0"/>
                </a:lnTo>
                <a:lnTo>
                  <a:pt x="2466975" y="828675"/>
                </a:lnTo>
                <a:lnTo>
                  <a:pt x="0" y="828675"/>
                </a:lnTo>
                <a:lnTo>
                  <a:pt x="0" y="0"/>
                </a:lnTo>
                <a:close/>
              </a:path>
            </a:pathLst>
          </a:custGeom>
          <a:blipFill>
            <a:blip r:embed="rId2"/>
            <a:stretch>
              <a:fillRect l="0" t="0" r="0" b="0"/>
            </a:stretch>
          </a:blipFill>
        </p:spPr>
      </p:sp>
      <p:sp>
        <p:nvSpPr>
          <p:cNvPr name="Freeform 5" id="5"/>
          <p:cNvSpPr/>
          <p:nvPr/>
        </p:nvSpPr>
        <p:spPr>
          <a:xfrm flipH="false" flipV="false" rot="0">
            <a:off x="-88897" y="88935"/>
            <a:ext cx="14744729" cy="990048"/>
          </a:xfrm>
          <a:custGeom>
            <a:avLst/>
            <a:gdLst/>
            <a:ahLst/>
            <a:cxnLst/>
            <a:rect r="r" b="b" t="t" l="l"/>
            <a:pathLst>
              <a:path h="990048" w="14744729">
                <a:moveTo>
                  <a:pt x="0" y="0"/>
                </a:moveTo>
                <a:lnTo>
                  <a:pt x="14744729" y="0"/>
                </a:lnTo>
                <a:lnTo>
                  <a:pt x="14744729" y="990047"/>
                </a:lnTo>
                <a:lnTo>
                  <a:pt x="0" y="99004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a:grpSpLocks noChangeAspect="true"/>
          </p:cNvGrpSpPr>
          <p:nvPr/>
        </p:nvGrpSpPr>
        <p:grpSpPr>
          <a:xfrm rot="0">
            <a:off x="0" y="10172700"/>
            <a:ext cx="18288000" cy="114300"/>
            <a:chOff x="0" y="0"/>
            <a:chExt cx="18288000" cy="114300"/>
          </a:xfrm>
        </p:grpSpPr>
        <p:sp>
          <p:nvSpPr>
            <p:cNvPr name="Freeform 7" id="7"/>
            <p:cNvSpPr/>
            <p:nvPr/>
          </p:nvSpPr>
          <p:spPr>
            <a:xfrm flipH="false" flipV="false" rot="0">
              <a:off x="0" y="0"/>
              <a:ext cx="18288000" cy="114300"/>
            </a:xfrm>
            <a:custGeom>
              <a:avLst/>
              <a:gdLst/>
              <a:ahLst/>
              <a:cxnLst/>
              <a:rect r="r" b="b" t="t" l="l"/>
              <a:pathLst>
                <a:path h="114300" w="18288000">
                  <a:moveTo>
                    <a:pt x="0" y="0"/>
                  </a:moveTo>
                  <a:lnTo>
                    <a:pt x="0" y="114300"/>
                  </a:lnTo>
                  <a:lnTo>
                    <a:pt x="18288000" y="114300"/>
                  </a:lnTo>
                  <a:lnTo>
                    <a:pt x="18288000" y="0"/>
                  </a:lnTo>
                  <a:close/>
                </a:path>
              </a:pathLst>
            </a:custGeom>
            <a:solidFill>
              <a:srgbClr val="213264"/>
            </a:solidFill>
          </p:spPr>
        </p:sp>
      </p:grpSp>
      <p:grpSp>
        <p:nvGrpSpPr>
          <p:cNvPr name="Group 8" id="8"/>
          <p:cNvGrpSpPr>
            <a:grpSpLocks noChangeAspect="true"/>
          </p:cNvGrpSpPr>
          <p:nvPr/>
        </p:nvGrpSpPr>
        <p:grpSpPr>
          <a:xfrm rot="0">
            <a:off x="14816995" y="101632"/>
            <a:ext cx="765905" cy="951957"/>
            <a:chOff x="0" y="0"/>
            <a:chExt cx="765899" cy="951967"/>
          </a:xfrm>
        </p:grpSpPr>
        <p:sp>
          <p:nvSpPr>
            <p:cNvPr name="Freeform 9" id="9"/>
            <p:cNvSpPr/>
            <p:nvPr/>
          </p:nvSpPr>
          <p:spPr>
            <a:xfrm flipH="false" flipV="false" rot="0">
              <a:off x="372237" y="63500"/>
              <a:ext cx="330200" cy="824992"/>
            </a:xfrm>
            <a:custGeom>
              <a:avLst/>
              <a:gdLst/>
              <a:ahLst/>
              <a:cxnLst/>
              <a:rect r="r" b="b" t="t" l="l"/>
              <a:pathLst>
                <a:path h="824992" w="330200">
                  <a:moveTo>
                    <a:pt x="0" y="0"/>
                  </a:moveTo>
                  <a:lnTo>
                    <a:pt x="0" y="824992"/>
                  </a:lnTo>
                  <a:lnTo>
                    <a:pt x="330200" y="824992"/>
                  </a:lnTo>
                  <a:lnTo>
                    <a:pt x="330200" y="0"/>
                  </a:lnTo>
                  <a:close/>
                </a:path>
              </a:pathLst>
            </a:custGeom>
            <a:solidFill>
              <a:srgbClr val="841910"/>
            </a:solidFill>
          </p:spPr>
        </p:sp>
        <p:sp>
          <p:nvSpPr>
            <p:cNvPr name="Freeform 10" id="10"/>
            <p:cNvSpPr/>
            <p:nvPr/>
          </p:nvSpPr>
          <p:spPr>
            <a:xfrm flipH="false" flipV="false" rot="0">
              <a:off x="63500" y="63500"/>
              <a:ext cx="207137" cy="824992"/>
            </a:xfrm>
            <a:custGeom>
              <a:avLst/>
              <a:gdLst/>
              <a:ahLst/>
              <a:cxnLst/>
              <a:rect r="r" b="b" t="t" l="l"/>
              <a:pathLst>
                <a:path h="824992" w="207137">
                  <a:moveTo>
                    <a:pt x="0" y="0"/>
                  </a:moveTo>
                  <a:lnTo>
                    <a:pt x="0" y="824992"/>
                  </a:lnTo>
                  <a:lnTo>
                    <a:pt x="207137" y="824992"/>
                  </a:lnTo>
                  <a:lnTo>
                    <a:pt x="207137" y="0"/>
                  </a:lnTo>
                  <a:close/>
                </a:path>
              </a:pathLst>
            </a:custGeom>
            <a:solidFill>
              <a:srgbClr val="213264"/>
            </a:solidFill>
          </p:spPr>
        </p:sp>
      </p:grpSp>
      <p:sp>
        <p:nvSpPr>
          <p:cNvPr name="Freeform 11" id="11" descr="A blue and white rectangle with a white border  Description automatically generated"/>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5"/>
            <a:stretch>
              <a:fillRect l="0" t="0" r="0" b="0"/>
            </a:stretch>
          </a:blipFill>
        </p:spPr>
      </p:sp>
      <p:sp>
        <p:nvSpPr>
          <p:cNvPr name="Freeform 12" id="12"/>
          <p:cNvSpPr/>
          <p:nvPr/>
        </p:nvSpPr>
        <p:spPr>
          <a:xfrm flipH="false" flipV="false" rot="0">
            <a:off x="1823723" y="5986777"/>
            <a:ext cx="14631457" cy="1239041"/>
          </a:xfrm>
          <a:custGeom>
            <a:avLst/>
            <a:gdLst/>
            <a:ahLst/>
            <a:cxnLst/>
            <a:rect r="r" b="b" t="t" l="l"/>
            <a:pathLst>
              <a:path h="1239041" w="14631457">
                <a:moveTo>
                  <a:pt x="0" y="0"/>
                </a:moveTo>
                <a:lnTo>
                  <a:pt x="14631457" y="0"/>
                </a:lnTo>
                <a:lnTo>
                  <a:pt x="14631457" y="1239040"/>
                </a:lnTo>
                <a:lnTo>
                  <a:pt x="0" y="123904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3" id="13"/>
          <p:cNvSpPr txBox="true"/>
          <p:nvPr/>
        </p:nvSpPr>
        <p:spPr>
          <a:xfrm rot="0">
            <a:off x="276396" y="131721"/>
            <a:ext cx="6631238" cy="668655"/>
          </a:xfrm>
          <a:prstGeom prst="rect">
            <a:avLst/>
          </a:prstGeom>
        </p:spPr>
        <p:txBody>
          <a:bodyPr anchor="t" rtlCol="false" tIns="0" lIns="0" bIns="0" rIns="0">
            <a:spAutoFit/>
          </a:bodyPr>
          <a:lstStyle/>
          <a:p>
            <a:pPr algn="l">
              <a:lnSpc>
                <a:spcPts val="5040"/>
              </a:lnSpc>
            </a:pPr>
            <a:r>
              <a:rPr lang="en-US" sz="3600">
                <a:solidFill>
                  <a:srgbClr val="FFFFFF"/>
                </a:solidFill>
                <a:latin typeface="Arial"/>
              </a:rPr>
              <a:t>Next Gen Employability Program</a:t>
            </a:r>
          </a:p>
        </p:txBody>
      </p:sp>
      <p:sp>
        <p:nvSpPr>
          <p:cNvPr name="TextBox 14" id="14"/>
          <p:cNvSpPr txBox="true"/>
          <p:nvPr/>
        </p:nvSpPr>
        <p:spPr>
          <a:xfrm rot="0">
            <a:off x="4881239" y="1810360"/>
            <a:ext cx="8494957" cy="736568"/>
          </a:xfrm>
          <a:prstGeom prst="rect">
            <a:avLst/>
          </a:prstGeom>
        </p:spPr>
        <p:txBody>
          <a:bodyPr anchor="t" rtlCol="false" tIns="0" lIns="0" bIns="0" rIns="0">
            <a:spAutoFit/>
          </a:bodyPr>
          <a:lstStyle/>
          <a:p>
            <a:pPr algn="l">
              <a:lnSpc>
                <a:spcPts val="5599"/>
              </a:lnSpc>
            </a:pPr>
            <a:r>
              <a:rPr lang="en-US" sz="3999">
                <a:solidFill>
                  <a:srgbClr val="213164"/>
                </a:solidFill>
                <a:latin typeface="Arial Bold"/>
              </a:rPr>
              <a:t>CAPSTONE PROJECT SHOWCASE</a:t>
            </a:r>
          </a:p>
        </p:txBody>
      </p:sp>
      <p:sp>
        <p:nvSpPr>
          <p:cNvPr name="TextBox 15" id="15"/>
          <p:cNvSpPr txBox="true"/>
          <p:nvPr/>
        </p:nvSpPr>
        <p:spPr>
          <a:xfrm rot="0">
            <a:off x="3473663" y="5009321"/>
            <a:ext cx="11017253" cy="1844507"/>
          </a:xfrm>
          <a:prstGeom prst="rect">
            <a:avLst/>
          </a:prstGeom>
        </p:spPr>
        <p:txBody>
          <a:bodyPr anchor="t" rtlCol="false" tIns="0" lIns="0" bIns="0" rIns="0">
            <a:spAutoFit/>
          </a:bodyPr>
          <a:lstStyle/>
          <a:p>
            <a:pPr algn="l">
              <a:lnSpc>
                <a:spcPts val="7544"/>
              </a:lnSpc>
            </a:pPr>
            <a:r>
              <a:rPr lang="en-US" sz="3199">
                <a:solidFill>
                  <a:srgbClr val="FFFFFF"/>
                </a:solidFill>
                <a:latin typeface="Arial Bold"/>
              </a:rPr>
              <a:t>Project Title</a:t>
            </a:r>
          </a:p>
          <a:p>
            <a:pPr algn="l">
              <a:lnSpc>
                <a:spcPts val="7544"/>
              </a:lnSpc>
            </a:pPr>
            <a:r>
              <a:rPr lang="en-US" sz="3199">
                <a:solidFill>
                  <a:srgbClr val="000000"/>
                </a:solidFill>
                <a:latin typeface="Arial Bold"/>
              </a:rPr>
              <a:t>Notes Sharing Web Application using Django Framework</a:t>
            </a:r>
          </a:p>
        </p:txBody>
      </p:sp>
      <p:sp>
        <p:nvSpPr>
          <p:cNvPr name="TextBox 16" id="16"/>
          <p:cNvSpPr txBox="true"/>
          <p:nvPr/>
        </p:nvSpPr>
        <p:spPr>
          <a:xfrm rot="0">
            <a:off x="2858281" y="8010744"/>
            <a:ext cx="12571343" cy="1048312"/>
          </a:xfrm>
          <a:prstGeom prst="rect">
            <a:avLst/>
          </a:prstGeom>
        </p:spPr>
        <p:txBody>
          <a:bodyPr anchor="t" rtlCol="false" tIns="0" lIns="0" bIns="0" rIns="0">
            <a:spAutoFit/>
          </a:bodyPr>
          <a:lstStyle/>
          <a:p>
            <a:pPr algn="ctr">
              <a:lnSpc>
                <a:spcPts val="3973"/>
              </a:lnSpc>
            </a:pPr>
            <a:r>
              <a:rPr lang="en-US" sz="3199">
                <a:solidFill>
                  <a:srgbClr val="FFFFFF"/>
                </a:solidFill>
                <a:latin typeface="Arial"/>
              </a:rPr>
              <a:t>Abstract | Problem Statement | Project Overview | Proposed Solution | Technology Used | Modelling &amp; Results | Conclusion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4566859" y="125568"/>
            <a:ext cx="2218944" cy="1169289"/>
            <a:chOff x="0" y="0"/>
            <a:chExt cx="2218944" cy="1169289"/>
          </a:xfrm>
        </p:grpSpPr>
        <p:sp>
          <p:nvSpPr>
            <p:cNvPr name="Freeform 3" id="3"/>
            <p:cNvSpPr/>
            <p:nvPr/>
          </p:nvSpPr>
          <p:spPr>
            <a:xfrm flipH="false" flipV="false" rot="0">
              <a:off x="0" y="0"/>
              <a:ext cx="2218944" cy="1169289"/>
            </a:xfrm>
            <a:custGeom>
              <a:avLst/>
              <a:gdLst/>
              <a:ahLst/>
              <a:cxnLst/>
              <a:rect r="r" b="b" t="t" l="l"/>
              <a:pathLst>
                <a:path h="1169289" w="2218944">
                  <a:moveTo>
                    <a:pt x="0" y="0"/>
                  </a:moveTo>
                  <a:lnTo>
                    <a:pt x="0" y="1169289"/>
                  </a:lnTo>
                  <a:lnTo>
                    <a:pt x="2218944" y="1169289"/>
                  </a:lnTo>
                  <a:lnTo>
                    <a:pt x="2218944" y="0"/>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2"/>
            <a:ext cx="2466975" cy="828675"/>
          </a:xfrm>
          <a:custGeom>
            <a:avLst/>
            <a:gdLst/>
            <a:ahLst/>
            <a:cxnLst/>
            <a:rect r="r" b="b" t="t" l="l"/>
            <a:pathLst>
              <a:path h="828675" w="2466975">
                <a:moveTo>
                  <a:pt x="0" y="0"/>
                </a:moveTo>
                <a:lnTo>
                  <a:pt x="2466975" y="0"/>
                </a:lnTo>
                <a:lnTo>
                  <a:pt x="2466975" y="828675"/>
                </a:lnTo>
                <a:lnTo>
                  <a:pt x="0" y="828675"/>
                </a:lnTo>
                <a:lnTo>
                  <a:pt x="0" y="0"/>
                </a:lnTo>
                <a:close/>
              </a:path>
            </a:pathLst>
          </a:custGeom>
          <a:blipFill>
            <a:blip r:embed="rId2"/>
            <a:stretch>
              <a:fillRect l="0" t="0" r="0" b="0"/>
            </a:stretch>
          </a:blipFill>
        </p:spPr>
      </p:sp>
      <p:sp>
        <p:nvSpPr>
          <p:cNvPr name="Freeform 5" id="5"/>
          <p:cNvSpPr/>
          <p:nvPr/>
        </p:nvSpPr>
        <p:spPr>
          <a:xfrm flipH="false" flipV="false" rot="0">
            <a:off x="-88897" y="88935"/>
            <a:ext cx="14744729" cy="990048"/>
          </a:xfrm>
          <a:custGeom>
            <a:avLst/>
            <a:gdLst/>
            <a:ahLst/>
            <a:cxnLst/>
            <a:rect r="r" b="b" t="t" l="l"/>
            <a:pathLst>
              <a:path h="990048" w="14744729">
                <a:moveTo>
                  <a:pt x="0" y="0"/>
                </a:moveTo>
                <a:lnTo>
                  <a:pt x="14744729" y="0"/>
                </a:lnTo>
                <a:lnTo>
                  <a:pt x="14744729" y="990047"/>
                </a:lnTo>
                <a:lnTo>
                  <a:pt x="0" y="99004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0" y="9342301"/>
            <a:ext cx="18288000" cy="28575"/>
          </a:xfrm>
          <a:custGeom>
            <a:avLst/>
            <a:gdLst/>
            <a:ahLst/>
            <a:cxnLst/>
            <a:rect r="r" b="b" t="t" l="l"/>
            <a:pathLst>
              <a:path h="28575" w="18288000">
                <a:moveTo>
                  <a:pt x="0" y="0"/>
                </a:moveTo>
                <a:lnTo>
                  <a:pt x="18288000" y="0"/>
                </a:lnTo>
                <a:lnTo>
                  <a:pt x="18288000" y="28575"/>
                </a:lnTo>
                <a:lnTo>
                  <a:pt x="0" y="2857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7" id="7"/>
          <p:cNvGrpSpPr>
            <a:grpSpLocks noChangeAspect="true"/>
          </p:cNvGrpSpPr>
          <p:nvPr/>
        </p:nvGrpSpPr>
        <p:grpSpPr>
          <a:xfrm rot="0">
            <a:off x="0" y="10172700"/>
            <a:ext cx="18288000" cy="114300"/>
            <a:chOff x="0" y="0"/>
            <a:chExt cx="18288000" cy="114300"/>
          </a:xfrm>
        </p:grpSpPr>
        <p:sp>
          <p:nvSpPr>
            <p:cNvPr name="Freeform 8" id="8"/>
            <p:cNvSpPr/>
            <p:nvPr/>
          </p:nvSpPr>
          <p:spPr>
            <a:xfrm flipH="false" flipV="false" rot="0">
              <a:off x="0" y="0"/>
              <a:ext cx="18288000" cy="114300"/>
            </a:xfrm>
            <a:custGeom>
              <a:avLst/>
              <a:gdLst/>
              <a:ahLst/>
              <a:cxnLst/>
              <a:rect r="r" b="b" t="t" l="l"/>
              <a:pathLst>
                <a:path h="114300" w="18288000">
                  <a:moveTo>
                    <a:pt x="0" y="0"/>
                  </a:moveTo>
                  <a:lnTo>
                    <a:pt x="0" y="114300"/>
                  </a:lnTo>
                  <a:lnTo>
                    <a:pt x="18288000" y="114300"/>
                  </a:lnTo>
                  <a:lnTo>
                    <a:pt x="18288000" y="0"/>
                  </a:lnTo>
                  <a:close/>
                </a:path>
              </a:pathLst>
            </a:custGeom>
            <a:solidFill>
              <a:srgbClr val="213264"/>
            </a:solidFill>
          </p:spPr>
        </p:sp>
      </p:grpSp>
      <p:grpSp>
        <p:nvGrpSpPr>
          <p:cNvPr name="Group 9" id="9"/>
          <p:cNvGrpSpPr>
            <a:grpSpLocks noChangeAspect="true"/>
          </p:cNvGrpSpPr>
          <p:nvPr/>
        </p:nvGrpSpPr>
        <p:grpSpPr>
          <a:xfrm rot="0">
            <a:off x="14816995" y="101632"/>
            <a:ext cx="765905" cy="951957"/>
            <a:chOff x="0" y="0"/>
            <a:chExt cx="765899" cy="951967"/>
          </a:xfrm>
        </p:grpSpPr>
        <p:sp>
          <p:nvSpPr>
            <p:cNvPr name="Freeform 10" id="10"/>
            <p:cNvSpPr/>
            <p:nvPr/>
          </p:nvSpPr>
          <p:spPr>
            <a:xfrm flipH="false" flipV="false" rot="0">
              <a:off x="372237" y="63500"/>
              <a:ext cx="330200" cy="824992"/>
            </a:xfrm>
            <a:custGeom>
              <a:avLst/>
              <a:gdLst/>
              <a:ahLst/>
              <a:cxnLst/>
              <a:rect r="r" b="b" t="t" l="l"/>
              <a:pathLst>
                <a:path h="824992" w="330200">
                  <a:moveTo>
                    <a:pt x="0" y="0"/>
                  </a:moveTo>
                  <a:lnTo>
                    <a:pt x="0" y="824992"/>
                  </a:lnTo>
                  <a:lnTo>
                    <a:pt x="330200" y="824992"/>
                  </a:lnTo>
                  <a:lnTo>
                    <a:pt x="330200" y="0"/>
                  </a:lnTo>
                  <a:close/>
                </a:path>
              </a:pathLst>
            </a:custGeom>
            <a:solidFill>
              <a:srgbClr val="841910"/>
            </a:solidFill>
          </p:spPr>
        </p:sp>
        <p:sp>
          <p:nvSpPr>
            <p:cNvPr name="Freeform 11" id="11"/>
            <p:cNvSpPr/>
            <p:nvPr/>
          </p:nvSpPr>
          <p:spPr>
            <a:xfrm flipH="false" flipV="false" rot="0">
              <a:off x="63500" y="63500"/>
              <a:ext cx="207137" cy="824992"/>
            </a:xfrm>
            <a:custGeom>
              <a:avLst/>
              <a:gdLst/>
              <a:ahLst/>
              <a:cxnLst/>
              <a:rect r="r" b="b" t="t" l="l"/>
              <a:pathLst>
                <a:path h="824992" w="207137">
                  <a:moveTo>
                    <a:pt x="0" y="0"/>
                  </a:moveTo>
                  <a:lnTo>
                    <a:pt x="0" y="824992"/>
                  </a:lnTo>
                  <a:lnTo>
                    <a:pt x="207137" y="824992"/>
                  </a:lnTo>
                  <a:lnTo>
                    <a:pt x="207137" y="0"/>
                  </a:lnTo>
                  <a:close/>
                </a:path>
              </a:pathLst>
            </a:custGeom>
            <a:solidFill>
              <a:srgbClr val="213264"/>
            </a:solidFill>
          </p:spPr>
        </p:sp>
      </p:grpSp>
      <p:sp>
        <p:nvSpPr>
          <p:cNvPr name="TextBox 12" id="12"/>
          <p:cNvSpPr txBox="true"/>
          <p:nvPr/>
        </p:nvSpPr>
        <p:spPr>
          <a:xfrm rot="0">
            <a:off x="276396" y="131721"/>
            <a:ext cx="6631238" cy="668655"/>
          </a:xfrm>
          <a:prstGeom prst="rect">
            <a:avLst/>
          </a:prstGeom>
        </p:spPr>
        <p:txBody>
          <a:bodyPr anchor="t" rtlCol="false" tIns="0" lIns="0" bIns="0" rIns="0">
            <a:spAutoFit/>
          </a:bodyPr>
          <a:lstStyle/>
          <a:p>
            <a:pPr algn="l">
              <a:lnSpc>
                <a:spcPts val="5040"/>
              </a:lnSpc>
            </a:pPr>
            <a:r>
              <a:rPr lang="en-US" sz="3600">
                <a:solidFill>
                  <a:srgbClr val="FFFFFF"/>
                </a:solidFill>
                <a:latin typeface="Arial"/>
              </a:rPr>
              <a:t>Next Gen Employability Program</a:t>
            </a:r>
          </a:p>
        </p:txBody>
      </p:sp>
      <p:sp>
        <p:nvSpPr>
          <p:cNvPr name="TextBox 13" id="13"/>
          <p:cNvSpPr txBox="true"/>
          <p:nvPr/>
        </p:nvSpPr>
        <p:spPr>
          <a:xfrm rot="0">
            <a:off x="7907684" y="1288980"/>
            <a:ext cx="2472528" cy="891540"/>
          </a:xfrm>
          <a:prstGeom prst="rect">
            <a:avLst/>
          </a:prstGeom>
        </p:spPr>
        <p:txBody>
          <a:bodyPr anchor="t" rtlCol="false" tIns="0" lIns="0" bIns="0" rIns="0">
            <a:spAutoFit/>
          </a:bodyPr>
          <a:lstStyle/>
          <a:p>
            <a:pPr algn="l">
              <a:lnSpc>
                <a:spcPts val="6719"/>
              </a:lnSpc>
            </a:pPr>
            <a:r>
              <a:rPr lang="en-US" sz="4800">
                <a:solidFill>
                  <a:srgbClr val="00B0F0"/>
                </a:solidFill>
                <a:latin typeface="Arial Bold"/>
              </a:rPr>
              <a:t>Abstract</a:t>
            </a:r>
          </a:p>
        </p:txBody>
      </p:sp>
      <p:sp>
        <p:nvSpPr>
          <p:cNvPr name="TextBox 14" id="14"/>
          <p:cNvSpPr txBox="true"/>
          <p:nvPr/>
        </p:nvSpPr>
        <p:spPr>
          <a:xfrm rot="0">
            <a:off x="2896867" y="2824982"/>
            <a:ext cx="13088512" cy="4657058"/>
          </a:xfrm>
          <a:prstGeom prst="rect">
            <a:avLst/>
          </a:prstGeom>
        </p:spPr>
        <p:txBody>
          <a:bodyPr anchor="t" rtlCol="false" tIns="0" lIns="0" bIns="0" rIns="0">
            <a:spAutoFit/>
          </a:bodyPr>
          <a:lstStyle/>
          <a:p>
            <a:pPr algn="just">
              <a:lnSpc>
                <a:spcPts val="3300"/>
              </a:lnSpc>
            </a:pPr>
            <a:r>
              <a:rPr lang="en-US" sz="2799" spc="30">
                <a:solidFill>
                  <a:srgbClr val="000000"/>
                </a:solidFill>
                <a:latin typeface="Arial"/>
              </a:rPr>
              <a:t>Put simply, our goal is to create a web app using Django where people can easily share their notes. You'll be able to create, upload, view, and share notes with others, all in one place. Plus, you can sign up for an account, log in securely, and manage your notes right from the platform.</a:t>
            </a:r>
          </a:p>
          <a:p>
            <a:pPr algn="just">
              <a:lnSpc>
                <a:spcPts val="3300"/>
              </a:lnSpc>
            </a:pPr>
          </a:p>
          <a:p>
            <a:pPr algn="just">
              <a:lnSpc>
                <a:spcPts val="3300"/>
              </a:lnSpc>
            </a:pPr>
            <a:r>
              <a:rPr lang="en-US" sz="2799">
                <a:solidFill>
                  <a:srgbClr val="000000"/>
                </a:solidFill>
                <a:latin typeface="Arial"/>
              </a:rPr>
              <a:t>We're making security a top priority too. We'll use secure methods to verify users, encrypt data, and control who can access each note. This way, your information stays safe and private.</a:t>
            </a:r>
          </a:p>
          <a:p>
            <a:pPr algn="just">
              <a:lnSpc>
                <a:spcPts val="3300"/>
              </a:lnSpc>
            </a:pPr>
          </a:p>
          <a:p>
            <a:pPr algn="just">
              <a:lnSpc>
                <a:spcPts val="3300"/>
              </a:lnSpc>
            </a:pPr>
            <a:r>
              <a:rPr lang="en-US" sz="2799">
                <a:solidFill>
                  <a:srgbClr val="000000"/>
                </a:solidFill>
                <a:latin typeface="Arial"/>
              </a:rPr>
              <a:t>In short, our Notes Sharing Web Application will be a user-friendly and secure space for collaboration, knowledge exchange, and efficient note management.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4566859" y="125568"/>
            <a:ext cx="2218944" cy="1169289"/>
            <a:chOff x="0" y="0"/>
            <a:chExt cx="2218944" cy="1169289"/>
          </a:xfrm>
        </p:grpSpPr>
        <p:sp>
          <p:nvSpPr>
            <p:cNvPr name="Freeform 3" id="3"/>
            <p:cNvSpPr/>
            <p:nvPr/>
          </p:nvSpPr>
          <p:spPr>
            <a:xfrm flipH="false" flipV="false" rot="0">
              <a:off x="0" y="0"/>
              <a:ext cx="2218944" cy="1169289"/>
            </a:xfrm>
            <a:custGeom>
              <a:avLst/>
              <a:gdLst/>
              <a:ahLst/>
              <a:cxnLst/>
              <a:rect r="r" b="b" t="t" l="l"/>
              <a:pathLst>
                <a:path h="1169289" w="2218944">
                  <a:moveTo>
                    <a:pt x="0" y="0"/>
                  </a:moveTo>
                  <a:lnTo>
                    <a:pt x="0" y="1169289"/>
                  </a:lnTo>
                  <a:lnTo>
                    <a:pt x="2218944" y="1169289"/>
                  </a:lnTo>
                  <a:lnTo>
                    <a:pt x="2218944" y="0"/>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2"/>
            <a:ext cx="2466975" cy="828675"/>
          </a:xfrm>
          <a:custGeom>
            <a:avLst/>
            <a:gdLst/>
            <a:ahLst/>
            <a:cxnLst/>
            <a:rect r="r" b="b" t="t" l="l"/>
            <a:pathLst>
              <a:path h="828675" w="2466975">
                <a:moveTo>
                  <a:pt x="0" y="0"/>
                </a:moveTo>
                <a:lnTo>
                  <a:pt x="2466975" y="0"/>
                </a:lnTo>
                <a:lnTo>
                  <a:pt x="2466975" y="828675"/>
                </a:lnTo>
                <a:lnTo>
                  <a:pt x="0" y="828675"/>
                </a:lnTo>
                <a:lnTo>
                  <a:pt x="0" y="0"/>
                </a:lnTo>
                <a:close/>
              </a:path>
            </a:pathLst>
          </a:custGeom>
          <a:blipFill>
            <a:blip r:embed="rId2"/>
            <a:stretch>
              <a:fillRect l="0" t="0" r="0" b="0"/>
            </a:stretch>
          </a:blipFill>
        </p:spPr>
      </p:sp>
      <p:sp>
        <p:nvSpPr>
          <p:cNvPr name="Freeform 5" id="5"/>
          <p:cNvSpPr/>
          <p:nvPr/>
        </p:nvSpPr>
        <p:spPr>
          <a:xfrm flipH="false" flipV="false" rot="0">
            <a:off x="-88897" y="88935"/>
            <a:ext cx="14744729" cy="990048"/>
          </a:xfrm>
          <a:custGeom>
            <a:avLst/>
            <a:gdLst/>
            <a:ahLst/>
            <a:cxnLst/>
            <a:rect r="r" b="b" t="t" l="l"/>
            <a:pathLst>
              <a:path h="990048" w="14744729">
                <a:moveTo>
                  <a:pt x="0" y="0"/>
                </a:moveTo>
                <a:lnTo>
                  <a:pt x="14744729" y="0"/>
                </a:lnTo>
                <a:lnTo>
                  <a:pt x="14744729" y="990047"/>
                </a:lnTo>
                <a:lnTo>
                  <a:pt x="0" y="99004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0" y="9342301"/>
            <a:ext cx="18288000" cy="28575"/>
          </a:xfrm>
          <a:custGeom>
            <a:avLst/>
            <a:gdLst/>
            <a:ahLst/>
            <a:cxnLst/>
            <a:rect r="r" b="b" t="t" l="l"/>
            <a:pathLst>
              <a:path h="28575" w="18288000">
                <a:moveTo>
                  <a:pt x="0" y="0"/>
                </a:moveTo>
                <a:lnTo>
                  <a:pt x="18288000" y="0"/>
                </a:lnTo>
                <a:lnTo>
                  <a:pt x="18288000" y="28575"/>
                </a:lnTo>
                <a:lnTo>
                  <a:pt x="0" y="2857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7" id="7"/>
          <p:cNvGrpSpPr>
            <a:grpSpLocks noChangeAspect="true"/>
          </p:cNvGrpSpPr>
          <p:nvPr/>
        </p:nvGrpSpPr>
        <p:grpSpPr>
          <a:xfrm rot="0">
            <a:off x="0" y="10172700"/>
            <a:ext cx="18288000" cy="114300"/>
            <a:chOff x="0" y="0"/>
            <a:chExt cx="18288000" cy="114300"/>
          </a:xfrm>
        </p:grpSpPr>
        <p:sp>
          <p:nvSpPr>
            <p:cNvPr name="Freeform 8" id="8"/>
            <p:cNvSpPr/>
            <p:nvPr/>
          </p:nvSpPr>
          <p:spPr>
            <a:xfrm flipH="false" flipV="false" rot="0">
              <a:off x="0" y="0"/>
              <a:ext cx="18288000" cy="114300"/>
            </a:xfrm>
            <a:custGeom>
              <a:avLst/>
              <a:gdLst/>
              <a:ahLst/>
              <a:cxnLst/>
              <a:rect r="r" b="b" t="t" l="l"/>
              <a:pathLst>
                <a:path h="114300" w="18288000">
                  <a:moveTo>
                    <a:pt x="0" y="0"/>
                  </a:moveTo>
                  <a:lnTo>
                    <a:pt x="0" y="114300"/>
                  </a:lnTo>
                  <a:lnTo>
                    <a:pt x="18288000" y="114300"/>
                  </a:lnTo>
                  <a:lnTo>
                    <a:pt x="18288000" y="0"/>
                  </a:lnTo>
                  <a:close/>
                </a:path>
              </a:pathLst>
            </a:custGeom>
            <a:solidFill>
              <a:srgbClr val="213264"/>
            </a:solidFill>
          </p:spPr>
        </p:sp>
      </p:grpSp>
      <p:grpSp>
        <p:nvGrpSpPr>
          <p:cNvPr name="Group 9" id="9"/>
          <p:cNvGrpSpPr>
            <a:grpSpLocks noChangeAspect="true"/>
          </p:cNvGrpSpPr>
          <p:nvPr/>
        </p:nvGrpSpPr>
        <p:grpSpPr>
          <a:xfrm rot="0">
            <a:off x="14816995" y="101632"/>
            <a:ext cx="765905" cy="951957"/>
            <a:chOff x="0" y="0"/>
            <a:chExt cx="765899" cy="951967"/>
          </a:xfrm>
        </p:grpSpPr>
        <p:sp>
          <p:nvSpPr>
            <p:cNvPr name="Freeform 10" id="10"/>
            <p:cNvSpPr/>
            <p:nvPr/>
          </p:nvSpPr>
          <p:spPr>
            <a:xfrm flipH="false" flipV="false" rot="0">
              <a:off x="372237" y="63500"/>
              <a:ext cx="330200" cy="824992"/>
            </a:xfrm>
            <a:custGeom>
              <a:avLst/>
              <a:gdLst/>
              <a:ahLst/>
              <a:cxnLst/>
              <a:rect r="r" b="b" t="t" l="l"/>
              <a:pathLst>
                <a:path h="824992" w="330200">
                  <a:moveTo>
                    <a:pt x="0" y="0"/>
                  </a:moveTo>
                  <a:lnTo>
                    <a:pt x="0" y="824992"/>
                  </a:lnTo>
                  <a:lnTo>
                    <a:pt x="330200" y="824992"/>
                  </a:lnTo>
                  <a:lnTo>
                    <a:pt x="330200" y="0"/>
                  </a:lnTo>
                  <a:close/>
                </a:path>
              </a:pathLst>
            </a:custGeom>
            <a:solidFill>
              <a:srgbClr val="841910"/>
            </a:solidFill>
          </p:spPr>
        </p:sp>
        <p:sp>
          <p:nvSpPr>
            <p:cNvPr name="Freeform 11" id="11"/>
            <p:cNvSpPr/>
            <p:nvPr/>
          </p:nvSpPr>
          <p:spPr>
            <a:xfrm flipH="false" flipV="false" rot="0">
              <a:off x="63500" y="63500"/>
              <a:ext cx="207137" cy="824992"/>
            </a:xfrm>
            <a:custGeom>
              <a:avLst/>
              <a:gdLst/>
              <a:ahLst/>
              <a:cxnLst/>
              <a:rect r="r" b="b" t="t" l="l"/>
              <a:pathLst>
                <a:path h="824992" w="207137">
                  <a:moveTo>
                    <a:pt x="0" y="0"/>
                  </a:moveTo>
                  <a:lnTo>
                    <a:pt x="0" y="824992"/>
                  </a:lnTo>
                  <a:lnTo>
                    <a:pt x="207137" y="824992"/>
                  </a:lnTo>
                  <a:lnTo>
                    <a:pt x="207137" y="0"/>
                  </a:lnTo>
                  <a:close/>
                </a:path>
              </a:pathLst>
            </a:custGeom>
            <a:solidFill>
              <a:srgbClr val="213264"/>
            </a:solidFill>
          </p:spPr>
        </p:sp>
      </p:grpSp>
      <p:sp>
        <p:nvSpPr>
          <p:cNvPr name="TextBox 12" id="12"/>
          <p:cNvSpPr txBox="true"/>
          <p:nvPr/>
        </p:nvSpPr>
        <p:spPr>
          <a:xfrm rot="0">
            <a:off x="276396" y="131721"/>
            <a:ext cx="6631238" cy="668655"/>
          </a:xfrm>
          <a:prstGeom prst="rect">
            <a:avLst/>
          </a:prstGeom>
        </p:spPr>
        <p:txBody>
          <a:bodyPr anchor="t" rtlCol="false" tIns="0" lIns="0" bIns="0" rIns="0">
            <a:spAutoFit/>
          </a:bodyPr>
          <a:lstStyle/>
          <a:p>
            <a:pPr algn="l">
              <a:lnSpc>
                <a:spcPts val="5040"/>
              </a:lnSpc>
            </a:pPr>
            <a:r>
              <a:rPr lang="en-US" sz="3600">
                <a:solidFill>
                  <a:srgbClr val="FFFFFF"/>
                </a:solidFill>
                <a:latin typeface="Arial"/>
              </a:rPr>
              <a:t>Next Gen Employability Program</a:t>
            </a:r>
          </a:p>
        </p:txBody>
      </p:sp>
      <p:sp>
        <p:nvSpPr>
          <p:cNvPr name="TextBox 13" id="13"/>
          <p:cNvSpPr txBox="true"/>
          <p:nvPr/>
        </p:nvSpPr>
        <p:spPr>
          <a:xfrm rot="0">
            <a:off x="5296367" y="1288980"/>
            <a:ext cx="5555275" cy="891540"/>
          </a:xfrm>
          <a:prstGeom prst="rect">
            <a:avLst/>
          </a:prstGeom>
        </p:spPr>
        <p:txBody>
          <a:bodyPr anchor="t" rtlCol="false" tIns="0" lIns="0" bIns="0" rIns="0">
            <a:spAutoFit/>
          </a:bodyPr>
          <a:lstStyle/>
          <a:p>
            <a:pPr algn="l">
              <a:lnSpc>
                <a:spcPts val="6719"/>
              </a:lnSpc>
            </a:pPr>
            <a:r>
              <a:rPr lang="en-US" sz="4800">
                <a:solidFill>
                  <a:srgbClr val="00B0F0"/>
                </a:solidFill>
                <a:latin typeface="Arial Bold"/>
              </a:rPr>
              <a:t>Problem Statement</a:t>
            </a:r>
          </a:p>
        </p:txBody>
      </p:sp>
      <p:sp>
        <p:nvSpPr>
          <p:cNvPr name="TextBox 14" id="14"/>
          <p:cNvSpPr txBox="true"/>
          <p:nvPr/>
        </p:nvSpPr>
        <p:spPr>
          <a:xfrm rot="0">
            <a:off x="2080260" y="2777995"/>
            <a:ext cx="13370414" cy="5076158"/>
          </a:xfrm>
          <a:prstGeom prst="rect">
            <a:avLst/>
          </a:prstGeom>
        </p:spPr>
        <p:txBody>
          <a:bodyPr anchor="t" rtlCol="false" tIns="0" lIns="0" bIns="0" rIns="0">
            <a:spAutoFit/>
          </a:bodyPr>
          <a:lstStyle/>
          <a:p>
            <a:pPr algn="just">
              <a:lnSpc>
                <a:spcPts val="3300"/>
              </a:lnSpc>
            </a:pPr>
            <a:r>
              <a:rPr lang="en-US" sz="2799" spc="13">
                <a:solidFill>
                  <a:srgbClr val="000000"/>
                </a:solidFill>
                <a:latin typeface="Arial"/>
              </a:rPr>
              <a:t>.In today's fast-moving digital landscape, people frequently face hurdles in efficiently managing and distributing notes. Whether it's students teaming up on group assignments, professionals exchanging meeting insights, or enthusiasts sharing information, there's a clear demand for a unified platform that streamlines note creation, organization, and dissemination.</a:t>
            </a:r>
          </a:p>
          <a:p>
            <a:pPr algn="just">
              <a:lnSpc>
                <a:spcPts val="3300"/>
              </a:lnSpc>
            </a:pPr>
          </a:p>
          <a:p>
            <a:pPr algn="just">
              <a:lnSpc>
                <a:spcPts val="3300"/>
              </a:lnSpc>
            </a:pPr>
            <a:r>
              <a:rPr lang="en-US" sz="2799">
                <a:solidFill>
                  <a:srgbClr val="000000"/>
                </a:solidFill>
                <a:latin typeface="Arial"/>
              </a:rPr>
              <a:t>The Issue of Fragmented Tools: Users often struggle to locate a single platform that encompasses all the essential functionalities for creating, organizing, and sharing notes seamlessly.</a:t>
            </a:r>
          </a:p>
          <a:p>
            <a:pPr algn="just">
              <a:lnSpc>
                <a:spcPts val="3300"/>
              </a:lnSpc>
            </a:pPr>
          </a:p>
          <a:p>
            <a:pPr algn="just">
              <a:lnSpc>
                <a:spcPts val="3300"/>
              </a:lnSpc>
            </a:pPr>
            <a:r>
              <a:rPr lang="en-US" sz="2799">
                <a:solidFill>
                  <a:srgbClr val="000000"/>
                </a:solidFill>
                <a:latin typeface="Arial"/>
              </a:rPr>
              <a:t>Security Gaps: Many current solutions fall short in providing robust security measures to safeguard user data, sparking worries about privacy and confidentiality.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4566859" y="125568"/>
            <a:ext cx="2218944" cy="1169289"/>
            <a:chOff x="0" y="0"/>
            <a:chExt cx="2218944" cy="1169289"/>
          </a:xfrm>
        </p:grpSpPr>
        <p:sp>
          <p:nvSpPr>
            <p:cNvPr name="Freeform 3" id="3"/>
            <p:cNvSpPr/>
            <p:nvPr/>
          </p:nvSpPr>
          <p:spPr>
            <a:xfrm flipH="false" flipV="false" rot="0">
              <a:off x="0" y="0"/>
              <a:ext cx="2218944" cy="1169289"/>
            </a:xfrm>
            <a:custGeom>
              <a:avLst/>
              <a:gdLst/>
              <a:ahLst/>
              <a:cxnLst/>
              <a:rect r="r" b="b" t="t" l="l"/>
              <a:pathLst>
                <a:path h="1169289" w="2218944">
                  <a:moveTo>
                    <a:pt x="0" y="0"/>
                  </a:moveTo>
                  <a:lnTo>
                    <a:pt x="0" y="1169289"/>
                  </a:lnTo>
                  <a:lnTo>
                    <a:pt x="2218944" y="1169289"/>
                  </a:lnTo>
                  <a:lnTo>
                    <a:pt x="2218944" y="0"/>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2"/>
            <a:ext cx="2466975" cy="828675"/>
          </a:xfrm>
          <a:custGeom>
            <a:avLst/>
            <a:gdLst/>
            <a:ahLst/>
            <a:cxnLst/>
            <a:rect r="r" b="b" t="t" l="l"/>
            <a:pathLst>
              <a:path h="828675" w="2466975">
                <a:moveTo>
                  <a:pt x="0" y="0"/>
                </a:moveTo>
                <a:lnTo>
                  <a:pt x="2466975" y="0"/>
                </a:lnTo>
                <a:lnTo>
                  <a:pt x="2466975" y="828675"/>
                </a:lnTo>
                <a:lnTo>
                  <a:pt x="0" y="828675"/>
                </a:lnTo>
                <a:lnTo>
                  <a:pt x="0" y="0"/>
                </a:lnTo>
                <a:close/>
              </a:path>
            </a:pathLst>
          </a:custGeom>
          <a:blipFill>
            <a:blip r:embed="rId2"/>
            <a:stretch>
              <a:fillRect l="0" t="0" r="0" b="0"/>
            </a:stretch>
          </a:blipFill>
        </p:spPr>
      </p:sp>
      <p:sp>
        <p:nvSpPr>
          <p:cNvPr name="Freeform 5" id="5"/>
          <p:cNvSpPr/>
          <p:nvPr/>
        </p:nvSpPr>
        <p:spPr>
          <a:xfrm flipH="false" flipV="false" rot="0">
            <a:off x="-88897" y="88935"/>
            <a:ext cx="14744729" cy="990048"/>
          </a:xfrm>
          <a:custGeom>
            <a:avLst/>
            <a:gdLst/>
            <a:ahLst/>
            <a:cxnLst/>
            <a:rect r="r" b="b" t="t" l="l"/>
            <a:pathLst>
              <a:path h="990048" w="14744729">
                <a:moveTo>
                  <a:pt x="0" y="0"/>
                </a:moveTo>
                <a:lnTo>
                  <a:pt x="14744729" y="0"/>
                </a:lnTo>
                <a:lnTo>
                  <a:pt x="14744729" y="990047"/>
                </a:lnTo>
                <a:lnTo>
                  <a:pt x="0" y="99004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0" y="9342301"/>
            <a:ext cx="18288000" cy="28575"/>
          </a:xfrm>
          <a:custGeom>
            <a:avLst/>
            <a:gdLst/>
            <a:ahLst/>
            <a:cxnLst/>
            <a:rect r="r" b="b" t="t" l="l"/>
            <a:pathLst>
              <a:path h="28575" w="18288000">
                <a:moveTo>
                  <a:pt x="0" y="0"/>
                </a:moveTo>
                <a:lnTo>
                  <a:pt x="18288000" y="0"/>
                </a:lnTo>
                <a:lnTo>
                  <a:pt x="18288000" y="28575"/>
                </a:lnTo>
                <a:lnTo>
                  <a:pt x="0" y="2857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7" id="7"/>
          <p:cNvGrpSpPr>
            <a:grpSpLocks noChangeAspect="true"/>
          </p:cNvGrpSpPr>
          <p:nvPr/>
        </p:nvGrpSpPr>
        <p:grpSpPr>
          <a:xfrm rot="0">
            <a:off x="0" y="10172700"/>
            <a:ext cx="18288000" cy="114300"/>
            <a:chOff x="0" y="0"/>
            <a:chExt cx="18288000" cy="114300"/>
          </a:xfrm>
        </p:grpSpPr>
        <p:sp>
          <p:nvSpPr>
            <p:cNvPr name="Freeform 8" id="8"/>
            <p:cNvSpPr/>
            <p:nvPr/>
          </p:nvSpPr>
          <p:spPr>
            <a:xfrm flipH="false" flipV="false" rot="0">
              <a:off x="0" y="0"/>
              <a:ext cx="18288000" cy="114300"/>
            </a:xfrm>
            <a:custGeom>
              <a:avLst/>
              <a:gdLst/>
              <a:ahLst/>
              <a:cxnLst/>
              <a:rect r="r" b="b" t="t" l="l"/>
              <a:pathLst>
                <a:path h="114300" w="18288000">
                  <a:moveTo>
                    <a:pt x="0" y="0"/>
                  </a:moveTo>
                  <a:lnTo>
                    <a:pt x="0" y="114300"/>
                  </a:lnTo>
                  <a:lnTo>
                    <a:pt x="18288000" y="114300"/>
                  </a:lnTo>
                  <a:lnTo>
                    <a:pt x="18288000" y="0"/>
                  </a:lnTo>
                  <a:close/>
                </a:path>
              </a:pathLst>
            </a:custGeom>
            <a:solidFill>
              <a:srgbClr val="213264"/>
            </a:solidFill>
          </p:spPr>
        </p:sp>
      </p:grpSp>
      <p:grpSp>
        <p:nvGrpSpPr>
          <p:cNvPr name="Group 9" id="9"/>
          <p:cNvGrpSpPr>
            <a:grpSpLocks noChangeAspect="true"/>
          </p:cNvGrpSpPr>
          <p:nvPr/>
        </p:nvGrpSpPr>
        <p:grpSpPr>
          <a:xfrm rot="0">
            <a:off x="14816995" y="101632"/>
            <a:ext cx="765905" cy="951957"/>
            <a:chOff x="0" y="0"/>
            <a:chExt cx="765899" cy="951967"/>
          </a:xfrm>
        </p:grpSpPr>
        <p:sp>
          <p:nvSpPr>
            <p:cNvPr name="Freeform 10" id="10"/>
            <p:cNvSpPr/>
            <p:nvPr/>
          </p:nvSpPr>
          <p:spPr>
            <a:xfrm flipH="false" flipV="false" rot="0">
              <a:off x="372237" y="63500"/>
              <a:ext cx="330200" cy="824992"/>
            </a:xfrm>
            <a:custGeom>
              <a:avLst/>
              <a:gdLst/>
              <a:ahLst/>
              <a:cxnLst/>
              <a:rect r="r" b="b" t="t" l="l"/>
              <a:pathLst>
                <a:path h="824992" w="330200">
                  <a:moveTo>
                    <a:pt x="0" y="0"/>
                  </a:moveTo>
                  <a:lnTo>
                    <a:pt x="0" y="824992"/>
                  </a:lnTo>
                  <a:lnTo>
                    <a:pt x="330200" y="824992"/>
                  </a:lnTo>
                  <a:lnTo>
                    <a:pt x="330200" y="0"/>
                  </a:lnTo>
                  <a:close/>
                </a:path>
              </a:pathLst>
            </a:custGeom>
            <a:solidFill>
              <a:srgbClr val="841910"/>
            </a:solidFill>
          </p:spPr>
        </p:sp>
        <p:sp>
          <p:nvSpPr>
            <p:cNvPr name="Freeform 11" id="11"/>
            <p:cNvSpPr/>
            <p:nvPr/>
          </p:nvSpPr>
          <p:spPr>
            <a:xfrm flipH="false" flipV="false" rot="0">
              <a:off x="63500" y="63500"/>
              <a:ext cx="207137" cy="824992"/>
            </a:xfrm>
            <a:custGeom>
              <a:avLst/>
              <a:gdLst/>
              <a:ahLst/>
              <a:cxnLst/>
              <a:rect r="r" b="b" t="t" l="l"/>
              <a:pathLst>
                <a:path h="824992" w="207137">
                  <a:moveTo>
                    <a:pt x="0" y="0"/>
                  </a:moveTo>
                  <a:lnTo>
                    <a:pt x="0" y="824992"/>
                  </a:lnTo>
                  <a:lnTo>
                    <a:pt x="207137" y="824992"/>
                  </a:lnTo>
                  <a:lnTo>
                    <a:pt x="207137" y="0"/>
                  </a:lnTo>
                  <a:close/>
                </a:path>
              </a:pathLst>
            </a:custGeom>
            <a:solidFill>
              <a:srgbClr val="213264"/>
            </a:solidFill>
          </p:spPr>
        </p:sp>
      </p:grpSp>
      <p:sp>
        <p:nvSpPr>
          <p:cNvPr name="TextBox 12" id="12"/>
          <p:cNvSpPr txBox="true"/>
          <p:nvPr/>
        </p:nvSpPr>
        <p:spPr>
          <a:xfrm rot="0">
            <a:off x="276396" y="131721"/>
            <a:ext cx="6631238" cy="668655"/>
          </a:xfrm>
          <a:prstGeom prst="rect">
            <a:avLst/>
          </a:prstGeom>
        </p:spPr>
        <p:txBody>
          <a:bodyPr anchor="t" rtlCol="false" tIns="0" lIns="0" bIns="0" rIns="0">
            <a:spAutoFit/>
          </a:bodyPr>
          <a:lstStyle/>
          <a:p>
            <a:pPr algn="l">
              <a:lnSpc>
                <a:spcPts val="5040"/>
              </a:lnSpc>
            </a:pPr>
            <a:r>
              <a:rPr lang="en-US" sz="3600">
                <a:solidFill>
                  <a:srgbClr val="FFFFFF"/>
                </a:solidFill>
                <a:latin typeface="Arial"/>
              </a:rPr>
              <a:t>Next Gen Employability Program</a:t>
            </a:r>
          </a:p>
        </p:txBody>
      </p:sp>
      <p:sp>
        <p:nvSpPr>
          <p:cNvPr name="TextBox 13" id="13"/>
          <p:cNvSpPr txBox="true"/>
          <p:nvPr/>
        </p:nvSpPr>
        <p:spPr>
          <a:xfrm rot="0">
            <a:off x="6050032" y="1288980"/>
            <a:ext cx="4946894" cy="891540"/>
          </a:xfrm>
          <a:prstGeom prst="rect">
            <a:avLst/>
          </a:prstGeom>
        </p:spPr>
        <p:txBody>
          <a:bodyPr anchor="t" rtlCol="false" tIns="0" lIns="0" bIns="0" rIns="0">
            <a:spAutoFit/>
          </a:bodyPr>
          <a:lstStyle/>
          <a:p>
            <a:pPr algn="l">
              <a:lnSpc>
                <a:spcPts val="6719"/>
              </a:lnSpc>
            </a:pPr>
            <a:r>
              <a:rPr lang="en-US" sz="4800">
                <a:solidFill>
                  <a:srgbClr val="00B0F0"/>
                </a:solidFill>
                <a:latin typeface="Arial Bold"/>
              </a:rPr>
              <a:t>Project Overview</a:t>
            </a:r>
          </a:p>
        </p:txBody>
      </p:sp>
      <p:sp>
        <p:nvSpPr>
          <p:cNvPr name="TextBox 14" id="14"/>
          <p:cNvSpPr txBox="true"/>
          <p:nvPr/>
        </p:nvSpPr>
        <p:spPr>
          <a:xfrm rot="0">
            <a:off x="2033273" y="2428751"/>
            <a:ext cx="14069530" cy="4657058"/>
          </a:xfrm>
          <a:prstGeom prst="rect">
            <a:avLst/>
          </a:prstGeom>
        </p:spPr>
        <p:txBody>
          <a:bodyPr anchor="t" rtlCol="false" tIns="0" lIns="0" bIns="0" rIns="0">
            <a:spAutoFit/>
          </a:bodyPr>
          <a:lstStyle/>
          <a:p>
            <a:pPr algn="l">
              <a:lnSpc>
                <a:spcPts val="3300"/>
              </a:lnSpc>
            </a:pPr>
            <a:r>
              <a:rPr lang="en-US" sz="2799">
                <a:solidFill>
                  <a:srgbClr val="000000"/>
                </a:solidFill>
                <a:latin typeface="Arial"/>
              </a:rPr>
              <a:t>In the realm of note-taking and sharing, users face several obstacles that hinder their productivity and collaborative endeavors. These challenges include:</a:t>
            </a:r>
          </a:p>
          <a:p>
            <a:pPr algn="r">
              <a:lnSpc>
                <a:spcPts val="3300"/>
              </a:lnSpc>
            </a:pPr>
          </a:p>
          <a:p>
            <a:pPr algn="l">
              <a:lnSpc>
                <a:spcPts val="3300"/>
              </a:lnSpc>
            </a:pPr>
            <a:r>
              <a:rPr lang="en-US" sz="2799">
                <a:solidFill>
                  <a:srgbClr val="000000"/>
                </a:solidFill>
                <a:latin typeface="Arial"/>
              </a:rPr>
              <a:t>Tool Fragmentation: Users frequently rely on multiple applications or tools for note-taking, organization, and sharing. This fragmentation can result in inefficiencies as users must navigate between various platforms, each with its unique interface and functions.</a:t>
            </a:r>
          </a:p>
          <a:p>
            <a:pPr algn="r">
              <a:lnSpc>
                <a:spcPts val="3300"/>
              </a:lnSpc>
            </a:pPr>
          </a:p>
          <a:p>
            <a:pPr algn="l">
              <a:lnSpc>
                <a:spcPts val="3300"/>
              </a:lnSpc>
            </a:pPr>
            <a:r>
              <a:rPr lang="en-US" sz="2799">
                <a:solidFill>
                  <a:srgbClr val="000000"/>
                </a:solidFill>
                <a:latin typeface="Arial"/>
              </a:rPr>
              <a:t>Security Apprehensions: Numerous note-sharing platforms may lack adequate security measures, leaving user data susceptible to breaches or unauthorized access. Without proper encryption and authentication mechanisms, users may be reluctant to share sensitive information through these platforms.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4566859" y="125568"/>
            <a:ext cx="2218944" cy="1169289"/>
            <a:chOff x="0" y="0"/>
            <a:chExt cx="2218944" cy="1169289"/>
          </a:xfrm>
        </p:grpSpPr>
        <p:sp>
          <p:nvSpPr>
            <p:cNvPr name="Freeform 3" id="3"/>
            <p:cNvSpPr/>
            <p:nvPr/>
          </p:nvSpPr>
          <p:spPr>
            <a:xfrm flipH="false" flipV="false" rot="0">
              <a:off x="0" y="0"/>
              <a:ext cx="2218944" cy="1169289"/>
            </a:xfrm>
            <a:custGeom>
              <a:avLst/>
              <a:gdLst/>
              <a:ahLst/>
              <a:cxnLst/>
              <a:rect r="r" b="b" t="t" l="l"/>
              <a:pathLst>
                <a:path h="1169289" w="2218944">
                  <a:moveTo>
                    <a:pt x="0" y="0"/>
                  </a:moveTo>
                  <a:lnTo>
                    <a:pt x="0" y="1169289"/>
                  </a:lnTo>
                  <a:lnTo>
                    <a:pt x="2218944" y="1169289"/>
                  </a:lnTo>
                  <a:lnTo>
                    <a:pt x="2218944" y="0"/>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2"/>
            <a:ext cx="2466975" cy="828675"/>
          </a:xfrm>
          <a:custGeom>
            <a:avLst/>
            <a:gdLst/>
            <a:ahLst/>
            <a:cxnLst/>
            <a:rect r="r" b="b" t="t" l="l"/>
            <a:pathLst>
              <a:path h="828675" w="2466975">
                <a:moveTo>
                  <a:pt x="0" y="0"/>
                </a:moveTo>
                <a:lnTo>
                  <a:pt x="2466975" y="0"/>
                </a:lnTo>
                <a:lnTo>
                  <a:pt x="2466975" y="828675"/>
                </a:lnTo>
                <a:lnTo>
                  <a:pt x="0" y="828675"/>
                </a:lnTo>
                <a:lnTo>
                  <a:pt x="0" y="0"/>
                </a:lnTo>
                <a:close/>
              </a:path>
            </a:pathLst>
          </a:custGeom>
          <a:blipFill>
            <a:blip r:embed="rId2"/>
            <a:stretch>
              <a:fillRect l="0" t="0" r="0" b="0"/>
            </a:stretch>
          </a:blipFill>
        </p:spPr>
      </p:sp>
      <p:sp>
        <p:nvSpPr>
          <p:cNvPr name="Freeform 5" id="5"/>
          <p:cNvSpPr/>
          <p:nvPr/>
        </p:nvSpPr>
        <p:spPr>
          <a:xfrm flipH="false" flipV="false" rot="0">
            <a:off x="-88897" y="88935"/>
            <a:ext cx="14744729" cy="990048"/>
          </a:xfrm>
          <a:custGeom>
            <a:avLst/>
            <a:gdLst/>
            <a:ahLst/>
            <a:cxnLst/>
            <a:rect r="r" b="b" t="t" l="l"/>
            <a:pathLst>
              <a:path h="990048" w="14744729">
                <a:moveTo>
                  <a:pt x="0" y="0"/>
                </a:moveTo>
                <a:lnTo>
                  <a:pt x="14744729" y="0"/>
                </a:lnTo>
                <a:lnTo>
                  <a:pt x="14744729" y="990047"/>
                </a:lnTo>
                <a:lnTo>
                  <a:pt x="0" y="99004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0" y="9366428"/>
            <a:ext cx="18288000" cy="28575"/>
          </a:xfrm>
          <a:custGeom>
            <a:avLst/>
            <a:gdLst/>
            <a:ahLst/>
            <a:cxnLst/>
            <a:rect r="r" b="b" t="t" l="l"/>
            <a:pathLst>
              <a:path h="28575" w="18288000">
                <a:moveTo>
                  <a:pt x="0" y="0"/>
                </a:moveTo>
                <a:lnTo>
                  <a:pt x="18288000" y="0"/>
                </a:lnTo>
                <a:lnTo>
                  <a:pt x="18288000" y="28575"/>
                </a:lnTo>
                <a:lnTo>
                  <a:pt x="0" y="2857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7" id="7"/>
          <p:cNvGrpSpPr>
            <a:grpSpLocks noChangeAspect="true"/>
          </p:cNvGrpSpPr>
          <p:nvPr/>
        </p:nvGrpSpPr>
        <p:grpSpPr>
          <a:xfrm rot="0">
            <a:off x="0" y="10172700"/>
            <a:ext cx="18288000" cy="114300"/>
            <a:chOff x="0" y="0"/>
            <a:chExt cx="18288000" cy="114300"/>
          </a:xfrm>
        </p:grpSpPr>
        <p:sp>
          <p:nvSpPr>
            <p:cNvPr name="Freeform 8" id="8"/>
            <p:cNvSpPr/>
            <p:nvPr/>
          </p:nvSpPr>
          <p:spPr>
            <a:xfrm flipH="false" flipV="false" rot="0">
              <a:off x="0" y="0"/>
              <a:ext cx="18288000" cy="114300"/>
            </a:xfrm>
            <a:custGeom>
              <a:avLst/>
              <a:gdLst/>
              <a:ahLst/>
              <a:cxnLst/>
              <a:rect r="r" b="b" t="t" l="l"/>
              <a:pathLst>
                <a:path h="114300" w="18288000">
                  <a:moveTo>
                    <a:pt x="0" y="0"/>
                  </a:moveTo>
                  <a:lnTo>
                    <a:pt x="0" y="114300"/>
                  </a:lnTo>
                  <a:lnTo>
                    <a:pt x="18288000" y="114300"/>
                  </a:lnTo>
                  <a:lnTo>
                    <a:pt x="18288000" y="0"/>
                  </a:lnTo>
                  <a:close/>
                </a:path>
              </a:pathLst>
            </a:custGeom>
            <a:solidFill>
              <a:srgbClr val="213264"/>
            </a:solidFill>
          </p:spPr>
        </p:sp>
      </p:grpSp>
      <p:grpSp>
        <p:nvGrpSpPr>
          <p:cNvPr name="Group 9" id="9"/>
          <p:cNvGrpSpPr>
            <a:grpSpLocks noChangeAspect="true"/>
          </p:cNvGrpSpPr>
          <p:nvPr/>
        </p:nvGrpSpPr>
        <p:grpSpPr>
          <a:xfrm rot="0">
            <a:off x="14816995" y="101632"/>
            <a:ext cx="765905" cy="951957"/>
            <a:chOff x="0" y="0"/>
            <a:chExt cx="765899" cy="951967"/>
          </a:xfrm>
        </p:grpSpPr>
        <p:sp>
          <p:nvSpPr>
            <p:cNvPr name="Freeform 10" id="10"/>
            <p:cNvSpPr/>
            <p:nvPr/>
          </p:nvSpPr>
          <p:spPr>
            <a:xfrm flipH="false" flipV="false" rot="0">
              <a:off x="372237" y="63500"/>
              <a:ext cx="330200" cy="824992"/>
            </a:xfrm>
            <a:custGeom>
              <a:avLst/>
              <a:gdLst/>
              <a:ahLst/>
              <a:cxnLst/>
              <a:rect r="r" b="b" t="t" l="l"/>
              <a:pathLst>
                <a:path h="824992" w="330200">
                  <a:moveTo>
                    <a:pt x="0" y="0"/>
                  </a:moveTo>
                  <a:lnTo>
                    <a:pt x="0" y="824992"/>
                  </a:lnTo>
                  <a:lnTo>
                    <a:pt x="330200" y="824992"/>
                  </a:lnTo>
                  <a:lnTo>
                    <a:pt x="330200" y="0"/>
                  </a:lnTo>
                  <a:close/>
                </a:path>
              </a:pathLst>
            </a:custGeom>
            <a:solidFill>
              <a:srgbClr val="841910"/>
            </a:solidFill>
          </p:spPr>
        </p:sp>
        <p:sp>
          <p:nvSpPr>
            <p:cNvPr name="Freeform 11" id="11"/>
            <p:cNvSpPr/>
            <p:nvPr/>
          </p:nvSpPr>
          <p:spPr>
            <a:xfrm flipH="false" flipV="false" rot="0">
              <a:off x="63500" y="63500"/>
              <a:ext cx="207137" cy="824992"/>
            </a:xfrm>
            <a:custGeom>
              <a:avLst/>
              <a:gdLst/>
              <a:ahLst/>
              <a:cxnLst/>
              <a:rect r="r" b="b" t="t" l="l"/>
              <a:pathLst>
                <a:path h="824992" w="207137">
                  <a:moveTo>
                    <a:pt x="0" y="0"/>
                  </a:moveTo>
                  <a:lnTo>
                    <a:pt x="0" y="824992"/>
                  </a:lnTo>
                  <a:lnTo>
                    <a:pt x="207137" y="824992"/>
                  </a:lnTo>
                  <a:lnTo>
                    <a:pt x="207137" y="0"/>
                  </a:lnTo>
                  <a:close/>
                </a:path>
              </a:pathLst>
            </a:custGeom>
            <a:solidFill>
              <a:srgbClr val="213264"/>
            </a:solidFill>
          </p:spPr>
        </p:sp>
      </p:grpSp>
      <p:sp>
        <p:nvSpPr>
          <p:cNvPr name="TextBox 12" id="12"/>
          <p:cNvSpPr txBox="true"/>
          <p:nvPr/>
        </p:nvSpPr>
        <p:spPr>
          <a:xfrm rot="0">
            <a:off x="276396" y="131721"/>
            <a:ext cx="6631238" cy="668655"/>
          </a:xfrm>
          <a:prstGeom prst="rect">
            <a:avLst/>
          </a:prstGeom>
        </p:spPr>
        <p:txBody>
          <a:bodyPr anchor="t" rtlCol="false" tIns="0" lIns="0" bIns="0" rIns="0">
            <a:spAutoFit/>
          </a:bodyPr>
          <a:lstStyle/>
          <a:p>
            <a:pPr algn="l">
              <a:lnSpc>
                <a:spcPts val="5040"/>
              </a:lnSpc>
            </a:pPr>
            <a:r>
              <a:rPr lang="en-US" sz="3600">
                <a:solidFill>
                  <a:srgbClr val="FFFFFF"/>
                </a:solidFill>
                <a:latin typeface="Arial"/>
              </a:rPr>
              <a:t>Next Gen Employability Program</a:t>
            </a:r>
          </a:p>
        </p:txBody>
      </p:sp>
      <p:sp>
        <p:nvSpPr>
          <p:cNvPr name="TextBox 13" id="13"/>
          <p:cNvSpPr txBox="true"/>
          <p:nvPr/>
        </p:nvSpPr>
        <p:spPr>
          <a:xfrm rot="0">
            <a:off x="6121127" y="1009078"/>
            <a:ext cx="5419334" cy="891540"/>
          </a:xfrm>
          <a:prstGeom prst="rect">
            <a:avLst/>
          </a:prstGeom>
        </p:spPr>
        <p:txBody>
          <a:bodyPr anchor="t" rtlCol="false" tIns="0" lIns="0" bIns="0" rIns="0">
            <a:spAutoFit/>
          </a:bodyPr>
          <a:lstStyle/>
          <a:p>
            <a:pPr algn="l">
              <a:lnSpc>
                <a:spcPts val="6719"/>
              </a:lnSpc>
            </a:pPr>
            <a:r>
              <a:rPr lang="en-US" sz="4800">
                <a:solidFill>
                  <a:srgbClr val="00B0F0"/>
                </a:solidFill>
                <a:latin typeface="Arial Bold"/>
              </a:rPr>
              <a:t>Proposed Solution</a:t>
            </a:r>
          </a:p>
        </p:txBody>
      </p:sp>
      <p:sp>
        <p:nvSpPr>
          <p:cNvPr name="TextBox 14" id="14"/>
          <p:cNvSpPr txBox="true"/>
          <p:nvPr/>
        </p:nvSpPr>
        <p:spPr>
          <a:xfrm rot="0">
            <a:off x="516265" y="1744313"/>
            <a:ext cx="17550755" cy="1266158"/>
          </a:xfrm>
          <a:prstGeom prst="rect">
            <a:avLst/>
          </a:prstGeom>
        </p:spPr>
        <p:txBody>
          <a:bodyPr anchor="t" rtlCol="false" tIns="0" lIns="0" bIns="0" rIns="0">
            <a:spAutoFit/>
          </a:bodyPr>
          <a:lstStyle/>
          <a:p>
            <a:pPr algn="just">
              <a:lnSpc>
                <a:spcPts val="5025"/>
              </a:lnSpc>
            </a:pPr>
            <a:r>
              <a:rPr lang="en-US" sz="2799" spc="16">
                <a:solidFill>
                  <a:srgbClr val="000000"/>
                </a:solidFill>
                <a:latin typeface="Times New Roman"/>
              </a:rPr>
              <a:t>In summary, the Notes Sharing Web Application, built on the Django framework, offers a comprehensive solution to common challenges in note-taking, organization, and sharing. Here's how it addresses each issue:</a:t>
            </a:r>
          </a:p>
        </p:txBody>
      </p:sp>
      <p:sp>
        <p:nvSpPr>
          <p:cNvPr name="TextBox 15" id="15"/>
          <p:cNvSpPr txBox="true"/>
          <p:nvPr/>
        </p:nvSpPr>
        <p:spPr>
          <a:xfrm rot="0">
            <a:off x="516265" y="3658838"/>
            <a:ext cx="17550794" cy="1904333"/>
          </a:xfrm>
          <a:prstGeom prst="rect">
            <a:avLst/>
          </a:prstGeom>
        </p:spPr>
        <p:txBody>
          <a:bodyPr anchor="t" rtlCol="false" tIns="0" lIns="0" bIns="0" rIns="0">
            <a:spAutoFit/>
          </a:bodyPr>
          <a:lstStyle/>
          <a:p>
            <a:pPr algn="l">
              <a:lnSpc>
                <a:spcPts val="5025"/>
              </a:lnSpc>
            </a:pPr>
            <a:r>
              <a:rPr lang="en-US" sz="2799">
                <a:solidFill>
                  <a:srgbClr val="000000"/>
                </a:solidFill>
                <a:latin typeface="Times New Roman"/>
              </a:rPr>
              <a:t>Centralization:</a:t>
            </a:r>
          </a:p>
          <a:p>
            <a:pPr algn="just">
              <a:lnSpc>
                <a:spcPts val="5025"/>
              </a:lnSpc>
            </a:pPr>
            <a:r>
              <a:rPr lang="en-US" sz="2799" spc="13">
                <a:solidFill>
                  <a:srgbClr val="000000"/>
                </a:solidFill>
                <a:latin typeface="Times New Roman"/>
              </a:rPr>
              <a:t>The application serves as a centralized hub where users can perform all note-related tasks seamlessly, from creation to sharing. This eliminates the need to juggle multiple tools or platforms, streamlining the user experience.</a:t>
            </a:r>
          </a:p>
        </p:txBody>
      </p:sp>
      <p:sp>
        <p:nvSpPr>
          <p:cNvPr name="TextBox 16" id="16"/>
          <p:cNvSpPr txBox="true"/>
          <p:nvPr/>
        </p:nvSpPr>
        <p:spPr>
          <a:xfrm rot="0">
            <a:off x="516265" y="6211538"/>
            <a:ext cx="17550860" cy="2542508"/>
          </a:xfrm>
          <a:prstGeom prst="rect">
            <a:avLst/>
          </a:prstGeom>
        </p:spPr>
        <p:txBody>
          <a:bodyPr anchor="t" rtlCol="false" tIns="0" lIns="0" bIns="0" rIns="0">
            <a:spAutoFit/>
          </a:bodyPr>
          <a:lstStyle/>
          <a:p>
            <a:pPr algn="l">
              <a:lnSpc>
                <a:spcPts val="5025"/>
              </a:lnSpc>
            </a:pPr>
            <a:r>
              <a:rPr lang="en-US" sz="2799">
                <a:solidFill>
                  <a:srgbClr val="000000"/>
                </a:solidFill>
                <a:latin typeface="Times New Roman"/>
              </a:rPr>
              <a:t>Security Features:</a:t>
            </a:r>
          </a:p>
          <a:p>
            <a:pPr algn="just">
              <a:lnSpc>
                <a:spcPts val="5025"/>
              </a:lnSpc>
            </a:pPr>
            <a:r>
              <a:rPr lang="en-US" sz="2799">
                <a:solidFill>
                  <a:srgbClr val="000000"/>
                </a:solidFill>
                <a:latin typeface="Times New Roman"/>
              </a:rPr>
              <a:t>To safeguard user data, the application implements robust security measures such as encryption for sensitive information, secure authentication methods like OAuth or JWT, and role-based access control to manage user permissions effectively. These measures ensure the safety and privacy of user data throughout the platform.</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4566859" y="125568"/>
            <a:ext cx="2218944" cy="1169289"/>
            <a:chOff x="0" y="0"/>
            <a:chExt cx="2218944" cy="1169289"/>
          </a:xfrm>
        </p:grpSpPr>
        <p:sp>
          <p:nvSpPr>
            <p:cNvPr name="Freeform 3" id="3"/>
            <p:cNvSpPr/>
            <p:nvPr/>
          </p:nvSpPr>
          <p:spPr>
            <a:xfrm flipH="false" flipV="false" rot="0">
              <a:off x="0" y="0"/>
              <a:ext cx="2218944" cy="1169289"/>
            </a:xfrm>
            <a:custGeom>
              <a:avLst/>
              <a:gdLst/>
              <a:ahLst/>
              <a:cxnLst/>
              <a:rect r="r" b="b" t="t" l="l"/>
              <a:pathLst>
                <a:path h="1169289" w="2218944">
                  <a:moveTo>
                    <a:pt x="0" y="0"/>
                  </a:moveTo>
                  <a:lnTo>
                    <a:pt x="0" y="1169289"/>
                  </a:lnTo>
                  <a:lnTo>
                    <a:pt x="2218944" y="1169289"/>
                  </a:lnTo>
                  <a:lnTo>
                    <a:pt x="2218944" y="0"/>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2"/>
            <a:ext cx="2466975" cy="828675"/>
          </a:xfrm>
          <a:custGeom>
            <a:avLst/>
            <a:gdLst/>
            <a:ahLst/>
            <a:cxnLst/>
            <a:rect r="r" b="b" t="t" l="l"/>
            <a:pathLst>
              <a:path h="828675" w="2466975">
                <a:moveTo>
                  <a:pt x="0" y="0"/>
                </a:moveTo>
                <a:lnTo>
                  <a:pt x="2466975" y="0"/>
                </a:lnTo>
                <a:lnTo>
                  <a:pt x="2466975" y="828675"/>
                </a:lnTo>
                <a:lnTo>
                  <a:pt x="0" y="828675"/>
                </a:lnTo>
                <a:lnTo>
                  <a:pt x="0" y="0"/>
                </a:lnTo>
                <a:close/>
              </a:path>
            </a:pathLst>
          </a:custGeom>
          <a:blipFill>
            <a:blip r:embed="rId2"/>
            <a:stretch>
              <a:fillRect l="0" t="0" r="0" b="0"/>
            </a:stretch>
          </a:blipFill>
        </p:spPr>
      </p:sp>
      <p:sp>
        <p:nvSpPr>
          <p:cNvPr name="Freeform 5" id="5"/>
          <p:cNvSpPr/>
          <p:nvPr/>
        </p:nvSpPr>
        <p:spPr>
          <a:xfrm flipH="false" flipV="false" rot="0">
            <a:off x="-88897" y="88935"/>
            <a:ext cx="14744729" cy="990048"/>
          </a:xfrm>
          <a:custGeom>
            <a:avLst/>
            <a:gdLst/>
            <a:ahLst/>
            <a:cxnLst/>
            <a:rect r="r" b="b" t="t" l="l"/>
            <a:pathLst>
              <a:path h="990048" w="14744729">
                <a:moveTo>
                  <a:pt x="0" y="0"/>
                </a:moveTo>
                <a:lnTo>
                  <a:pt x="14744729" y="0"/>
                </a:lnTo>
                <a:lnTo>
                  <a:pt x="14744729" y="990047"/>
                </a:lnTo>
                <a:lnTo>
                  <a:pt x="0" y="99004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a:grpSpLocks noChangeAspect="true"/>
          </p:cNvGrpSpPr>
          <p:nvPr/>
        </p:nvGrpSpPr>
        <p:grpSpPr>
          <a:xfrm rot="0">
            <a:off x="0" y="10172700"/>
            <a:ext cx="18288000" cy="114300"/>
            <a:chOff x="0" y="0"/>
            <a:chExt cx="18288000" cy="114300"/>
          </a:xfrm>
        </p:grpSpPr>
        <p:sp>
          <p:nvSpPr>
            <p:cNvPr name="Freeform 7" id="7"/>
            <p:cNvSpPr/>
            <p:nvPr/>
          </p:nvSpPr>
          <p:spPr>
            <a:xfrm flipH="false" flipV="false" rot="0">
              <a:off x="0" y="0"/>
              <a:ext cx="18288000" cy="114300"/>
            </a:xfrm>
            <a:custGeom>
              <a:avLst/>
              <a:gdLst/>
              <a:ahLst/>
              <a:cxnLst/>
              <a:rect r="r" b="b" t="t" l="l"/>
              <a:pathLst>
                <a:path h="114300" w="18288000">
                  <a:moveTo>
                    <a:pt x="0" y="0"/>
                  </a:moveTo>
                  <a:lnTo>
                    <a:pt x="0" y="114300"/>
                  </a:lnTo>
                  <a:lnTo>
                    <a:pt x="18288000" y="114300"/>
                  </a:lnTo>
                  <a:lnTo>
                    <a:pt x="18288000" y="0"/>
                  </a:lnTo>
                  <a:close/>
                </a:path>
              </a:pathLst>
            </a:custGeom>
            <a:solidFill>
              <a:srgbClr val="213264"/>
            </a:solidFill>
          </p:spPr>
        </p:sp>
      </p:grpSp>
      <p:grpSp>
        <p:nvGrpSpPr>
          <p:cNvPr name="Group 8" id="8"/>
          <p:cNvGrpSpPr>
            <a:grpSpLocks noChangeAspect="true"/>
          </p:cNvGrpSpPr>
          <p:nvPr/>
        </p:nvGrpSpPr>
        <p:grpSpPr>
          <a:xfrm rot="0">
            <a:off x="14816995" y="101632"/>
            <a:ext cx="765905" cy="951957"/>
            <a:chOff x="0" y="0"/>
            <a:chExt cx="765899" cy="951967"/>
          </a:xfrm>
        </p:grpSpPr>
        <p:sp>
          <p:nvSpPr>
            <p:cNvPr name="Freeform 9" id="9"/>
            <p:cNvSpPr/>
            <p:nvPr/>
          </p:nvSpPr>
          <p:spPr>
            <a:xfrm flipH="false" flipV="false" rot="0">
              <a:off x="372237" y="63500"/>
              <a:ext cx="330200" cy="824992"/>
            </a:xfrm>
            <a:custGeom>
              <a:avLst/>
              <a:gdLst/>
              <a:ahLst/>
              <a:cxnLst/>
              <a:rect r="r" b="b" t="t" l="l"/>
              <a:pathLst>
                <a:path h="824992" w="330200">
                  <a:moveTo>
                    <a:pt x="0" y="0"/>
                  </a:moveTo>
                  <a:lnTo>
                    <a:pt x="0" y="824992"/>
                  </a:lnTo>
                  <a:lnTo>
                    <a:pt x="330200" y="824992"/>
                  </a:lnTo>
                  <a:lnTo>
                    <a:pt x="330200" y="0"/>
                  </a:lnTo>
                  <a:close/>
                </a:path>
              </a:pathLst>
            </a:custGeom>
            <a:solidFill>
              <a:srgbClr val="841910"/>
            </a:solidFill>
          </p:spPr>
        </p:sp>
        <p:sp>
          <p:nvSpPr>
            <p:cNvPr name="Freeform 10" id="10"/>
            <p:cNvSpPr/>
            <p:nvPr/>
          </p:nvSpPr>
          <p:spPr>
            <a:xfrm flipH="false" flipV="false" rot="0">
              <a:off x="63500" y="63500"/>
              <a:ext cx="207137" cy="824992"/>
            </a:xfrm>
            <a:custGeom>
              <a:avLst/>
              <a:gdLst/>
              <a:ahLst/>
              <a:cxnLst/>
              <a:rect r="r" b="b" t="t" l="l"/>
              <a:pathLst>
                <a:path h="824992" w="207137">
                  <a:moveTo>
                    <a:pt x="0" y="0"/>
                  </a:moveTo>
                  <a:lnTo>
                    <a:pt x="0" y="824992"/>
                  </a:lnTo>
                  <a:lnTo>
                    <a:pt x="207137" y="824992"/>
                  </a:lnTo>
                  <a:lnTo>
                    <a:pt x="207137" y="0"/>
                  </a:lnTo>
                  <a:close/>
                </a:path>
              </a:pathLst>
            </a:custGeom>
            <a:solidFill>
              <a:srgbClr val="213264"/>
            </a:solidFill>
          </p:spPr>
        </p:sp>
      </p:grpSp>
      <p:sp>
        <p:nvSpPr>
          <p:cNvPr name="Freeform 11" id="11"/>
          <p:cNvSpPr/>
          <p:nvPr/>
        </p:nvSpPr>
        <p:spPr>
          <a:xfrm flipH="false" flipV="false" rot="0">
            <a:off x="2042341" y="3446516"/>
            <a:ext cx="5915025" cy="5143500"/>
          </a:xfrm>
          <a:custGeom>
            <a:avLst/>
            <a:gdLst/>
            <a:ahLst/>
            <a:cxnLst/>
            <a:rect r="r" b="b" t="t" l="l"/>
            <a:pathLst>
              <a:path h="5143500" w="5915025">
                <a:moveTo>
                  <a:pt x="0" y="0"/>
                </a:moveTo>
                <a:lnTo>
                  <a:pt x="5915025" y="0"/>
                </a:lnTo>
                <a:lnTo>
                  <a:pt x="5915025" y="5143500"/>
                </a:lnTo>
                <a:lnTo>
                  <a:pt x="0" y="5143500"/>
                </a:lnTo>
                <a:lnTo>
                  <a:pt x="0" y="0"/>
                </a:lnTo>
                <a:close/>
              </a:path>
            </a:pathLst>
          </a:custGeom>
          <a:blipFill>
            <a:blip r:embed="rId5"/>
            <a:stretch>
              <a:fillRect l="0" t="-2036" r="0" b="-2037"/>
            </a:stretch>
          </a:blipFill>
        </p:spPr>
      </p:sp>
      <p:sp>
        <p:nvSpPr>
          <p:cNvPr name="Freeform 12" id="12"/>
          <p:cNvSpPr/>
          <p:nvPr/>
        </p:nvSpPr>
        <p:spPr>
          <a:xfrm flipH="false" flipV="false" rot="0">
            <a:off x="9128760" y="3425381"/>
            <a:ext cx="8334375" cy="4181475"/>
          </a:xfrm>
          <a:custGeom>
            <a:avLst/>
            <a:gdLst/>
            <a:ahLst/>
            <a:cxnLst/>
            <a:rect r="r" b="b" t="t" l="l"/>
            <a:pathLst>
              <a:path h="4181475" w="8334375">
                <a:moveTo>
                  <a:pt x="0" y="0"/>
                </a:moveTo>
                <a:lnTo>
                  <a:pt x="8334375" y="0"/>
                </a:lnTo>
                <a:lnTo>
                  <a:pt x="8334375" y="4181475"/>
                </a:lnTo>
                <a:lnTo>
                  <a:pt x="0" y="4181475"/>
                </a:lnTo>
                <a:lnTo>
                  <a:pt x="0" y="0"/>
                </a:lnTo>
                <a:close/>
              </a:path>
            </a:pathLst>
          </a:custGeom>
          <a:blipFill>
            <a:blip r:embed="rId6"/>
            <a:stretch>
              <a:fillRect l="0" t="-6139" r="0" b="-6161"/>
            </a:stretch>
          </a:blipFill>
        </p:spPr>
      </p:sp>
      <p:sp>
        <p:nvSpPr>
          <p:cNvPr name="Freeform 13" id="13"/>
          <p:cNvSpPr/>
          <p:nvPr/>
        </p:nvSpPr>
        <p:spPr>
          <a:xfrm flipH="false" flipV="false" rot="0">
            <a:off x="0" y="9342301"/>
            <a:ext cx="18288000" cy="28575"/>
          </a:xfrm>
          <a:custGeom>
            <a:avLst/>
            <a:gdLst/>
            <a:ahLst/>
            <a:cxnLst/>
            <a:rect r="r" b="b" t="t" l="l"/>
            <a:pathLst>
              <a:path h="28575" w="18288000">
                <a:moveTo>
                  <a:pt x="0" y="0"/>
                </a:moveTo>
                <a:lnTo>
                  <a:pt x="18288000" y="0"/>
                </a:lnTo>
                <a:lnTo>
                  <a:pt x="18288000" y="28575"/>
                </a:lnTo>
                <a:lnTo>
                  <a:pt x="0" y="2857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4" id="14"/>
          <p:cNvSpPr txBox="true"/>
          <p:nvPr/>
        </p:nvSpPr>
        <p:spPr>
          <a:xfrm rot="0">
            <a:off x="276396" y="131721"/>
            <a:ext cx="6631238" cy="668655"/>
          </a:xfrm>
          <a:prstGeom prst="rect">
            <a:avLst/>
          </a:prstGeom>
        </p:spPr>
        <p:txBody>
          <a:bodyPr anchor="t" rtlCol="false" tIns="0" lIns="0" bIns="0" rIns="0">
            <a:spAutoFit/>
          </a:bodyPr>
          <a:lstStyle/>
          <a:p>
            <a:pPr algn="l">
              <a:lnSpc>
                <a:spcPts val="5040"/>
              </a:lnSpc>
            </a:pPr>
            <a:r>
              <a:rPr lang="en-US" sz="3600">
                <a:solidFill>
                  <a:srgbClr val="FFFFFF"/>
                </a:solidFill>
                <a:latin typeface="Arial"/>
              </a:rPr>
              <a:t>Next Gen Employability Program</a:t>
            </a:r>
          </a:p>
        </p:txBody>
      </p:sp>
      <p:sp>
        <p:nvSpPr>
          <p:cNvPr name="TextBox 15" id="15"/>
          <p:cNvSpPr txBox="true"/>
          <p:nvPr/>
        </p:nvSpPr>
        <p:spPr>
          <a:xfrm rot="0">
            <a:off x="353492" y="1351140"/>
            <a:ext cx="3386538" cy="591112"/>
          </a:xfrm>
          <a:prstGeom prst="rect">
            <a:avLst/>
          </a:prstGeom>
        </p:spPr>
        <p:txBody>
          <a:bodyPr anchor="t" rtlCol="false" tIns="0" lIns="0" bIns="0" rIns="0">
            <a:spAutoFit/>
          </a:bodyPr>
          <a:lstStyle/>
          <a:p>
            <a:pPr algn="l">
              <a:lnSpc>
                <a:spcPts val="4479"/>
              </a:lnSpc>
            </a:pPr>
            <a:r>
              <a:rPr lang="en-US" sz="3199">
                <a:solidFill>
                  <a:srgbClr val="213163"/>
                </a:solidFill>
                <a:latin typeface="Arial Bold"/>
              </a:rPr>
              <a:t>Technology Used</a:t>
            </a:r>
          </a:p>
        </p:txBody>
      </p:sp>
      <p:sp>
        <p:nvSpPr>
          <p:cNvPr name="TextBox 16" id="16"/>
          <p:cNvSpPr txBox="true"/>
          <p:nvPr/>
        </p:nvSpPr>
        <p:spPr>
          <a:xfrm rot="0">
            <a:off x="4548426" y="2662571"/>
            <a:ext cx="1541326" cy="523208"/>
          </a:xfrm>
          <a:prstGeom prst="rect">
            <a:avLst/>
          </a:prstGeom>
        </p:spPr>
        <p:txBody>
          <a:bodyPr anchor="t" rtlCol="false" tIns="0" lIns="0" bIns="0" rIns="0">
            <a:spAutoFit/>
          </a:bodyPr>
          <a:lstStyle/>
          <a:p>
            <a:pPr algn="l">
              <a:lnSpc>
                <a:spcPts val="3919"/>
              </a:lnSpc>
            </a:pPr>
            <a:r>
              <a:rPr lang="en-US" sz="2799">
                <a:solidFill>
                  <a:srgbClr val="000000"/>
                </a:solidFill>
                <a:latin typeface="Arial"/>
              </a:rPr>
              <a:t>Front-end</a:t>
            </a:r>
          </a:p>
        </p:txBody>
      </p:sp>
      <p:sp>
        <p:nvSpPr>
          <p:cNvPr name="TextBox 17" id="17"/>
          <p:cNvSpPr txBox="true"/>
          <p:nvPr/>
        </p:nvSpPr>
        <p:spPr>
          <a:xfrm rot="0">
            <a:off x="12561351" y="2514590"/>
            <a:ext cx="1501864" cy="523208"/>
          </a:xfrm>
          <a:prstGeom prst="rect">
            <a:avLst/>
          </a:prstGeom>
        </p:spPr>
        <p:txBody>
          <a:bodyPr anchor="t" rtlCol="false" tIns="0" lIns="0" bIns="0" rIns="0">
            <a:spAutoFit/>
          </a:bodyPr>
          <a:lstStyle/>
          <a:p>
            <a:pPr algn="l">
              <a:lnSpc>
                <a:spcPts val="3919"/>
              </a:lnSpc>
            </a:pPr>
            <a:r>
              <a:rPr lang="en-US" sz="2799">
                <a:solidFill>
                  <a:srgbClr val="000000"/>
                </a:solidFill>
                <a:latin typeface="Arial"/>
              </a:rPr>
              <a:t>Back-end</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4566859" y="125568"/>
            <a:ext cx="2218944" cy="1169289"/>
            <a:chOff x="0" y="0"/>
            <a:chExt cx="2218944" cy="1169289"/>
          </a:xfrm>
        </p:grpSpPr>
        <p:sp>
          <p:nvSpPr>
            <p:cNvPr name="Freeform 3" id="3"/>
            <p:cNvSpPr/>
            <p:nvPr/>
          </p:nvSpPr>
          <p:spPr>
            <a:xfrm flipH="false" flipV="false" rot="0">
              <a:off x="0" y="0"/>
              <a:ext cx="2218944" cy="1169289"/>
            </a:xfrm>
            <a:custGeom>
              <a:avLst/>
              <a:gdLst/>
              <a:ahLst/>
              <a:cxnLst/>
              <a:rect r="r" b="b" t="t" l="l"/>
              <a:pathLst>
                <a:path h="1169289" w="2218944">
                  <a:moveTo>
                    <a:pt x="0" y="0"/>
                  </a:moveTo>
                  <a:lnTo>
                    <a:pt x="0" y="1169289"/>
                  </a:lnTo>
                  <a:lnTo>
                    <a:pt x="2218944" y="1169289"/>
                  </a:lnTo>
                  <a:lnTo>
                    <a:pt x="2218944" y="0"/>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2"/>
            <a:ext cx="2466975" cy="828675"/>
          </a:xfrm>
          <a:custGeom>
            <a:avLst/>
            <a:gdLst/>
            <a:ahLst/>
            <a:cxnLst/>
            <a:rect r="r" b="b" t="t" l="l"/>
            <a:pathLst>
              <a:path h="828675" w="2466975">
                <a:moveTo>
                  <a:pt x="0" y="0"/>
                </a:moveTo>
                <a:lnTo>
                  <a:pt x="2466975" y="0"/>
                </a:lnTo>
                <a:lnTo>
                  <a:pt x="2466975" y="828675"/>
                </a:lnTo>
                <a:lnTo>
                  <a:pt x="0" y="828675"/>
                </a:lnTo>
                <a:lnTo>
                  <a:pt x="0" y="0"/>
                </a:lnTo>
                <a:close/>
              </a:path>
            </a:pathLst>
          </a:custGeom>
          <a:blipFill>
            <a:blip r:embed="rId2"/>
            <a:stretch>
              <a:fillRect l="0" t="0" r="0" b="0"/>
            </a:stretch>
          </a:blipFill>
        </p:spPr>
      </p:sp>
      <p:sp>
        <p:nvSpPr>
          <p:cNvPr name="Freeform 5" id="5"/>
          <p:cNvSpPr/>
          <p:nvPr/>
        </p:nvSpPr>
        <p:spPr>
          <a:xfrm flipH="false" flipV="false" rot="0">
            <a:off x="-88897" y="88935"/>
            <a:ext cx="14744729" cy="990048"/>
          </a:xfrm>
          <a:custGeom>
            <a:avLst/>
            <a:gdLst/>
            <a:ahLst/>
            <a:cxnLst/>
            <a:rect r="r" b="b" t="t" l="l"/>
            <a:pathLst>
              <a:path h="990048" w="14744729">
                <a:moveTo>
                  <a:pt x="0" y="0"/>
                </a:moveTo>
                <a:lnTo>
                  <a:pt x="14744729" y="0"/>
                </a:lnTo>
                <a:lnTo>
                  <a:pt x="14744729" y="990047"/>
                </a:lnTo>
                <a:lnTo>
                  <a:pt x="0" y="99004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0" y="9342301"/>
            <a:ext cx="18288000" cy="28575"/>
          </a:xfrm>
          <a:custGeom>
            <a:avLst/>
            <a:gdLst/>
            <a:ahLst/>
            <a:cxnLst/>
            <a:rect r="r" b="b" t="t" l="l"/>
            <a:pathLst>
              <a:path h="28575" w="18288000">
                <a:moveTo>
                  <a:pt x="0" y="0"/>
                </a:moveTo>
                <a:lnTo>
                  <a:pt x="18288000" y="0"/>
                </a:lnTo>
                <a:lnTo>
                  <a:pt x="18288000" y="28575"/>
                </a:lnTo>
                <a:lnTo>
                  <a:pt x="0" y="2857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7" id="7"/>
          <p:cNvGrpSpPr>
            <a:grpSpLocks noChangeAspect="true"/>
          </p:cNvGrpSpPr>
          <p:nvPr/>
        </p:nvGrpSpPr>
        <p:grpSpPr>
          <a:xfrm rot="0">
            <a:off x="0" y="10172700"/>
            <a:ext cx="18288000" cy="114300"/>
            <a:chOff x="0" y="0"/>
            <a:chExt cx="18288000" cy="114300"/>
          </a:xfrm>
        </p:grpSpPr>
        <p:sp>
          <p:nvSpPr>
            <p:cNvPr name="Freeform 8" id="8"/>
            <p:cNvSpPr/>
            <p:nvPr/>
          </p:nvSpPr>
          <p:spPr>
            <a:xfrm flipH="false" flipV="false" rot="0">
              <a:off x="0" y="0"/>
              <a:ext cx="18288000" cy="114300"/>
            </a:xfrm>
            <a:custGeom>
              <a:avLst/>
              <a:gdLst/>
              <a:ahLst/>
              <a:cxnLst/>
              <a:rect r="r" b="b" t="t" l="l"/>
              <a:pathLst>
                <a:path h="114300" w="18288000">
                  <a:moveTo>
                    <a:pt x="0" y="0"/>
                  </a:moveTo>
                  <a:lnTo>
                    <a:pt x="0" y="114300"/>
                  </a:lnTo>
                  <a:lnTo>
                    <a:pt x="18288000" y="114300"/>
                  </a:lnTo>
                  <a:lnTo>
                    <a:pt x="18288000" y="0"/>
                  </a:lnTo>
                  <a:close/>
                </a:path>
              </a:pathLst>
            </a:custGeom>
            <a:solidFill>
              <a:srgbClr val="213264"/>
            </a:solidFill>
          </p:spPr>
        </p:sp>
      </p:grpSp>
      <p:grpSp>
        <p:nvGrpSpPr>
          <p:cNvPr name="Group 9" id="9"/>
          <p:cNvGrpSpPr>
            <a:grpSpLocks noChangeAspect="true"/>
          </p:cNvGrpSpPr>
          <p:nvPr/>
        </p:nvGrpSpPr>
        <p:grpSpPr>
          <a:xfrm rot="0">
            <a:off x="14816995" y="101632"/>
            <a:ext cx="765905" cy="951957"/>
            <a:chOff x="0" y="0"/>
            <a:chExt cx="765899" cy="951967"/>
          </a:xfrm>
        </p:grpSpPr>
        <p:sp>
          <p:nvSpPr>
            <p:cNvPr name="Freeform 10" id="10"/>
            <p:cNvSpPr/>
            <p:nvPr/>
          </p:nvSpPr>
          <p:spPr>
            <a:xfrm flipH="false" flipV="false" rot="0">
              <a:off x="372237" y="63500"/>
              <a:ext cx="330200" cy="824992"/>
            </a:xfrm>
            <a:custGeom>
              <a:avLst/>
              <a:gdLst/>
              <a:ahLst/>
              <a:cxnLst/>
              <a:rect r="r" b="b" t="t" l="l"/>
              <a:pathLst>
                <a:path h="824992" w="330200">
                  <a:moveTo>
                    <a:pt x="0" y="0"/>
                  </a:moveTo>
                  <a:lnTo>
                    <a:pt x="0" y="824992"/>
                  </a:lnTo>
                  <a:lnTo>
                    <a:pt x="330200" y="824992"/>
                  </a:lnTo>
                  <a:lnTo>
                    <a:pt x="330200" y="0"/>
                  </a:lnTo>
                  <a:close/>
                </a:path>
              </a:pathLst>
            </a:custGeom>
            <a:solidFill>
              <a:srgbClr val="841910"/>
            </a:solidFill>
          </p:spPr>
        </p:sp>
        <p:sp>
          <p:nvSpPr>
            <p:cNvPr name="Freeform 11" id="11"/>
            <p:cNvSpPr/>
            <p:nvPr/>
          </p:nvSpPr>
          <p:spPr>
            <a:xfrm flipH="false" flipV="false" rot="0">
              <a:off x="63500" y="63500"/>
              <a:ext cx="207137" cy="824992"/>
            </a:xfrm>
            <a:custGeom>
              <a:avLst/>
              <a:gdLst/>
              <a:ahLst/>
              <a:cxnLst/>
              <a:rect r="r" b="b" t="t" l="l"/>
              <a:pathLst>
                <a:path h="824992" w="207137">
                  <a:moveTo>
                    <a:pt x="0" y="0"/>
                  </a:moveTo>
                  <a:lnTo>
                    <a:pt x="0" y="824992"/>
                  </a:lnTo>
                  <a:lnTo>
                    <a:pt x="207137" y="824992"/>
                  </a:lnTo>
                  <a:lnTo>
                    <a:pt x="207137" y="0"/>
                  </a:lnTo>
                  <a:close/>
                </a:path>
              </a:pathLst>
            </a:custGeom>
            <a:solidFill>
              <a:srgbClr val="213264"/>
            </a:solidFill>
          </p:spPr>
        </p:sp>
      </p:grpSp>
      <p:sp>
        <p:nvSpPr>
          <p:cNvPr name="TextBox 12" id="12"/>
          <p:cNvSpPr txBox="true"/>
          <p:nvPr/>
        </p:nvSpPr>
        <p:spPr>
          <a:xfrm rot="0">
            <a:off x="276396" y="131721"/>
            <a:ext cx="6631238" cy="668655"/>
          </a:xfrm>
          <a:prstGeom prst="rect">
            <a:avLst/>
          </a:prstGeom>
        </p:spPr>
        <p:txBody>
          <a:bodyPr anchor="t" rtlCol="false" tIns="0" lIns="0" bIns="0" rIns="0">
            <a:spAutoFit/>
          </a:bodyPr>
          <a:lstStyle/>
          <a:p>
            <a:pPr algn="l">
              <a:lnSpc>
                <a:spcPts val="5040"/>
              </a:lnSpc>
            </a:pPr>
            <a:r>
              <a:rPr lang="en-US" sz="3600">
                <a:solidFill>
                  <a:srgbClr val="FFFFFF"/>
                </a:solidFill>
                <a:latin typeface="Arial"/>
              </a:rPr>
              <a:t>Next Gen Employability Program</a:t>
            </a:r>
          </a:p>
        </p:txBody>
      </p:sp>
      <p:sp>
        <p:nvSpPr>
          <p:cNvPr name="TextBox 13" id="13"/>
          <p:cNvSpPr txBox="true"/>
          <p:nvPr/>
        </p:nvSpPr>
        <p:spPr>
          <a:xfrm rot="0">
            <a:off x="5743299" y="1288980"/>
            <a:ext cx="5825938" cy="891540"/>
          </a:xfrm>
          <a:prstGeom prst="rect">
            <a:avLst/>
          </a:prstGeom>
        </p:spPr>
        <p:txBody>
          <a:bodyPr anchor="t" rtlCol="false" tIns="0" lIns="0" bIns="0" rIns="0">
            <a:spAutoFit/>
          </a:bodyPr>
          <a:lstStyle/>
          <a:p>
            <a:pPr algn="l">
              <a:lnSpc>
                <a:spcPts val="6719"/>
              </a:lnSpc>
            </a:pPr>
            <a:r>
              <a:rPr lang="en-US" sz="4800">
                <a:solidFill>
                  <a:srgbClr val="00B0F0"/>
                </a:solidFill>
                <a:latin typeface="Arial Bold"/>
              </a:rPr>
              <a:t>Modelling &amp; Results</a:t>
            </a:r>
          </a:p>
        </p:txBody>
      </p:sp>
      <p:sp>
        <p:nvSpPr>
          <p:cNvPr name="TextBox 14" id="14"/>
          <p:cNvSpPr txBox="true"/>
          <p:nvPr/>
        </p:nvSpPr>
        <p:spPr>
          <a:xfrm rot="0">
            <a:off x="3011167" y="2954531"/>
            <a:ext cx="13455501" cy="6752558"/>
          </a:xfrm>
          <a:prstGeom prst="rect">
            <a:avLst/>
          </a:prstGeom>
        </p:spPr>
        <p:txBody>
          <a:bodyPr anchor="t" rtlCol="false" tIns="0" lIns="0" bIns="0" rIns="0">
            <a:spAutoFit/>
          </a:bodyPr>
          <a:lstStyle/>
          <a:p>
            <a:pPr algn="just">
              <a:lnSpc>
                <a:spcPts val="3300"/>
              </a:lnSpc>
            </a:pPr>
            <a:r>
              <a:rPr lang="en-US" sz="2799">
                <a:solidFill>
                  <a:srgbClr val="000000"/>
                </a:solidFill>
                <a:latin typeface="Arial"/>
              </a:rPr>
              <a:t>In summary, here's how the application's modeling and functionality enhance the user experience:</a:t>
            </a:r>
          </a:p>
          <a:p>
            <a:pPr algn="just">
              <a:lnSpc>
                <a:spcPts val="3300"/>
              </a:lnSpc>
            </a:pPr>
          </a:p>
          <a:p>
            <a:pPr algn="l">
              <a:lnSpc>
                <a:spcPts val="3300"/>
              </a:lnSpc>
            </a:pPr>
            <a:r>
              <a:rPr lang="en-US" sz="2799">
                <a:solidFill>
                  <a:srgbClr val="000000"/>
                </a:solidFill>
                <a:latin typeface="Arial"/>
              </a:rPr>
              <a:t>Database Modeling:</a:t>
            </a:r>
          </a:p>
          <a:p>
            <a:pPr algn="l">
              <a:lnSpc>
                <a:spcPts val="3300"/>
              </a:lnSpc>
            </a:pPr>
            <a:r>
              <a:rPr lang="en-US" sz="2799">
                <a:solidFill>
                  <a:srgbClr val="000000"/>
                </a:solidFill>
                <a:latin typeface="Arial"/>
              </a:rPr>
              <a:t>Utilizing Django's ORM, the application structures its database tables efficiently, ensuring seamless data management and retrieval.</a:t>
            </a:r>
          </a:p>
          <a:p>
            <a:pPr algn="r">
              <a:lnSpc>
                <a:spcPts val="3300"/>
              </a:lnSpc>
            </a:pPr>
          </a:p>
          <a:p>
            <a:pPr algn="l">
              <a:lnSpc>
                <a:spcPts val="3300"/>
              </a:lnSpc>
            </a:pPr>
            <a:r>
              <a:rPr lang="en-US" sz="2799">
                <a:solidFill>
                  <a:srgbClr val="000000"/>
                </a:solidFill>
                <a:latin typeface="Arial"/>
              </a:rPr>
              <a:t>Search and Organization:</a:t>
            </a:r>
          </a:p>
          <a:p>
            <a:pPr algn="l">
              <a:lnSpc>
                <a:spcPts val="3300"/>
              </a:lnSpc>
            </a:pPr>
            <a:r>
              <a:rPr lang="en-US" sz="2799">
                <a:solidFill>
                  <a:srgbClr val="000000"/>
                </a:solidFill>
                <a:latin typeface="Arial"/>
              </a:rPr>
              <a:t>Users benefit from a robust search feature enabling them to find notes effortlessly based on various criteria like keywords, titles, categories, or tags.</a:t>
            </a:r>
          </a:p>
          <a:p>
            <a:pPr algn="r">
              <a:lnSpc>
                <a:spcPts val="3300"/>
              </a:lnSpc>
            </a:pPr>
          </a:p>
          <a:p>
            <a:pPr algn="l">
              <a:lnSpc>
                <a:spcPts val="3300"/>
              </a:lnSpc>
            </a:pPr>
            <a:r>
              <a:rPr lang="en-US" sz="2799">
                <a:solidFill>
                  <a:srgbClr val="000000"/>
                </a:solidFill>
                <a:latin typeface="Arial"/>
              </a:rPr>
              <a:t>Overall Impact:</a:t>
            </a:r>
          </a:p>
          <a:p>
            <a:pPr algn="l">
              <a:lnSpc>
                <a:spcPts val="3300"/>
              </a:lnSpc>
            </a:pPr>
            <a:r>
              <a:rPr lang="en-US" sz="2799">
                <a:solidFill>
                  <a:srgbClr val="000000"/>
                </a:solidFill>
                <a:latin typeface="Arial"/>
              </a:rPr>
              <a:t>The Notes Sharing Web Application, powered by Django, offers users a centralized platform for efficient note creation, organization, and sharing. With seamless collaboration features and real-time communication, users can effectively manage their notes and collaborate with others hassle-free.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4566859" y="125568"/>
            <a:ext cx="2218944" cy="1169289"/>
            <a:chOff x="0" y="0"/>
            <a:chExt cx="2218944" cy="1169289"/>
          </a:xfrm>
        </p:grpSpPr>
        <p:sp>
          <p:nvSpPr>
            <p:cNvPr name="Freeform 3" id="3"/>
            <p:cNvSpPr/>
            <p:nvPr/>
          </p:nvSpPr>
          <p:spPr>
            <a:xfrm flipH="false" flipV="false" rot="0">
              <a:off x="0" y="0"/>
              <a:ext cx="2218944" cy="1169289"/>
            </a:xfrm>
            <a:custGeom>
              <a:avLst/>
              <a:gdLst/>
              <a:ahLst/>
              <a:cxnLst/>
              <a:rect r="r" b="b" t="t" l="l"/>
              <a:pathLst>
                <a:path h="1169289" w="2218944">
                  <a:moveTo>
                    <a:pt x="0" y="0"/>
                  </a:moveTo>
                  <a:lnTo>
                    <a:pt x="0" y="1169289"/>
                  </a:lnTo>
                  <a:lnTo>
                    <a:pt x="2218944" y="1169289"/>
                  </a:lnTo>
                  <a:lnTo>
                    <a:pt x="2218944" y="0"/>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2"/>
            <a:ext cx="2466975" cy="828675"/>
          </a:xfrm>
          <a:custGeom>
            <a:avLst/>
            <a:gdLst/>
            <a:ahLst/>
            <a:cxnLst/>
            <a:rect r="r" b="b" t="t" l="l"/>
            <a:pathLst>
              <a:path h="828675" w="2466975">
                <a:moveTo>
                  <a:pt x="0" y="0"/>
                </a:moveTo>
                <a:lnTo>
                  <a:pt x="2466975" y="0"/>
                </a:lnTo>
                <a:lnTo>
                  <a:pt x="2466975" y="828675"/>
                </a:lnTo>
                <a:lnTo>
                  <a:pt x="0" y="828675"/>
                </a:lnTo>
                <a:lnTo>
                  <a:pt x="0" y="0"/>
                </a:lnTo>
                <a:close/>
              </a:path>
            </a:pathLst>
          </a:custGeom>
          <a:blipFill>
            <a:blip r:embed="rId2"/>
            <a:stretch>
              <a:fillRect l="0" t="0" r="0" b="0"/>
            </a:stretch>
          </a:blipFill>
        </p:spPr>
      </p:sp>
      <p:sp>
        <p:nvSpPr>
          <p:cNvPr name="Freeform 5" id="5"/>
          <p:cNvSpPr/>
          <p:nvPr/>
        </p:nvSpPr>
        <p:spPr>
          <a:xfrm flipH="false" flipV="false" rot="0">
            <a:off x="-88897" y="88935"/>
            <a:ext cx="14744729" cy="990048"/>
          </a:xfrm>
          <a:custGeom>
            <a:avLst/>
            <a:gdLst/>
            <a:ahLst/>
            <a:cxnLst/>
            <a:rect r="r" b="b" t="t" l="l"/>
            <a:pathLst>
              <a:path h="990048" w="14744729">
                <a:moveTo>
                  <a:pt x="0" y="0"/>
                </a:moveTo>
                <a:lnTo>
                  <a:pt x="14744729" y="0"/>
                </a:lnTo>
                <a:lnTo>
                  <a:pt x="14744729" y="990047"/>
                </a:lnTo>
                <a:lnTo>
                  <a:pt x="0" y="99004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a:grpSpLocks noChangeAspect="true"/>
          </p:cNvGrpSpPr>
          <p:nvPr/>
        </p:nvGrpSpPr>
        <p:grpSpPr>
          <a:xfrm rot="0">
            <a:off x="0" y="10172700"/>
            <a:ext cx="18288000" cy="114300"/>
            <a:chOff x="0" y="0"/>
            <a:chExt cx="18288000" cy="114300"/>
          </a:xfrm>
        </p:grpSpPr>
        <p:sp>
          <p:nvSpPr>
            <p:cNvPr name="Freeform 7" id="7"/>
            <p:cNvSpPr/>
            <p:nvPr/>
          </p:nvSpPr>
          <p:spPr>
            <a:xfrm flipH="false" flipV="false" rot="0">
              <a:off x="0" y="0"/>
              <a:ext cx="18288000" cy="114300"/>
            </a:xfrm>
            <a:custGeom>
              <a:avLst/>
              <a:gdLst/>
              <a:ahLst/>
              <a:cxnLst/>
              <a:rect r="r" b="b" t="t" l="l"/>
              <a:pathLst>
                <a:path h="114300" w="18288000">
                  <a:moveTo>
                    <a:pt x="0" y="0"/>
                  </a:moveTo>
                  <a:lnTo>
                    <a:pt x="0" y="114300"/>
                  </a:lnTo>
                  <a:lnTo>
                    <a:pt x="18288000" y="114300"/>
                  </a:lnTo>
                  <a:lnTo>
                    <a:pt x="18288000" y="0"/>
                  </a:lnTo>
                  <a:close/>
                </a:path>
              </a:pathLst>
            </a:custGeom>
            <a:solidFill>
              <a:srgbClr val="213264"/>
            </a:solidFill>
          </p:spPr>
        </p:sp>
      </p:grpSp>
      <p:grpSp>
        <p:nvGrpSpPr>
          <p:cNvPr name="Group 8" id="8"/>
          <p:cNvGrpSpPr>
            <a:grpSpLocks noChangeAspect="true"/>
          </p:cNvGrpSpPr>
          <p:nvPr/>
        </p:nvGrpSpPr>
        <p:grpSpPr>
          <a:xfrm rot="0">
            <a:off x="14816995" y="101632"/>
            <a:ext cx="765905" cy="951957"/>
            <a:chOff x="0" y="0"/>
            <a:chExt cx="765899" cy="951967"/>
          </a:xfrm>
        </p:grpSpPr>
        <p:sp>
          <p:nvSpPr>
            <p:cNvPr name="Freeform 9" id="9"/>
            <p:cNvSpPr/>
            <p:nvPr/>
          </p:nvSpPr>
          <p:spPr>
            <a:xfrm flipH="false" flipV="false" rot="0">
              <a:off x="372237" y="63500"/>
              <a:ext cx="330200" cy="824992"/>
            </a:xfrm>
            <a:custGeom>
              <a:avLst/>
              <a:gdLst/>
              <a:ahLst/>
              <a:cxnLst/>
              <a:rect r="r" b="b" t="t" l="l"/>
              <a:pathLst>
                <a:path h="824992" w="330200">
                  <a:moveTo>
                    <a:pt x="0" y="0"/>
                  </a:moveTo>
                  <a:lnTo>
                    <a:pt x="0" y="824992"/>
                  </a:lnTo>
                  <a:lnTo>
                    <a:pt x="330200" y="824992"/>
                  </a:lnTo>
                  <a:lnTo>
                    <a:pt x="330200" y="0"/>
                  </a:lnTo>
                  <a:close/>
                </a:path>
              </a:pathLst>
            </a:custGeom>
            <a:solidFill>
              <a:srgbClr val="841910"/>
            </a:solidFill>
          </p:spPr>
        </p:sp>
        <p:sp>
          <p:nvSpPr>
            <p:cNvPr name="Freeform 10" id="10"/>
            <p:cNvSpPr/>
            <p:nvPr/>
          </p:nvSpPr>
          <p:spPr>
            <a:xfrm flipH="false" flipV="false" rot="0">
              <a:off x="63500" y="63500"/>
              <a:ext cx="207137" cy="824992"/>
            </a:xfrm>
            <a:custGeom>
              <a:avLst/>
              <a:gdLst/>
              <a:ahLst/>
              <a:cxnLst/>
              <a:rect r="r" b="b" t="t" l="l"/>
              <a:pathLst>
                <a:path h="824992" w="207137">
                  <a:moveTo>
                    <a:pt x="0" y="0"/>
                  </a:moveTo>
                  <a:lnTo>
                    <a:pt x="0" y="824992"/>
                  </a:lnTo>
                  <a:lnTo>
                    <a:pt x="207137" y="824992"/>
                  </a:lnTo>
                  <a:lnTo>
                    <a:pt x="207137" y="0"/>
                  </a:lnTo>
                  <a:close/>
                </a:path>
              </a:pathLst>
            </a:custGeom>
            <a:solidFill>
              <a:srgbClr val="213264"/>
            </a:solidFill>
          </p:spPr>
        </p:sp>
      </p:grpSp>
      <p:sp>
        <p:nvSpPr>
          <p:cNvPr name="Freeform 11" id="11"/>
          <p:cNvSpPr/>
          <p:nvPr/>
        </p:nvSpPr>
        <p:spPr>
          <a:xfrm flipH="false" flipV="false" rot="0">
            <a:off x="3238674" y="2309527"/>
            <a:ext cx="12076659" cy="7210772"/>
          </a:xfrm>
          <a:custGeom>
            <a:avLst/>
            <a:gdLst/>
            <a:ahLst/>
            <a:cxnLst/>
            <a:rect r="r" b="b" t="t" l="l"/>
            <a:pathLst>
              <a:path h="7210772" w="12076659">
                <a:moveTo>
                  <a:pt x="0" y="0"/>
                </a:moveTo>
                <a:lnTo>
                  <a:pt x="12076659" y="0"/>
                </a:lnTo>
                <a:lnTo>
                  <a:pt x="12076659" y="7210772"/>
                </a:lnTo>
                <a:lnTo>
                  <a:pt x="0" y="7210772"/>
                </a:lnTo>
                <a:lnTo>
                  <a:pt x="0" y="0"/>
                </a:lnTo>
                <a:close/>
              </a:path>
            </a:pathLst>
          </a:custGeom>
          <a:blipFill>
            <a:blip r:embed="rId5"/>
            <a:stretch>
              <a:fillRect l="0" t="0" r="0" b="0"/>
            </a:stretch>
          </a:blipFill>
        </p:spPr>
      </p:sp>
      <p:sp>
        <p:nvSpPr>
          <p:cNvPr name="TextBox 12" id="12"/>
          <p:cNvSpPr txBox="true"/>
          <p:nvPr/>
        </p:nvSpPr>
        <p:spPr>
          <a:xfrm rot="0">
            <a:off x="276396" y="131721"/>
            <a:ext cx="6631238" cy="668655"/>
          </a:xfrm>
          <a:prstGeom prst="rect">
            <a:avLst/>
          </a:prstGeom>
        </p:spPr>
        <p:txBody>
          <a:bodyPr anchor="t" rtlCol="false" tIns="0" lIns="0" bIns="0" rIns="0">
            <a:spAutoFit/>
          </a:bodyPr>
          <a:lstStyle/>
          <a:p>
            <a:pPr algn="l">
              <a:lnSpc>
                <a:spcPts val="5040"/>
              </a:lnSpc>
            </a:pPr>
            <a:r>
              <a:rPr lang="en-US" sz="3600">
                <a:solidFill>
                  <a:srgbClr val="FFFFFF"/>
                </a:solidFill>
                <a:latin typeface="Arial"/>
              </a:rPr>
              <a:t>Next Gen Employability Program</a:t>
            </a:r>
          </a:p>
        </p:txBody>
      </p:sp>
      <p:sp>
        <p:nvSpPr>
          <p:cNvPr name="TextBox 13" id="13"/>
          <p:cNvSpPr txBox="true"/>
          <p:nvPr/>
        </p:nvSpPr>
        <p:spPr>
          <a:xfrm rot="0">
            <a:off x="7518006" y="1151287"/>
            <a:ext cx="3251606" cy="891540"/>
          </a:xfrm>
          <a:prstGeom prst="rect">
            <a:avLst/>
          </a:prstGeom>
        </p:spPr>
        <p:txBody>
          <a:bodyPr anchor="t" rtlCol="false" tIns="0" lIns="0" bIns="0" rIns="0">
            <a:spAutoFit/>
          </a:bodyPr>
          <a:lstStyle/>
          <a:p>
            <a:pPr algn="l">
              <a:lnSpc>
                <a:spcPts val="6719"/>
              </a:lnSpc>
            </a:pPr>
            <a:r>
              <a:rPr lang="en-US" sz="4800">
                <a:solidFill>
                  <a:srgbClr val="00B0F0"/>
                </a:solidFill>
                <a:latin typeface="Arial Bold"/>
              </a:rPr>
              <a:t>Login page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DAGCCEaBwGY</dc:identifier>
  <dcterms:modified xsi:type="dcterms:W3CDTF">2011-08-01T06:04:30Z</dcterms:modified>
  <cp:revision>1</cp:revision>
  <dc:title>Notes Sharing Web Application using Django Framework - vasanth (6).pptx (1).pdf</dc:title>
</cp:coreProperties>
</file>