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D326-20DA-6145-779C-F35BE6E30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33898-D8EB-331C-7F93-DF4B13659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534D-B44C-2EDC-D93E-B1397ECD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7EE9-11D7-48AC-B03B-71232E46809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94F7-6095-F933-48FB-95AE5394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BBD0-CDE5-84D4-B50D-D4C7781A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7A2A-0F6C-4872-8DAF-5E3CD2F8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81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C849-F5F2-8937-BFF3-54254A4B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00FBB-8EB4-7FAF-E4E4-666843C4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7B52-BA26-971E-CC87-8E272796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7EE9-11D7-48AC-B03B-71232E46809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1671B-C60E-B33D-30D4-D773A2A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2800A-622F-1E3B-EF44-163035A4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7A2A-0F6C-4872-8DAF-5E3CD2F8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79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9316C-D77E-4484-73EF-395E98541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69B6F-37B1-7925-345A-E45B81A5D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03D48-C9FC-0DA0-9B44-11BE9AEA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7EE9-11D7-48AC-B03B-71232E46809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6381-84D8-3963-48CD-DB5B5682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20FCF-75A9-E534-C214-80FA4739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7A2A-0F6C-4872-8DAF-5E3CD2F8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74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C245-783B-F3E7-7036-7E86CC45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4F516-581B-E2B9-7ADD-F2E838182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1D353-169A-AD99-B416-64209BF4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7EE9-11D7-48AC-B03B-71232E46809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D109C-D0F6-DF64-2BD8-CF21AFC2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06B80-01F4-702A-4C66-0497B7CE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7A2A-0F6C-4872-8DAF-5E3CD2F8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07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AE45-2E39-F245-C2F5-BC58BFE5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530F5-0ADB-3D94-05E8-FC58D4891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8A05B-0245-3F8C-A4E9-27D5FA1D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7EE9-11D7-48AC-B03B-71232E46809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8F712-89B3-F002-3481-04D04F86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BF5D4-A2C5-FD04-E3A7-5D3F142A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7A2A-0F6C-4872-8DAF-5E3CD2F8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28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6327-6C63-D043-4FCB-107A59B2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9FF01-A72E-805B-B795-871C9F79C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EC7D5-95B1-AE27-1B59-AB1E08316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E5396-E467-4568-5604-B50D6E1B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7EE9-11D7-48AC-B03B-71232E46809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E778E-E4FA-A62E-E95E-0E0A1A70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68EE6-EE77-7963-CB99-EDB9E02B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7A2A-0F6C-4872-8DAF-5E3CD2F8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04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0FA8-9825-AC64-D065-6CFD5D08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725FF-1EC3-EEBF-C3B9-529B33261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0DEA4-1EDF-2330-CE70-4288EC9D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4C447-361E-947D-D1E3-ECF865901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4C41E-6A2C-F1B5-7648-626EE71A1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06BC2-B190-148F-8C10-3F411242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7EE9-11D7-48AC-B03B-71232E46809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7A8E3-8AAE-A9D5-61FB-E173CB57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DC9AB-5166-9F9B-902A-C65573EF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7A2A-0F6C-4872-8DAF-5E3CD2F8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14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DD5F-ABE3-F112-E28B-3E210269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F6D63-D56E-63F8-2458-16808B9E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7EE9-11D7-48AC-B03B-71232E46809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60607-54A9-C631-BC60-0CD057C4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9B587-2F38-AAF6-DC69-264ACB5C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7A2A-0F6C-4872-8DAF-5E3CD2F8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5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CFAFC-315B-068D-E2F1-B50C1D7F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7EE9-11D7-48AC-B03B-71232E46809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42C86-A558-FE82-AC54-D799E82E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DBC80-8028-59EB-1D33-C749EFAF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7A2A-0F6C-4872-8DAF-5E3CD2F8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43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734F-CB45-F8A3-9B67-0329F39D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3A00-0F43-3403-93EA-0961DC2C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AFB3C-004E-DE67-632B-3770733A2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8BC31-20AB-8EE6-E878-0CCE72D5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7EE9-11D7-48AC-B03B-71232E46809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B0CED-559F-18B9-388C-D88398AC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6FACB-6B03-6E5C-0B67-95F4EAF0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7A2A-0F6C-4872-8DAF-5E3CD2F8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9BF1-1CC3-4041-D129-343C0B4E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4BC7E-CDEE-8D5A-AD1E-BDAB63301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532D7-DF52-DF96-442E-F189F39E5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0E745-3CE1-4BA4-3E77-F5188393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7EE9-11D7-48AC-B03B-71232E46809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D88DF-9B2E-D9E6-8E1C-8FF4B86F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711B9-AD8E-BD3E-AB79-DC2FA03E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7A2A-0F6C-4872-8DAF-5E3CD2F8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8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7968B-5C3D-CBC2-39AD-A5080D9C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9B02B-8E46-DDB4-4868-DF78E83CD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660A8-743F-326C-FD05-DFDBFB765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F7EE9-11D7-48AC-B03B-71232E46809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BC35A-8EC9-49F2-FE66-AFF1A3864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A344-1441-AEE8-13DB-A27F00D9E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7A2A-0F6C-4872-8DAF-5E3CD2F83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67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9EC183-43FA-75E4-8866-A6BF8D1BFF1A}"/>
              </a:ext>
            </a:extLst>
          </p:cNvPr>
          <p:cNvSpPr/>
          <p:nvPr/>
        </p:nvSpPr>
        <p:spPr>
          <a:xfrm>
            <a:off x="395926" y="169682"/>
            <a:ext cx="2488676" cy="716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C22EF-73FC-155D-F9EC-7AF69373F138}"/>
              </a:ext>
            </a:extLst>
          </p:cNvPr>
          <p:cNvSpPr/>
          <p:nvPr/>
        </p:nvSpPr>
        <p:spPr>
          <a:xfrm>
            <a:off x="3223967" y="169682"/>
            <a:ext cx="8239026" cy="716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bar</a:t>
            </a:r>
          </a:p>
          <a:p>
            <a:pPr algn="ctr"/>
            <a:r>
              <a:rPr lang="en-US" dirty="0"/>
              <a:t>(Home/about/Services/Our Clients/contact us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F37489-2237-DC7C-4547-6B6CA293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362" y="1065228"/>
            <a:ext cx="6909019" cy="34690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224A37-FF23-F2E0-D1F2-D26BE4E15B5D}"/>
              </a:ext>
            </a:extLst>
          </p:cNvPr>
          <p:cNvSpPr/>
          <p:nvPr/>
        </p:nvSpPr>
        <p:spPr>
          <a:xfrm>
            <a:off x="322082" y="4865802"/>
            <a:ext cx="3118701" cy="1157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logo</a:t>
            </a:r>
          </a:p>
          <a:p>
            <a:pPr algn="ctr"/>
            <a:r>
              <a:rPr lang="en-US" dirty="0"/>
              <a:t>(Your Trusted Partner for UPS, Solar UPS, and Battery Services)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E3B434-E9F3-AB17-E917-63B4EFBC7E11}"/>
              </a:ext>
            </a:extLst>
          </p:cNvPr>
          <p:cNvCxnSpPr/>
          <p:nvPr/>
        </p:nvCxnSpPr>
        <p:spPr>
          <a:xfrm>
            <a:off x="5561932" y="490194"/>
            <a:ext cx="575035" cy="791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5E786F-8D1D-008B-2C39-F2A73EE5C89F}"/>
              </a:ext>
            </a:extLst>
          </p:cNvPr>
          <p:cNvCxnSpPr>
            <a:stCxn id="8" idx="0"/>
          </p:cNvCxnSpPr>
          <p:nvPr/>
        </p:nvCxnSpPr>
        <p:spPr>
          <a:xfrm flipV="1">
            <a:off x="1881433" y="2865748"/>
            <a:ext cx="1003169" cy="2000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A6A4E35-82D5-11B5-EEED-87DA07588C41}"/>
              </a:ext>
            </a:extLst>
          </p:cNvPr>
          <p:cNvSpPr/>
          <p:nvPr/>
        </p:nvSpPr>
        <p:spPr>
          <a:xfrm>
            <a:off x="8606672" y="5005633"/>
            <a:ext cx="2271860" cy="787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image no 1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4AB847-6D8A-8588-AFEC-807DC7F8CD56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8191893" y="3742441"/>
            <a:ext cx="1550709" cy="1263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DC7EBF-555B-A7E3-6934-837C26A9E78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40264" y="886120"/>
            <a:ext cx="933254" cy="386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61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7C084-410E-F4B2-EC3C-A00695179069}"/>
              </a:ext>
            </a:extLst>
          </p:cNvPr>
          <p:cNvSpPr/>
          <p:nvPr/>
        </p:nvSpPr>
        <p:spPr>
          <a:xfrm>
            <a:off x="367645" y="367644"/>
            <a:ext cx="3506771" cy="5957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About Us – </a:t>
            </a:r>
            <a:r>
              <a:rPr lang="en-US" sz="1000" b="1" dirty="0" err="1"/>
              <a:t>Vasantha</a:t>
            </a:r>
            <a:r>
              <a:rPr lang="en-US" sz="1000" b="1" dirty="0"/>
              <a:t> Enterprises</a:t>
            </a:r>
            <a:endParaRPr lang="en-US" sz="1000" dirty="0"/>
          </a:p>
          <a:p>
            <a:r>
              <a:rPr lang="en-US" sz="1000" dirty="0"/>
              <a:t>Welcome to </a:t>
            </a:r>
            <a:r>
              <a:rPr lang="en-US" sz="1000" dirty="0" err="1"/>
              <a:t>Vasantha</a:t>
            </a:r>
            <a:r>
              <a:rPr lang="en-US" sz="1000" dirty="0"/>
              <a:t> Enterprises, your trusted partner in reliable power backup solutions since 2017. Founded with a vision to deliver excellence in energy solutions, we have been dedicated to meeting the dynamic power needs of homes, industries, institutions, and offices.</a:t>
            </a:r>
          </a:p>
          <a:p>
            <a:r>
              <a:rPr lang="en-US" sz="1000" dirty="0"/>
              <a:t>At </a:t>
            </a:r>
            <a:r>
              <a:rPr lang="en-US" sz="1000" dirty="0" err="1"/>
              <a:t>Vasantha</a:t>
            </a:r>
            <a:r>
              <a:rPr lang="en-US" sz="1000" dirty="0"/>
              <a:t> Enterprises, innovation and sustainability drive everything we do. We specialize in a wide range of services,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Lift UPS:</a:t>
            </a:r>
            <a:r>
              <a:rPr lang="en-US" sz="1000" dirty="0"/>
              <a:t> Advanced backup systems for uninterrupted elevator operations, ensuring safety and convenience.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Solar UPS:</a:t>
            </a:r>
            <a:r>
              <a:rPr lang="en-US" sz="1000" dirty="0"/>
              <a:t> Eco-friendly energy solutions that combine sustainability with cutting-edge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Annual Maintenance Contracts (AMC):</a:t>
            </a:r>
            <a:r>
              <a:rPr lang="en-US" sz="1000" dirty="0"/>
              <a:t> Tailored maintenance packages to ensure your power systems run smoothly and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Scrap Battery Management:</a:t>
            </a:r>
            <a:r>
              <a:rPr lang="en-US" sz="1000" dirty="0"/>
              <a:t> Responsible disposal and buyback programs that promote environmental stewardship.</a:t>
            </a:r>
          </a:p>
          <a:p>
            <a:r>
              <a:rPr lang="en-US" sz="1000" dirty="0"/>
              <a:t>Over the years, we have built a reputation for delivering high-quality products and exceptional customer service. Our expert team combines technical expertise with a customer-first approach, ensuring that every solution is designed to meet your unique requirements. Whether it’s a customized UPS for your office, a solar power system for your home, or ongoing maintenance support for your industry, we are here to power your aspirations.</a:t>
            </a:r>
          </a:p>
          <a:p>
            <a:r>
              <a:rPr lang="en-US" sz="1000" dirty="0"/>
              <a:t>What sets us apart is our unwavering commitment to reliability, innovation, and environmental responsibility. We believe in empowering our clients by providing not just solutions but long-term value.</a:t>
            </a:r>
          </a:p>
          <a:p>
            <a:r>
              <a:rPr lang="en-US" sz="1000" dirty="0"/>
              <a:t>Choose </a:t>
            </a:r>
            <a:r>
              <a:rPr lang="en-US" sz="1000" dirty="0" err="1"/>
              <a:t>Vasantha</a:t>
            </a:r>
            <a:r>
              <a:rPr lang="en-US" sz="1000" dirty="0"/>
              <a:t> Enterprises as your partner for all power backup needs and join a growing community of satisfied customers who trust us to keep their operations running seamlessly. Let’s work together to create a future that’s powered by efficiency, sustainability, and trust.</a:t>
            </a:r>
          </a:p>
          <a:p>
            <a:r>
              <a:rPr lang="en-US" sz="1000" b="1" dirty="0"/>
              <a:t>Contact us today and experience the </a:t>
            </a:r>
            <a:r>
              <a:rPr lang="en-US" sz="1000" b="1" dirty="0" err="1"/>
              <a:t>Vasantha</a:t>
            </a:r>
            <a:r>
              <a:rPr lang="en-US" sz="1000" b="1" dirty="0"/>
              <a:t> Enterprises difference!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0981BB-4C18-3D9B-8CC8-CD5392AD0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79" y="452487"/>
            <a:ext cx="6283717" cy="24455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EF3F73-9814-27B4-7AA4-BCAA58FA1A6C}"/>
              </a:ext>
            </a:extLst>
          </p:cNvPr>
          <p:cNvSpPr/>
          <p:nvPr/>
        </p:nvSpPr>
        <p:spPr>
          <a:xfrm>
            <a:off x="8786599" y="3429000"/>
            <a:ext cx="2271860" cy="787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image no 2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E429FA-E184-FDC3-A6FF-EDC4E370600B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8371820" y="2165808"/>
            <a:ext cx="1550709" cy="1263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031271-F1F2-E50C-78E8-AAEB5D8BEFD2}"/>
              </a:ext>
            </a:extLst>
          </p:cNvPr>
          <p:cNvCxnSpPr>
            <a:cxnSpLocks/>
          </p:cNvCxnSpPr>
          <p:nvPr/>
        </p:nvCxnSpPr>
        <p:spPr>
          <a:xfrm flipV="1">
            <a:off x="3667027" y="1534212"/>
            <a:ext cx="1567238" cy="631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98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60B17-15AF-EE0F-0076-8A6E8F19D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33" y="287449"/>
            <a:ext cx="5967168" cy="25122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A0AEF1-E2FD-8C66-5E34-0B6FFC4D00AA}"/>
              </a:ext>
            </a:extLst>
          </p:cNvPr>
          <p:cNvSpPr/>
          <p:nvPr/>
        </p:nvSpPr>
        <p:spPr>
          <a:xfrm>
            <a:off x="141402" y="3308808"/>
            <a:ext cx="2300140" cy="2512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1. Annual Maintenance Contracts (AMC)</a:t>
            </a:r>
          </a:p>
          <a:p>
            <a:r>
              <a:rPr lang="en-US" sz="1000" dirty="0"/>
              <a:t>Our AMC services ensure that your power backup systems are always in top condition, minimizing downtime and maximizing efficiency. We offer: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Diagnostics</a:t>
            </a:r>
            <a:r>
              <a:rPr lang="en-US" sz="1000" dirty="0"/>
              <a:t>: Regular inspections to detect potential issues before they escalate.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Repairs</a:t>
            </a:r>
            <a:r>
              <a:rPr lang="en-US" sz="1000" dirty="0"/>
              <a:t>: On-site and remote support to fix problems promptly.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Replacements</a:t>
            </a:r>
            <a:r>
              <a:rPr lang="en-US" sz="1000" dirty="0"/>
              <a:t>: Genuine spare parts and components for reliable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Customized Plans</a:t>
            </a:r>
            <a:r>
              <a:rPr lang="en-US" sz="1000" dirty="0"/>
              <a:t>: Tailored contracts for institutions, offices, and industries to meet their unique needs.</a:t>
            </a:r>
          </a:p>
          <a:p>
            <a:pPr algn="ctr"/>
            <a:endParaRPr lang="en-IN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4A7F2-ACAB-1D4B-8AF2-CD1D29300449}"/>
              </a:ext>
            </a:extLst>
          </p:cNvPr>
          <p:cNvSpPr/>
          <p:nvPr/>
        </p:nvSpPr>
        <p:spPr>
          <a:xfrm>
            <a:off x="2575088" y="3308808"/>
            <a:ext cx="2300140" cy="2512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2. Scrap Battery Management</a:t>
            </a:r>
          </a:p>
          <a:p>
            <a:r>
              <a:rPr lang="en-US" sz="1000" dirty="0"/>
              <a:t>We provide eco-friendly solutions for managing old and used batteries, contributing to a greener environment. Our process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Buyback Offers</a:t>
            </a:r>
            <a:r>
              <a:rPr lang="en-US" sz="1000" dirty="0"/>
              <a:t>: Competitive pricing for your scrap batteries.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Safe Disposal</a:t>
            </a:r>
            <a:r>
              <a:rPr lang="en-US" sz="1000" dirty="0"/>
              <a:t>: Adherence to environmental standards for battery recycling.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Sustainable Practices</a:t>
            </a:r>
            <a:r>
              <a:rPr lang="en-US" sz="1000" dirty="0"/>
              <a:t>: Helping clients transition to eco-friendly power solutions.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AE09B9-0C34-C277-C986-B7924ABFE953}"/>
              </a:ext>
            </a:extLst>
          </p:cNvPr>
          <p:cNvSpPr/>
          <p:nvPr/>
        </p:nvSpPr>
        <p:spPr>
          <a:xfrm>
            <a:off x="5016634" y="3308808"/>
            <a:ext cx="2300140" cy="2512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3. Installation and After-Sales Support</a:t>
            </a:r>
          </a:p>
          <a:p>
            <a:r>
              <a:rPr lang="en-US" sz="1000" dirty="0"/>
              <a:t>At </a:t>
            </a:r>
            <a:r>
              <a:rPr lang="en-US" sz="1000" dirty="0" err="1"/>
              <a:t>Vasantha</a:t>
            </a:r>
            <a:r>
              <a:rPr lang="en-US" sz="1000" dirty="0"/>
              <a:t> Enterprises, we ensure seamless integration and operation of your power systems. Our services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Professional Installation</a:t>
            </a:r>
            <a:r>
              <a:rPr lang="en-US" sz="1000" dirty="0"/>
              <a:t>: End-to-end setup of UPS systems to ensure optimal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Comprehensive Training</a:t>
            </a:r>
            <a:r>
              <a:rPr lang="en-US" sz="1000" dirty="0"/>
              <a:t>: Guidance on system usage and basic troubleshooting.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Ongoing Support</a:t>
            </a:r>
            <a:r>
              <a:rPr lang="en-US" sz="1000" dirty="0"/>
              <a:t>: 24/7 customer assistance for any technical issues.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8F63E7-BCA6-940D-4B99-CCCD82EE7920}"/>
              </a:ext>
            </a:extLst>
          </p:cNvPr>
          <p:cNvSpPr/>
          <p:nvPr/>
        </p:nvSpPr>
        <p:spPr>
          <a:xfrm>
            <a:off x="7458180" y="3308808"/>
            <a:ext cx="2300140" cy="2512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4. Commission for Upgrading to New UPS Systems</a:t>
            </a:r>
          </a:p>
          <a:p>
            <a:r>
              <a:rPr lang="en-US" sz="1000" dirty="0"/>
              <a:t>We help customers upgrade their old UPS systems and benefit from modern, efficient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Old UPS Trade-In</a:t>
            </a:r>
            <a:r>
              <a:rPr lang="en-US" sz="1000" dirty="0"/>
              <a:t>: Get value for your existing UPS when upgrading to a new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Discounts and Commissions</a:t>
            </a:r>
            <a:r>
              <a:rPr lang="en-US" sz="1000" dirty="0"/>
              <a:t>: Attractive incentives for exchanging old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Smooth Transition</a:t>
            </a:r>
            <a:r>
              <a:rPr lang="en-US" sz="1000" dirty="0"/>
              <a:t>: Hassle-free transfer from old to new systems with professional guidance.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BC43D-E16D-D5C0-A7AB-FB59CF96113D}"/>
              </a:ext>
            </a:extLst>
          </p:cNvPr>
          <p:cNvSpPr/>
          <p:nvPr/>
        </p:nvSpPr>
        <p:spPr>
          <a:xfrm>
            <a:off x="9891860" y="3308808"/>
            <a:ext cx="2300140" cy="2512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5. Old UPS Services and Repairs</a:t>
            </a:r>
          </a:p>
          <a:p>
            <a:r>
              <a:rPr lang="en-US" sz="1000" dirty="0"/>
              <a:t>Extend the life of your existing UPS systems with our expert repair and maintenance services: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System Diagnostics</a:t>
            </a:r>
            <a:r>
              <a:rPr lang="en-US" sz="1000" dirty="0"/>
              <a:t>: Identify and fix issues with aging UPS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Cost-Effective Repairs</a:t>
            </a:r>
            <a:r>
              <a:rPr lang="en-US" sz="1000" dirty="0"/>
              <a:t>: Affordable solutions to restore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Performance Optimization</a:t>
            </a:r>
            <a:r>
              <a:rPr lang="en-US" sz="1000" dirty="0"/>
              <a:t>: Enhance the efficiency of your old UPS systems.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C4EDA9-05B0-AB1B-111F-C59410353C64}"/>
              </a:ext>
            </a:extLst>
          </p:cNvPr>
          <p:cNvCxnSpPr>
            <a:cxnSpLocks/>
          </p:cNvCxnSpPr>
          <p:nvPr/>
        </p:nvCxnSpPr>
        <p:spPr>
          <a:xfrm flipV="1">
            <a:off x="5627805" y="2384982"/>
            <a:ext cx="0" cy="565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671221-7AEF-2698-DDC4-7361D9A8C3C6}"/>
              </a:ext>
            </a:extLst>
          </p:cNvPr>
          <p:cNvCxnSpPr>
            <a:cxnSpLocks/>
          </p:cNvCxnSpPr>
          <p:nvPr/>
        </p:nvCxnSpPr>
        <p:spPr>
          <a:xfrm>
            <a:off x="1291472" y="2950591"/>
            <a:ext cx="975045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3AF543-82C4-E8F6-FEFC-8029EDA1E24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291472" y="2950591"/>
            <a:ext cx="0" cy="358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6FE593-BC7D-0A78-A2DE-D8C5F6662134}"/>
              </a:ext>
            </a:extLst>
          </p:cNvPr>
          <p:cNvCxnSpPr>
            <a:cxnSpLocks/>
          </p:cNvCxnSpPr>
          <p:nvPr/>
        </p:nvCxnSpPr>
        <p:spPr>
          <a:xfrm>
            <a:off x="3630891" y="2950591"/>
            <a:ext cx="0" cy="358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05C800-5F60-86A5-D678-64B509F97F5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1041930" y="2950591"/>
            <a:ext cx="0" cy="358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B0152C-10A0-CB46-3E67-59ABF364ACA9}"/>
              </a:ext>
            </a:extLst>
          </p:cNvPr>
          <p:cNvCxnSpPr>
            <a:cxnSpLocks/>
          </p:cNvCxnSpPr>
          <p:nvPr/>
        </p:nvCxnSpPr>
        <p:spPr>
          <a:xfrm>
            <a:off x="6099143" y="2950591"/>
            <a:ext cx="0" cy="358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0C371F-FC92-9D47-52CB-BBEF552B0B53}"/>
              </a:ext>
            </a:extLst>
          </p:cNvPr>
          <p:cNvCxnSpPr>
            <a:cxnSpLocks/>
          </p:cNvCxnSpPr>
          <p:nvPr/>
        </p:nvCxnSpPr>
        <p:spPr>
          <a:xfrm>
            <a:off x="8666378" y="2971016"/>
            <a:ext cx="0" cy="358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38DE9C8-5F73-37E1-726D-7FE7BC07FA7F}"/>
              </a:ext>
            </a:extLst>
          </p:cNvPr>
          <p:cNvSpPr/>
          <p:nvPr/>
        </p:nvSpPr>
        <p:spPr>
          <a:xfrm>
            <a:off x="641023" y="5891753"/>
            <a:ext cx="1131216" cy="2875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3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104E43-CF64-E48D-2A18-36A42A6736C7}"/>
              </a:ext>
            </a:extLst>
          </p:cNvPr>
          <p:cNvSpPr/>
          <p:nvPr/>
        </p:nvSpPr>
        <p:spPr>
          <a:xfrm>
            <a:off x="3065283" y="5903551"/>
            <a:ext cx="1131216" cy="2875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4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B108B8-95CB-2853-7E45-E2A483A24BA5}"/>
              </a:ext>
            </a:extLst>
          </p:cNvPr>
          <p:cNvSpPr/>
          <p:nvPr/>
        </p:nvSpPr>
        <p:spPr>
          <a:xfrm>
            <a:off x="5656085" y="5889440"/>
            <a:ext cx="1131216" cy="2875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5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608B5C-5D62-AA1B-7BBA-009F76752F07}"/>
              </a:ext>
            </a:extLst>
          </p:cNvPr>
          <p:cNvSpPr/>
          <p:nvPr/>
        </p:nvSpPr>
        <p:spPr>
          <a:xfrm>
            <a:off x="7995503" y="5911467"/>
            <a:ext cx="1131216" cy="2875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6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42AE14-3313-6300-8F27-ED63D015B539}"/>
              </a:ext>
            </a:extLst>
          </p:cNvPr>
          <p:cNvSpPr/>
          <p:nvPr/>
        </p:nvSpPr>
        <p:spPr>
          <a:xfrm>
            <a:off x="10583948" y="5911467"/>
            <a:ext cx="1131216" cy="2875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49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951FA5-FC42-9FE2-DD2E-E75EF0FEF260}"/>
              </a:ext>
            </a:extLst>
          </p:cNvPr>
          <p:cNvSpPr/>
          <p:nvPr/>
        </p:nvSpPr>
        <p:spPr>
          <a:xfrm>
            <a:off x="4260915" y="169682"/>
            <a:ext cx="2667786" cy="622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CLIENT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D1CC4-DEF0-EEAB-640A-10B58498E96D}"/>
              </a:ext>
            </a:extLst>
          </p:cNvPr>
          <p:cNvSpPr txBox="1"/>
          <p:nvPr/>
        </p:nvSpPr>
        <p:spPr>
          <a:xfrm>
            <a:off x="3553905" y="1131216"/>
            <a:ext cx="845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all the image named in the new folder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250D5-BE53-FCB0-19C6-A30E6A0ADBB9}"/>
              </a:ext>
            </a:extLst>
          </p:cNvPr>
          <p:cNvSpPr/>
          <p:nvPr/>
        </p:nvSpPr>
        <p:spPr>
          <a:xfrm>
            <a:off x="4553146" y="1941922"/>
            <a:ext cx="2121031" cy="6033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9259C2-DE03-4E96-8860-3C5FBDEB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79" y="3080884"/>
            <a:ext cx="3927836" cy="19856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C3E37E-681C-7AB4-4044-79CD1D412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701" y="3014896"/>
            <a:ext cx="4132512" cy="188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3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687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Namitha Charya T</dc:creator>
  <cp:lastModifiedBy>Namitha Charya T</cp:lastModifiedBy>
  <cp:revision>2</cp:revision>
  <dcterms:created xsi:type="dcterms:W3CDTF">2024-12-18T15:02:24Z</dcterms:created>
  <dcterms:modified xsi:type="dcterms:W3CDTF">2024-12-18T17:35:52Z</dcterms:modified>
</cp:coreProperties>
</file>