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8" r:id="rId3"/>
    <p:sldId id="260" r:id="rId4"/>
    <p:sldId id="259" r:id="rId5"/>
    <p:sldId id="275" r:id="rId6"/>
    <p:sldId id="276" r:id="rId7"/>
    <p:sldId id="277" r:id="rId8"/>
    <p:sldId id="278" r:id="rId9"/>
    <p:sldId id="274" r:id="rId10"/>
  </p:sldIdLst>
  <p:sldSz cx="9144000" cy="5143500" type="screen16x9"/>
  <p:notesSz cx="6858000" cy="9144000"/>
  <p:embeddedFontLst>
    <p:embeddedFont>
      <p:font typeface="Work Sans" panose="020B0604020202020204" charset="0"/>
      <p:regular r:id="rId12"/>
      <p:bold r:id="rId13"/>
      <p:italic r:id="rId14"/>
      <p:boldItalic r:id="rId15"/>
    </p:embeddedFont>
    <p:embeddedFont>
      <p:font typeface="Work Sans Light" panose="020B0604020202020204" charset="0"/>
      <p:regular r:id="rId16"/>
      <p:bold r:id="rId17"/>
      <p:italic r:id="rId18"/>
      <p:boldItalic r:id="rId19"/>
    </p:embeddedFont>
    <p:embeddedFont>
      <p:font typeface="Work Sans Medium" panose="020B0604020202020204" charset="0"/>
      <p:regular r:id="rId20"/>
      <p:bold r:id="rId21"/>
      <p:italic r:id="rId22"/>
      <p:boldItalic r:id="rId23"/>
    </p:embeddedFont>
    <p:embeddedFont>
      <p:font typeface="Quattrocento"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16D3A-A04C-497D-A9AD-2BBE0BABDBFA}">
  <a:tblStyle styleId="{5C416D3A-A04C-497D-A9AD-2BBE0BABDB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6064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54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b783624b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b783624b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40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b783624b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b783624b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50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b783624b1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b783624b1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29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b25f5bf1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b25f5bf1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8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196826" y="405700"/>
            <a:ext cx="5040056" cy="4640487"/>
          </a:xfrm>
          <a:custGeom>
            <a:avLst/>
            <a:gdLst/>
            <a:ahLst/>
            <a:cxnLst/>
            <a:rect l="l" t="t" r="r" b="b"/>
            <a:pathLst>
              <a:path w="80955" h="74537" extrusionOk="0">
                <a:moveTo>
                  <a:pt x="10314" y="2150"/>
                </a:moveTo>
                <a:cubicBezTo>
                  <a:pt x="10399" y="2150"/>
                  <a:pt x="10524" y="2464"/>
                  <a:pt x="10961" y="3578"/>
                </a:cubicBezTo>
                <a:cubicBezTo>
                  <a:pt x="11189" y="4124"/>
                  <a:pt x="11553" y="4942"/>
                  <a:pt x="11780" y="5443"/>
                </a:cubicBezTo>
                <a:cubicBezTo>
                  <a:pt x="11994" y="5872"/>
                  <a:pt x="12128" y="6220"/>
                  <a:pt x="12066" y="6220"/>
                </a:cubicBezTo>
                <a:cubicBezTo>
                  <a:pt x="12062" y="6220"/>
                  <a:pt x="12058" y="6218"/>
                  <a:pt x="12053" y="6216"/>
                </a:cubicBezTo>
                <a:cubicBezTo>
                  <a:pt x="12026" y="6199"/>
                  <a:pt x="12001" y="6190"/>
                  <a:pt x="11979" y="6190"/>
                </a:cubicBezTo>
                <a:cubicBezTo>
                  <a:pt x="11815" y="6190"/>
                  <a:pt x="11780" y="6692"/>
                  <a:pt x="11780" y="8535"/>
                </a:cubicBezTo>
                <a:cubicBezTo>
                  <a:pt x="11780" y="10991"/>
                  <a:pt x="11689" y="12674"/>
                  <a:pt x="11416" y="14357"/>
                </a:cubicBezTo>
                <a:cubicBezTo>
                  <a:pt x="11231" y="15416"/>
                  <a:pt x="11153" y="15874"/>
                  <a:pt x="11058" y="15874"/>
                </a:cubicBezTo>
                <a:cubicBezTo>
                  <a:pt x="10990" y="15874"/>
                  <a:pt x="10912" y="15639"/>
                  <a:pt x="10779" y="15221"/>
                </a:cubicBezTo>
                <a:cubicBezTo>
                  <a:pt x="10370" y="13902"/>
                  <a:pt x="10097" y="12355"/>
                  <a:pt x="9915" y="10218"/>
                </a:cubicBezTo>
                <a:cubicBezTo>
                  <a:pt x="9688" y="7353"/>
                  <a:pt x="9597" y="5624"/>
                  <a:pt x="9688" y="4669"/>
                </a:cubicBezTo>
                <a:cubicBezTo>
                  <a:pt x="9779" y="3942"/>
                  <a:pt x="10143" y="2395"/>
                  <a:pt x="10279" y="2168"/>
                </a:cubicBezTo>
                <a:cubicBezTo>
                  <a:pt x="10290" y="2157"/>
                  <a:pt x="10302" y="2150"/>
                  <a:pt x="10314" y="2150"/>
                </a:cubicBezTo>
                <a:close/>
                <a:moveTo>
                  <a:pt x="9233" y="2577"/>
                </a:moveTo>
                <a:lnTo>
                  <a:pt x="9051" y="3396"/>
                </a:lnTo>
                <a:cubicBezTo>
                  <a:pt x="8960" y="3896"/>
                  <a:pt x="8869" y="4897"/>
                  <a:pt x="8824" y="5670"/>
                </a:cubicBezTo>
                <a:cubicBezTo>
                  <a:pt x="8778" y="7489"/>
                  <a:pt x="9006" y="11491"/>
                  <a:pt x="9279" y="13129"/>
                </a:cubicBezTo>
                <a:cubicBezTo>
                  <a:pt x="9415" y="13947"/>
                  <a:pt x="9915" y="15857"/>
                  <a:pt x="10643" y="18222"/>
                </a:cubicBezTo>
                <a:cubicBezTo>
                  <a:pt x="11280" y="20314"/>
                  <a:pt x="11780" y="21997"/>
                  <a:pt x="11734" y="21997"/>
                </a:cubicBezTo>
                <a:cubicBezTo>
                  <a:pt x="11732" y="21998"/>
                  <a:pt x="11730" y="21999"/>
                  <a:pt x="11727" y="21999"/>
                </a:cubicBezTo>
                <a:cubicBezTo>
                  <a:pt x="11622" y="21999"/>
                  <a:pt x="11180" y="21109"/>
                  <a:pt x="10825" y="20133"/>
                </a:cubicBezTo>
                <a:cubicBezTo>
                  <a:pt x="10597" y="19632"/>
                  <a:pt x="10325" y="18632"/>
                  <a:pt x="10143" y="17904"/>
                </a:cubicBezTo>
                <a:cubicBezTo>
                  <a:pt x="10006" y="17222"/>
                  <a:pt x="9824" y="16676"/>
                  <a:pt x="9779" y="16676"/>
                </a:cubicBezTo>
                <a:cubicBezTo>
                  <a:pt x="9777" y="16675"/>
                  <a:pt x="9775" y="16675"/>
                  <a:pt x="9773" y="16675"/>
                </a:cubicBezTo>
                <a:cubicBezTo>
                  <a:pt x="9651" y="16675"/>
                  <a:pt x="9921" y="18017"/>
                  <a:pt x="10279" y="19359"/>
                </a:cubicBezTo>
                <a:cubicBezTo>
                  <a:pt x="10416" y="19769"/>
                  <a:pt x="10461" y="20087"/>
                  <a:pt x="10461" y="20087"/>
                </a:cubicBezTo>
                <a:cubicBezTo>
                  <a:pt x="10416" y="20042"/>
                  <a:pt x="10279" y="19632"/>
                  <a:pt x="10143" y="19132"/>
                </a:cubicBezTo>
                <a:cubicBezTo>
                  <a:pt x="10006" y="18677"/>
                  <a:pt x="9870" y="18268"/>
                  <a:pt x="9824" y="18268"/>
                </a:cubicBezTo>
                <a:cubicBezTo>
                  <a:pt x="9779" y="18268"/>
                  <a:pt x="9733" y="18313"/>
                  <a:pt x="9688" y="18404"/>
                </a:cubicBezTo>
                <a:cubicBezTo>
                  <a:pt x="9688" y="18410"/>
                  <a:pt x="9687" y="18413"/>
                  <a:pt x="9686" y="18413"/>
                </a:cubicBezTo>
                <a:cubicBezTo>
                  <a:pt x="9665" y="18413"/>
                  <a:pt x="9494" y="17803"/>
                  <a:pt x="9324" y="16994"/>
                </a:cubicBezTo>
                <a:cubicBezTo>
                  <a:pt x="9097" y="16130"/>
                  <a:pt x="8869" y="15448"/>
                  <a:pt x="8824" y="15448"/>
                </a:cubicBezTo>
                <a:cubicBezTo>
                  <a:pt x="8733" y="15448"/>
                  <a:pt x="8778" y="15812"/>
                  <a:pt x="9188" y="17495"/>
                </a:cubicBezTo>
                <a:cubicBezTo>
                  <a:pt x="9290" y="17944"/>
                  <a:pt x="9346" y="18192"/>
                  <a:pt x="9294" y="18192"/>
                </a:cubicBezTo>
                <a:cubicBezTo>
                  <a:pt x="9231" y="18192"/>
                  <a:pt x="9006" y="17821"/>
                  <a:pt x="8505" y="16994"/>
                </a:cubicBezTo>
                <a:cubicBezTo>
                  <a:pt x="7277" y="14993"/>
                  <a:pt x="6186" y="12174"/>
                  <a:pt x="5777" y="10218"/>
                </a:cubicBezTo>
                <a:cubicBezTo>
                  <a:pt x="5595" y="9308"/>
                  <a:pt x="5595" y="9172"/>
                  <a:pt x="5822" y="8990"/>
                </a:cubicBezTo>
                <a:cubicBezTo>
                  <a:pt x="5959" y="8899"/>
                  <a:pt x="6231" y="8353"/>
                  <a:pt x="6459" y="7717"/>
                </a:cubicBezTo>
                <a:cubicBezTo>
                  <a:pt x="6959" y="6489"/>
                  <a:pt x="7823" y="4851"/>
                  <a:pt x="8687" y="3441"/>
                </a:cubicBezTo>
                <a:lnTo>
                  <a:pt x="9233" y="2577"/>
                </a:lnTo>
                <a:close/>
                <a:moveTo>
                  <a:pt x="12203" y="6528"/>
                </a:moveTo>
                <a:cubicBezTo>
                  <a:pt x="12258" y="6528"/>
                  <a:pt x="12387" y="6743"/>
                  <a:pt x="12553" y="7034"/>
                </a:cubicBezTo>
                <a:cubicBezTo>
                  <a:pt x="12690" y="7353"/>
                  <a:pt x="13190" y="8171"/>
                  <a:pt x="13645" y="8899"/>
                </a:cubicBezTo>
                <a:cubicBezTo>
                  <a:pt x="14827" y="10855"/>
                  <a:pt x="16055" y="13765"/>
                  <a:pt x="15828" y="13947"/>
                </a:cubicBezTo>
                <a:cubicBezTo>
                  <a:pt x="15555" y="14129"/>
                  <a:pt x="15009" y="16039"/>
                  <a:pt x="14918" y="16949"/>
                </a:cubicBezTo>
                <a:cubicBezTo>
                  <a:pt x="14782" y="18586"/>
                  <a:pt x="14827" y="19632"/>
                  <a:pt x="15145" y="21724"/>
                </a:cubicBezTo>
                <a:cubicBezTo>
                  <a:pt x="15327" y="22907"/>
                  <a:pt x="15509" y="24226"/>
                  <a:pt x="15555" y="24726"/>
                </a:cubicBezTo>
                <a:cubicBezTo>
                  <a:pt x="15691" y="25863"/>
                  <a:pt x="15737" y="28364"/>
                  <a:pt x="15691" y="28364"/>
                </a:cubicBezTo>
                <a:cubicBezTo>
                  <a:pt x="15646" y="28364"/>
                  <a:pt x="15373" y="27682"/>
                  <a:pt x="15054" y="26818"/>
                </a:cubicBezTo>
                <a:cubicBezTo>
                  <a:pt x="14691" y="25999"/>
                  <a:pt x="14281" y="24908"/>
                  <a:pt x="14054" y="24499"/>
                </a:cubicBezTo>
                <a:cubicBezTo>
                  <a:pt x="13690" y="23680"/>
                  <a:pt x="13690" y="23634"/>
                  <a:pt x="13827" y="22134"/>
                </a:cubicBezTo>
                <a:cubicBezTo>
                  <a:pt x="13870" y="21343"/>
                  <a:pt x="13872" y="20721"/>
                  <a:pt x="13831" y="20721"/>
                </a:cubicBezTo>
                <a:cubicBezTo>
                  <a:pt x="13830" y="20721"/>
                  <a:pt x="13828" y="20722"/>
                  <a:pt x="13827" y="20724"/>
                </a:cubicBezTo>
                <a:cubicBezTo>
                  <a:pt x="13736" y="20769"/>
                  <a:pt x="13645" y="21315"/>
                  <a:pt x="13599" y="21997"/>
                </a:cubicBezTo>
                <a:cubicBezTo>
                  <a:pt x="13554" y="22634"/>
                  <a:pt x="13463" y="23134"/>
                  <a:pt x="13417" y="23134"/>
                </a:cubicBezTo>
                <a:cubicBezTo>
                  <a:pt x="13372" y="23089"/>
                  <a:pt x="13281" y="22861"/>
                  <a:pt x="13190" y="22634"/>
                </a:cubicBezTo>
                <a:cubicBezTo>
                  <a:pt x="13053" y="22270"/>
                  <a:pt x="13099" y="21861"/>
                  <a:pt x="13281" y="20587"/>
                </a:cubicBezTo>
                <a:cubicBezTo>
                  <a:pt x="13554" y="18950"/>
                  <a:pt x="13872" y="17540"/>
                  <a:pt x="14372" y="15903"/>
                </a:cubicBezTo>
                <a:cubicBezTo>
                  <a:pt x="14554" y="15357"/>
                  <a:pt x="14645" y="14902"/>
                  <a:pt x="14600" y="14857"/>
                </a:cubicBezTo>
                <a:cubicBezTo>
                  <a:pt x="14586" y="14844"/>
                  <a:pt x="14573" y="14835"/>
                  <a:pt x="14559" y="14835"/>
                </a:cubicBezTo>
                <a:cubicBezTo>
                  <a:pt x="14476" y="14835"/>
                  <a:pt x="14358" y="15127"/>
                  <a:pt x="14008" y="16449"/>
                </a:cubicBezTo>
                <a:cubicBezTo>
                  <a:pt x="13508" y="18177"/>
                  <a:pt x="13099" y="19996"/>
                  <a:pt x="12962" y="21088"/>
                </a:cubicBezTo>
                <a:cubicBezTo>
                  <a:pt x="12923" y="21444"/>
                  <a:pt x="12849" y="21696"/>
                  <a:pt x="12830" y="21696"/>
                </a:cubicBezTo>
                <a:cubicBezTo>
                  <a:pt x="12828" y="21696"/>
                  <a:pt x="12826" y="21691"/>
                  <a:pt x="12826" y="21679"/>
                </a:cubicBezTo>
                <a:cubicBezTo>
                  <a:pt x="12781" y="21588"/>
                  <a:pt x="12417" y="20451"/>
                  <a:pt x="12007" y="19177"/>
                </a:cubicBezTo>
                <a:lnTo>
                  <a:pt x="11280" y="16813"/>
                </a:lnTo>
                <a:lnTo>
                  <a:pt x="11462" y="15948"/>
                </a:lnTo>
                <a:cubicBezTo>
                  <a:pt x="11962" y="13720"/>
                  <a:pt x="12189" y="11400"/>
                  <a:pt x="12144" y="8399"/>
                </a:cubicBezTo>
                <a:cubicBezTo>
                  <a:pt x="12144" y="7398"/>
                  <a:pt x="12189" y="6580"/>
                  <a:pt x="12189" y="6534"/>
                </a:cubicBezTo>
                <a:cubicBezTo>
                  <a:pt x="12193" y="6530"/>
                  <a:pt x="12198" y="6528"/>
                  <a:pt x="12203" y="6528"/>
                </a:cubicBezTo>
                <a:close/>
                <a:moveTo>
                  <a:pt x="5287" y="9986"/>
                </a:moveTo>
                <a:cubicBezTo>
                  <a:pt x="5335" y="9986"/>
                  <a:pt x="5419" y="10248"/>
                  <a:pt x="5504" y="10627"/>
                </a:cubicBezTo>
                <a:cubicBezTo>
                  <a:pt x="5640" y="11037"/>
                  <a:pt x="5822" y="11719"/>
                  <a:pt x="5913" y="12083"/>
                </a:cubicBezTo>
                <a:cubicBezTo>
                  <a:pt x="6777" y="14766"/>
                  <a:pt x="8778" y="18495"/>
                  <a:pt x="11371" y="22088"/>
                </a:cubicBezTo>
                <a:cubicBezTo>
                  <a:pt x="11916" y="22907"/>
                  <a:pt x="12508" y="23816"/>
                  <a:pt x="12690" y="24180"/>
                </a:cubicBezTo>
                <a:cubicBezTo>
                  <a:pt x="13053" y="24862"/>
                  <a:pt x="14281" y="27728"/>
                  <a:pt x="14463" y="28273"/>
                </a:cubicBezTo>
                <a:cubicBezTo>
                  <a:pt x="14506" y="28423"/>
                  <a:pt x="14529" y="28502"/>
                  <a:pt x="14498" y="28502"/>
                </a:cubicBezTo>
                <a:cubicBezTo>
                  <a:pt x="14464" y="28502"/>
                  <a:pt x="14362" y="28400"/>
                  <a:pt x="14145" y="28182"/>
                </a:cubicBezTo>
                <a:cubicBezTo>
                  <a:pt x="13319" y="27439"/>
                  <a:pt x="12868" y="27033"/>
                  <a:pt x="12758" y="27033"/>
                </a:cubicBezTo>
                <a:cubicBezTo>
                  <a:pt x="12747" y="27033"/>
                  <a:pt x="12739" y="27037"/>
                  <a:pt x="12735" y="27045"/>
                </a:cubicBezTo>
                <a:cubicBezTo>
                  <a:pt x="12690" y="27091"/>
                  <a:pt x="12781" y="27273"/>
                  <a:pt x="12917" y="27409"/>
                </a:cubicBezTo>
                <a:cubicBezTo>
                  <a:pt x="13235" y="27728"/>
                  <a:pt x="14054" y="28455"/>
                  <a:pt x="14418" y="28728"/>
                </a:cubicBezTo>
                <a:cubicBezTo>
                  <a:pt x="14691" y="28956"/>
                  <a:pt x="15191" y="29911"/>
                  <a:pt x="15100" y="30047"/>
                </a:cubicBezTo>
                <a:cubicBezTo>
                  <a:pt x="15054" y="30047"/>
                  <a:pt x="14736" y="29820"/>
                  <a:pt x="14372" y="29501"/>
                </a:cubicBezTo>
                <a:cubicBezTo>
                  <a:pt x="13957" y="29161"/>
                  <a:pt x="13729" y="28978"/>
                  <a:pt x="13638" y="28978"/>
                </a:cubicBezTo>
                <a:cubicBezTo>
                  <a:pt x="13620" y="28978"/>
                  <a:pt x="13607" y="28986"/>
                  <a:pt x="13599" y="29001"/>
                </a:cubicBezTo>
                <a:cubicBezTo>
                  <a:pt x="13554" y="29047"/>
                  <a:pt x="13599" y="29138"/>
                  <a:pt x="13645" y="29183"/>
                </a:cubicBezTo>
                <a:cubicBezTo>
                  <a:pt x="13736" y="29274"/>
                  <a:pt x="14190" y="29592"/>
                  <a:pt x="14600" y="29956"/>
                </a:cubicBezTo>
                <a:cubicBezTo>
                  <a:pt x="15327" y="30593"/>
                  <a:pt x="15418" y="30684"/>
                  <a:pt x="15691" y="31412"/>
                </a:cubicBezTo>
                <a:cubicBezTo>
                  <a:pt x="15847" y="31800"/>
                  <a:pt x="15902" y="32023"/>
                  <a:pt x="15859" y="32023"/>
                </a:cubicBezTo>
                <a:cubicBezTo>
                  <a:pt x="15851" y="32023"/>
                  <a:pt x="15841" y="32016"/>
                  <a:pt x="15828" y="32003"/>
                </a:cubicBezTo>
                <a:cubicBezTo>
                  <a:pt x="15691" y="31866"/>
                  <a:pt x="15373" y="31548"/>
                  <a:pt x="15100" y="31230"/>
                </a:cubicBezTo>
                <a:cubicBezTo>
                  <a:pt x="14782" y="30957"/>
                  <a:pt x="14463" y="30593"/>
                  <a:pt x="14372" y="30411"/>
                </a:cubicBezTo>
                <a:cubicBezTo>
                  <a:pt x="14251" y="30168"/>
                  <a:pt x="14190" y="30088"/>
                  <a:pt x="14136" y="30088"/>
                </a:cubicBezTo>
                <a:cubicBezTo>
                  <a:pt x="14110" y="30088"/>
                  <a:pt x="14084" y="30108"/>
                  <a:pt x="14054" y="30138"/>
                </a:cubicBezTo>
                <a:cubicBezTo>
                  <a:pt x="13963" y="30275"/>
                  <a:pt x="14372" y="30820"/>
                  <a:pt x="15191" y="31639"/>
                </a:cubicBezTo>
                <a:cubicBezTo>
                  <a:pt x="15650" y="32139"/>
                  <a:pt x="15841" y="32372"/>
                  <a:pt x="15729" y="32372"/>
                </a:cubicBezTo>
                <a:cubicBezTo>
                  <a:pt x="15719" y="32372"/>
                  <a:pt x="15706" y="32370"/>
                  <a:pt x="15691" y="32367"/>
                </a:cubicBezTo>
                <a:cubicBezTo>
                  <a:pt x="15373" y="32276"/>
                  <a:pt x="14782" y="31821"/>
                  <a:pt x="14190" y="31275"/>
                </a:cubicBezTo>
                <a:cubicBezTo>
                  <a:pt x="13781" y="30866"/>
                  <a:pt x="13645" y="30638"/>
                  <a:pt x="13463" y="29911"/>
                </a:cubicBezTo>
                <a:cubicBezTo>
                  <a:pt x="13053" y="28637"/>
                  <a:pt x="12235" y="27409"/>
                  <a:pt x="11416" y="26818"/>
                </a:cubicBezTo>
                <a:cubicBezTo>
                  <a:pt x="11247" y="26705"/>
                  <a:pt x="11139" y="26654"/>
                  <a:pt x="11088" y="26654"/>
                </a:cubicBezTo>
                <a:cubicBezTo>
                  <a:pt x="10975" y="26654"/>
                  <a:pt x="11144" y="26910"/>
                  <a:pt x="11553" y="27318"/>
                </a:cubicBezTo>
                <a:cubicBezTo>
                  <a:pt x="12235" y="28001"/>
                  <a:pt x="12781" y="28865"/>
                  <a:pt x="13053" y="29729"/>
                </a:cubicBezTo>
                <a:lnTo>
                  <a:pt x="13281" y="30411"/>
                </a:lnTo>
                <a:lnTo>
                  <a:pt x="13281" y="30411"/>
                </a:lnTo>
                <a:lnTo>
                  <a:pt x="12962" y="30093"/>
                </a:lnTo>
                <a:cubicBezTo>
                  <a:pt x="12826" y="29956"/>
                  <a:pt x="11598" y="29001"/>
                  <a:pt x="10279" y="28001"/>
                </a:cubicBezTo>
                <a:cubicBezTo>
                  <a:pt x="7459" y="25817"/>
                  <a:pt x="6550" y="25044"/>
                  <a:pt x="5549" y="23907"/>
                </a:cubicBezTo>
                <a:cubicBezTo>
                  <a:pt x="3775" y="21906"/>
                  <a:pt x="2275" y="18996"/>
                  <a:pt x="1956" y="16949"/>
                </a:cubicBezTo>
                <a:cubicBezTo>
                  <a:pt x="1871" y="16396"/>
                  <a:pt x="1985" y="15526"/>
                  <a:pt x="2112" y="15526"/>
                </a:cubicBezTo>
                <a:cubicBezTo>
                  <a:pt x="2120" y="15526"/>
                  <a:pt x="2129" y="15530"/>
                  <a:pt x="2138" y="15539"/>
                </a:cubicBezTo>
                <a:cubicBezTo>
                  <a:pt x="2320" y="15630"/>
                  <a:pt x="2548" y="16767"/>
                  <a:pt x="2548" y="17222"/>
                </a:cubicBezTo>
                <a:cubicBezTo>
                  <a:pt x="2457" y="18040"/>
                  <a:pt x="2502" y="18450"/>
                  <a:pt x="2684" y="18495"/>
                </a:cubicBezTo>
                <a:cubicBezTo>
                  <a:pt x="2775" y="18495"/>
                  <a:pt x="2866" y="18450"/>
                  <a:pt x="2911" y="18359"/>
                </a:cubicBezTo>
                <a:cubicBezTo>
                  <a:pt x="2957" y="18313"/>
                  <a:pt x="3366" y="16858"/>
                  <a:pt x="3821" y="15130"/>
                </a:cubicBezTo>
                <a:cubicBezTo>
                  <a:pt x="4731" y="11582"/>
                  <a:pt x="5140" y="10172"/>
                  <a:pt x="5276" y="9991"/>
                </a:cubicBezTo>
                <a:cubicBezTo>
                  <a:pt x="5280" y="9987"/>
                  <a:pt x="5283" y="9986"/>
                  <a:pt x="5287" y="9986"/>
                </a:cubicBezTo>
                <a:close/>
                <a:moveTo>
                  <a:pt x="3423" y="30570"/>
                </a:moveTo>
                <a:cubicBezTo>
                  <a:pt x="3538" y="30570"/>
                  <a:pt x="3759" y="30766"/>
                  <a:pt x="4139" y="31184"/>
                </a:cubicBezTo>
                <a:lnTo>
                  <a:pt x="4549" y="31593"/>
                </a:lnTo>
                <a:lnTo>
                  <a:pt x="4139" y="31639"/>
                </a:lnTo>
                <a:cubicBezTo>
                  <a:pt x="3957" y="31684"/>
                  <a:pt x="3775" y="31684"/>
                  <a:pt x="3775" y="31730"/>
                </a:cubicBezTo>
                <a:cubicBezTo>
                  <a:pt x="3775" y="31775"/>
                  <a:pt x="3866" y="31957"/>
                  <a:pt x="3957" y="32185"/>
                </a:cubicBezTo>
                <a:cubicBezTo>
                  <a:pt x="4048" y="32412"/>
                  <a:pt x="4094" y="32549"/>
                  <a:pt x="4003" y="32549"/>
                </a:cubicBezTo>
                <a:cubicBezTo>
                  <a:pt x="3866" y="32458"/>
                  <a:pt x="3048" y="31593"/>
                  <a:pt x="2729" y="31230"/>
                </a:cubicBezTo>
                <a:lnTo>
                  <a:pt x="2457" y="30911"/>
                </a:lnTo>
                <a:lnTo>
                  <a:pt x="2911" y="30775"/>
                </a:lnTo>
                <a:cubicBezTo>
                  <a:pt x="3139" y="30729"/>
                  <a:pt x="3321" y="30638"/>
                  <a:pt x="3366" y="30593"/>
                </a:cubicBezTo>
                <a:cubicBezTo>
                  <a:pt x="3381" y="30578"/>
                  <a:pt x="3400" y="30570"/>
                  <a:pt x="3423" y="30570"/>
                </a:cubicBezTo>
                <a:close/>
                <a:moveTo>
                  <a:pt x="15686" y="32621"/>
                </a:moveTo>
                <a:cubicBezTo>
                  <a:pt x="15860" y="32621"/>
                  <a:pt x="16432" y="33174"/>
                  <a:pt x="16555" y="33504"/>
                </a:cubicBezTo>
                <a:cubicBezTo>
                  <a:pt x="16656" y="33756"/>
                  <a:pt x="16701" y="33883"/>
                  <a:pt x="16667" y="33883"/>
                </a:cubicBezTo>
                <a:cubicBezTo>
                  <a:pt x="16639" y="33883"/>
                  <a:pt x="16560" y="33802"/>
                  <a:pt x="16419" y="33640"/>
                </a:cubicBezTo>
                <a:cubicBezTo>
                  <a:pt x="15964" y="33140"/>
                  <a:pt x="15600" y="32639"/>
                  <a:pt x="15646" y="32639"/>
                </a:cubicBezTo>
                <a:cubicBezTo>
                  <a:pt x="15654" y="32627"/>
                  <a:pt x="15668" y="32621"/>
                  <a:pt x="15686" y="32621"/>
                </a:cubicBezTo>
                <a:close/>
                <a:moveTo>
                  <a:pt x="16055" y="14266"/>
                </a:moveTo>
                <a:lnTo>
                  <a:pt x="16328" y="15084"/>
                </a:lnTo>
                <a:cubicBezTo>
                  <a:pt x="16464" y="15539"/>
                  <a:pt x="16646" y="16039"/>
                  <a:pt x="16692" y="16176"/>
                </a:cubicBezTo>
                <a:cubicBezTo>
                  <a:pt x="16783" y="16403"/>
                  <a:pt x="16874" y="16449"/>
                  <a:pt x="17147" y="16449"/>
                </a:cubicBezTo>
                <a:cubicBezTo>
                  <a:pt x="17374" y="16449"/>
                  <a:pt x="17510" y="16494"/>
                  <a:pt x="17601" y="16676"/>
                </a:cubicBezTo>
                <a:cubicBezTo>
                  <a:pt x="17920" y="17222"/>
                  <a:pt x="18829" y="19723"/>
                  <a:pt x="19102" y="20769"/>
                </a:cubicBezTo>
                <a:cubicBezTo>
                  <a:pt x="19380" y="21756"/>
                  <a:pt x="19532" y="22158"/>
                  <a:pt x="19828" y="22158"/>
                </a:cubicBezTo>
                <a:cubicBezTo>
                  <a:pt x="19969" y="22158"/>
                  <a:pt x="20141" y="22067"/>
                  <a:pt x="20376" y="21906"/>
                </a:cubicBezTo>
                <a:cubicBezTo>
                  <a:pt x="20549" y="21767"/>
                  <a:pt x="20723" y="21708"/>
                  <a:pt x="20836" y="21708"/>
                </a:cubicBezTo>
                <a:cubicBezTo>
                  <a:pt x="20871" y="21708"/>
                  <a:pt x="20900" y="21714"/>
                  <a:pt x="20921" y="21724"/>
                </a:cubicBezTo>
                <a:cubicBezTo>
                  <a:pt x="21058" y="21770"/>
                  <a:pt x="21058" y="21815"/>
                  <a:pt x="20876" y="21861"/>
                </a:cubicBezTo>
                <a:cubicBezTo>
                  <a:pt x="20694" y="21906"/>
                  <a:pt x="20649" y="22179"/>
                  <a:pt x="20512" y="23953"/>
                </a:cubicBezTo>
                <a:cubicBezTo>
                  <a:pt x="20330" y="26500"/>
                  <a:pt x="18920" y="35596"/>
                  <a:pt x="18693" y="35641"/>
                </a:cubicBezTo>
                <a:cubicBezTo>
                  <a:pt x="18647" y="35641"/>
                  <a:pt x="18556" y="35414"/>
                  <a:pt x="18420" y="35141"/>
                </a:cubicBezTo>
                <a:cubicBezTo>
                  <a:pt x="18238" y="34777"/>
                  <a:pt x="18238" y="34413"/>
                  <a:pt x="18329" y="33231"/>
                </a:cubicBezTo>
                <a:cubicBezTo>
                  <a:pt x="18602" y="30365"/>
                  <a:pt x="19011" y="28182"/>
                  <a:pt x="19830" y="25272"/>
                </a:cubicBezTo>
                <a:cubicBezTo>
                  <a:pt x="20172" y="24117"/>
                  <a:pt x="20233" y="23767"/>
                  <a:pt x="20125" y="23767"/>
                </a:cubicBezTo>
                <a:cubicBezTo>
                  <a:pt x="20118" y="23767"/>
                  <a:pt x="20111" y="23768"/>
                  <a:pt x="20103" y="23771"/>
                </a:cubicBezTo>
                <a:cubicBezTo>
                  <a:pt x="20012" y="23771"/>
                  <a:pt x="19239" y="26500"/>
                  <a:pt x="18829" y="28273"/>
                </a:cubicBezTo>
                <a:cubicBezTo>
                  <a:pt x="18465" y="30047"/>
                  <a:pt x="18284" y="31002"/>
                  <a:pt x="18193" y="32685"/>
                </a:cubicBezTo>
                <a:cubicBezTo>
                  <a:pt x="18102" y="33413"/>
                  <a:pt x="18056" y="34049"/>
                  <a:pt x="18011" y="34049"/>
                </a:cubicBezTo>
                <a:cubicBezTo>
                  <a:pt x="17965" y="34049"/>
                  <a:pt x="17829" y="33776"/>
                  <a:pt x="17692" y="33458"/>
                </a:cubicBezTo>
                <a:cubicBezTo>
                  <a:pt x="17465" y="32912"/>
                  <a:pt x="17465" y="32685"/>
                  <a:pt x="17556" y="31730"/>
                </a:cubicBezTo>
                <a:cubicBezTo>
                  <a:pt x="17738" y="30638"/>
                  <a:pt x="17783" y="28410"/>
                  <a:pt x="17692" y="28182"/>
                </a:cubicBezTo>
                <a:cubicBezTo>
                  <a:pt x="17659" y="28094"/>
                  <a:pt x="17631" y="28049"/>
                  <a:pt x="17608" y="28049"/>
                </a:cubicBezTo>
                <a:cubicBezTo>
                  <a:pt x="17534" y="28049"/>
                  <a:pt x="17499" y="28491"/>
                  <a:pt x="17465" y="29456"/>
                </a:cubicBezTo>
                <a:cubicBezTo>
                  <a:pt x="17419" y="30229"/>
                  <a:pt x="17374" y="31139"/>
                  <a:pt x="17328" y="31548"/>
                </a:cubicBezTo>
                <a:cubicBezTo>
                  <a:pt x="17244" y="31999"/>
                  <a:pt x="17212" y="32171"/>
                  <a:pt x="17178" y="32171"/>
                </a:cubicBezTo>
                <a:cubicBezTo>
                  <a:pt x="17157" y="32171"/>
                  <a:pt x="17136" y="32106"/>
                  <a:pt x="17101" y="32003"/>
                </a:cubicBezTo>
                <a:cubicBezTo>
                  <a:pt x="17056" y="31821"/>
                  <a:pt x="16919" y="31593"/>
                  <a:pt x="16874" y="31457"/>
                </a:cubicBezTo>
                <a:cubicBezTo>
                  <a:pt x="16783" y="31275"/>
                  <a:pt x="16874" y="30456"/>
                  <a:pt x="17010" y="29319"/>
                </a:cubicBezTo>
                <a:cubicBezTo>
                  <a:pt x="17192" y="28319"/>
                  <a:pt x="17283" y="26954"/>
                  <a:pt x="17283" y="26363"/>
                </a:cubicBezTo>
                <a:cubicBezTo>
                  <a:pt x="17238" y="24953"/>
                  <a:pt x="17328" y="23544"/>
                  <a:pt x="17510" y="22407"/>
                </a:cubicBezTo>
                <a:cubicBezTo>
                  <a:pt x="17647" y="21406"/>
                  <a:pt x="17647" y="21406"/>
                  <a:pt x="17556" y="21406"/>
                </a:cubicBezTo>
                <a:cubicBezTo>
                  <a:pt x="17374" y="21451"/>
                  <a:pt x="17056" y="24408"/>
                  <a:pt x="17056" y="25999"/>
                </a:cubicBezTo>
                <a:cubicBezTo>
                  <a:pt x="17056" y="27273"/>
                  <a:pt x="16737" y="30320"/>
                  <a:pt x="16555" y="30547"/>
                </a:cubicBezTo>
                <a:cubicBezTo>
                  <a:pt x="16553" y="30552"/>
                  <a:pt x="16550" y="30555"/>
                  <a:pt x="16546" y="30555"/>
                </a:cubicBezTo>
                <a:cubicBezTo>
                  <a:pt x="16481" y="30555"/>
                  <a:pt x="16234" y="29845"/>
                  <a:pt x="16191" y="29501"/>
                </a:cubicBezTo>
                <a:cubicBezTo>
                  <a:pt x="16191" y="29274"/>
                  <a:pt x="16191" y="28501"/>
                  <a:pt x="16191" y="27819"/>
                </a:cubicBezTo>
                <a:cubicBezTo>
                  <a:pt x="16146" y="25681"/>
                  <a:pt x="16055" y="24590"/>
                  <a:pt x="15646" y="21997"/>
                </a:cubicBezTo>
                <a:cubicBezTo>
                  <a:pt x="15100" y="18450"/>
                  <a:pt x="15191" y="16312"/>
                  <a:pt x="15919" y="14584"/>
                </a:cubicBezTo>
                <a:lnTo>
                  <a:pt x="16055" y="14266"/>
                </a:lnTo>
                <a:close/>
                <a:moveTo>
                  <a:pt x="20370" y="27905"/>
                </a:moveTo>
                <a:cubicBezTo>
                  <a:pt x="20372" y="27905"/>
                  <a:pt x="20374" y="27906"/>
                  <a:pt x="20376" y="27910"/>
                </a:cubicBezTo>
                <a:cubicBezTo>
                  <a:pt x="20376" y="28001"/>
                  <a:pt x="20421" y="28683"/>
                  <a:pt x="20421" y="29456"/>
                </a:cubicBezTo>
                <a:cubicBezTo>
                  <a:pt x="20467" y="30229"/>
                  <a:pt x="20421" y="30911"/>
                  <a:pt x="20376" y="31002"/>
                </a:cubicBezTo>
                <a:cubicBezTo>
                  <a:pt x="20239" y="31093"/>
                  <a:pt x="20012" y="33322"/>
                  <a:pt x="19784" y="36096"/>
                </a:cubicBezTo>
                <a:cubicBezTo>
                  <a:pt x="19693" y="37006"/>
                  <a:pt x="19648" y="37779"/>
                  <a:pt x="19602" y="37779"/>
                </a:cubicBezTo>
                <a:cubicBezTo>
                  <a:pt x="19602" y="37781"/>
                  <a:pt x="19602" y="37783"/>
                  <a:pt x="19601" y="37783"/>
                </a:cubicBezTo>
                <a:cubicBezTo>
                  <a:pt x="19582" y="37783"/>
                  <a:pt x="19410" y="37437"/>
                  <a:pt x="19239" y="37051"/>
                </a:cubicBezTo>
                <a:lnTo>
                  <a:pt x="18920" y="36278"/>
                </a:lnTo>
                <a:lnTo>
                  <a:pt x="19193" y="34732"/>
                </a:lnTo>
                <a:cubicBezTo>
                  <a:pt x="19375" y="33913"/>
                  <a:pt x="19693" y="32003"/>
                  <a:pt x="19921" y="30502"/>
                </a:cubicBezTo>
                <a:cubicBezTo>
                  <a:pt x="20140" y="29055"/>
                  <a:pt x="20317" y="27905"/>
                  <a:pt x="20370" y="27905"/>
                </a:cubicBezTo>
                <a:close/>
                <a:moveTo>
                  <a:pt x="20490" y="31408"/>
                </a:moveTo>
                <a:cubicBezTo>
                  <a:pt x="20537" y="31408"/>
                  <a:pt x="20559" y="32032"/>
                  <a:pt x="20603" y="33231"/>
                </a:cubicBezTo>
                <a:cubicBezTo>
                  <a:pt x="20694" y="35141"/>
                  <a:pt x="20694" y="36687"/>
                  <a:pt x="20558" y="38097"/>
                </a:cubicBezTo>
                <a:cubicBezTo>
                  <a:pt x="20513" y="38852"/>
                  <a:pt x="20338" y="39781"/>
                  <a:pt x="20288" y="39781"/>
                </a:cubicBezTo>
                <a:cubicBezTo>
                  <a:pt x="20287" y="39781"/>
                  <a:pt x="20286" y="39781"/>
                  <a:pt x="20285" y="39780"/>
                </a:cubicBezTo>
                <a:cubicBezTo>
                  <a:pt x="20239" y="39780"/>
                  <a:pt x="20148" y="39461"/>
                  <a:pt x="20012" y="39098"/>
                </a:cubicBezTo>
                <a:cubicBezTo>
                  <a:pt x="19784" y="38415"/>
                  <a:pt x="19830" y="37733"/>
                  <a:pt x="20194" y="33685"/>
                </a:cubicBezTo>
                <a:cubicBezTo>
                  <a:pt x="20360" y="32146"/>
                  <a:pt x="20439" y="31408"/>
                  <a:pt x="20490" y="31408"/>
                </a:cubicBezTo>
                <a:close/>
                <a:moveTo>
                  <a:pt x="17585" y="38522"/>
                </a:moveTo>
                <a:cubicBezTo>
                  <a:pt x="17677" y="38522"/>
                  <a:pt x="17898" y="38636"/>
                  <a:pt x="18238" y="38870"/>
                </a:cubicBezTo>
                <a:cubicBezTo>
                  <a:pt x="18875" y="39325"/>
                  <a:pt x="18920" y="39416"/>
                  <a:pt x="19148" y="39916"/>
                </a:cubicBezTo>
                <a:lnTo>
                  <a:pt x="19330" y="40507"/>
                </a:lnTo>
                <a:lnTo>
                  <a:pt x="18966" y="40280"/>
                </a:lnTo>
                <a:cubicBezTo>
                  <a:pt x="18784" y="40189"/>
                  <a:pt x="18511" y="39916"/>
                  <a:pt x="18375" y="39689"/>
                </a:cubicBezTo>
                <a:cubicBezTo>
                  <a:pt x="18193" y="39461"/>
                  <a:pt x="17965" y="39143"/>
                  <a:pt x="17783" y="38961"/>
                </a:cubicBezTo>
                <a:cubicBezTo>
                  <a:pt x="17541" y="38670"/>
                  <a:pt x="17479" y="38522"/>
                  <a:pt x="17585" y="38522"/>
                </a:cubicBezTo>
                <a:close/>
                <a:moveTo>
                  <a:pt x="59196" y="43141"/>
                </a:moveTo>
                <a:cubicBezTo>
                  <a:pt x="59209" y="43141"/>
                  <a:pt x="59215" y="43156"/>
                  <a:pt x="59215" y="43191"/>
                </a:cubicBezTo>
                <a:cubicBezTo>
                  <a:pt x="59170" y="43236"/>
                  <a:pt x="59124" y="43373"/>
                  <a:pt x="59034" y="43418"/>
                </a:cubicBezTo>
                <a:cubicBezTo>
                  <a:pt x="59025" y="43426"/>
                  <a:pt x="59019" y="43430"/>
                  <a:pt x="59014" y="43430"/>
                </a:cubicBezTo>
                <a:cubicBezTo>
                  <a:pt x="58991" y="43430"/>
                  <a:pt x="59004" y="43349"/>
                  <a:pt x="59079" y="43236"/>
                </a:cubicBezTo>
                <a:cubicBezTo>
                  <a:pt x="59135" y="43180"/>
                  <a:pt x="59174" y="43141"/>
                  <a:pt x="59196" y="43141"/>
                </a:cubicBezTo>
                <a:close/>
                <a:moveTo>
                  <a:pt x="79727" y="39962"/>
                </a:moveTo>
                <a:cubicBezTo>
                  <a:pt x="79772" y="39962"/>
                  <a:pt x="79727" y="40053"/>
                  <a:pt x="79636" y="40098"/>
                </a:cubicBezTo>
                <a:cubicBezTo>
                  <a:pt x="77953" y="41599"/>
                  <a:pt x="76998" y="42418"/>
                  <a:pt x="76816" y="42509"/>
                </a:cubicBezTo>
                <a:cubicBezTo>
                  <a:pt x="76725" y="42554"/>
                  <a:pt x="76361" y="42554"/>
                  <a:pt x="76043" y="42554"/>
                </a:cubicBezTo>
                <a:cubicBezTo>
                  <a:pt x="75974" y="42549"/>
                  <a:pt x="75912" y="42547"/>
                  <a:pt x="75857" y="42547"/>
                </a:cubicBezTo>
                <a:cubicBezTo>
                  <a:pt x="75404" y="42547"/>
                  <a:pt x="75430" y="42700"/>
                  <a:pt x="75998" y="42781"/>
                </a:cubicBezTo>
                <a:lnTo>
                  <a:pt x="76407" y="42827"/>
                </a:lnTo>
                <a:lnTo>
                  <a:pt x="76088" y="43054"/>
                </a:lnTo>
                <a:cubicBezTo>
                  <a:pt x="75952" y="43191"/>
                  <a:pt x="75725" y="43418"/>
                  <a:pt x="75634" y="43600"/>
                </a:cubicBezTo>
                <a:cubicBezTo>
                  <a:pt x="75469" y="43792"/>
                  <a:pt x="75404" y="43869"/>
                  <a:pt x="74805" y="43869"/>
                </a:cubicBezTo>
                <a:cubicBezTo>
                  <a:pt x="74414" y="43869"/>
                  <a:pt x="73794" y="43836"/>
                  <a:pt x="72768" y="43782"/>
                </a:cubicBezTo>
                <a:cubicBezTo>
                  <a:pt x="71268" y="43691"/>
                  <a:pt x="69039" y="43464"/>
                  <a:pt x="69039" y="43373"/>
                </a:cubicBezTo>
                <a:cubicBezTo>
                  <a:pt x="69039" y="43373"/>
                  <a:pt x="69767" y="43191"/>
                  <a:pt x="70631" y="42918"/>
                </a:cubicBezTo>
                <a:cubicBezTo>
                  <a:pt x="72723" y="42372"/>
                  <a:pt x="76179" y="41235"/>
                  <a:pt x="78181" y="40507"/>
                </a:cubicBezTo>
                <a:cubicBezTo>
                  <a:pt x="79045" y="40189"/>
                  <a:pt x="79727" y="39962"/>
                  <a:pt x="79727" y="39962"/>
                </a:cubicBezTo>
                <a:close/>
                <a:moveTo>
                  <a:pt x="58744" y="43598"/>
                </a:moveTo>
                <a:cubicBezTo>
                  <a:pt x="58755" y="43598"/>
                  <a:pt x="58761" y="43613"/>
                  <a:pt x="58761" y="43646"/>
                </a:cubicBezTo>
                <a:cubicBezTo>
                  <a:pt x="58715" y="43737"/>
                  <a:pt x="58670" y="43827"/>
                  <a:pt x="58579" y="43873"/>
                </a:cubicBezTo>
                <a:cubicBezTo>
                  <a:pt x="58570" y="43881"/>
                  <a:pt x="58564" y="43885"/>
                  <a:pt x="58559" y="43885"/>
                </a:cubicBezTo>
                <a:cubicBezTo>
                  <a:pt x="58536" y="43885"/>
                  <a:pt x="58550" y="43811"/>
                  <a:pt x="58624" y="43737"/>
                </a:cubicBezTo>
                <a:cubicBezTo>
                  <a:pt x="58683" y="43648"/>
                  <a:pt x="58723" y="43598"/>
                  <a:pt x="58744" y="43598"/>
                </a:cubicBezTo>
                <a:close/>
                <a:moveTo>
                  <a:pt x="58294" y="44064"/>
                </a:moveTo>
                <a:cubicBezTo>
                  <a:pt x="58302" y="44064"/>
                  <a:pt x="58306" y="44075"/>
                  <a:pt x="58306" y="44100"/>
                </a:cubicBezTo>
                <a:cubicBezTo>
                  <a:pt x="58260" y="44191"/>
                  <a:pt x="58169" y="44282"/>
                  <a:pt x="58124" y="44373"/>
                </a:cubicBezTo>
                <a:cubicBezTo>
                  <a:pt x="58101" y="44385"/>
                  <a:pt x="58084" y="44390"/>
                  <a:pt x="58073" y="44390"/>
                </a:cubicBezTo>
                <a:cubicBezTo>
                  <a:pt x="58039" y="44390"/>
                  <a:pt x="58056" y="44339"/>
                  <a:pt x="58124" y="44237"/>
                </a:cubicBezTo>
                <a:cubicBezTo>
                  <a:pt x="58222" y="44138"/>
                  <a:pt x="58273" y="44064"/>
                  <a:pt x="58294" y="44064"/>
                </a:cubicBezTo>
                <a:close/>
                <a:moveTo>
                  <a:pt x="57809" y="44555"/>
                </a:moveTo>
                <a:cubicBezTo>
                  <a:pt x="57821" y="44555"/>
                  <a:pt x="57821" y="44570"/>
                  <a:pt x="57806" y="44601"/>
                </a:cubicBezTo>
                <a:cubicBezTo>
                  <a:pt x="57760" y="44737"/>
                  <a:pt x="57669" y="44828"/>
                  <a:pt x="57578" y="44919"/>
                </a:cubicBezTo>
                <a:cubicBezTo>
                  <a:pt x="57554" y="44943"/>
                  <a:pt x="57539" y="44955"/>
                  <a:pt x="57533" y="44955"/>
                </a:cubicBezTo>
                <a:cubicBezTo>
                  <a:pt x="57515" y="44955"/>
                  <a:pt x="57557" y="44870"/>
                  <a:pt x="57624" y="44737"/>
                </a:cubicBezTo>
                <a:cubicBezTo>
                  <a:pt x="57715" y="44616"/>
                  <a:pt x="57785" y="44555"/>
                  <a:pt x="57809" y="44555"/>
                </a:cubicBezTo>
                <a:close/>
                <a:moveTo>
                  <a:pt x="66521" y="36988"/>
                </a:moveTo>
                <a:cubicBezTo>
                  <a:pt x="66677" y="36988"/>
                  <a:pt x="66864" y="36993"/>
                  <a:pt x="67083" y="37006"/>
                </a:cubicBezTo>
                <a:cubicBezTo>
                  <a:pt x="67720" y="37051"/>
                  <a:pt x="68220" y="37096"/>
                  <a:pt x="68220" y="37142"/>
                </a:cubicBezTo>
                <a:cubicBezTo>
                  <a:pt x="68220" y="37142"/>
                  <a:pt x="67720" y="37597"/>
                  <a:pt x="67083" y="38097"/>
                </a:cubicBezTo>
                <a:cubicBezTo>
                  <a:pt x="65583" y="39280"/>
                  <a:pt x="62945" y="41644"/>
                  <a:pt x="62945" y="41735"/>
                </a:cubicBezTo>
                <a:cubicBezTo>
                  <a:pt x="62955" y="41778"/>
                  <a:pt x="62973" y="41803"/>
                  <a:pt x="63009" y="41803"/>
                </a:cubicBezTo>
                <a:cubicBezTo>
                  <a:pt x="63128" y="41803"/>
                  <a:pt x="63446" y="41528"/>
                  <a:pt x="64355" y="40689"/>
                </a:cubicBezTo>
                <a:cubicBezTo>
                  <a:pt x="65810" y="39416"/>
                  <a:pt x="68039" y="37551"/>
                  <a:pt x="68493" y="37278"/>
                </a:cubicBezTo>
                <a:cubicBezTo>
                  <a:pt x="68638" y="37192"/>
                  <a:pt x="68818" y="37160"/>
                  <a:pt x="69128" y="37160"/>
                </a:cubicBezTo>
                <a:cubicBezTo>
                  <a:pt x="69307" y="37160"/>
                  <a:pt x="69529" y="37171"/>
                  <a:pt x="69812" y="37187"/>
                </a:cubicBezTo>
                <a:cubicBezTo>
                  <a:pt x="70813" y="37278"/>
                  <a:pt x="73496" y="37733"/>
                  <a:pt x="73542" y="37824"/>
                </a:cubicBezTo>
                <a:cubicBezTo>
                  <a:pt x="73542" y="37824"/>
                  <a:pt x="73041" y="38143"/>
                  <a:pt x="72405" y="38506"/>
                </a:cubicBezTo>
                <a:cubicBezTo>
                  <a:pt x="71313" y="39189"/>
                  <a:pt x="67902" y="41599"/>
                  <a:pt x="67038" y="42281"/>
                </a:cubicBezTo>
                <a:cubicBezTo>
                  <a:pt x="66720" y="42600"/>
                  <a:pt x="66629" y="42690"/>
                  <a:pt x="66674" y="42827"/>
                </a:cubicBezTo>
                <a:cubicBezTo>
                  <a:pt x="66690" y="42889"/>
                  <a:pt x="66721" y="42925"/>
                  <a:pt x="66778" y="42925"/>
                </a:cubicBezTo>
                <a:cubicBezTo>
                  <a:pt x="66886" y="42925"/>
                  <a:pt x="67088" y="42792"/>
                  <a:pt x="67447" y="42463"/>
                </a:cubicBezTo>
                <a:cubicBezTo>
                  <a:pt x="69039" y="41144"/>
                  <a:pt x="71495" y="39370"/>
                  <a:pt x="73269" y="38370"/>
                </a:cubicBezTo>
                <a:cubicBezTo>
                  <a:pt x="73768" y="38076"/>
                  <a:pt x="73945" y="37972"/>
                  <a:pt x="74204" y="37972"/>
                </a:cubicBezTo>
                <a:cubicBezTo>
                  <a:pt x="74346" y="37972"/>
                  <a:pt x="74512" y="38003"/>
                  <a:pt x="74770" y="38052"/>
                </a:cubicBezTo>
                <a:cubicBezTo>
                  <a:pt x="75133" y="38143"/>
                  <a:pt x="76361" y="38415"/>
                  <a:pt x="77498" y="38688"/>
                </a:cubicBezTo>
                <a:cubicBezTo>
                  <a:pt x="79545" y="39143"/>
                  <a:pt x="79681" y="39189"/>
                  <a:pt x="79636" y="39280"/>
                </a:cubicBezTo>
                <a:cubicBezTo>
                  <a:pt x="79503" y="39456"/>
                  <a:pt x="72968" y="41696"/>
                  <a:pt x="72602" y="41696"/>
                </a:cubicBezTo>
                <a:cubicBezTo>
                  <a:pt x="72592" y="41696"/>
                  <a:pt x="72587" y="41694"/>
                  <a:pt x="72587" y="41690"/>
                </a:cubicBezTo>
                <a:cubicBezTo>
                  <a:pt x="72587" y="41644"/>
                  <a:pt x="73132" y="41144"/>
                  <a:pt x="73860" y="40598"/>
                </a:cubicBezTo>
                <a:cubicBezTo>
                  <a:pt x="74891" y="39739"/>
                  <a:pt x="75232" y="39367"/>
                  <a:pt x="75037" y="39367"/>
                </a:cubicBezTo>
                <a:cubicBezTo>
                  <a:pt x="75025" y="39367"/>
                  <a:pt x="75012" y="39368"/>
                  <a:pt x="74997" y="39370"/>
                </a:cubicBezTo>
                <a:cubicBezTo>
                  <a:pt x="74951" y="39416"/>
                  <a:pt x="74269" y="39962"/>
                  <a:pt x="73405" y="40644"/>
                </a:cubicBezTo>
                <a:cubicBezTo>
                  <a:pt x="72177" y="41644"/>
                  <a:pt x="71813" y="41917"/>
                  <a:pt x="71359" y="42054"/>
                </a:cubicBezTo>
                <a:cubicBezTo>
                  <a:pt x="71159" y="42120"/>
                  <a:pt x="70959" y="42163"/>
                  <a:pt x="70866" y="42163"/>
                </a:cubicBezTo>
                <a:cubicBezTo>
                  <a:pt x="70832" y="42163"/>
                  <a:pt x="70813" y="42157"/>
                  <a:pt x="70813" y="42145"/>
                </a:cubicBezTo>
                <a:cubicBezTo>
                  <a:pt x="70767" y="42054"/>
                  <a:pt x="73087" y="40144"/>
                  <a:pt x="74042" y="39461"/>
                </a:cubicBezTo>
                <a:cubicBezTo>
                  <a:pt x="74770" y="38961"/>
                  <a:pt x="74906" y="38779"/>
                  <a:pt x="74815" y="38688"/>
                </a:cubicBezTo>
                <a:cubicBezTo>
                  <a:pt x="74813" y="38687"/>
                  <a:pt x="74811" y="38687"/>
                  <a:pt x="74808" y="38687"/>
                </a:cubicBezTo>
                <a:cubicBezTo>
                  <a:pt x="74666" y="38687"/>
                  <a:pt x="73144" y="39852"/>
                  <a:pt x="71359" y="41281"/>
                </a:cubicBezTo>
                <a:cubicBezTo>
                  <a:pt x="70222" y="42236"/>
                  <a:pt x="70040" y="42372"/>
                  <a:pt x="69448" y="42509"/>
                </a:cubicBezTo>
                <a:cubicBezTo>
                  <a:pt x="69141" y="42611"/>
                  <a:pt x="68886" y="42662"/>
                  <a:pt x="68777" y="42662"/>
                </a:cubicBezTo>
                <a:cubicBezTo>
                  <a:pt x="68741" y="42662"/>
                  <a:pt x="68721" y="42656"/>
                  <a:pt x="68721" y="42645"/>
                </a:cubicBezTo>
                <a:cubicBezTo>
                  <a:pt x="68721" y="42600"/>
                  <a:pt x="70904" y="40871"/>
                  <a:pt x="71904" y="40144"/>
                </a:cubicBezTo>
                <a:cubicBezTo>
                  <a:pt x="72359" y="39825"/>
                  <a:pt x="73178" y="39280"/>
                  <a:pt x="73769" y="38961"/>
                </a:cubicBezTo>
                <a:cubicBezTo>
                  <a:pt x="74315" y="38643"/>
                  <a:pt x="74770" y="38324"/>
                  <a:pt x="74724" y="38279"/>
                </a:cubicBezTo>
                <a:cubicBezTo>
                  <a:pt x="74724" y="38247"/>
                  <a:pt x="74709" y="38227"/>
                  <a:pt x="74668" y="38227"/>
                </a:cubicBezTo>
                <a:cubicBezTo>
                  <a:pt x="74538" y="38227"/>
                  <a:pt x="74148" y="38428"/>
                  <a:pt x="73178" y="39052"/>
                </a:cubicBezTo>
                <a:cubicBezTo>
                  <a:pt x="71768" y="39916"/>
                  <a:pt x="70585" y="40780"/>
                  <a:pt x="69176" y="41963"/>
                </a:cubicBezTo>
                <a:cubicBezTo>
                  <a:pt x="68175" y="42827"/>
                  <a:pt x="68039" y="42872"/>
                  <a:pt x="66447" y="43191"/>
                </a:cubicBezTo>
                <a:lnTo>
                  <a:pt x="65537" y="43373"/>
                </a:lnTo>
                <a:lnTo>
                  <a:pt x="65810" y="43054"/>
                </a:lnTo>
                <a:cubicBezTo>
                  <a:pt x="66583" y="42236"/>
                  <a:pt x="67220" y="41372"/>
                  <a:pt x="67174" y="41326"/>
                </a:cubicBezTo>
                <a:cubicBezTo>
                  <a:pt x="67166" y="41317"/>
                  <a:pt x="67154" y="41313"/>
                  <a:pt x="67140" y="41313"/>
                </a:cubicBezTo>
                <a:cubicBezTo>
                  <a:pt x="67008" y="41313"/>
                  <a:pt x="66624" y="41717"/>
                  <a:pt x="65719" y="42827"/>
                </a:cubicBezTo>
                <a:cubicBezTo>
                  <a:pt x="65173" y="43464"/>
                  <a:pt x="65128" y="43509"/>
                  <a:pt x="64537" y="43646"/>
                </a:cubicBezTo>
                <a:cubicBezTo>
                  <a:pt x="64329" y="43698"/>
                  <a:pt x="64180" y="43735"/>
                  <a:pt x="64100" y="43735"/>
                </a:cubicBezTo>
                <a:cubicBezTo>
                  <a:pt x="63898" y="43735"/>
                  <a:pt x="64121" y="43503"/>
                  <a:pt x="64900" y="42690"/>
                </a:cubicBezTo>
                <a:cubicBezTo>
                  <a:pt x="65672" y="41878"/>
                  <a:pt x="65864" y="41682"/>
                  <a:pt x="65766" y="41682"/>
                </a:cubicBezTo>
                <a:cubicBezTo>
                  <a:pt x="65754" y="41682"/>
                  <a:pt x="65738" y="41685"/>
                  <a:pt x="65719" y="41690"/>
                </a:cubicBezTo>
                <a:cubicBezTo>
                  <a:pt x="65628" y="41690"/>
                  <a:pt x="65173" y="42145"/>
                  <a:pt x="64673" y="42645"/>
                </a:cubicBezTo>
                <a:cubicBezTo>
                  <a:pt x="64173" y="43191"/>
                  <a:pt x="63718" y="43691"/>
                  <a:pt x="63627" y="43782"/>
                </a:cubicBezTo>
                <a:cubicBezTo>
                  <a:pt x="63536" y="43827"/>
                  <a:pt x="63218" y="43964"/>
                  <a:pt x="62899" y="44055"/>
                </a:cubicBezTo>
                <a:lnTo>
                  <a:pt x="62354" y="44191"/>
                </a:lnTo>
                <a:lnTo>
                  <a:pt x="62672" y="43873"/>
                </a:lnTo>
                <a:cubicBezTo>
                  <a:pt x="62808" y="43691"/>
                  <a:pt x="63354" y="43100"/>
                  <a:pt x="63900" y="42600"/>
                </a:cubicBezTo>
                <a:cubicBezTo>
                  <a:pt x="64946" y="41508"/>
                  <a:pt x="65037" y="41372"/>
                  <a:pt x="64946" y="41326"/>
                </a:cubicBezTo>
                <a:cubicBezTo>
                  <a:pt x="64944" y="41325"/>
                  <a:pt x="64943" y="41325"/>
                  <a:pt x="64941" y="41325"/>
                </a:cubicBezTo>
                <a:cubicBezTo>
                  <a:pt x="64811" y="41325"/>
                  <a:pt x="63428" y="42709"/>
                  <a:pt x="62354" y="43873"/>
                </a:cubicBezTo>
                <a:cubicBezTo>
                  <a:pt x="61990" y="44237"/>
                  <a:pt x="61808" y="44328"/>
                  <a:pt x="60625" y="44646"/>
                </a:cubicBezTo>
                <a:cubicBezTo>
                  <a:pt x="59985" y="44797"/>
                  <a:pt x="59469" y="44885"/>
                  <a:pt x="59311" y="44885"/>
                </a:cubicBezTo>
                <a:cubicBezTo>
                  <a:pt x="59278" y="44885"/>
                  <a:pt x="59261" y="44881"/>
                  <a:pt x="59261" y="44874"/>
                </a:cubicBezTo>
                <a:cubicBezTo>
                  <a:pt x="59261" y="44828"/>
                  <a:pt x="59443" y="44555"/>
                  <a:pt x="59716" y="44237"/>
                </a:cubicBezTo>
                <a:cubicBezTo>
                  <a:pt x="60035" y="43877"/>
                  <a:pt x="60215" y="43728"/>
                  <a:pt x="60346" y="43728"/>
                </a:cubicBezTo>
                <a:cubicBezTo>
                  <a:pt x="60364" y="43728"/>
                  <a:pt x="60381" y="43731"/>
                  <a:pt x="60398" y="43737"/>
                </a:cubicBezTo>
                <a:cubicBezTo>
                  <a:pt x="60414" y="43744"/>
                  <a:pt x="60430" y="43748"/>
                  <a:pt x="60449" y="43748"/>
                </a:cubicBezTo>
                <a:cubicBezTo>
                  <a:pt x="60537" y="43748"/>
                  <a:pt x="60657" y="43660"/>
                  <a:pt x="60807" y="43509"/>
                </a:cubicBezTo>
                <a:cubicBezTo>
                  <a:pt x="61853" y="42281"/>
                  <a:pt x="64537" y="39689"/>
                  <a:pt x="65946" y="38552"/>
                </a:cubicBezTo>
                <a:cubicBezTo>
                  <a:pt x="66993" y="37688"/>
                  <a:pt x="67038" y="37688"/>
                  <a:pt x="66856" y="37551"/>
                </a:cubicBezTo>
                <a:cubicBezTo>
                  <a:pt x="66853" y="37549"/>
                  <a:pt x="66848" y="37547"/>
                  <a:pt x="66842" y="37547"/>
                </a:cubicBezTo>
                <a:cubicBezTo>
                  <a:pt x="66523" y="37547"/>
                  <a:pt x="62645" y="40946"/>
                  <a:pt x="61262" y="42463"/>
                </a:cubicBezTo>
                <a:cubicBezTo>
                  <a:pt x="61035" y="42736"/>
                  <a:pt x="60762" y="42963"/>
                  <a:pt x="60671" y="43009"/>
                </a:cubicBezTo>
                <a:cubicBezTo>
                  <a:pt x="60580" y="43009"/>
                  <a:pt x="60125" y="43509"/>
                  <a:pt x="59579" y="44055"/>
                </a:cubicBezTo>
                <a:cubicBezTo>
                  <a:pt x="58715" y="45055"/>
                  <a:pt x="58624" y="45101"/>
                  <a:pt x="58078" y="45283"/>
                </a:cubicBezTo>
                <a:cubicBezTo>
                  <a:pt x="57845" y="45349"/>
                  <a:pt x="57637" y="45392"/>
                  <a:pt x="57542" y="45392"/>
                </a:cubicBezTo>
                <a:cubicBezTo>
                  <a:pt x="57507" y="45392"/>
                  <a:pt x="57487" y="45386"/>
                  <a:pt x="57487" y="45374"/>
                </a:cubicBezTo>
                <a:cubicBezTo>
                  <a:pt x="57487" y="45328"/>
                  <a:pt x="57897" y="44874"/>
                  <a:pt x="58442" y="44328"/>
                </a:cubicBezTo>
                <a:cubicBezTo>
                  <a:pt x="59488" y="43236"/>
                  <a:pt x="59716" y="42963"/>
                  <a:pt x="59534" y="42963"/>
                </a:cubicBezTo>
                <a:cubicBezTo>
                  <a:pt x="59512" y="42963"/>
                  <a:pt x="59493" y="42965"/>
                  <a:pt x="59477" y="42965"/>
                </a:cubicBezTo>
                <a:cubicBezTo>
                  <a:pt x="59359" y="42965"/>
                  <a:pt x="59456" y="42894"/>
                  <a:pt x="60580" y="41690"/>
                </a:cubicBezTo>
                <a:cubicBezTo>
                  <a:pt x="61762" y="40416"/>
                  <a:pt x="62945" y="39370"/>
                  <a:pt x="64673" y="38097"/>
                </a:cubicBezTo>
                <a:cubicBezTo>
                  <a:pt x="65310" y="37642"/>
                  <a:pt x="65856" y="37187"/>
                  <a:pt x="65856" y="37096"/>
                </a:cubicBezTo>
                <a:cubicBezTo>
                  <a:pt x="65889" y="37030"/>
                  <a:pt x="66093" y="36988"/>
                  <a:pt x="66521" y="36988"/>
                </a:cubicBezTo>
                <a:close/>
                <a:moveTo>
                  <a:pt x="57297" y="45084"/>
                </a:moveTo>
                <a:cubicBezTo>
                  <a:pt x="57302" y="45084"/>
                  <a:pt x="57305" y="45090"/>
                  <a:pt x="57305" y="45101"/>
                </a:cubicBezTo>
                <a:cubicBezTo>
                  <a:pt x="57305" y="45192"/>
                  <a:pt x="57214" y="45328"/>
                  <a:pt x="57123" y="45374"/>
                </a:cubicBezTo>
                <a:cubicBezTo>
                  <a:pt x="57098" y="45399"/>
                  <a:pt x="57080" y="45410"/>
                  <a:pt x="57069" y="45410"/>
                </a:cubicBezTo>
                <a:cubicBezTo>
                  <a:pt x="57043" y="45410"/>
                  <a:pt x="57071" y="45336"/>
                  <a:pt x="57169" y="45237"/>
                </a:cubicBezTo>
                <a:cubicBezTo>
                  <a:pt x="57237" y="45135"/>
                  <a:pt x="57280" y="45084"/>
                  <a:pt x="57297" y="45084"/>
                </a:cubicBezTo>
                <a:close/>
                <a:moveTo>
                  <a:pt x="1730" y="17674"/>
                </a:moveTo>
                <a:cubicBezTo>
                  <a:pt x="1744" y="17674"/>
                  <a:pt x="1919" y="18156"/>
                  <a:pt x="2093" y="18723"/>
                </a:cubicBezTo>
                <a:cubicBezTo>
                  <a:pt x="2320" y="19359"/>
                  <a:pt x="2820" y="20496"/>
                  <a:pt x="3275" y="21315"/>
                </a:cubicBezTo>
                <a:cubicBezTo>
                  <a:pt x="4822" y="24135"/>
                  <a:pt x="6504" y="25954"/>
                  <a:pt x="9733" y="28273"/>
                </a:cubicBezTo>
                <a:cubicBezTo>
                  <a:pt x="11598" y="29592"/>
                  <a:pt x="13963" y="31730"/>
                  <a:pt x="16237" y="34231"/>
                </a:cubicBezTo>
                <a:cubicBezTo>
                  <a:pt x="17283" y="35368"/>
                  <a:pt x="17419" y="35550"/>
                  <a:pt x="17829" y="36460"/>
                </a:cubicBezTo>
                <a:cubicBezTo>
                  <a:pt x="18056" y="37051"/>
                  <a:pt x="18238" y="37460"/>
                  <a:pt x="18193" y="37506"/>
                </a:cubicBezTo>
                <a:cubicBezTo>
                  <a:pt x="18193" y="37506"/>
                  <a:pt x="17965" y="37278"/>
                  <a:pt x="17692" y="37051"/>
                </a:cubicBezTo>
                <a:cubicBezTo>
                  <a:pt x="17435" y="36761"/>
                  <a:pt x="17245" y="36608"/>
                  <a:pt x="17157" y="36608"/>
                </a:cubicBezTo>
                <a:cubicBezTo>
                  <a:pt x="17120" y="36608"/>
                  <a:pt x="17101" y="36634"/>
                  <a:pt x="17101" y="36687"/>
                </a:cubicBezTo>
                <a:cubicBezTo>
                  <a:pt x="17147" y="36733"/>
                  <a:pt x="17419" y="37096"/>
                  <a:pt x="17783" y="37460"/>
                </a:cubicBezTo>
                <a:cubicBezTo>
                  <a:pt x="18511" y="38143"/>
                  <a:pt x="18647" y="38370"/>
                  <a:pt x="18693" y="38734"/>
                </a:cubicBezTo>
                <a:cubicBezTo>
                  <a:pt x="18693" y="38799"/>
                  <a:pt x="18687" y="38835"/>
                  <a:pt x="18652" y="38835"/>
                </a:cubicBezTo>
                <a:cubicBezTo>
                  <a:pt x="18589" y="38835"/>
                  <a:pt x="18434" y="38722"/>
                  <a:pt x="18056" y="38461"/>
                </a:cubicBezTo>
                <a:cubicBezTo>
                  <a:pt x="17647" y="38188"/>
                  <a:pt x="17238" y="37779"/>
                  <a:pt x="16965" y="37460"/>
                </a:cubicBezTo>
                <a:cubicBezTo>
                  <a:pt x="16373" y="36687"/>
                  <a:pt x="15282" y="35778"/>
                  <a:pt x="12735" y="33867"/>
                </a:cubicBezTo>
                <a:cubicBezTo>
                  <a:pt x="11302" y="32825"/>
                  <a:pt x="10657" y="32363"/>
                  <a:pt x="10562" y="32363"/>
                </a:cubicBezTo>
                <a:cubicBezTo>
                  <a:pt x="10557" y="32363"/>
                  <a:pt x="10554" y="32365"/>
                  <a:pt x="10552" y="32367"/>
                </a:cubicBezTo>
                <a:cubicBezTo>
                  <a:pt x="10507" y="32412"/>
                  <a:pt x="10643" y="32594"/>
                  <a:pt x="10825" y="32730"/>
                </a:cubicBezTo>
                <a:cubicBezTo>
                  <a:pt x="11052" y="32867"/>
                  <a:pt x="12280" y="33822"/>
                  <a:pt x="13554" y="34777"/>
                </a:cubicBezTo>
                <a:cubicBezTo>
                  <a:pt x="15418" y="36187"/>
                  <a:pt x="16055" y="36687"/>
                  <a:pt x="16464" y="37187"/>
                </a:cubicBezTo>
                <a:cubicBezTo>
                  <a:pt x="16989" y="37802"/>
                  <a:pt x="17305" y="38173"/>
                  <a:pt x="17183" y="38173"/>
                </a:cubicBezTo>
                <a:cubicBezTo>
                  <a:pt x="16999" y="38173"/>
                  <a:pt x="15812" y="37323"/>
                  <a:pt x="12826" y="35186"/>
                </a:cubicBezTo>
                <a:cubicBezTo>
                  <a:pt x="9927" y="33135"/>
                  <a:pt x="8252" y="32001"/>
                  <a:pt x="8189" y="32001"/>
                </a:cubicBezTo>
                <a:cubicBezTo>
                  <a:pt x="8188" y="32001"/>
                  <a:pt x="8187" y="32002"/>
                  <a:pt x="8187" y="32003"/>
                </a:cubicBezTo>
                <a:cubicBezTo>
                  <a:pt x="8142" y="32048"/>
                  <a:pt x="9824" y="33322"/>
                  <a:pt x="12781" y="35414"/>
                </a:cubicBezTo>
                <a:lnTo>
                  <a:pt x="17419" y="38734"/>
                </a:lnTo>
                <a:lnTo>
                  <a:pt x="17920" y="39461"/>
                </a:lnTo>
                <a:cubicBezTo>
                  <a:pt x="18238" y="40007"/>
                  <a:pt x="18511" y="40280"/>
                  <a:pt x="18920" y="40507"/>
                </a:cubicBezTo>
                <a:cubicBezTo>
                  <a:pt x="19330" y="40780"/>
                  <a:pt x="19466" y="40962"/>
                  <a:pt x="19602" y="41281"/>
                </a:cubicBezTo>
                <a:cubicBezTo>
                  <a:pt x="19728" y="41626"/>
                  <a:pt x="19745" y="41776"/>
                  <a:pt x="19639" y="41776"/>
                </a:cubicBezTo>
                <a:cubicBezTo>
                  <a:pt x="19591" y="41776"/>
                  <a:pt x="19519" y="41746"/>
                  <a:pt x="19421" y="41690"/>
                </a:cubicBezTo>
                <a:cubicBezTo>
                  <a:pt x="19294" y="41627"/>
                  <a:pt x="19226" y="41593"/>
                  <a:pt x="19199" y="41593"/>
                </a:cubicBezTo>
                <a:cubicBezTo>
                  <a:pt x="19167" y="41593"/>
                  <a:pt x="19190" y="41638"/>
                  <a:pt x="19239" y="41735"/>
                </a:cubicBezTo>
                <a:cubicBezTo>
                  <a:pt x="19330" y="41826"/>
                  <a:pt x="19421" y="42008"/>
                  <a:pt x="19466" y="42099"/>
                </a:cubicBezTo>
                <a:cubicBezTo>
                  <a:pt x="19512" y="42236"/>
                  <a:pt x="19648" y="42372"/>
                  <a:pt x="19784" y="42463"/>
                </a:cubicBezTo>
                <a:cubicBezTo>
                  <a:pt x="20012" y="42645"/>
                  <a:pt x="20330" y="43509"/>
                  <a:pt x="20194" y="43600"/>
                </a:cubicBezTo>
                <a:cubicBezTo>
                  <a:pt x="20103" y="43691"/>
                  <a:pt x="20103" y="43782"/>
                  <a:pt x="20239" y="43918"/>
                </a:cubicBezTo>
                <a:cubicBezTo>
                  <a:pt x="20376" y="44055"/>
                  <a:pt x="20558" y="44510"/>
                  <a:pt x="20649" y="45010"/>
                </a:cubicBezTo>
                <a:lnTo>
                  <a:pt x="20830" y="45829"/>
                </a:lnTo>
                <a:lnTo>
                  <a:pt x="20285" y="45374"/>
                </a:lnTo>
                <a:cubicBezTo>
                  <a:pt x="20012" y="45146"/>
                  <a:pt x="19466" y="44601"/>
                  <a:pt x="19148" y="44146"/>
                </a:cubicBezTo>
                <a:cubicBezTo>
                  <a:pt x="18784" y="43737"/>
                  <a:pt x="18147" y="43009"/>
                  <a:pt x="17738" y="42600"/>
                </a:cubicBezTo>
                <a:lnTo>
                  <a:pt x="16965" y="41781"/>
                </a:lnTo>
                <a:lnTo>
                  <a:pt x="16965" y="41781"/>
                </a:lnTo>
                <a:lnTo>
                  <a:pt x="17692" y="42372"/>
                </a:lnTo>
                <a:cubicBezTo>
                  <a:pt x="18602" y="43100"/>
                  <a:pt x="19648" y="44055"/>
                  <a:pt x="19784" y="44328"/>
                </a:cubicBezTo>
                <a:cubicBezTo>
                  <a:pt x="19830" y="44419"/>
                  <a:pt x="19921" y="44464"/>
                  <a:pt x="19966" y="44464"/>
                </a:cubicBezTo>
                <a:cubicBezTo>
                  <a:pt x="20148" y="44373"/>
                  <a:pt x="19830" y="43964"/>
                  <a:pt x="18784" y="43009"/>
                </a:cubicBezTo>
                <a:cubicBezTo>
                  <a:pt x="17312" y="41667"/>
                  <a:pt x="16211" y="40819"/>
                  <a:pt x="16030" y="40819"/>
                </a:cubicBezTo>
                <a:cubicBezTo>
                  <a:pt x="16021" y="40819"/>
                  <a:pt x="16014" y="40821"/>
                  <a:pt x="16010" y="40826"/>
                </a:cubicBezTo>
                <a:cubicBezTo>
                  <a:pt x="15964" y="40917"/>
                  <a:pt x="16101" y="41053"/>
                  <a:pt x="16328" y="41190"/>
                </a:cubicBezTo>
                <a:cubicBezTo>
                  <a:pt x="16510" y="41326"/>
                  <a:pt x="16646" y="41463"/>
                  <a:pt x="16601" y="41463"/>
                </a:cubicBezTo>
                <a:cubicBezTo>
                  <a:pt x="16555" y="41463"/>
                  <a:pt x="16010" y="41053"/>
                  <a:pt x="15373" y="40507"/>
                </a:cubicBezTo>
                <a:cubicBezTo>
                  <a:pt x="14736" y="40007"/>
                  <a:pt x="13463" y="38961"/>
                  <a:pt x="12599" y="38233"/>
                </a:cubicBezTo>
                <a:cubicBezTo>
                  <a:pt x="11689" y="37506"/>
                  <a:pt x="10688" y="36642"/>
                  <a:pt x="10370" y="36369"/>
                </a:cubicBezTo>
                <a:cubicBezTo>
                  <a:pt x="10052" y="36050"/>
                  <a:pt x="9370" y="35459"/>
                  <a:pt x="8824" y="35050"/>
                </a:cubicBezTo>
                <a:cubicBezTo>
                  <a:pt x="7869" y="34277"/>
                  <a:pt x="5367" y="31957"/>
                  <a:pt x="5276" y="31730"/>
                </a:cubicBezTo>
                <a:cubicBezTo>
                  <a:pt x="5276" y="31639"/>
                  <a:pt x="5140" y="31548"/>
                  <a:pt x="5049" y="31502"/>
                </a:cubicBezTo>
                <a:cubicBezTo>
                  <a:pt x="4367" y="31139"/>
                  <a:pt x="2548" y="28592"/>
                  <a:pt x="1729" y="26909"/>
                </a:cubicBezTo>
                <a:cubicBezTo>
                  <a:pt x="1320" y="25999"/>
                  <a:pt x="819" y="24681"/>
                  <a:pt x="774" y="24226"/>
                </a:cubicBezTo>
                <a:cubicBezTo>
                  <a:pt x="728" y="23907"/>
                  <a:pt x="774" y="23816"/>
                  <a:pt x="956" y="23725"/>
                </a:cubicBezTo>
                <a:cubicBezTo>
                  <a:pt x="1092" y="23680"/>
                  <a:pt x="1229" y="23589"/>
                  <a:pt x="1320" y="23453"/>
                </a:cubicBezTo>
                <a:cubicBezTo>
                  <a:pt x="1365" y="23362"/>
                  <a:pt x="1456" y="22361"/>
                  <a:pt x="1501" y="21270"/>
                </a:cubicBezTo>
                <a:cubicBezTo>
                  <a:pt x="1547" y="19177"/>
                  <a:pt x="1638" y="17768"/>
                  <a:pt x="1729" y="17677"/>
                </a:cubicBezTo>
                <a:cubicBezTo>
                  <a:pt x="1729" y="17675"/>
                  <a:pt x="1729" y="17674"/>
                  <a:pt x="1730" y="17674"/>
                </a:cubicBezTo>
                <a:close/>
                <a:moveTo>
                  <a:pt x="68271" y="43596"/>
                </a:moveTo>
                <a:cubicBezTo>
                  <a:pt x="68564" y="43596"/>
                  <a:pt x="68947" y="43635"/>
                  <a:pt x="69312" y="43691"/>
                </a:cubicBezTo>
                <a:cubicBezTo>
                  <a:pt x="69949" y="43782"/>
                  <a:pt x="70949" y="43873"/>
                  <a:pt x="71540" y="43918"/>
                </a:cubicBezTo>
                <a:cubicBezTo>
                  <a:pt x="72177" y="43964"/>
                  <a:pt x="73269" y="44055"/>
                  <a:pt x="73996" y="44100"/>
                </a:cubicBezTo>
                <a:cubicBezTo>
                  <a:pt x="74543" y="44133"/>
                  <a:pt x="75044" y="44165"/>
                  <a:pt x="75339" y="44165"/>
                </a:cubicBezTo>
                <a:cubicBezTo>
                  <a:pt x="75461" y="44165"/>
                  <a:pt x="75548" y="44159"/>
                  <a:pt x="75588" y="44146"/>
                </a:cubicBezTo>
                <a:cubicBezTo>
                  <a:pt x="75658" y="44111"/>
                  <a:pt x="75740" y="44096"/>
                  <a:pt x="75826" y="44096"/>
                </a:cubicBezTo>
                <a:cubicBezTo>
                  <a:pt x="75965" y="44096"/>
                  <a:pt x="76112" y="44135"/>
                  <a:pt x="76225" y="44191"/>
                </a:cubicBezTo>
                <a:cubicBezTo>
                  <a:pt x="76270" y="44191"/>
                  <a:pt x="76179" y="44328"/>
                  <a:pt x="76088" y="44419"/>
                </a:cubicBezTo>
                <a:cubicBezTo>
                  <a:pt x="75952" y="44555"/>
                  <a:pt x="75406" y="44964"/>
                  <a:pt x="74906" y="45374"/>
                </a:cubicBezTo>
                <a:cubicBezTo>
                  <a:pt x="73996" y="46101"/>
                  <a:pt x="73951" y="46147"/>
                  <a:pt x="73223" y="46238"/>
                </a:cubicBezTo>
                <a:cubicBezTo>
                  <a:pt x="72970" y="46274"/>
                  <a:pt x="72730" y="46294"/>
                  <a:pt x="72437" y="46294"/>
                </a:cubicBezTo>
                <a:cubicBezTo>
                  <a:pt x="71626" y="46294"/>
                  <a:pt x="70411" y="46139"/>
                  <a:pt x="67402" y="45738"/>
                </a:cubicBezTo>
                <a:cubicBezTo>
                  <a:pt x="65583" y="45510"/>
                  <a:pt x="63718" y="45283"/>
                  <a:pt x="63218" y="45237"/>
                </a:cubicBezTo>
                <a:cubicBezTo>
                  <a:pt x="62763" y="45237"/>
                  <a:pt x="62308" y="45192"/>
                  <a:pt x="62217" y="45192"/>
                </a:cubicBezTo>
                <a:cubicBezTo>
                  <a:pt x="62081" y="45192"/>
                  <a:pt x="62263" y="45101"/>
                  <a:pt x="65037" y="44373"/>
                </a:cubicBezTo>
                <a:cubicBezTo>
                  <a:pt x="66356" y="44009"/>
                  <a:pt x="67629" y="43691"/>
                  <a:pt x="67857" y="43646"/>
                </a:cubicBezTo>
                <a:cubicBezTo>
                  <a:pt x="67943" y="43611"/>
                  <a:pt x="68090" y="43596"/>
                  <a:pt x="68271" y="43596"/>
                </a:cubicBezTo>
                <a:close/>
                <a:moveTo>
                  <a:pt x="20593" y="45941"/>
                </a:moveTo>
                <a:cubicBezTo>
                  <a:pt x="20616" y="45941"/>
                  <a:pt x="20666" y="45966"/>
                  <a:pt x="20739" y="46011"/>
                </a:cubicBezTo>
                <a:cubicBezTo>
                  <a:pt x="20830" y="46101"/>
                  <a:pt x="20921" y="46283"/>
                  <a:pt x="20967" y="46420"/>
                </a:cubicBezTo>
                <a:cubicBezTo>
                  <a:pt x="21009" y="46524"/>
                  <a:pt x="21022" y="46580"/>
                  <a:pt x="21006" y="46580"/>
                </a:cubicBezTo>
                <a:cubicBezTo>
                  <a:pt x="20988" y="46580"/>
                  <a:pt x="20929" y="46501"/>
                  <a:pt x="20830" y="46329"/>
                </a:cubicBezTo>
                <a:cubicBezTo>
                  <a:pt x="20615" y="46052"/>
                  <a:pt x="20545" y="45941"/>
                  <a:pt x="20593" y="45941"/>
                </a:cubicBezTo>
                <a:close/>
                <a:moveTo>
                  <a:pt x="64621" y="36249"/>
                </a:moveTo>
                <a:cubicBezTo>
                  <a:pt x="64898" y="36249"/>
                  <a:pt x="64922" y="36317"/>
                  <a:pt x="64946" y="36460"/>
                </a:cubicBezTo>
                <a:cubicBezTo>
                  <a:pt x="64946" y="36687"/>
                  <a:pt x="65037" y="36778"/>
                  <a:pt x="65264" y="36824"/>
                </a:cubicBezTo>
                <a:cubicBezTo>
                  <a:pt x="65401" y="36869"/>
                  <a:pt x="65537" y="36915"/>
                  <a:pt x="65492" y="36960"/>
                </a:cubicBezTo>
                <a:cubicBezTo>
                  <a:pt x="65492" y="36960"/>
                  <a:pt x="64900" y="37415"/>
                  <a:pt x="64218" y="37915"/>
                </a:cubicBezTo>
                <a:cubicBezTo>
                  <a:pt x="62535" y="39189"/>
                  <a:pt x="61535" y="40053"/>
                  <a:pt x="59852" y="41826"/>
                </a:cubicBezTo>
                <a:cubicBezTo>
                  <a:pt x="59079" y="42600"/>
                  <a:pt x="57851" y="43827"/>
                  <a:pt x="57169" y="44555"/>
                </a:cubicBezTo>
                <a:lnTo>
                  <a:pt x="55895" y="45829"/>
                </a:lnTo>
                <a:lnTo>
                  <a:pt x="55122" y="46056"/>
                </a:lnTo>
                <a:cubicBezTo>
                  <a:pt x="54667" y="46192"/>
                  <a:pt x="54304" y="46283"/>
                  <a:pt x="54304" y="46283"/>
                </a:cubicBezTo>
                <a:cubicBezTo>
                  <a:pt x="54304" y="46238"/>
                  <a:pt x="55986" y="44510"/>
                  <a:pt x="56987" y="43600"/>
                </a:cubicBezTo>
                <a:cubicBezTo>
                  <a:pt x="57663" y="42966"/>
                  <a:pt x="57907" y="42686"/>
                  <a:pt x="57720" y="42686"/>
                </a:cubicBezTo>
                <a:cubicBezTo>
                  <a:pt x="57705" y="42686"/>
                  <a:pt x="57688" y="42687"/>
                  <a:pt x="57669" y="42690"/>
                </a:cubicBezTo>
                <a:cubicBezTo>
                  <a:pt x="57578" y="42690"/>
                  <a:pt x="56123" y="44100"/>
                  <a:pt x="54940" y="45328"/>
                </a:cubicBezTo>
                <a:lnTo>
                  <a:pt x="53803" y="46465"/>
                </a:lnTo>
                <a:lnTo>
                  <a:pt x="52530" y="46875"/>
                </a:lnTo>
                <a:cubicBezTo>
                  <a:pt x="51887" y="47070"/>
                  <a:pt x="51570" y="47163"/>
                  <a:pt x="51443" y="47163"/>
                </a:cubicBezTo>
                <a:cubicBezTo>
                  <a:pt x="51363" y="47163"/>
                  <a:pt x="51358" y="47127"/>
                  <a:pt x="51393" y="47057"/>
                </a:cubicBezTo>
                <a:cubicBezTo>
                  <a:pt x="51620" y="46647"/>
                  <a:pt x="52848" y="45328"/>
                  <a:pt x="54304" y="43918"/>
                </a:cubicBezTo>
                <a:cubicBezTo>
                  <a:pt x="55895" y="42418"/>
                  <a:pt x="55804" y="42509"/>
                  <a:pt x="55668" y="42418"/>
                </a:cubicBezTo>
                <a:cubicBezTo>
                  <a:pt x="55662" y="42414"/>
                  <a:pt x="55655" y="42413"/>
                  <a:pt x="55646" y="42413"/>
                </a:cubicBezTo>
                <a:cubicBezTo>
                  <a:pt x="55305" y="42413"/>
                  <a:pt x="52679" y="44959"/>
                  <a:pt x="51393" y="46511"/>
                </a:cubicBezTo>
                <a:cubicBezTo>
                  <a:pt x="50620" y="47420"/>
                  <a:pt x="50529" y="47466"/>
                  <a:pt x="49983" y="47693"/>
                </a:cubicBezTo>
                <a:cubicBezTo>
                  <a:pt x="49760" y="47768"/>
                  <a:pt x="49537" y="47842"/>
                  <a:pt x="49463" y="47842"/>
                </a:cubicBezTo>
                <a:cubicBezTo>
                  <a:pt x="49446" y="47842"/>
                  <a:pt x="49437" y="47838"/>
                  <a:pt x="49437" y="47830"/>
                </a:cubicBezTo>
                <a:cubicBezTo>
                  <a:pt x="49437" y="47784"/>
                  <a:pt x="52030" y="44783"/>
                  <a:pt x="52621" y="44146"/>
                </a:cubicBezTo>
                <a:cubicBezTo>
                  <a:pt x="54577" y="42145"/>
                  <a:pt x="56850" y="40144"/>
                  <a:pt x="58806" y="38688"/>
                </a:cubicBezTo>
                <a:cubicBezTo>
                  <a:pt x="60034" y="37779"/>
                  <a:pt x="60216" y="37597"/>
                  <a:pt x="60125" y="37506"/>
                </a:cubicBezTo>
                <a:cubicBezTo>
                  <a:pt x="60124" y="37505"/>
                  <a:pt x="60123" y="37505"/>
                  <a:pt x="60121" y="37505"/>
                </a:cubicBezTo>
                <a:cubicBezTo>
                  <a:pt x="59975" y="37505"/>
                  <a:pt x="57563" y="39338"/>
                  <a:pt x="56305" y="40371"/>
                </a:cubicBezTo>
                <a:cubicBezTo>
                  <a:pt x="55486" y="41053"/>
                  <a:pt x="53985" y="42463"/>
                  <a:pt x="52757" y="43691"/>
                </a:cubicBezTo>
                <a:cubicBezTo>
                  <a:pt x="52348" y="44100"/>
                  <a:pt x="51393" y="45146"/>
                  <a:pt x="50574" y="46101"/>
                </a:cubicBezTo>
                <a:cubicBezTo>
                  <a:pt x="49756" y="47057"/>
                  <a:pt x="49028" y="47875"/>
                  <a:pt x="48982" y="47966"/>
                </a:cubicBezTo>
                <a:cubicBezTo>
                  <a:pt x="48949" y="47992"/>
                  <a:pt x="48928" y="48004"/>
                  <a:pt x="48917" y="48004"/>
                </a:cubicBezTo>
                <a:cubicBezTo>
                  <a:pt x="48733" y="48004"/>
                  <a:pt x="51568" y="44554"/>
                  <a:pt x="52985" y="43009"/>
                </a:cubicBezTo>
                <a:cubicBezTo>
                  <a:pt x="54167" y="41735"/>
                  <a:pt x="55850" y="40098"/>
                  <a:pt x="56669" y="39416"/>
                </a:cubicBezTo>
                <a:cubicBezTo>
                  <a:pt x="57533" y="38688"/>
                  <a:pt x="59079" y="37688"/>
                  <a:pt x="60216" y="37142"/>
                </a:cubicBezTo>
                <a:cubicBezTo>
                  <a:pt x="61080" y="36687"/>
                  <a:pt x="61353" y="36596"/>
                  <a:pt x="63036" y="36414"/>
                </a:cubicBezTo>
                <a:cubicBezTo>
                  <a:pt x="63904" y="36306"/>
                  <a:pt x="64368" y="36249"/>
                  <a:pt x="64621" y="36249"/>
                </a:cubicBezTo>
                <a:close/>
                <a:moveTo>
                  <a:pt x="12605" y="45025"/>
                </a:moveTo>
                <a:cubicBezTo>
                  <a:pt x="12760" y="45025"/>
                  <a:pt x="12902" y="45146"/>
                  <a:pt x="13326" y="45510"/>
                </a:cubicBezTo>
                <a:cubicBezTo>
                  <a:pt x="13690" y="45783"/>
                  <a:pt x="14554" y="46556"/>
                  <a:pt x="15191" y="47193"/>
                </a:cubicBezTo>
                <a:lnTo>
                  <a:pt x="16419" y="48330"/>
                </a:lnTo>
                <a:lnTo>
                  <a:pt x="16419" y="48330"/>
                </a:lnTo>
                <a:lnTo>
                  <a:pt x="15327" y="47693"/>
                </a:lnTo>
                <a:cubicBezTo>
                  <a:pt x="13963" y="46829"/>
                  <a:pt x="12007" y="45465"/>
                  <a:pt x="11962" y="45328"/>
                </a:cubicBezTo>
                <a:cubicBezTo>
                  <a:pt x="11962" y="45283"/>
                  <a:pt x="12144" y="45192"/>
                  <a:pt x="12326" y="45101"/>
                </a:cubicBezTo>
                <a:cubicBezTo>
                  <a:pt x="12447" y="45055"/>
                  <a:pt x="12528" y="45025"/>
                  <a:pt x="12605" y="45025"/>
                </a:cubicBezTo>
                <a:close/>
                <a:moveTo>
                  <a:pt x="45274" y="46988"/>
                </a:moveTo>
                <a:cubicBezTo>
                  <a:pt x="45304" y="46988"/>
                  <a:pt x="45065" y="47356"/>
                  <a:pt x="44616" y="48012"/>
                </a:cubicBezTo>
                <a:cubicBezTo>
                  <a:pt x="44025" y="48876"/>
                  <a:pt x="43343" y="49785"/>
                  <a:pt x="43116" y="50013"/>
                </a:cubicBezTo>
                <a:cubicBezTo>
                  <a:pt x="43011" y="50104"/>
                  <a:pt x="42947" y="50155"/>
                  <a:pt x="42929" y="50155"/>
                </a:cubicBezTo>
                <a:cubicBezTo>
                  <a:pt x="42883" y="50155"/>
                  <a:pt x="43111" y="49848"/>
                  <a:pt x="43661" y="49103"/>
                </a:cubicBezTo>
                <a:cubicBezTo>
                  <a:pt x="44253" y="48375"/>
                  <a:pt x="44889" y="47466"/>
                  <a:pt x="45162" y="47102"/>
                </a:cubicBezTo>
                <a:cubicBezTo>
                  <a:pt x="45228" y="47025"/>
                  <a:pt x="45265" y="46988"/>
                  <a:pt x="45274" y="46988"/>
                </a:cubicBezTo>
                <a:close/>
                <a:moveTo>
                  <a:pt x="61456" y="45433"/>
                </a:moveTo>
                <a:cubicBezTo>
                  <a:pt x="61767" y="45433"/>
                  <a:pt x="62126" y="45463"/>
                  <a:pt x="62672" y="45510"/>
                </a:cubicBezTo>
                <a:cubicBezTo>
                  <a:pt x="63536" y="45601"/>
                  <a:pt x="65446" y="45829"/>
                  <a:pt x="66902" y="46011"/>
                </a:cubicBezTo>
                <a:cubicBezTo>
                  <a:pt x="70151" y="46452"/>
                  <a:pt x="71383" y="46610"/>
                  <a:pt x="72128" y="46610"/>
                </a:cubicBezTo>
                <a:cubicBezTo>
                  <a:pt x="72228" y="46610"/>
                  <a:pt x="72319" y="46607"/>
                  <a:pt x="72405" y="46602"/>
                </a:cubicBezTo>
                <a:cubicBezTo>
                  <a:pt x="73269" y="46602"/>
                  <a:pt x="73360" y="46647"/>
                  <a:pt x="72859" y="46875"/>
                </a:cubicBezTo>
                <a:cubicBezTo>
                  <a:pt x="72496" y="47011"/>
                  <a:pt x="72450" y="47057"/>
                  <a:pt x="72541" y="47193"/>
                </a:cubicBezTo>
                <a:cubicBezTo>
                  <a:pt x="72587" y="47238"/>
                  <a:pt x="72814" y="47329"/>
                  <a:pt x="72996" y="47329"/>
                </a:cubicBezTo>
                <a:cubicBezTo>
                  <a:pt x="73587" y="47329"/>
                  <a:pt x="73678" y="47329"/>
                  <a:pt x="73542" y="47420"/>
                </a:cubicBezTo>
                <a:cubicBezTo>
                  <a:pt x="73496" y="47511"/>
                  <a:pt x="73132" y="47784"/>
                  <a:pt x="72723" y="48148"/>
                </a:cubicBezTo>
                <a:cubicBezTo>
                  <a:pt x="72359" y="48466"/>
                  <a:pt x="71722" y="48876"/>
                  <a:pt x="71404" y="49103"/>
                </a:cubicBezTo>
                <a:cubicBezTo>
                  <a:pt x="70858" y="49421"/>
                  <a:pt x="70631" y="49467"/>
                  <a:pt x="70085" y="49467"/>
                </a:cubicBezTo>
                <a:cubicBezTo>
                  <a:pt x="68766" y="49421"/>
                  <a:pt x="66629" y="49058"/>
                  <a:pt x="63945" y="48421"/>
                </a:cubicBezTo>
                <a:cubicBezTo>
                  <a:pt x="61290" y="47757"/>
                  <a:pt x="57514" y="46964"/>
                  <a:pt x="57062" y="46964"/>
                </a:cubicBezTo>
                <a:cubicBezTo>
                  <a:pt x="57050" y="46964"/>
                  <a:pt x="57040" y="46964"/>
                  <a:pt x="57032" y="46966"/>
                </a:cubicBezTo>
                <a:cubicBezTo>
                  <a:pt x="56623" y="47011"/>
                  <a:pt x="57123" y="47148"/>
                  <a:pt x="59170" y="47602"/>
                </a:cubicBezTo>
                <a:cubicBezTo>
                  <a:pt x="60352" y="47875"/>
                  <a:pt x="62445" y="48330"/>
                  <a:pt x="63763" y="48694"/>
                </a:cubicBezTo>
                <a:cubicBezTo>
                  <a:pt x="66174" y="49285"/>
                  <a:pt x="68448" y="49694"/>
                  <a:pt x="69676" y="49740"/>
                </a:cubicBezTo>
                <a:cubicBezTo>
                  <a:pt x="70085" y="49740"/>
                  <a:pt x="70403" y="49831"/>
                  <a:pt x="70631" y="49967"/>
                </a:cubicBezTo>
                <a:lnTo>
                  <a:pt x="70904" y="50195"/>
                </a:lnTo>
                <a:lnTo>
                  <a:pt x="70494" y="50240"/>
                </a:lnTo>
                <a:cubicBezTo>
                  <a:pt x="70446" y="50244"/>
                  <a:pt x="70395" y="50246"/>
                  <a:pt x="70338" y="50246"/>
                </a:cubicBezTo>
                <a:cubicBezTo>
                  <a:pt x="69696" y="50246"/>
                  <a:pt x="68433" y="50003"/>
                  <a:pt x="65173" y="49376"/>
                </a:cubicBezTo>
                <a:cubicBezTo>
                  <a:pt x="61762" y="48694"/>
                  <a:pt x="60807" y="48466"/>
                  <a:pt x="59306" y="48012"/>
                </a:cubicBezTo>
                <a:cubicBezTo>
                  <a:pt x="58761" y="47875"/>
                  <a:pt x="57624" y="47602"/>
                  <a:pt x="56805" y="47466"/>
                </a:cubicBezTo>
                <a:cubicBezTo>
                  <a:pt x="55986" y="47284"/>
                  <a:pt x="55213" y="47148"/>
                  <a:pt x="55122" y="47148"/>
                </a:cubicBezTo>
                <a:cubicBezTo>
                  <a:pt x="54940" y="47102"/>
                  <a:pt x="56532" y="46602"/>
                  <a:pt x="59215" y="45874"/>
                </a:cubicBezTo>
                <a:cubicBezTo>
                  <a:pt x="60440" y="45545"/>
                  <a:pt x="60861" y="45433"/>
                  <a:pt x="61456" y="45433"/>
                </a:cubicBezTo>
                <a:close/>
                <a:moveTo>
                  <a:pt x="26544" y="51359"/>
                </a:moveTo>
                <a:cubicBezTo>
                  <a:pt x="26554" y="51359"/>
                  <a:pt x="26561" y="51365"/>
                  <a:pt x="26561" y="51377"/>
                </a:cubicBezTo>
                <a:cubicBezTo>
                  <a:pt x="26561" y="51423"/>
                  <a:pt x="26515" y="51514"/>
                  <a:pt x="26424" y="51559"/>
                </a:cubicBezTo>
                <a:cubicBezTo>
                  <a:pt x="26412" y="51571"/>
                  <a:pt x="26403" y="51577"/>
                  <a:pt x="26398" y="51577"/>
                </a:cubicBezTo>
                <a:cubicBezTo>
                  <a:pt x="26382" y="51577"/>
                  <a:pt x="26391" y="51535"/>
                  <a:pt x="26424" y="51468"/>
                </a:cubicBezTo>
                <a:cubicBezTo>
                  <a:pt x="26458" y="51401"/>
                  <a:pt x="26515" y="51359"/>
                  <a:pt x="26544" y="51359"/>
                </a:cubicBezTo>
                <a:close/>
                <a:moveTo>
                  <a:pt x="5140" y="32139"/>
                </a:moveTo>
                <a:lnTo>
                  <a:pt x="6413" y="33413"/>
                </a:lnTo>
                <a:cubicBezTo>
                  <a:pt x="7096" y="34095"/>
                  <a:pt x="8051" y="35004"/>
                  <a:pt x="8551" y="35368"/>
                </a:cubicBezTo>
                <a:cubicBezTo>
                  <a:pt x="9006" y="35778"/>
                  <a:pt x="9779" y="36414"/>
                  <a:pt x="10234" y="36824"/>
                </a:cubicBezTo>
                <a:cubicBezTo>
                  <a:pt x="10643" y="37233"/>
                  <a:pt x="11325" y="37779"/>
                  <a:pt x="11644" y="38097"/>
                </a:cubicBezTo>
                <a:cubicBezTo>
                  <a:pt x="15373" y="41190"/>
                  <a:pt x="17010" y="42600"/>
                  <a:pt x="17647" y="43282"/>
                </a:cubicBezTo>
                <a:cubicBezTo>
                  <a:pt x="18602" y="44282"/>
                  <a:pt x="21376" y="47875"/>
                  <a:pt x="21240" y="47921"/>
                </a:cubicBezTo>
                <a:cubicBezTo>
                  <a:pt x="21194" y="47921"/>
                  <a:pt x="20785" y="47511"/>
                  <a:pt x="20330" y="47057"/>
                </a:cubicBezTo>
                <a:cubicBezTo>
                  <a:pt x="19724" y="46450"/>
                  <a:pt x="19442" y="46193"/>
                  <a:pt x="19355" y="46193"/>
                </a:cubicBezTo>
                <a:cubicBezTo>
                  <a:pt x="19324" y="46193"/>
                  <a:pt x="19318" y="46224"/>
                  <a:pt x="19330" y="46283"/>
                </a:cubicBezTo>
                <a:cubicBezTo>
                  <a:pt x="19330" y="46329"/>
                  <a:pt x="19830" y="46875"/>
                  <a:pt x="20421" y="47466"/>
                </a:cubicBezTo>
                <a:cubicBezTo>
                  <a:pt x="21786" y="48830"/>
                  <a:pt x="21695" y="48739"/>
                  <a:pt x="21876" y="49467"/>
                </a:cubicBezTo>
                <a:lnTo>
                  <a:pt x="22058" y="50104"/>
                </a:lnTo>
                <a:lnTo>
                  <a:pt x="21376" y="49240"/>
                </a:lnTo>
                <a:cubicBezTo>
                  <a:pt x="20763" y="48482"/>
                  <a:pt x="20550" y="48240"/>
                  <a:pt x="20443" y="48240"/>
                </a:cubicBezTo>
                <a:cubicBezTo>
                  <a:pt x="20415" y="48240"/>
                  <a:pt x="20394" y="48256"/>
                  <a:pt x="20376" y="48284"/>
                </a:cubicBezTo>
                <a:cubicBezTo>
                  <a:pt x="20330" y="48330"/>
                  <a:pt x="20376" y="48375"/>
                  <a:pt x="20421" y="48421"/>
                </a:cubicBezTo>
                <a:cubicBezTo>
                  <a:pt x="20512" y="48466"/>
                  <a:pt x="20876" y="48967"/>
                  <a:pt x="21331" y="49558"/>
                </a:cubicBezTo>
                <a:cubicBezTo>
                  <a:pt x="22331" y="50831"/>
                  <a:pt x="22286" y="50786"/>
                  <a:pt x="22240" y="50831"/>
                </a:cubicBezTo>
                <a:cubicBezTo>
                  <a:pt x="22195" y="50831"/>
                  <a:pt x="21604" y="50149"/>
                  <a:pt x="20967" y="49285"/>
                </a:cubicBezTo>
                <a:cubicBezTo>
                  <a:pt x="20285" y="48421"/>
                  <a:pt x="19739" y="47739"/>
                  <a:pt x="19693" y="47739"/>
                </a:cubicBezTo>
                <a:cubicBezTo>
                  <a:pt x="19557" y="47784"/>
                  <a:pt x="19784" y="48103"/>
                  <a:pt x="21012" y="49694"/>
                </a:cubicBezTo>
                <a:cubicBezTo>
                  <a:pt x="21695" y="50604"/>
                  <a:pt x="22331" y="51514"/>
                  <a:pt x="22377" y="51695"/>
                </a:cubicBezTo>
                <a:cubicBezTo>
                  <a:pt x="22445" y="51967"/>
                  <a:pt x="22386" y="52188"/>
                  <a:pt x="22295" y="52188"/>
                </a:cubicBezTo>
                <a:cubicBezTo>
                  <a:pt x="22264" y="52188"/>
                  <a:pt x="22229" y="52162"/>
                  <a:pt x="22195" y="52105"/>
                </a:cubicBezTo>
                <a:cubicBezTo>
                  <a:pt x="22104" y="52014"/>
                  <a:pt x="22013" y="51877"/>
                  <a:pt x="21876" y="51741"/>
                </a:cubicBezTo>
                <a:cubicBezTo>
                  <a:pt x="21786" y="51605"/>
                  <a:pt x="21695" y="51377"/>
                  <a:pt x="21649" y="51195"/>
                </a:cubicBezTo>
                <a:cubicBezTo>
                  <a:pt x="21604" y="50831"/>
                  <a:pt x="20649" y="49467"/>
                  <a:pt x="19966" y="48694"/>
                </a:cubicBezTo>
                <a:cubicBezTo>
                  <a:pt x="19346" y="48029"/>
                  <a:pt x="16180" y="45596"/>
                  <a:pt x="15932" y="45596"/>
                </a:cubicBezTo>
                <a:cubicBezTo>
                  <a:pt x="15926" y="45596"/>
                  <a:pt x="15921" y="45598"/>
                  <a:pt x="15919" y="45601"/>
                </a:cubicBezTo>
                <a:cubicBezTo>
                  <a:pt x="15873" y="45692"/>
                  <a:pt x="16510" y="46192"/>
                  <a:pt x="17556" y="46966"/>
                </a:cubicBezTo>
                <a:cubicBezTo>
                  <a:pt x="19330" y="48330"/>
                  <a:pt x="20057" y="49058"/>
                  <a:pt x="20785" y="50058"/>
                </a:cubicBezTo>
                <a:cubicBezTo>
                  <a:pt x="21160" y="50622"/>
                  <a:pt x="21474" y="51185"/>
                  <a:pt x="21418" y="51185"/>
                </a:cubicBezTo>
                <a:cubicBezTo>
                  <a:pt x="21406" y="51185"/>
                  <a:pt x="21378" y="51160"/>
                  <a:pt x="21331" y="51104"/>
                </a:cubicBezTo>
                <a:cubicBezTo>
                  <a:pt x="20967" y="50695"/>
                  <a:pt x="19330" y="49103"/>
                  <a:pt x="18693" y="48557"/>
                </a:cubicBezTo>
                <a:cubicBezTo>
                  <a:pt x="17962" y="47998"/>
                  <a:pt x="16824" y="47277"/>
                  <a:pt x="16626" y="47277"/>
                </a:cubicBezTo>
                <a:cubicBezTo>
                  <a:pt x="16614" y="47277"/>
                  <a:pt x="16606" y="47279"/>
                  <a:pt x="16601" y="47284"/>
                </a:cubicBezTo>
                <a:cubicBezTo>
                  <a:pt x="16555" y="47329"/>
                  <a:pt x="17101" y="47739"/>
                  <a:pt x="17783" y="48239"/>
                </a:cubicBezTo>
                <a:cubicBezTo>
                  <a:pt x="19148" y="49194"/>
                  <a:pt x="20057" y="50058"/>
                  <a:pt x="21422" y="51605"/>
                </a:cubicBezTo>
                <a:lnTo>
                  <a:pt x="22286" y="52560"/>
                </a:lnTo>
                <a:lnTo>
                  <a:pt x="20512" y="51423"/>
                </a:lnTo>
                <a:cubicBezTo>
                  <a:pt x="18920" y="50331"/>
                  <a:pt x="18738" y="50195"/>
                  <a:pt x="18238" y="49558"/>
                </a:cubicBezTo>
                <a:cubicBezTo>
                  <a:pt x="17601" y="48785"/>
                  <a:pt x="17010" y="48148"/>
                  <a:pt x="16191" y="47466"/>
                </a:cubicBezTo>
                <a:cubicBezTo>
                  <a:pt x="15919" y="47238"/>
                  <a:pt x="15282" y="46647"/>
                  <a:pt x="14827" y="46238"/>
                </a:cubicBezTo>
                <a:cubicBezTo>
                  <a:pt x="14327" y="45783"/>
                  <a:pt x="13736" y="45283"/>
                  <a:pt x="13417" y="45055"/>
                </a:cubicBezTo>
                <a:cubicBezTo>
                  <a:pt x="13144" y="44874"/>
                  <a:pt x="12871" y="44555"/>
                  <a:pt x="12781" y="44419"/>
                </a:cubicBezTo>
                <a:cubicBezTo>
                  <a:pt x="12644" y="44237"/>
                  <a:pt x="11825" y="43418"/>
                  <a:pt x="10779" y="42554"/>
                </a:cubicBezTo>
                <a:cubicBezTo>
                  <a:pt x="9824" y="41690"/>
                  <a:pt x="8824" y="40780"/>
                  <a:pt x="8596" y="40553"/>
                </a:cubicBezTo>
                <a:cubicBezTo>
                  <a:pt x="8051" y="40007"/>
                  <a:pt x="7323" y="38961"/>
                  <a:pt x="7232" y="38597"/>
                </a:cubicBezTo>
                <a:lnTo>
                  <a:pt x="7141" y="38279"/>
                </a:lnTo>
                <a:lnTo>
                  <a:pt x="7869" y="38370"/>
                </a:lnTo>
                <a:cubicBezTo>
                  <a:pt x="8207" y="38412"/>
                  <a:pt x="8497" y="38433"/>
                  <a:pt x="8743" y="38433"/>
                </a:cubicBezTo>
                <a:cubicBezTo>
                  <a:pt x="9291" y="38433"/>
                  <a:pt x="9622" y="38331"/>
                  <a:pt x="9779" y="38143"/>
                </a:cubicBezTo>
                <a:cubicBezTo>
                  <a:pt x="9870" y="38006"/>
                  <a:pt x="9915" y="37824"/>
                  <a:pt x="9915" y="37779"/>
                </a:cubicBezTo>
                <a:cubicBezTo>
                  <a:pt x="9870" y="37688"/>
                  <a:pt x="9051" y="36960"/>
                  <a:pt x="8096" y="36141"/>
                </a:cubicBezTo>
                <a:cubicBezTo>
                  <a:pt x="6004" y="34368"/>
                  <a:pt x="4867" y="33367"/>
                  <a:pt x="4685" y="33140"/>
                </a:cubicBezTo>
                <a:cubicBezTo>
                  <a:pt x="4594" y="33049"/>
                  <a:pt x="4640" y="32912"/>
                  <a:pt x="4867" y="32594"/>
                </a:cubicBezTo>
                <a:lnTo>
                  <a:pt x="5140" y="32139"/>
                </a:lnTo>
                <a:close/>
                <a:moveTo>
                  <a:pt x="16877" y="48754"/>
                </a:moveTo>
                <a:cubicBezTo>
                  <a:pt x="16903" y="48754"/>
                  <a:pt x="16931" y="48779"/>
                  <a:pt x="16965" y="48830"/>
                </a:cubicBezTo>
                <a:cubicBezTo>
                  <a:pt x="17010" y="48876"/>
                  <a:pt x="17192" y="49103"/>
                  <a:pt x="17328" y="49240"/>
                </a:cubicBezTo>
                <a:cubicBezTo>
                  <a:pt x="17556" y="49467"/>
                  <a:pt x="17601" y="49558"/>
                  <a:pt x="17510" y="49649"/>
                </a:cubicBezTo>
                <a:cubicBezTo>
                  <a:pt x="17419" y="49694"/>
                  <a:pt x="17465" y="49785"/>
                  <a:pt x="17783" y="50013"/>
                </a:cubicBezTo>
                <a:cubicBezTo>
                  <a:pt x="18011" y="50195"/>
                  <a:pt x="18329" y="50513"/>
                  <a:pt x="18511" y="50786"/>
                </a:cubicBezTo>
                <a:lnTo>
                  <a:pt x="18875" y="51241"/>
                </a:lnTo>
                <a:lnTo>
                  <a:pt x="18875" y="51241"/>
                </a:lnTo>
                <a:lnTo>
                  <a:pt x="18420" y="50968"/>
                </a:lnTo>
                <a:cubicBezTo>
                  <a:pt x="17809" y="50560"/>
                  <a:pt x="17198" y="50226"/>
                  <a:pt x="17044" y="50226"/>
                </a:cubicBezTo>
                <a:cubicBezTo>
                  <a:pt x="17027" y="50226"/>
                  <a:pt x="17015" y="50231"/>
                  <a:pt x="17010" y="50240"/>
                </a:cubicBezTo>
                <a:cubicBezTo>
                  <a:pt x="16965" y="50286"/>
                  <a:pt x="17465" y="50649"/>
                  <a:pt x="18147" y="51104"/>
                </a:cubicBezTo>
                <a:cubicBezTo>
                  <a:pt x="19239" y="51786"/>
                  <a:pt x="19375" y="51923"/>
                  <a:pt x="19602" y="52332"/>
                </a:cubicBezTo>
                <a:lnTo>
                  <a:pt x="19875" y="52787"/>
                </a:lnTo>
                <a:lnTo>
                  <a:pt x="18102" y="51468"/>
                </a:lnTo>
                <a:cubicBezTo>
                  <a:pt x="17147" y="50740"/>
                  <a:pt x="16191" y="50058"/>
                  <a:pt x="16055" y="49876"/>
                </a:cubicBezTo>
                <a:lnTo>
                  <a:pt x="15737" y="49603"/>
                </a:lnTo>
                <a:lnTo>
                  <a:pt x="16191" y="49421"/>
                </a:lnTo>
                <a:cubicBezTo>
                  <a:pt x="16419" y="49285"/>
                  <a:pt x="16646" y="49103"/>
                  <a:pt x="16737" y="48967"/>
                </a:cubicBezTo>
                <a:cubicBezTo>
                  <a:pt x="16794" y="48825"/>
                  <a:pt x="16833" y="48754"/>
                  <a:pt x="16877" y="48754"/>
                </a:cubicBezTo>
                <a:close/>
                <a:moveTo>
                  <a:pt x="59785" y="36910"/>
                </a:moveTo>
                <a:cubicBezTo>
                  <a:pt x="59797" y="36910"/>
                  <a:pt x="59804" y="36912"/>
                  <a:pt x="59807" y="36915"/>
                </a:cubicBezTo>
                <a:cubicBezTo>
                  <a:pt x="59807" y="36915"/>
                  <a:pt x="59579" y="37096"/>
                  <a:pt x="59261" y="37278"/>
                </a:cubicBezTo>
                <a:cubicBezTo>
                  <a:pt x="58306" y="37870"/>
                  <a:pt x="56805" y="38870"/>
                  <a:pt x="56123" y="39461"/>
                </a:cubicBezTo>
                <a:cubicBezTo>
                  <a:pt x="54486" y="40780"/>
                  <a:pt x="51984" y="43418"/>
                  <a:pt x="49574" y="46329"/>
                </a:cubicBezTo>
                <a:cubicBezTo>
                  <a:pt x="47800" y="48466"/>
                  <a:pt x="47845" y="48421"/>
                  <a:pt x="47391" y="48557"/>
                </a:cubicBezTo>
                <a:lnTo>
                  <a:pt x="46981" y="48694"/>
                </a:lnTo>
                <a:lnTo>
                  <a:pt x="47300" y="48284"/>
                </a:lnTo>
                <a:cubicBezTo>
                  <a:pt x="47482" y="48057"/>
                  <a:pt x="48573" y="46829"/>
                  <a:pt x="49665" y="45556"/>
                </a:cubicBezTo>
                <a:cubicBezTo>
                  <a:pt x="51771" y="43148"/>
                  <a:pt x="52090" y="42732"/>
                  <a:pt x="51926" y="42732"/>
                </a:cubicBezTo>
                <a:cubicBezTo>
                  <a:pt x="51917" y="42732"/>
                  <a:pt x="51906" y="42733"/>
                  <a:pt x="51893" y="42736"/>
                </a:cubicBezTo>
                <a:cubicBezTo>
                  <a:pt x="51802" y="42781"/>
                  <a:pt x="48755" y="46238"/>
                  <a:pt x="46981" y="48284"/>
                </a:cubicBezTo>
                <a:cubicBezTo>
                  <a:pt x="46618" y="48739"/>
                  <a:pt x="46390" y="48921"/>
                  <a:pt x="46117" y="49012"/>
                </a:cubicBezTo>
                <a:lnTo>
                  <a:pt x="45753" y="49149"/>
                </a:lnTo>
                <a:lnTo>
                  <a:pt x="46163" y="48603"/>
                </a:lnTo>
                <a:cubicBezTo>
                  <a:pt x="46390" y="48284"/>
                  <a:pt x="47618" y="46784"/>
                  <a:pt x="48892" y="45283"/>
                </a:cubicBezTo>
                <a:cubicBezTo>
                  <a:pt x="51389" y="42226"/>
                  <a:pt x="51481" y="42144"/>
                  <a:pt x="51291" y="42144"/>
                </a:cubicBezTo>
                <a:cubicBezTo>
                  <a:pt x="51280" y="42144"/>
                  <a:pt x="51269" y="42145"/>
                  <a:pt x="51256" y="42145"/>
                </a:cubicBezTo>
                <a:cubicBezTo>
                  <a:pt x="51120" y="42190"/>
                  <a:pt x="47254" y="46829"/>
                  <a:pt x="45890" y="48557"/>
                </a:cubicBezTo>
                <a:cubicBezTo>
                  <a:pt x="45435" y="49149"/>
                  <a:pt x="45253" y="49376"/>
                  <a:pt x="44935" y="49467"/>
                </a:cubicBezTo>
                <a:cubicBezTo>
                  <a:pt x="44768" y="49534"/>
                  <a:pt x="44651" y="49576"/>
                  <a:pt x="44599" y="49576"/>
                </a:cubicBezTo>
                <a:cubicBezTo>
                  <a:pt x="44581" y="49576"/>
                  <a:pt x="44571" y="49570"/>
                  <a:pt x="44571" y="49558"/>
                </a:cubicBezTo>
                <a:cubicBezTo>
                  <a:pt x="44616" y="49512"/>
                  <a:pt x="45435" y="48603"/>
                  <a:pt x="46390" y="47466"/>
                </a:cubicBezTo>
                <a:cubicBezTo>
                  <a:pt x="47899" y="45741"/>
                  <a:pt x="48223" y="45325"/>
                  <a:pt x="48059" y="45325"/>
                </a:cubicBezTo>
                <a:cubicBezTo>
                  <a:pt x="48050" y="45325"/>
                  <a:pt x="48039" y="45326"/>
                  <a:pt x="48027" y="45328"/>
                </a:cubicBezTo>
                <a:cubicBezTo>
                  <a:pt x="47982" y="45374"/>
                  <a:pt x="47072" y="46374"/>
                  <a:pt x="45981" y="47602"/>
                </a:cubicBezTo>
                <a:cubicBezTo>
                  <a:pt x="44889" y="48830"/>
                  <a:pt x="43980" y="49876"/>
                  <a:pt x="43934" y="49876"/>
                </a:cubicBezTo>
                <a:cubicBezTo>
                  <a:pt x="43889" y="49876"/>
                  <a:pt x="44207" y="49421"/>
                  <a:pt x="44662" y="48830"/>
                </a:cubicBezTo>
                <a:cubicBezTo>
                  <a:pt x="45071" y="48239"/>
                  <a:pt x="46208" y="46738"/>
                  <a:pt x="47118" y="45465"/>
                </a:cubicBezTo>
                <a:cubicBezTo>
                  <a:pt x="48528" y="43555"/>
                  <a:pt x="48801" y="43100"/>
                  <a:pt x="48801" y="42963"/>
                </a:cubicBezTo>
                <a:cubicBezTo>
                  <a:pt x="48755" y="42827"/>
                  <a:pt x="48664" y="42736"/>
                  <a:pt x="48573" y="42690"/>
                </a:cubicBezTo>
                <a:cubicBezTo>
                  <a:pt x="48437" y="42690"/>
                  <a:pt x="48209" y="42918"/>
                  <a:pt x="47163" y="44373"/>
                </a:cubicBezTo>
                <a:cubicBezTo>
                  <a:pt x="46254" y="45692"/>
                  <a:pt x="45935" y="46101"/>
                  <a:pt x="45753" y="46147"/>
                </a:cubicBezTo>
                <a:cubicBezTo>
                  <a:pt x="45571" y="46192"/>
                  <a:pt x="44071" y="48057"/>
                  <a:pt x="42797" y="49876"/>
                </a:cubicBezTo>
                <a:cubicBezTo>
                  <a:pt x="42342" y="50513"/>
                  <a:pt x="42206" y="50604"/>
                  <a:pt x="41660" y="50877"/>
                </a:cubicBezTo>
                <a:cubicBezTo>
                  <a:pt x="41353" y="51005"/>
                  <a:pt x="41190" y="51061"/>
                  <a:pt x="41114" y="51061"/>
                </a:cubicBezTo>
                <a:cubicBezTo>
                  <a:pt x="41055" y="51061"/>
                  <a:pt x="41049" y="51027"/>
                  <a:pt x="41069" y="50968"/>
                </a:cubicBezTo>
                <a:cubicBezTo>
                  <a:pt x="41069" y="50831"/>
                  <a:pt x="41842" y="49785"/>
                  <a:pt x="42706" y="48557"/>
                </a:cubicBezTo>
                <a:cubicBezTo>
                  <a:pt x="43798" y="47148"/>
                  <a:pt x="44344" y="46374"/>
                  <a:pt x="44253" y="46329"/>
                </a:cubicBezTo>
                <a:cubicBezTo>
                  <a:pt x="44251" y="46328"/>
                  <a:pt x="44250" y="46328"/>
                  <a:pt x="44248" y="46328"/>
                </a:cubicBezTo>
                <a:cubicBezTo>
                  <a:pt x="44049" y="46328"/>
                  <a:pt x="40660" y="50879"/>
                  <a:pt x="40705" y="51150"/>
                </a:cubicBezTo>
                <a:cubicBezTo>
                  <a:pt x="40705" y="51241"/>
                  <a:pt x="40523" y="51377"/>
                  <a:pt x="40250" y="51514"/>
                </a:cubicBezTo>
                <a:cubicBezTo>
                  <a:pt x="39990" y="51588"/>
                  <a:pt x="39821" y="51662"/>
                  <a:pt x="39743" y="51662"/>
                </a:cubicBezTo>
                <a:cubicBezTo>
                  <a:pt x="39726" y="51662"/>
                  <a:pt x="39713" y="51658"/>
                  <a:pt x="39705" y="51650"/>
                </a:cubicBezTo>
                <a:cubicBezTo>
                  <a:pt x="39705" y="51605"/>
                  <a:pt x="40432" y="50558"/>
                  <a:pt x="41296" y="49240"/>
                </a:cubicBezTo>
                <a:cubicBezTo>
                  <a:pt x="42206" y="47966"/>
                  <a:pt x="42888" y="46920"/>
                  <a:pt x="42888" y="46875"/>
                </a:cubicBezTo>
                <a:cubicBezTo>
                  <a:pt x="42884" y="46855"/>
                  <a:pt x="42874" y="46845"/>
                  <a:pt x="42859" y="46845"/>
                </a:cubicBezTo>
                <a:cubicBezTo>
                  <a:pt x="42696" y="46845"/>
                  <a:pt x="41909" y="47914"/>
                  <a:pt x="40705" y="49740"/>
                </a:cubicBezTo>
                <a:cubicBezTo>
                  <a:pt x="39477" y="51605"/>
                  <a:pt x="39113" y="52059"/>
                  <a:pt x="38886" y="52150"/>
                </a:cubicBezTo>
                <a:cubicBezTo>
                  <a:pt x="38824" y="52175"/>
                  <a:pt x="38778" y="52193"/>
                  <a:pt x="38753" y="52193"/>
                </a:cubicBezTo>
                <a:cubicBezTo>
                  <a:pt x="38686" y="52193"/>
                  <a:pt x="38758" y="52067"/>
                  <a:pt x="39022" y="51605"/>
                </a:cubicBezTo>
                <a:cubicBezTo>
                  <a:pt x="39204" y="51286"/>
                  <a:pt x="40068" y="50013"/>
                  <a:pt x="40887" y="48830"/>
                </a:cubicBezTo>
                <a:cubicBezTo>
                  <a:pt x="42193" y="46977"/>
                  <a:pt x="42679" y="46177"/>
                  <a:pt x="42527" y="46177"/>
                </a:cubicBezTo>
                <a:cubicBezTo>
                  <a:pt x="42515" y="46177"/>
                  <a:pt x="42499" y="46182"/>
                  <a:pt x="42479" y="46192"/>
                </a:cubicBezTo>
                <a:cubicBezTo>
                  <a:pt x="42433" y="46238"/>
                  <a:pt x="41387" y="47693"/>
                  <a:pt x="40250" y="49421"/>
                </a:cubicBezTo>
                <a:cubicBezTo>
                  <a:pt x="38249" y="52332"/>
                  <a:pt x="38067" y="52605"/>
                  <a:pt x="37749" y="52787"/>
                </a:cubicBezTo>
                <a:cubicBezTo>
                  <a:pt x="37670" y="52826"/>
                  <a:pt x="37608" y="52855"/>
                  <a:pt x="37574" y="52855"/>
                </a:cubicBezTo>
                <a:cubicBezTo>
                  <a:pt x="37449" y="52855"/>
                  <a:pt x="37681" y="52480"/>
                  <a:pt x="38750" y="50877"/>
                </a:cubicBezTo>
                <a:cubicBezTo>
                  <a:pt x="39523" y="49694"/>
                  <a:pt x="40705" y="47830"/>
                  <a:pt x="41387" y="46693"/>
                </a:cubicBezTo>
                <a:cubicBezTo>
                  <a:pt x="42297" y="45192"/>
                  <a:pt x="43025" y="44146"/>
                  <a:pt x="44025" y="42827"/>
                </a:cubicBezTo>
                <a:cubicBezTo>
                  <a:pt x="45363" y="40992"/>
                  <a:pt x="45769" y="40507"/>
                  <a:pt x="46000" y="40507"/>
                </a:cubicBezTo>
                <a:cubicBezTo>
                  <a:pt x="46044" y="40507"/>
                  <a:pt x="46081" y="40524"/>
                  <a:pt x="46117" y="40553"/>
                </a:cubicBezTo>
                <a:cubicBezTo>
                  <a:pt x="46169" y="40592"/>
                  <a:pt x="46213" y="40616"/>
                  <a:pt x="46282" y="40616"/>
                </a:cubicBezTo>
                <a:cubicBezTo>
                  <a:pt x="46454" y="40616"/>
                  <a:pt x="46778" y="40463"/>
                  <a:pt x="47755" y="40007"/>
                </a:cubicBezTo>
                <a:cubicBezTo>
                  <a:pt x="48801" y="39461"/>
                  <a:pt x="52393" y="37961"/>
                  <a:pt x="52712" y="37915"/>
                </a:cubicBezTo>
                <a:cubicBezTo>
                  <a:pt x="52720" y="37911"/>
                  <a:pt x="52725" y="37909"/>
                  <a:pt x="52727" y="37909"/>
                </a:cubicBezTo>
                <a:cubicBezTo>
                  <a:pt x="52755" y="37909"/>
                  <a:pt x="52498" y="38121"/>
                  <a:pt x="52166" y="38370"/>
                </a:cubicBezTo>
                <a:cubicBezTo>
                  <a:pt x="50847" y="39325"/>
                  <a:pt x="49892" y="40189"/>
                  <a:pt x="49164" y="41144"/>
                </a:cubicBezTo>
                <a:cubicBezTo>
                  <a:pt x="48437" y="42008"/>
                  <a:pt x="48437" y="42054"/>
                  <a:pt x="48619" y="42145"/>
                </a:cubicBezTo>
                <a:cubicBezTo>
                  <a:pt x="48645" y="42158"/>
                  <a:pt x="48673" y="42164"/>
                  <a:pt x="48705" y="42164"/>
                </a:cubicBezTo>
                <a:cubicBezTo>
                  <a:pt x="48893" y="42164"/>
                  <a:pt x="49177" y="41930"/>
                  <a:pt x="49528" y="41463"/>
                </a:cubicBezTo>
                <a:cubicBezTo>
                  <a:pt x="50665" y="39916"/>
                  <a:pt x="54122" y="37460"/>
                  <a:pt x="55668" y="37051"/>
                </a:cubicBezTo>
                <a:cubicBezTo>
                  <a:pt x="55858" y="36988"/>
                  <a:pt x="55970" y="36954"/>
                  <a:pt x="56026" y="36954"/>
                </a:cubicBezTo>
                <a:cubicBezTo>
                  <a:pt x="56090" y="36954"/>
                  <a:pt x="56081" y="36999"/>
                  <a:pt x="56032" y="37096"/>
                </a:cubicBezTo>
                <a:cubicBezTo>
                  <a:pt x="55986" y="37187"/>
                  <a:pt x="55895" y="37369"/>
                  <a:pt x="55895" y="37506"/>
                </a:cubicBezTo>
                <a:cubicBezTo>
                  <a:pt x="55895" y="37694"/>
                  <a:pt x="55993" y="37785"/>
                  <a:pt x="56243" y="37785"/>
                </a:cubicBezTo>
                <a:cubicBezTo>
                  <a:pt x="56478" y="37785"/>
                  <a:pt x="56847" y="37705"/>
                  <a:pt x="57396" y="37551"/>
                </a:cubicBezTo>
                <a:cubicBezTo>
                  <a:pt x="58588" y="37211"/>
                  <a:pt x="59620" y="36910"/>
                  <a:pt x="59785" y="36910"/>
                </a:cubicBezTo>
                <a:close/>
                <a:moveTo>
                  <a:pt x="54493" y="47426"/>
                </a:moveTo>
                <a:cubicBezTo>
                  <a:pt x="54645" y="47426"/>
                  <a:pt x="54793" y="47443"/>
                  <a:pt x="54986" y="47466"/>
                </a:cubicBezTo>
                <a:cubicBezTo>
                  <a:pt x="56305" y="47648"/>
                  <a:pt x="58988" y="48239"/>
                  <a:pt x="60216" y="48557"/>
                </a:cubicBezTo>
                <a:cubicBezTo>
                  <a:pt x="61398" y="48921"/>
                  <a:pt x="68175" y="50331"/>
                  <a:pt x="69312" y="50513"/>
                </a:cubicBezTo>
                <a:cubicBezTo>
                  <a:pt x="69676" y="50558"/>
                  <a:pt x="69994" y="50604"/>
                  <a:pt x="69994" y="50649"/>
                </a:cubicBezTo>
                <a:cubicBezTo>
                  <a:pt x="69994" y="50649"/>
                  <a:pt x="69539" y="50968"/>
                  <a:pt x="68994" y="51332"/>
                </a:cubicBezTo>
                <a:cubicBezTo>
                  <a:pt x="68448" y="51650"/>
                  <a:pt x="67402" y="52241"/>
                  <a:pt x="66674" y="52514"/>
                </a:cubicBezTo>
                <a:cubicBezTo>
                  <a:pt x="65992" y="52832"/>
                  <a:pt x="65355" y="53151"/>
                  <a:pt x="65264" y="53287"/>
                </a:cubicBezTo>
                <a:cubicBezTo>
                  <a:pt x="65238" y="53327"/>
                  <a:pt x="65188" y="53347"/>
                  <a:pt x="65088" y="53347"/>
                </a:cubicBezTo>
                <a:cubicBezTo>
                  <a:pt x="64845" y="53347"/>
                  <a:pt x="64306" y="53227"/>
                  <a:pt x="63081" y="52969"/>
                </a:cubicBezTo>
                <a:cubicBezTo>
                  <a:pt x="61944" y="52696"/>
                  <a:pt x="59943" y="52241"/>
                  <a:pt x="58670" y="51877"/>
                </a:cubicBezTo>
                <a:cubicBezTo>
                  <a:pt x="53803" y="50649"/>
                  <a:pt x="50074" y="49922"/>
                  <a:pt x="47982" y="49876"/>
                </a:cubicBezTo>
                <a:cubicBezTo>
                  <a:pt x="47436" y="49876"/>
                  <a:pt x="47027" y="49831"/>
                  <a:pt x="47163" y="49785"/>
                </a:cubicBezTo>
                <a:cubicBezTo>
                  <a:pt x="47482" y="49603"/>
                  <a:pt x="49301" y="49012"/>
                  <a:pt x="51666" y="48194"/>
                </a:cubicBezTo>
                <a:cubicBezTo>
                  <a:pt x="53542" y="47580"/>
                  <a:pt x="54036" y="47426"/>
                  <a:pt x="54493" y="47426"/>
                </a:cubicBezTo>
                <a:close/>
                <a:moveTo>
                  <a:pt x="19243" y="50874"/>
                </a:moveTo>
                <a:cubicBezTo>
                  <a:pt x="19306" y="50874"/>
                  <a:pt x="20012" y="51318"/>
                  <a:pt x="20967" y="51968"/>
                </a:cubicBezTo>
                <a:cubicBezTo>
                  <a:pt x="22695" y="53196"/>
                  <a:pt x="22695" y="53196"/>
                  <a:pt x="22604" y="53469"/>
                </a:cubicBezTo>
                <a:lnTo>
                  <a:pt x="22559" y="53697"/>
                </a:lnTo>
                <a:lnTo>
                  <a:pt x="21240" y="52832"/>
                </a:lnTo>
                <a:cubicBezTo>
                  <a:pt x="20239" y="52150"/>
                  <a:pt x="19875" y="51832"/>
                  <a:pt x="19602" y="51468"/>
                </a:cubicBezTo>
                <a:cubicBezTo>
                  <a:pt x="19421" y="51241"/>
                  <a:pt x="19284" y="50968"/>
                  <a:pt x="19239" y="50877"/>
                </a:cubicBezTo>
                <a:cubicBezTo>
                  <a:pt x="19239" y="50875"/>
                  <a:pt x="19240" y="50874"/>
                  <a:pt x="19243" y="50874"/>
                </a:cubicBezTo>
                <a:close/>
                <a:moveTo>
                  <a:pt x="30841" y="53471"/>
                </a:moveTo>
                <a:cubicBezTo>
                  <a:pt x="30851" y="53471"/>
                  <a:pt x="30850" y="53486"/>
                  <a:pt x="30836" y="53515"/>
                </a:cubicBezTo>
                <a:cubicBezTo>
                  <a:pt x="30791" y="53651"/>
                  <a:pt x="30654" y="53833"/>
                  <a:pt x="30563" y="53924"/>
                </a:cubicBezTo>
                <a:cubicBezTo>
                  <a:pt x="30540" y="53947"/>
                  <a:pt x="30525" y="53959"/>
                  <a:pt x="30519" y="53959"/>
                </a:cubicBezTo>
                <a:cubicBezTo>
                  <a:pt x="30502" y="53959"/>
                  <a:pt x="30553" y="53865"/>
                  <a:pt x="30654" y="53697"/>
                </a:cubicBezTo>
                <a:cubicBezTo>
                  <a:pt x="30747" y="53541"/>
                  <a:pt x="30819" y="53471"/>
                  <a:pt x="30841" y="53471"/>
                </a:cubicBezTo>
                <a:close/>
                <a:moveTo>
                  <a:pt x="21142" y="22220"/>
                </a:moveTo>
                <a:cubicBezTo>
                  <a:pt x="21193" y="22220"/>
                  <a:pt x="21274" y="22459"/>
                  <a:pt x="21422" y="22952"/>
                </a:cubicBezTo>
                <a:cubicBezTo>
                  <a:pt x="21513" y="23271"/>
                  <a:pt x="21740" y="24317"/>
                  <a:pt x="21967" y="25317"/>
                </a:cubicBezTo>
                <a:cubicBezTo>
                  <a:pt x="22331" y="27045"/>
                  <a:pt x="22331" y="27136"/>
                  <a:pt x="22104" y="28319"/>
                </a:cubicBezTo>
                <a:cubicBezTo>
                  <a:pt x="22013" y="28956"/>
                  <a:pt x="21967" y="29501"/>
                  <a:pt x="22013" y="29501"/>
                </a:cubicBezTo>
                <a:cubicBezTo>
                  <a:pt x="22018" y="29504"/>
                  <a:pt x="22023" y="29505"/>
                  <a:pt x="22028" y="29505"/>
                </a:cubicBezTo>
                <a:cubicBezTo>
                  <a:pt x="22114" y="29505"/>
                  <a:pt x="22200" y="29155"/>
                  <a:pt x="22286" y="28683"/>
                </a:cubicBezTo>
                <a:cubicBezTo>
                  <a:pt x="22329" y="28254"/>
                  <a:pt x="22412" y="27906"/>
                  <a:pt x="22421" y="27906"/>
                </a:cubicBezTo>
                <a:cubicBezTo>
                  <a:pt x="22422" y="27906"/>
                  <a:pt x="22422" y="27907"/>
                  <a:pt x="22422" y="27910"/>
                </a:cubicBezTo>
                <a:cubicBezTo>
                  <a:pt x="22468" y="27910"/>
                  <a:pt x="22559" y="28546"/>
                  <a:pt x="22695" y="29274"/>
                </a:cubicBezTo>
                <a:cubicBezTo>
                  <a:pt x="22786" y="30002"/>
                  <a:pt x="22923" y="30684"/>
                  <a:pt x="23013" y="30820"/>
                </a:cubicBezTo>
                <a:cubicBezTo>
                  <a:pt x="23082" y="30957"/>
                  <a:pt x="23207" y="31025"/>
                  <a:pt x="23355" y="31025"/>
                </a:cubicBezTo>
                <a:cubicBezTo>
                  <a:pt x="23502" y="31025"/>
                  <a:pt x="23673" y="30957"/>
                  <a:pt x="23832" y="30820"/>
                </a:cubicBezTo>
                <a:cubicBezTo>
                  <a:pt x="23969" y="30684"/>
                  <a:pt x="24105" y="30593"/>
                  <a:pt x="24196" y="30593"/>
                </a:cubicBezTo>
                <a:cubicBezTo>
                  <a:pt x="24332" y="30638"/>
                  <a:pt x="24969" y="32367"/>
                  <a:pt x="25242" y="33504"/>
                </a:cubicBezTo>
                <a:cubicBezTo>
                  <a:pt x="25378" y="34004"/>
                  <a:pt x="25378" y="34459"/>
                  <a:pt x="25333" y="34550"/>
                </a:cubicBezTo>
                <a:cubicBezTo>
                  <a:pt x="25242" y="34641"/>
                  <a:pt x="24878" y="35550"/>
                  <a:pt x="24469" y="36551"/>
                </a:cubicBezTo>
                <a:cubicBezTo>
                  <a:pt x="24060" y="37506"/>
                  <a:pt x="23332" y="39189"/>
                  <a:pt x="22877" y="40235"/>
                </a:cubicBezTo>
                <a:cubicBezTo>
                  <a:pt x="22422" y="41281"/>
                  <a:pt x="22058" y="42190"/>
                  <a:pt x="22058" y="42236"/>
                </a:cubicBezTo>
                <a:cubicBezTo>
                  <a:pt x="22065" y="42268"/>
                  <a:pt x="22076" y="42286"/>
                  <a:pt x="22093" y="42286"/>
                </a:cubicBezTo>
                <a:cubicBezTo>
                  <a:pt x="22196" y="42286"/>
                  <a:pt x="22513" y="41651"/>
                  <a:pt x="23332" y="39780"/>
                </a:cubicBezTo>
                <a:cubicBezTo>
                  <a:pt x="23923" y="38370"/>
                  <a:pt x="24651" y="36687"/>
                  <a:pt x="24924" y="36050"/>
                </a:cubicBezTo>
                <a:cubicBezTo>
                  <a:pt x="25197" y="35368"/>
                  <a:pt x="25469" y="34777"/>
                  <a:pt x="25515" y="34777"/>
                </a:cubicBezTo>
                <a:cubicBezTo>
                  <a:pt x="25651" y="34777"/>
                  <a:pt x="25788" y="36551"/>
                  <a:pt x="25742" y="38233"/>
                </a:cubicBezTo>
                <a:cubicBezTo>
                  <a:pt x="25742" y="39234"/>
                  <a:pt x="25742" y="40189"/>
                  <a:pt x="25788" y="40416"/>
                </a:cubicBezTo>
                <a:cubicBezTo>
                  <a:pt x="25829" y="40833"/>
                  <a:pt x="26062" y="41059"/>
                  <a:pt x="26450" y="41059"/>
                </a:cubicBezTo>
                <a:cubicBezTo>
                  <a:pt x="26486" y="41059"/>
                  <a:pt x="26523" y="41057"/>
                  <a:pt x="26561" y="41053"/>
                </a:cubicBezTo>
                <a:lnTo>
                  <a:pt x="26879" y="41008"/>
                </a:lnTo>
                <a:lnTo>
                  <a:pt x="27016" y="41917"/>
                </a:lnTo>
                <a:cubicBezTo>
                  <a:pt x="27152" y="43100"/>
                  <a:pt x="27107" y="44009"/>
                  <a:pt x="26788" y="46602"/>
                </a:cubicBezTo>
                <a:cubicBezTo>
                  <a:pt x="26606" y="47784"/>
                  <a:pt x="26515" y="48876"/>
                  <a:pt x="26515" y="49058"/>
                </a:cubicBezTo>
                <a:cubicBezTo>
                  <a:pt x="26515" y="49285"/>
                  <a:pt x="26152" y="50013"/>
                  <a:pt x="25333" y="51650"/>
                </a:cubicBezTo>
                <a:cubicBezTo>
                  <a:pt x="24651" y="52923"/>
                  <a:pt x="24105" y="53969"/>
                  <a:pt x="24060" y="53969"/>
                </a:cubicBezTo>
                <a:cubicBezTo>
                  <a:pt x="24060" y="53977"/>
                  <a:pt x="24057" y="53981"/>
                  <a:pt x="24052" y="53981"/>
                </a:cubicBezTo>
                <a:cubicBezTo>
                  <a:pt x="24031" y="53981"/>
                  <a:pt x="23969" y="53893"/>
                  <a:pt x="23969" y="53742"/>
                </a:cubicBezTo>
                <a:cubicBezTo>
                  <a:pt x="23878" y="53424"/>
                  <a:pt x="24014" y="53060"/>
                  <a:pt x="24878" y="51150"/>
                </a:cubicBezTo>
                <a:cubicBezTo>
                  <a:pt x="25424" y="49922"/>
                  <a:pt x="25924" y="48830"/>
                  <a:pt x="25924" y="48739"/>
                </a:cubicBezTo>
                <a:cubicBezTo>
                  <a:pt x="25924" y="48648"/>
                  <a:pt x="25913" y="48600"/>
                  <a:pt x="25886" y="48600"/>
                </a:cubicBezTo>
                <a:cubicBezTo>
                  <a:pt x="25794" y="48600"/>
                  <a:pt x="25515" y="49190"/>
                  <a:pt x="24878" y="50604"/>
                </a:cubicBezTo>
                <a:cubicBezTo>
                  <a:pt x="24378" y="51695"/>
                  <a:pt x="23969" y="52651"/>
                  <a:pt x="23878" y="52742"/>
                </a:cubicBezTo>
                <a:cubicBezTo>
                  <a:pt x="23868" y="52760"/>
                  <a:pt x="23859" y="52769"/>
                  <a:pt x="23850" y="52769"/>
                </a:cubicBezTo>
                <a:cubicBezTo>
                  <a:pt x="23812" y="52769"/>
                  <a:pt x="23768" y="52623"/>
                  <a:pt x="23696" y="52332"/>
                </a:cubicBezTo>
                <a:cubicBezTo>
                  <a:pt x="23650" y="51832"/>
                  <a:pt x="23650" y="51786"/>
                  <a:pt x="24378" y="50377"/>
                </a:cubicBezTo>
                <a:cubicBezTo>
                  <a:pt x="24787" y="49558"/>
                  <a:pt x="25106" y="48876"/>
                  <a:pt x="25106" y="48785"/>
                </a:cubicBezTo>
                <a:cubicBezTo>
                  <a:pt x="25083" y="48739"/>
                  <a:pt x="25060" y="48717"/>
                  <a:pt x="25037" y="48717"/>
                </a:cubicBezTo>
                <a:cubicBezTo>
                  <a:pt x="25015" y="48717"/>
                  <a:pt x="24992" y="48739"/>
                  <a:pt x="24969" y="48785"/>
                </a:cubicBezTo>
                <a:cubicBezTo>
                  <a:pt x="24833" y="49012"/>
                  <a:pt x="23741" y="51059"/>
                  <a:pt x="23650" y="51332"/>
                </a:cubicBezTo>
                <a:cubicBezTo>
                  <a:pt x="23629" y="51418"/>
                  <a:pt x="23607" y="51463"/>
                  <a:pt x="23591" y="51463"/>
                </a:cubicBezTo>
                <a:cubicBezTo>
                  <a:pt x="23572" y="51463"/>
                  <a:pt x="23559" y="51406"/>
                  <a:pt x="23559" y="51286"/>
                </a:cubicBezTo>
                <a:cubicBezTo>
                  <a:pt x="23514" y="51150"/>
                  <a:pt x="23787" y="50422"/>
                  <a:pt x="24332" y="49240"/>
                </a:cubicBezTo>
                <a:cubicBezTo>
                  <a:pt x="25061" y="47654"/>
                  <a:pt x="25224" y="47280"/>
                  <a:pt x="25088" y="47280"/>
                </a:cubicBezTo>
                <a:cubicBezTo>
                  <a:pt x="25080" y="47280"/>
                  <a:pt x="25071" y="47281"/>
                  <a:pt x="25060" y="47284"/>
                </a:cubicBezTo>
                <a:cubicBezTo>
                  <a:pt x="25015" y="47284"/>
                  <a:pt x="24651" y="48012"/>
                  <a:pt x="24287" y="48830"/>
                </a:cubicBezTo>
                <a:cubicBezTo>
                  <a:pt x="23634" y="50208"/>
                  <a:pt x="23444" y="50632"/>
                  <a:pt x="23371" y="50632"/>
                </a:cubicBezTo>
                <a:cubicBezTo>
                  <a:pt x="23352" y="50632"/>
                  <a:pt x="23341" y="50605"/>
                  <a:pt x="23332" y="50558"/>
                </a:cubicBezTo>
                <a:cubicBezTo>
                  <a:pt x="23332" y="50468"/>
                  <a:pt x="23741" y="49512"/>
                  <a:pt x="24241" y="48375"/>
                </a:cubicBezTo>
                <a:cubicBezTo>
                  <a:pt x="24787" y="47284"/>
                  <a:pt x="25197" y="46329"/>
                  <a:pt x="25197" y="46329"/>
                </a:cubicBezTo>
                <a:cubicBezTo>
                  <a:pt x="25188" y="46276"/>
                  <a:pt x="25172" y="46248"/>
                  <a:pt x="25148" y="46248"/>
                </a:cubicBezTo>
                <a:cubicBezTo>
                  <a:pt x="25049" y="46248"/>
                  <a:pt x="24808" y="46714"/>
                  <a:pt x="24332" y="47739"/>
                </a:cubicBezTo>
                <a:cubicBezTo>
                  <a:pt x="23923" y="48557"/>
                  <a:pt x="23559" y="49331"/>
                  <a:pt x="23468" y="49512"/>
                </a:cubicBezTo>
                <a:cubicBezTo>
                  <a:pt x="23464" y="49527"/>
                  <a:pt x="23460" y="49533"/>
                  <a:pt x="23457" y="49533"/>
                </a:cubicBezTo>
                <a:cubicBezTo>
                  <a:pt x="23434" y="49533"/>
                  <a:pt x="23487" y="49019"/>
                  <a:pt x="23650" y="48284"/>
                </a:cubicBezTo>
                <a:cubicBezTo>
                  <a:pt x="23787" y="47466"/>
                  <a:pt x="23969" y="46465"/>
                  <a:pt x="24014" y="46101"/>
                </a:cubicBezTo>
                <a:cubicBezTo>
                  <a:pt x="24060" y="45556"/>
                  <a:pt x="24196" y="45146"/>
                  <a:pt x="24924" y="43737"/>
                </a:cubicBezTo>
                <a:cubicBezTo>
                  <a:pt x="25879" y="41872"/>
                  <a:pt x="25924" y="41735"/>
                  <a:pt x="25788" y="41735"/>
                </a:cubicBezTo>
                <a:cubicBezTo>
                  <a:pt x="25697" y="41735"/>
                  <a:pt x="25333" y="42372"/>
                  <a:pt x="24969" y="43145"/>
                </a:cubicBezTo>
                <a:cubicBezTo>
                  <a:pt x="24605" y="43918"/>
                  <a:pt x="24241" y="44555"/>
                  <a:pt x="24241" y="44601"/>
                </a:cubicBezTo>
                <a:cubicBezTo>
                  <a:pt x="24240" y="44602"/>
                  <a:pt x="24239" y="44602"/>
                  <a:pt x="24237" y="44602"/>
                </a:cubicBezTo>
                <a:cubicBezTo>
                  <a:pt x="24114" y="44602"/>
                  <a:pt x="24562" y="40269"/>
                  <a:pt x="24787" y="39189"/>
                </a:cubicBezTo>
                <a:cubicBezTo>
                  <a:pt x="24878" y="38643"/>
                  <a:pt x="25151" y="37779"/>
                  <a:pt x="25333" y="37233"/>
                </a:cubicBezTo>
                <a:cubicBezTo>
                  <a:pt x="25644" y="36339"/>
                  <a:pt x="25689" y="36176"/>
                  <a:pt x="25554" y="36176"/>
                </a:cubicBezTo>
                <a:cubicBezTo>
                  <a:pt x="25531" y="36176"/>
                  <a:pt x="25502" y="36180"/>
                  <a:pt x="25469" y="36187"/>
                </a:cubicBezTo>
                <a:cubicBezTo>
                  <a:pt x="25106" y="36232"/>
                  <a:pt x="24514" y="38188"/>
                  <a:pt x="24196" y="40189"/>
                </a:cubicBezTo>
                <a:cubicBezTo>
                  <a:pt x="24105" y="40871"/>
                  <a:pt x="23923" y="42600"/>
                  <a:pt x="23787" y="44009"/>
                </a:cubicBezTo>
                <a:cubicBezTo>
                  <a:pt x="23650" y="45465"/>
                  <a:pt x="23468" y="46966"/>
                  <a:pt x="23377" y="47375"/>
                </a:cubicBezTo>
                <a:cubicBezTo>
                  <a:pt x="23152" y="48614"/>
                  <a:pt x="23051" y="49016"/>
                  <a:pt x="22997" y="49016"/>
                </a:cubicBezTo>
                <a:cubicBezTo>
                  <a:pt x="22985" y="49016"/>
                  <a:pt x="22976" y="48998"/>
                  <a:pt x="22968" y="48967"/>
                </a:cubicBezTo>
                <a:cubicBezTo>
                  <a:pt x="22513" y="47466"/>
                  <a:pt x="21967" y="45419"/>
                  <a:pt x="22013" y="45328"/>
                </a:cubicBezTo>
                <a:cubicBezTo>
                  <a:pt x="22195" y="45055"/>
                  <a:pt x="22832" y="42781"/>
                  <a:pt x="22741" y="42781"/>
                </a:cubicBezTo>
                <a:cubicBezTo>
                  <a:pt x="22604" y="42827"/>
                  <a:pt x="22195" y="44100"/>
                  <a:pt x="21967" y="44964"/>
                </a:cubicBezTo>
                <a:cubicBezTo>
                  <a:pt x="21962" y="44980"/>
                  <a:pt x="21956" y="44987"/>
                  <a:pt x="21947" y="44987"/>
                </a:cubicBezTo>
                <a:cubicBezTo>
                  <a:pt x="21881" y="44987"/>
                  <a:pt x="21715" y="44515"/>
                  <a:pt x="21513" y="43827"/>
                </a:cubicBezTo>
                <a:cubicBezTo>
                  <a:pt x="21194" y="42554"/>
                  <a:pt x="21149" y="42463"/>
                  <a:pt x="21376" y="42054"/>
                </a:cubicBezTo>
                <a:cubicBezTo>
                  <a:pt x="21967" y="40871"/>
                  <a:pt x="24423" y="34186"/>
                  <a:pt x="24287" y="34095"/>
                </a:cubicBezTo>
                <a:cubicBezTo>
                  <a:pt x="24276" y="34084"/>
                  <a:pt x="24264" y="34076"/>
                  <a:pt x="24252" y="34076"/>
                </a:cubicBezTo>
                <a:cubicBezTo>
                  <a:pt x="24164" y="34076"/>
                  <a:pt x="24015" y="34429"/>
                  <a:pt x="23377" y="36141"/>
                </a:cubicBezTo>
                <a:cubicBezTo>
                  <a:pt x="22695" y="38097"/>
                  <a:pt x="21149" y="42145"/>
                  <a:pt x="21058" y="42145"/>
                </a:cubicBezTo>
                <a:cubicBezTo>
                  <a:pt x="21058" y="42145"/>
                  <a:pt x="21012" y="42054"/>
                  <a:pt x="20967" y="41872"/>
                </a:cubicBezTo>
                <a:cubicBezTo>
                  <a:pt x="20876" y="41644"/>
                  <a:pt x="21058" y="41144"/>
                  <a:pt x="21604" y="39689"/>
                </a:cubicBezTo>
                <a:cubicBezTo>
                  <a:pt x="22286" y="37961"/>
                  <a:pt x="23696" y="33458"/>
                  <a:pt x="23741" y="33003"/>
                </a:cubicBezTo>
                <a:cubicBezTo>
                  <a:pt x="23741" y="32912"/>
                  <a:pt x="23696" y="32867"/>
                  <a:pt x="23650" y="32867"/>
                </a:cubicBezTo>
                <a:cubicBezTo>
                  <a:pt x="23605" y="32867"/>
                  <a:pt x="23332" y="33640"/>
                  <a:pt x="23059" y="34595"/>
                </a:cubicBezTo>
                <a:cubicBezTo>
                  <a:pt x="22650" y="36187"/>
                  <a:pt x="21331" y="39916"/>
                  <a:pt x="20921" y="40871"/>
                </a:cubicBezTo>
                <a:lnTo>
                  <a:pt x="20739" y="41235"/>
                </a:lnTo>
                <a:lnTo>
                  <a:pt x="20649" y="40962"/>
                </a:lnTo>
                <a:cubicBezTo>
                  <a:pt x="20558" y="40735"/>
                  <a:pt x="20649" y="40280"/>
                  <a:pt x="21058" y="39007"/>
                </a:cubicBezTo>
                <a:cubicBezTo>
                  <a:pt x="21331" y="38052"/>
                  <a:pt x="21695" y="36596"/>
                  <a:pt x="21922" y="35687"/>
                </a:cubicBezTo>
                <a:cubicBezTo>
                  <a:pt x="22104" y="34777"/>
                  <a:pt x="22422" y="33367"/>
                  <a:pt x="22650" y="32549"/>
                </a:cubicBezTo>
                <a:cubicBezTo>
                  <a:pt x="22912" y="31422"/>
                  <a:pt x="23020" y="30885"/>
                  <a:pt x="22922" y="30885"/>
                </a:cubicBezTo>
                <a:cubicBezTo>
                  <a:pt x="22901" y="30885"/>
                  <a:pt x="22871" y="30909"/>
                  <a:pt x="22832" y="30957"/>
                </a:cubicBezTo>
                <a:cubicBezTo>
                  <a:pt x="22741" y="31048"/>
                  <a:pt x="22013" y="34049"/>
                  <a:pt x="21649" y="35823"/>
                </a:cubicBezTo>
                <a:cubicBezTo>
                  <a:pt x="21331" y="37233"/>
                  <a:pt x="21149" y="38006"/>
                  <a:pt x="21103" y="38006"/>
                </a:cubicBezTo>
                <a:cubicBezTo>
                  <a:pt x="21058" y="37961"/>
                  <a:pt x="21103" y="37642"/>
                  <a:pt x="21103" y="37187"/>
                </a:cubicBezTo>
                <a:cubicBezTo>
                  <a:pt x="21194" y="35823"/>
                  <a:pt x="21194" y="34004"/>
                  <a:pt x="20967" y="30684"/>
                </a:cubicBezTo>
                <a:cubicBezTo>
                  <a:pt x="20739" y="26636"/>
                  <a:pt x="20785" y="25044"/>
                  <a:pt x="21149" y="23953"/>
                </a:cubicBezTo>
                <a:cubicBezTo>
                  <a:pt x="21285" y="23453"/>
                  <a:pt x="21376" y="23043"/>
                  <a:pt x="21331" y="22998"/>
                </a:cubicBezTo>
                <a:cubicBezTo>
                  <a:pt x="21315" y="22990"/>
                  <a:pt x="21301" y="22986"/>
                  <a:pt x="21287" y="22986"/>
                </a:cubicBezTo>
                <a:cubicBezTo>
                  <a:pt x="21223" y="22986"/>
                  <a:pt x="21179" y="23074"/>
                  <a:pt x="21103" y="23225"/>
                </a:cubicBezTo>
                <a:cubicBezTo>
                  <a:pt x="21051" y="23363"/>
                  <a:pt x="21019" y="23443"/>
                  <a:pt x="21004" y="23443"/>
                </a:cubicBezTo>
                <a:cubicBezTo>
                  <a:pt x="20980" y="23443"/>
                  <a:pt x="21001" y="23232"/>
                  <a:pt x="21058" y="22725"/>
                </a:cubicBezTo>
                <a:cubicBezTo>
                  <a:pt x="21079" y="22391"/>
                  <a:pt x="21100" y="22220"/>
                  <a:pt x="21142" y="22220"/>
                </a:cubicBezTo>
                <a:close/>
                <a:moveTo>
                  <a:pt x="20471" y="52648"/>
                </a:moveTo>
                <a:cubicBezTo>
                  <a:pt x="20549" y="52648"/>
                  <a:pt x="20859" y="52854"/>
                  <a:pt x="21604" y="53378"/>
                </a:cubicBezTo>
                <a:cubicBezTo>
                  <a:pt x="22695" y="54106"/>
                  <a:pt x="22877" y="54288"/>
                  <a:pt x="22923" y="54515"/>
                </a:cubicBezTo>
                <a:cubicBezTo>
                  <a:pt x="22968" y="54652"/>
                  <a:pt x="22968" y="54834"/>
                  <a:pt x="22968" y="54834"/>
                </a:cubicBezTo>
                <a:cubicBezTo>
                  <a:pt x="22965" y="54836"/>
                  <a:pt x="22961" y="54837"/>
                  <a:pt x="22956" y="54837"/>
                </a:cubicBezTo>
                <a:cubicBezTo>
                  <a:pt x="22865" y="54837"/>
                  <a:pt x="22389" y="54489"/>
                  <a:pt x="21831" y="54060"/>
                </a:cubicBezTo>
                <a:cubicBezTo>
                  <a:pt x="21103" y="53469"/>
                  <a:pt x="20694" y="53105"/>
                  <a:pt x="20558" y="52878"/>
                </a:cubicBezTo>
                <a:cubicBezTo>
                  <a:pt x="20468" y="52735"/>
                  <a:pt x="20421" y="52648"/>
                  <a:pt x="20471" y="52648"/>
                </a:cubicBezTo>
                <a:close/>
                <a:moveTo>
                  <a:pt x="19803" y="53042"/>
                </a:moveTo>
                <a:cubicBezTo>
                  <a:pt x="19836" y="53042"/>
                  <a:pt x="19912" y="53084"/>
                  <a:pt x="20012" y="53151"/>
                </a:cubicBezTo>
                <a:cubicBezTo>
                  <a:pt x="20148" y="53242"/>
                  <a:pt x="20467" y="53697"/>
                  <a:pt x="20739" y="54151"/>
                </a:cubicBezTo>
                <a:cubicBezTo>
                  <a:pt x="21012" y="54606"/>
                  <a:pt x="21240" y="55016"/>
                  <a:pt x="21240" y="55016"/>
                </a:cubicBezTo>
                <a:cubicBezTo>
                  <a:pt x="21194" y="55016"/>
                  <a:pt x="19784" y="53151"/>
                  <a:pt x="19784" y="53060"/>
                </a:cubicBezTo>
                <a:cubicBezTo>
                  <a:pt x="19784" y="53048"/>
                  <a:pt x="19791" y="53042"/>
                  <a:pt x="19803" y="53042"/>
                </a:cubicBezTo>
                <a:close/>
                <a:moveTo>
                  <a:pt x="26766" y="49569"/>
                </a:moveTo>
                <a:cubicBezTo>
                  <a:pt x="26811" y="49569"/>
                  <a:pt x="26857" y="49581"/>
                  <a:pt x="26879" y="49603"/>
                </a:cubicBezTo>
                <a:cubicBezTo>
                  <a:pt x="27016" y="49694"/>
                  <a:pt x="26879" y="50058"/>
                  <a:pt x="25833" y="52287"/>
                </a:cubicBezTo>
                <a:cubicBezTo>
                  <a:pt x="24743" y="54546"/>
                  <a:pt x="24286" y="55404"/>
                  <a:pt x="24234" y="55404"/>
                </a:cubicBezTo>
                <a:cubicBezTo>
                  <a:pt x="24226" y="55404"/>
                  <a:pt x="24228" y="55380"/>
                  <a:pt x="24241" y="55334"/>
                </a:cubicBezTo>
                <a:cubicBezTo>
                  <a:pt x="24241" y="55243"/>
                  <a:pt x="24241" y="55016"/>
                  <a:pt x="24196" y="54834"/>
                </a:cubicBezTo>
                <a:cubicBezTo>
                  <a:pt x="24128" y="54665"/>
                  <a:pt x="24136" y="54571"/>
                  <a:pt x="24163" y="54571"/>
                </a:cubicBezTo>
                <a:cubicBezTo>
                  <a:pt x="24172" y="54571"/>
                  <a:pt x="24184" y="54583"/>
                  <a:pt x="24196" y="54606"/>
                </a:cubicBezTo>
                <a:cubicBezTo>
                  <a:pt x="24246" y="54681"/>
                  <a:pt x="24296" y="54715"/>
                  <a:pt x="24339" y="54715"/>
                </a:cubicBezTo>
                <a:cubicBezTo>
                  <a:pt x="24373" y="54715"/>
                  <a:pt x="24403" y="54693"/>
                  <a:pt x="24423" y="54652"/>
                </a:cubicBezTo>
                <a:cubicBezTo>
                  <a:pt x="24469" y="54561"/>
                  <a:pt x="24469" y="54470"/>
                  <a:pt x="24378" y="54424"/>
                </a:cubicBezTo>
                <a:cubicBezTo>
                  <a:pt x="24287" y="54333"/>
                  <a:pt x="24287" y="54242"/>
                  <a:pt x="24287" y="54151"/>
                </a:cubicBezTo>
                <a:cubicBezTo>
                  <a:pt x="24332" y="54015"/>
                  <a:pt x="26561" y="49785"/>
                  <a:pt x="26652" y="49603"/>
                </a:cubicBezTo>
                <a:cubicBezTo>
                  <a:pt x="26675" y="49581"/>
                  <a:pt x="26720" y="49569"/>
                  <a:pt x="26766" y="49569"/>
                </a:cubicBezTo>
                <a:close/>
                <a:moveTo>
                  <a:pt x="44703" y="40732"/>
                </a:moveTo>
                <a:cubicBezTo>
                  <a:pt x="44706" y="40732"/>
                  <a:pt x="44707" y="40733"/>
                  <a:pt x="44707" y="40735"/>
                </a:cubicBezTo>
                <a:cubicBezTo>
                  <a:pt x="44707" y="40735"/>
                  <a:pt x="44162" y="41508"/>
                  <a:pt x="43479" y="42418"/>
                </a:cubicBezTo>
                <a:cubicBezTo>
                  <a:pt x="42524" y="43737"/>
                  <a:pt x="41933" y="44646"/>
                  <a:pt x="40751" y="46738"/>
                </a:cubicBezTo>
                <a:cubicBezTo>
                  <a:pt x="39887" y="48194"/>
                  <a:pt x="38613" y="50286"/>
                  <a:pt x="37885" y="51377"/>
                </a:cubicBezTo>
                <a:lnTo>
                  <a:pt x="36566" y="53333"/>
                </a:lnTo>
                <a:lnTo>
                  <a:pt x="35975" y="53651"/>
                </a:lnTo>
                <a:lnTo>
                  <a:pt x="35384" y="53924"/>
                </a:lnTo>
                <a:lnTo>
                  <a:pt x="35793" y="53242"/>
                </a:lnTo>
                <a:cubicBezTo>
                  <a:pt x="36021" y="52832"/>
                  <a:pt x="36612" y="51877"/>
                  <a:pt x="37112" y="51104"/>
                </a:cubicBezTo>
                <a:cubicBezTo>
                  <a:pt x="37613" y="50331"/>
                  <a:pt x="37976" y="49603"/>
                  <a:pt x="37976" y="49558"/>
                </a:cubicBezTo>
                <a:cubicBezTo>
                  <a:pt x="37975" y="49554"/>
                  <a:pt x="37972" y="49552"/>
                  <a:pt x="37968" y="49552"/>
                </a:cubicBezTo>
                <a:cubicBezTo>
                  <a:pt x="37842" y="49552"/>
                  <a:pt x="36445" y="51612"/>
                  <a:pt x="35475" y="53287"/>
                </a:cubicBezTo>
                <a:cubicBezTo>
                  <a:pt x="35066" y="54015"/>
                  <a:pt x="34929" y="54151"/>
                  <a:pt x="34611" y="54288"/>
                </a:cubicBezTo>
                <a:cubicBezTo>
                  <a:pt x="34498" y="54344"/>
                  <a:pt x="34421" y="54383"/>
                  <a:pt x="34399" y="54383"/>
                </a:cubicBezTo>
                <a:cubicBezTo>
                  <a:pt x="34386" y="54383"/>
                  <a:pt x="34394" y="54368"/>
                  <a:pt x="34429" y="54333"/>
                </a:cubicBezTo>
                <a:cubicBezTo>
                  <a:pt x="34929" y="53969"/>
                  <a:pt x="34975" y="53879"/>
                  <a:pt x="34884" y="53697"/>
                </a:cubicBezTo>
                <a:cubicBezTo>
                  <a:pt x="34850" y="53630"/>
                  <a:pt x="34768" y="53588"/>
                  <a:pt x="34709" y="53588"/>
                </a:cubicBezTo>
                <a:cubicBezTo>
                  <a:pt x="34687" y="53588"/>
                  <a:pt x="34669" y="53593"/>
                  <a:pt x="34656" y="53606"/>
                </a:cubicBezTo>
                <a:cubicBezTo>
                  <a:pt x="34655" y="53606"/>
                  <a:pt x="34653" y="53606"/>
                  <a:pt x="34652" y="53606"/>
                </a:cubicBezTo>
                <a:cubicBezTo>
                  <a:pt x="34547" y="53606"/>
                  <a:pt x="35620" y="51819"/>
                  <a:pt x="36339" y="50786"/>
                </a:cubicBezTo>
                <a:cubicBezTo>
                  <a:pt x="36566" y="50468"/>
                  <a:pt x="36703" y="50195"/>
                  <a:pt x="36657" y="50149"/>
                </a:cubicBezTo>
                <a:cubicBezTo>
                  <a:pt x="36612" y="50149"/>
                  <a:pt x="35930" y="51059"/>
                  <a:pt x="34838" y="52605"/>
                </a:cubicBezTo>
                <a:lnTo>
                  <a:pt x="33110" y="55106"/>
                </a:lnTo>
                <a:lnTo>
                  <a:pt x="32473" y="55425"/>
                </a:lnTo>
                <a:lnTo>
                  <a:pt x="31791" y="55743"/>
                </a:lnTo>
                <a:lnTo>
                  <a:pt x="32064" y="55379"/>
                </a:lnTo>
                <a:cubicBezTo>
                  <a:pt x="32191" y="55189"/>
                  <a:pt x="32273" y="55109"/>
                  <a:pt x="32343" y="55109"/>
                </a:cubicBezTo>
                <a:cubicBezTo>
                  <a:pt x="32373" y="55109"/>
                  <a:pt x="32400" y="55124"/>
                  <a:pt x="32428" y="55152"/>
                </a:cubicBezTo>
                <a:cubicBezTo>
                  <a:pt x="32452" y="55168"/>
                  <a:pt x="32476" y="55177"/>
                  <a:pt x="32503" y="55177"/>
                </a:cubicBezTo>
                <a:cubicBezTo>
                  <a:pt x="32629" y="55177"/>
                  <a:pt x="32820" y="54979"/>
                  <a:pt x="33383" y="54379"/>
                </a:cubicBezTo>
                <a:cubicBezTo>
                  <a:pt x="34202" y="53424"/>
                  <a:pt x="34338" y="53242"/>
                  <a:pt x="34111" y="53105"/>
                </a:cubicBezTo>
                <a:cubicBezTo>
                  <a:pt x="34093" y="53094"/>
                  <a:pt x="34073" y="53088"/>
                  <a:pt x="34050" y="53088"/>
                </a:cubicBezTo>
                <a:cubicBezTo>
                  <a:pt x="33892" y="53088"/>
                  <a:pt x="33604" y="53357"/>
                  <a:pt x="33246" y="53833"/>
                </a:cubicBezTo>
                <a:cubicBezTo>
                  <a:pt x="33171" y="53947"/>
                  <a:pt x="33127" y="54005"/>
                  <a:pt x="33117" y="54005"/>
                </a:cubicBezTo>
                <a:cubicBezTo>
                  <a:pt x="33104" y="54005"/>
                  <a:pt x="33159" y="53890"/>
                  <a:pt x="33292" y="53651"/>
                </a:cubicBezTo>
                <a:cubicBezTo>
                  <a:pt x="33428" y="53378"/>
                  <a:pt x="33656" y="52923"/>
                  <a:pt x="33838" y="52696"/>
                </a:cubicBezTo>
                <a:cubicBezTo>
                  <a:pt x="34065" y="52332"/>
                  <a:pt x="34111" y="52196"/>
                  <a:pt x="34020" y="52105"/>
                </a:cubicBezTo>
                <a:cubicBezTo>
                  <a:pt x="33974" y="52059"/>
                  <a:pt x="33883" y="52014"/>
                  <a:pt x="33929" y="52014"/>
                </a:cubicBezTo>
                <a:cubicBezTo>
                  <a:pt x="33929" y="52014"/>
                  <a:pt x="34474" y="51059"/>
                  <a:pt x="35111" y="49922"/>
                </a:cubicBezTo>
                <a:cubicBezTo>
                  <a:pt x="35748" y="48785"/>
                  <a:pt x="36748" y="47148"/>
                  <a:pt x="37340" y="46283"/>
                </a:cubicBezTo>
                <a:lnTo>
                  <a:pt x="38386" y="44692"/>
                </a:lnTo>
                <a:lnTo>
                  <a:pt x="39432" y="43873"/>
                </a:lnTo>
                <a:cubicBezTo>
                  <a:pt x="40023" y="43464"/>
                  <a:pt x="41478" y="42554"/>
                  <a:pt x="42615" y="41872"/>
                </a:cubicBezTo>
                <a:cubicBezTo>
                  <a:pt x="43708" y="41260"/>
                  <a:pt x="44632" y="40732"/>
                  <a:pt x="44703" y="40732"/>
                </a:cubicBezTo>
                <a:close/>
                <a:moveTo>
                  <a:pt x="34884" y="46602"/>
                </a:moveTo>
                <a:lnTo>
                  <a:pt x="34565" y="47193"/>
                </a:lnTo>
                <a:cubicBezTo>
                  <a:pt x="34429" y="47511"/>
                  <a:pt x="33383" y="49103"/>
                  <a:pt x="32246" y="50740"/>
                </a:cubicBezTo>
                <a:cubicBezTo>
                  <a:pt x="30936" y="52685"/>
                  <a:pt x="30293" y="53529"/>
                  <a:pt x="30209" y="53529"/>
                </a:cubicBezTo>
                <a:cubicBezTo>
                  <a:pt x="30202" y="53529"/>
                  <a:pt x="30199" y="53524"/>
                  <a:pt x="30199" y="53515"/>
                </a:cubicBezTo>
                <a:cubicBezTo>
                  <a:pt x="30199" y="53424"/>
                  <a:pt x="30609" y="52742"/>
                  <a:pt x="31245" y="51923"/>
                </a:cubicBezTo>
                <a:cubicBezTo>
                  <a:pt x="31928" y="50922"/>
                  <a:pt x="32200" y="50468"/>
                  <a:pt x="32155" y="50422"/>
                </a:cubicBezTo>
                <a:cubicBezTo>
                  <a:pt x="32148" y="50418"/>
                  <a:pt x="32141" y="50415"/>
                  <a:pt x="32133" y="50415"/>
                </a:cubicBezTo>
                <a:cubicBezTo>
                  <a:pt x="31962" y="50415"/>
                  <a:pt x="31350" y="51337"/>
                  <a:pt x="28880" y="55106"/>
                </a:cubicBezTo>
                <a:cubicBezTo>
                  <a:pt x="28437" y="55803"/>
                  <a:pt x="28180" y="56147"/>
                  <a:pt x="28118" y="56147"/>
                </a:cubicBezTo>
                <a:cubicBezTo>
                  <a:pt x="28047" y="56147"/>
                  <a:pt x="28236" y="55690"/>
                  <a:pt x="28698" y="54788"/>
                </a:cubicBezTo>
                <a:cubicBezTo>
                  <a:pt x="29881" y="52423"/>
                  <a:pt x="32428" y="49012"/>
                  <a:pt x="34383" y="47102"/>
                </a:cubicBezTo>
                <a:lnTo>
                  <a:pt x="34884" y="46602"/>
                </a:lnTo>
                <a:close/>
                <a:moveTo>
                  <a:pt x="26343" y="51763"/>
                </a:moveTo>
                <a:cubicBezTo>
                  <a:pt x="26361" y="51763"/>
                  <a:pt x="26344" y="51845"/>
                  <a:pt x="26288" y="52014"/>
                </a:cubicBezTo>
                <a:cubicBezTo>
                  <a:pt x="26243" y="52196"/>
                  <a:pt x="25788" y="53242"/>
                  <a:pt x="25333" y="54333"/>
                </a:cubicBezTo>
                <a:cubicBezTo>
                  <a:pt x="24833" y="55425"/>
                  <a:pt x="24378" y="56334"/>
                  <a:pt x="24378" y="56334"/>
                </a:cubicBezTo>
                <a:cubicBezTo>
                  <a:pt x="24372" y="56336"/>
                  <a:pt x="24367" y="56337"/>
                  <a:pt x="24362" y="56337"/>
                </a:cubicBezTo>
                <a:cubicBezTo>
                  <a:pt x="24211" y="56337"/>
                  <a:pt x="24449" y="55644"/>
                  <a:pt x="25242" y="53969"/>
                </a:cubicBezTo>
                <a:cubicBezTo>
                  <a:pt x="25893" y="52531"/>
                  <a:pt x="26286" y="51763"/>
                  <a:pt x="26343" y="51763"/>
                </a:cubicBezTo>
                <a:close/>
                <a:moveTo>
                  <a:pt x="21413" y="54230"/>
                </a:moveTo>
                <a:cubicBezTo>
                  <a:pt x="21466" y="54230"/>
                  <a:pt x="21689" y="54368"/>
                  <a:pt x="22149" y="54697"/>
                </a:cubicBezTo>
                <a:cubicBezTo>
                  <a:pt x="22604" y="55016"/>
                  <a:pt x="23013" y="55334"/>
                  <a:pt x="23013" y="55379"/>
                </a:cubicBezTo>
                <a:cubicBezTo>
                  <a:pt x="23059" y="55470"/>
                  <a:pt x="23104" y="55789"/>
                  <a:pt x="23150" y="56152"/>
                </a:cubicBezTo>
                <a:lnTo>
                  <a:pt x="23241" y="56789"/>
                </a:lnTo>
                <a:lnTo>
                  <a:pt x="23241" y="56789"/>
                </a:lnTo>
                <a:lnTo>
                  <a:pt x="22877" y="56107"/>
                </a:lnTo>
                <a:cubicBezTo>
                  <a:pt x="22468" y="55334"/>
                  <a:pt x="21876" y="54606"/>
                  <a:pt x="21649" y="54561"/>
                </a:cubicBezTo>
                <a:cubicBezTo>
                  <a:pt x="21558" y="54515"/>
                  <a:pt x="21467" y="54424"/>
                  <a:pt x="21422" y="54288"/>
                </a:cubicBezTo>
                <a:cubicBezTo>
                  <a:pt x="21396" y="54250"/>
                  <a:pt x="21392" y="54230"/>
                  <a:pt x="21413" y="54230"/>
                </a:cubicBezTo>
                <a:close/>
                <a:moveTo>
                  <a:pt x="27340" y="50283"/>
                </a:moveTo>
                <a:cubicBezTo>
                  <a:pt x="27403" y="50283"/>
                  <a:pt x="27499" y="50339"/>
                  <a:pt x="27652" y="50468"/>
                </a:cubicBezTo>
                <a:cubicBezTo>
                  <a:pt x="27971" y="50695"/>
                  <a:pt x="28016" y="50740"/>
                  <a:pt x="27925" y="51241"/>
                </a:cubicBezTo>
                <a:cubicBezTo>
                  <a:pt x="27880" y="51786"/>
                  <a:pt x="27880" y="51786"/>
                  <a:pt x="27561" y="51877"/>
                </a:cubicBezTo>
                <a:cubicBezTo>
                  <a:pt x="27152" y="52014"/>
                  <a:pt x="26925" y="52287"/>
                  <a:pt x="27016" y="52560"/>
                </a:cubicBezTo>
                <a:cubicBezTo>
                  <a:pt x="27016" y="52696"/>
                  <a:pt x="26879" y="53060"/>
                  <a:pt x="26470" y="53742"/>
                </a:cubicBezTo>
                <a:cubicBezTo>
                  <a:pt x="26106" y="54288"/>
                  <a:pt x="25560" y="55243"/>
                  <a:pt x="25197" y="55880"/>
                </a:cubicBezTo>
                <a:cubicBezTo>
                  <a:pt x="24833" y="56516"/>
                  <a:pt x="24514" y="57062"/>
                  <a:pt x="24469" y="57062"/>
                </a:cubicBezTo>
                <a:cubicBezTo>
                  <a:pt x="24463" y="57068"/>
                  <a:pt x="24457" y="57073"/>
                  <a:pt x="24455" y="57073"/>
                </a:cubicBezTo>
                <a:cubicBezTo>
                  <a:pt x="24439" y="57073"/>
                  <a:pt x="24539" y="56852"/>
                  <a:pt x="25287" y="55197"/>
                </a:cubicBezTo>
                <a:cubicBezTo>
                  <a:pt x="25788" y="54106"/>
                  <a:pt x="26970" y="51150"/>
                  <a:pt x="27243" y="50377"/>
                </a:cubicBezTo>
                <a:cubicBezTo>
                  <a:pt x="27263" y="50317"/>
                  <a:pt x="27291" y="50283"/>
                  <a:pt x="27340" y="50283"/>
                </a:cubicBezTo>
                <a:close/>
                <a:moveTo>
                  <a:pt x="29976" y="54605"/>
                </a:moveTo>
                <a:cubicBezTo>
                  <a:pt x="30038" y="54605"/>
                  <a:pt x="29324" y="55895"/>
                  <a:pt x="28698" y="56789"/>
                </a:cubicBezTo>
                <a:lnTo>
                  <a:pt x="28289" y="57335"/>
                </a:lnTo>
                <a:lnTo>
                  <a:pt x="28562" y="56698"/>
                </a:lnTo>
                <a:cubicBezTo>
                  <a:pt x="28880" y="55971"/>
                  <a:pt x="29790" y="54606"/>
                  <a:pt x="29972" y="54606"/>
                </a:cubicBezTo>
                <a:cubicBezTo>
                  <a:pt x="29973" y="54605"/>
                  <a:pt x="29975" y="54605"/>
                  <a:pt x="29976" y="54605"/>
                </a:cubicBezTo>
                <a:close/>
                <a:moveTo>
                  <a:pt x="37331" y="45675"/>
                </a:moveTo>
                <a:cubicBezTo>
                  <a:pt x="37388" y="45675"/>
                  <a:pt x="37298" y="45845"/>
                  <a:pt x="37067" y="46192"/>
                </a:cubicBezTo>
                <a:cubicBezTo>
                  <a:pt x="36839" y="46556"/>
                  <a:pt x="36248" y="47557"/>
                  <a:pt x="35702" y="48466"/>
                </a:cubicBezTo>
                <a:cubicBezTo>
                  <a:pt x="35202" y="49331"/>
                  <a:pt x="34247" y="50968"/>
                  <a:pt x="33610" y="52105"/>
                </a:cubicBezTo>
                <a:cubicBezTo>
                  <a:pt x="32746" y="53560"/>
                  <a:pt x="32246" y="54379"/>
                  <a:pt x="31700" y="55061"/>
                </a:cubicBezTo>
                <a:cubicBezTo>
                  <a:pt x="31154" y="55698"/>
                  <a:pt x="30972" y="56016"/>
                  <a:pt x="31018" y="56062"/>
                </a:cubicBezTo>
                <a:cubicBezTo>
                  <a:pt x="31109" y="56107"/>
                  <a:pt x="30881" y="56334"/>
                  <a:pt x="30427" y="56653"/>
                </a:cubicBezTo>
                <a:cubicBezTo>
                  <a:pt x="30356" y="56688"/>
                  <a:pt x="30313" y="56710"/>
                  <a:pt x="30292" y="56710"/>
                </a:cubicBezTo>
                <a:cubicBezTo>
                  <a:pt x="30258" y="56710"/>
                  <a:pt x="30280" y="56656"/>
                  <a:pt x="30336" y="56516"/>
                </a:cubicBezTo>
                <a:cubicBezTo>
                  <a:pt x="30381" y="56334"/>
                  <a:pt x="30745" y="55789"/>
                  <a:pt x="31154" y="55197"/>
                </a:cubicBezTo>
                <a:cubicBezTo>
                  <a:pt x="31655" y="54424"/>
                  <a:pt x="31837" y="54151"/>
                  <a:pt x="31746" y="54060"/>
                </a:cubicBezTo>
                <a:cubicBezTo>
                  <a:pt x="31700" y="53969"/>
                  <a:pt x="31928" y="53515"/>
                  <a:pt x="32610" y="52378"/>
                </a:cubicBezTo>
                <a:cubicBezTo>
                  <a:pt x="33155" y="51468"/>
                  <a:pt x="33474" y="50831"/>
                  <a:pt x="33428" y="50786"/>
                </a:cubicBezTo>
                <a:cubicBezTo>
                  <a:pt x="33425" y="50783"/>
                  <a:pt x="33420" y="50782"/>
                  <a:pt x="33415" y="50782"/>
                </a:cubicBezTo>
                <a:cubicBezTo>
                  <a:pt x="33242" y="50782"/>
                  <a:pt x="32353" y="52325"/>
                  <a:pt x="29790" y="56789"/>
                </a:cubicBezTo>
                <a:cubicBezTo>
                  <a:pt x="29654" y="57108"/>
                  <a:pt x="29472" y="57289"/>
                  <a:pt x="29290" y="57335"/>
                </a:cubicBezTo>
                <a:cubicBezTo>
                  <a:pt x="29266" y="57341"/>
                  <a:pt x="29246" y="57345"/>
                  <a:pt x="29230" y="57345"/>
                </a:cubicBezTo>
                <a:cubicBezTo>
                  <a:pt x="29128" y="57345"/>
                  <a:pt x="29225" y="57188"/>
                  <a:pt x="29699" y="56516"/>
                </a:cubicBezTo>
                <a:cubicBezTo>
                  <a:pt x="30381" y="55561"/>
                  <a:pt x="30654" y="55016"/>
                  <a:pt x="30518" y="54925"/>
                </a:cubicBezTo>
                <a:cubicBezTo>
                  <a:pt x="30515" y="54922"/>
                  <a:pt x="30511" y="54920"/>
                  <a:pt x="30507" y="54920"/>
                </a:cubicBezTo>
                <a:cubicBezTo>
                  <a:pt x="30443" y="54920"/>
                  <a:pt x="30227" y="55224"/>
                  <a:pt x="29972" y="55607"/>
                </a:cubicBezTo>
                <a:cubicBezTo>
                  <a:pt x="29741" y="55991"/>
                  <a:pt x="29626" y="56159"/>
                  <a:pt x="29610" y="56159"/>
                </a:cubicBezTo>
                <a:cubicBezTo>
                  <a:pt x="29598" y="56159"/>
                  <a:pt x="29645" y="56058"/>
                  <a:pt x="29744" y="55880"/>
                </a:cubicBezTo>
                <a:cubicBezTo>
                  <a:pt x="30017" y="55243"/>
                  <a:pt x="31609" y="52651"/>
                  <a:pt x="32382" y="51605"/>
                </a:cubicBezTo>
                <a:cubicBezTo>
                  <a:pt x="32701" y="51150"/>
                  <a:pt x="33065" y="50513"/>
                  <a:pt x="33201" y="50286"/>
                </a:cubicBezTo>
                <a:cubicBezTo>
                  <a:pt x="33292" y="50013"/>
                  <a:pt x="33838" y="49058"/>
                  <a:pt x="34383" y="48194"/>
                </a:cubicBezTo>
                <a:cubicBezTo>
                  <a:pt x="34929" y="47284"/>
                  <a:pt x="35475" y="46374"/>
                  <a:pt x="35566" y="46192"/>
                </a:cubicBezTo>
                <a:lnTo>
                  <a:pt x="35793" y="45829"/>
                </a:lnTo>
                <a:lnTo>
                  <a:pt x="35793" y="45829"/>
                </a:lnTo>
                <a:lnTo>
                  <a:pt x="35702" y="46192"/>
                </a:lnTo>
                <a:cubicBezTo>
                  <a:pt x="35702" y="46374"/>
                  <a:pt x="35657" y="46602"/>
                  <a:pt x="35702" y="46647"/>
                </a:cubicBezTo>
                <a:cubicBezTo>
                  <a:pt x="35724" y="46690"/>
                  <a:pt x="35765" y="46710"/>
                  <a:pt x="35822" y="46710"/>
                </a:cubicBezTo>
                <a:cubicBezTo>
                  <a:pt x="36009" y="46710"/>
                  <a:pt x="36365" y="46495"/>
                  <a:pt x="36748" y="46147"/>
                </a:cubicBezTo>
                <a:cubicBezTo>
                  <a:pt x="37084" y="45834"/>
                  <a:pt x="37276" y="45675"/>
                  <a:pt x="37331" y="45675"/>
                </a:cubicBezTo>
                <a:close/>
                <a:moveTo>
                  <a:pt x="22825" y="56721"/>
                </a:moveTo>
                <a:cubicBezTo>
                  <a:pt x="22837" y="56721"/>
                  <a:pt x="22855" y="56729"/>
                  <a:pt x="22877" y="56744"/>
                </a:cubicBezTo>
                <a:cubicBezTo>
                  <a:pt x="22923" y="56789"/>
                  <a:pt x="23013" y="57017"/>
                  <a:pt x="23150" y="57289"/>
                </a:cubicBezTo>
                <a:cubicBezTo>
                  <a:pt x="23314" y="57642"/>
                  <a:pt x="23370" y="57824"/>
                  <a:pt x="23341" y="57824"/>
                </a:cubicBezTo>
                <a:cubicBezTo>
                  <a:pt x="23314" y="57824"/>
                  <a:pt x="23213" y="57665"/>
                  <a:pt x="23059" y="57335"/>
                </a:cubicBezTo>
                <a:cubicBezTo>
                  <a:pt x="22831" y="56917"/>
                  <a:pt x="22762" y="56721"/>
                  <a:pt x="22825" y="56721"/>
                </a:cubicBezTo>
                <a:close/>
                <a:moveTo>
                  <a:pt x="47180" y="50277"/>
                </a:moveTo>
                <a:cubicBezTo>
                  <a:pt x="49409" y="50277"/>
                  <a:pt x="52808" y="50910"/>
                  <a:pt x="58124" y="52287"/>
                </a:cubicBezTo>
                <a:cubicBezTo>
                  <a:pt x="60489" y="52923"/>
                  <a:pt x="63763" y="53651"/>
                  <a:pt x="64946" y="53788"/>
                </a:cubicBezTo>
                <a:cubicBezTo>
                  <a:pt x="65446" y="53879"/>
                  <a:pt x="65856" y="53924"/>
                  <a:pt x="65856" y="53969"/>
                </a:cubicBezTo>
                <a:cubicBezTo>
                  <a:pt x="65901" y="54015"/>
                  <a:pt x="65537" y="54197"/>
                  <a:pt x="65082" y="54424"/>
                </a:cubicBezTo>
                <a:cubicBezTo>
                  <a:pt x="64582" y="54652"/>
                  <a:pt x="63991" y="54970"/>
                  <a:pt x="63718" y="55152"/>
                </a:cubicBezTo>
                <a:lnTo>
                  <a:pt x="63218" y="55470"/>
                </a:lnTo>
                <a:lnTo>
                  <a:pt x="60352" y="54970"/>
                </a:lnTo>
                <a:cubicBezTo>
                  <a:pt x="58806" y="54697"/>
                  <a:pt x="56623" y="54242"/>
                  <a:pt x="55532" y="53969"/>
                </a:cubicBezTo>
                <a:cubicBezTo>
                  <a:pt x="54440" y="53651"/>
                  <a:pt x="53485" y="53424"/>
                  <a:pt x="53485" y="53424"/>
                </a:cubicBezTo>
                <a:lnTo>
                  <a:pt x="53485" y="53424"/>
                </a:lnTo>
                <a:cubicBezTo>
                  <a:pt x="52939" y="53515"/>
                  <a:pt x="56032" y="54424"/>
                  <a:pt x="58351" y="54834"/>
                </a:cubicBezTo>
                <a:cubicBezTo>
                  <a:pt x="59034" y="54970"/>
                  <a:pt x="60307" y="55197"/>
                  <a:pt x="61171" y="55334"/>
                </a:cubicBezTo>
                <a:cubicBezTo>
                  <a:pt x="62035" y="55470"/>
                  <a:pt x="62763" y="55607"/>
                  <a:pt x="62763" y="55652"/>
                </a:cubicBezTo>
                <a:cubicBezTo>
                  <a:pt x="62808" y="55789"/>
                  <a:pt x="62308" y="56016"/>
                  <a:pt x="62035" y="56016"/>
                </a:cubicBezTo>
                <a:cubicBezTo>
                  <a:pt x="61080" y="55971"/>
                  <a:pt x="55122" y="54743"/>
                  <a:pt x="53667" y="54333"/>
                </a:cubicBezTo>
                <a:cubicBezTo>
                  <a:pt x="52299" y="53898"/>
                  <a:pt x="51887" y="53760"/>
                  <a:pt x="51793" y="53760"/>
                </a:cubicBezTo>
                <a:cubicBezTo>
                  <a:pt x="51749" y="53760"/>
                  <a:pt x="51773" y="53790"/>
                  <a:pt x="51802" y="53833"/>
                </a:cubicBezTo>
                <a:cubicBezTo>
                  <a:pt x="51893" y="54015"/>
                  <a:pt x="53258" y="54470"/>
                  <a:pt x="54577" y="54834"/>
                </a:cubicBezTo>
                <a:cubicBezTo>
                  <a:pt x="55122" y="54970"/>
                  <a:pt x="57078" y="55379"/>
                  <a:pt x="58897" y="55698"/>
                </a:cubicBezTo>
                <a:cubicBezTo>
                  <a:pt x="61444" y="56152"/>
                  <a:pt x="62217" y="56334"/>
                  <a:pt x="62354" y="56471"/>
                </a:cubicBezTo>
                <a:cubicBezTo>
                  <a:pt x="62535" y="56744"/>
                  <a:pt x="62490" y="56789"/>
                  <a:pt x="61944" y="56971"/>
                </a:cubicBezTo>
                <a:cubicBezTo>
                  <a:pt x="60898" y="57380"/>
                  <a:pt x="60443" y="57653"/>
                  <a:pt x="60398" y="57881"/>
                </a:cubicBezTo>
                <a:cubicBezTo>
                  <a:pt x="60398" y="58063"/>
                  <a:pt x="60352" y="58108"/>
                  <a:pt x="59943" y="58108"/>
                </a:cubicBezTo>
                <a:cubicBezTo>
                  <a:pt x="59877" y="58121"/>
                  <a:pt x="59794" y="58127"/>
                  <a:pt x="59704" y="58127"/>
                </a:cubicBezTo>
                <a:cubicBezTo>
                  <a:pt x="59488" y="58127"/>
                  <a:pt x="59226" y="58095"/>
                  <a:pt x="59034" y="58063"/>
                </a:cubicBezTo>
                <a:cubicBezTo>
                  <a:pt x="58397" y="57926"/>
                  <a:pt x="55532" y="57017"/>
                  <a:pt x="51848" y="55834"/>
                </a:cubicBezTo>
                <a:cubicBezTo>
                  <a:pt x="46254" y="53969"/>
                  <a:pt x="44935" y="53697"/>
                  <a:pt x="40432" y="53515"/>
                </a:cubicBezTo>
                <a:cubicBezTo>
                  <a:pt x="39659" y="53515"/>
                  <a:pt x="38931" y="53469"/>
                  <a:pt x="38840" y="53469"/>
                </a:cubicBezTo>
                <a:cubicBezTo>
                  <a:pt x="38568" y="53424"/>
                  <a:pt x="43116" y="51332"/>
                  <a:pt x="44935" y="50604"/>
                </a:cubicBezTo>
                <a:cubicBezTo>
                  <a:pt x="45513" y="50389"/>
                  <a:pt x="46243" y="50277"/>
                  <a:pt x="47180" y="50277"/>
                </a:cubicBezTo>
                <a:close/>
                <a:moveTo>
                  <a:pt x="28971" y="56789"/>
                </a:moveTo>
                <a:lnTo>
                  <a:pt x="28789" y="57335"/>
                </a:lnTo>
                <a:cubicBezTo>
                  <a:pt x="28653" y="57608"/>
                  <a:pt x="28471" y="57926"/>
                  <a:pt x="28380" y="58017"/>
                </a:cubicBezTo>
                <a:cubicBezTo>
                  <a:pt x="28294" y="58103"/>
                  <a:pt x="28249" y="58148"/>
                  <a:pt x="28230" y="58148"/>
                </a:cubicBezTo>
                <a:cubicBezTo>
                  <a:pt x="28208" y="58148"/>
                  <a:pt x="28220" y="58092"/>
                  <a:pt x="28244" y="57972"/>
                </a:cubicBezTo>
                <a:cubicBezTo>
                  <a:pt x="28244" y="57835"/>
                  <a:pt x="28426" y="57517"/>
                  <a:pt x="28653" y="57289"/>
                </a:cubicBezTo>
                <a:lnTo>
                  <a:pt x="28971" y="56789"/>
                </a:lnTo>
                <a:close/>
                <a:moveTo>
                  <a:pt x="28008" y="57247"/>
                </a:moveTo>
                <a:cubicBezTo>
                  <a:pt x="28035" y="57247"/>
                  <a:pt x="27993" y="57372"/>
                  <a:pt x="27880" y="57653"/>
                </a:cubicBezTo>
                <a:cubicBezTo>
                  <a:pt x="27743" y="57972"/>
                  <a:pt x="27652" y="58290"/>
                  <a:pt x="27607" y="58336"/>
                </a:cubicBezTo>
                <a:cubicBezTo>
                  <a:pt x="27601" y="58341"/>
                  <a:pt x="27596" y="58344"/>
                  <a:pt x="27592" y="58344"/>
                </a:cubicBezTo>
                <a:cubicBezTo>
                  <a:pt x="27562" y="58344"/>
                  <a:pt x="27567" y="58215"/>
                  <a:pt x="27607" y="58017"/>
                </a:cubicBezTo>
                <a:cubicBezTo>
                  <a:pt x="27652" y="57835"/>
                  <a:pt x="27789" y="57517"/>
                  <a:pt x="27880" y="57380"/>
                </a:cubicBezTo>
                <a:cubicBezTo>
                  <a:pt x="27949" y="57294"/>
                  <a:pt x="27992" y="57247"/>
                  <a:pt x="28008" y="57247"/>
                </a:cubicBezTo>
                <a:close/>
                <a:moveTo>
                  <a:pt x="27183" y="53100"/>
                </a:moveTo>
                <a:cubicBezTo>
                  <a:pt x="27189" y="53100"/>
                  <a:pt x="27194" y="53102"/>
                  <a:pt x="27198" y="53105"/>
                </a:cubicBezTo>
                <a:cubicBezTo>
                  <a:pt x="27243" y="53151"/>
                  <a:pt x="27243" y="53287"/>
                  <a:pt x="27152" y="53424"/>
                </a:cubicBezTo>
                <a:cubicBezTo>
                  <a:pt x="26925" y="53969"/>
                  <a:pt x="24833" y="58154"/>
                  <a:pt x="24696" y="58336"/>
                </a:cubicBezTo>
                <a:cubicBezTo>
                  <a:pt x="24663" y="58385"/>
                  <a:pt x="24636" y="58417"/>
                  <a:pt x="24612" y="58417"/>
                </a:cubicBezTo>
                <a:cubicBezTo>
                  <a:pt x="24572" y="58417"/>
                  <a:pt x="24543" y="58322"/>
                  <a:pt x="24514" y="58063"/>
                </a:cubicBezTo>
                <a:cubicBezTo>
                  <a:pt x="24469" y="57517"/>
                  <a:pt x="24332" y="57790"/>
                  <a:pt x="26743" y="53697"/>
                </a:cubicBezTo>
                <a:cubicBezTo>
                  <a:pt x="26951" y="53322"/>
                  <a:pt x="27121" y="53100"/>
                  <a:pt x="27183" y="53100"/>
                </a:cubicBezTo>
                <a:close/>
                <a:moveTo>
                  <a:pt x="25389" y="58577"/>
                </a:moveTo>
                <a:cubicBezTo>
                  <a:pt x="25400" y="58577"/>
                  <a:pt x="25395" y="58603"/>
                  <a:pt x="25378" y="58654"/>
                </a:cubicBezTo>
                <a:cubicBezTo>
                  <a:pt x="25333" y="58745"/>
                  <a:pt x="25197" y="58927"/>
                  <a:pt x="25106" y="59018"/>
                </a:cubicBezTo>
                <a:cubicBezTo>
                  <a:pt x="25082" y="59041"/>
                  <a:pt x="25068" y="59053"/>
                  <a:pt x="25062" y="59053"/>
                </a:cubicBezTo>
                <a:cubicBezTo>
                  <a:pt x="25044" y="59053"/>
                  <a:pt x="25095" y="58959"/>
                  <a:pt x="25197" y="58790"/>
                </a:cubicBezTo>
                <a:cubicBezTo>
                  <a:pt x="25310" y="58648"/>
                  <a:pt x="25371" y="58577"/>
                  <a:pt x="25389" y="58577"/>
                </a:cubicBezTo>
                <a:close/>
                <a:moveTo>
                  <a:pt x="24849" y="59516"/>
                </a:moveTo>
                <a:cubicBezTo>
                  <a:pt x="24853" y="59516"/>
                  <a:pt x="24849" y="59531"/>
                  <a:pt x="24833" y="59563"/>
                </a:cubicBezTo>
                <a:cubicBezTo>
                  <a:pt x="24833" y="59654"/>
                  <a:pt x="24742" y="59745"/>
                  <a:pt x="24696" y="59791"/>
                </a:cubicBezTo>
                <a:cubicBezTo>
                  <a:pt x="24673" y="59802"/>
                  <a:pt x="24659" y="59808"/>
                  <a:pt x="24652" y="59808"/>
                </a:cubicBezTo>
                <a:cubicBezTo>
                  <a:pt x="24631" y="59808"/>
                  <a:pt x="24673" y="59757"/>
                  <a:pt x="24742" y="59654"/>
                </a:cubicBezTo>
                <a:cubicBezTo>
                  <a:pt x="24800" y="59566"/>
                  <a:pt x="24840" y="59516"/>
                  <a:pt x="24849" y="59516"/>
                </a:cubicBezTo>
                <a:close/>
                <a:moveTo>
                  <a:pt x="25278" y="60182"/>
                </a:moveTo>
                <a:cubicBezTo>
                  <a:pt x="25284" y="60182"/>
                  <a:pt x="25287" y="60188"/>
                  <a:pt x="25287" y="60200"/>
                </a:cubicBezTo>
                <a:cubicBezTo>
                  <a:pt x="25287" y="60291"/>
                  <a:pt x="25242" y="60337"/>
                  <a:pt x="25197" y="60382"/>
                </a:cubicBezTo>
                <a:cubicBezTo>
                  <a:pt x="25163" y="60399"/>
                  <a:pt x="25142" y="60409"/>
                  <a:pt x="25131" y="60409"/>
                </a:cubicBezTo>
                <a:cubicBezTo>
                  <a:pt x="25112" y="60409"/>
                  <a:pt x="25122" y="60378"/>
                  <a:pt x="25151" y="60291"/>
                </a:cubicBezTo>
                <a:cubicBezTo>
                  <a:pt x="25218" y="60225"/>
                  <a:pt x="25260" y="60182"/>
                  <a:pt x="25278" y="60182"/>
                </a:cubicBezTo>
                <a:close/>
                <a:moveTo>
                  <a:pt x="27675" y="53206"/>
                </a:moveTo>
                <a:cubicBezTo>
                  <a:pt x="27698" y="53206"/>
                  <a:pt x="27698" y="53273"/>
                  <a:pt x="27698" y="53424"/>
                </a:cubicBezTo>
                <a:cubicBezTo>
                  <a:pt x="27698" y="53560"/>
                  <a:pt x="27607" y="54288"/>
                  <a:pt x="27516" y="55016"/>
                </a:cubicBezTo>
                <a:lnTo>
                  <a:pt x="27334" y="56380"/>
                </a:lnTo>
                <a:lnTo>
                  <a:pt x="26288" y="58017"/>
                </a:lnTo>
                <a:cubicBezTo>
                  <a:pt x="25742" y="58972"/>
                  <a:pt x="25151" y="59973"/>
                  <a:pt x="24969" y="60246"/>
                </a:cubicBezTo>
                <a:cubicBezTo>
                  <a:pt x="24792" y="60541"/>
                  <a:pt x="24711" y="60664"/>
                  <a:pt x="24675" y="60664"/>
                </a:cubicBezTo>
                <a:cubicBezTo>
                  <a:pt x="24656" y="60664"/>
                  <a:pt x="24651" y="60628"/>
                  <a:pt x="24651" y="60564"/>
                </a:cubicBezTo>
                <a:cubicBezTo>
                  <a:pt x="24651" y="60337"/>
                  <a:pt x="25697" y="58426"/>
                  <a:pt x="26288" y="57562"/>
                </a:cubicBezTo>
                <a:cubicBezTo>
                  <a:pt x="26697" y="57017"/>
                  <a:pt x="26925" y="56471"/>
                  <a:pt x="26834" y="56425"/>
                </a:cubicBezTo>
                <a:cubicBezTo>
                  <a:pt x="26831" y="56423"/>
                  <a:pt x="26828" y="56422"/>
                  <a:pt x="26824" y="56422"/>
                </a:cubicBezTo>
                <a:cubicBezTo>
                  <a:pt x="26757" y="56422"/>
                  <a:pt x="26497" y="56772"/>
                  <a:pt x="26197" y="57244"/>
                </a:cubicBezTo>
                <a:cubicBezTo>
                  <a:pt x="26038" y="57492"/>
                  <a:pt x="25954" y="57623"/>
                  <a:pt x="25946" y="57623"/>
                </a:cubicBezTo>
                <a:cubicBezTo>
                  <a:pt x="25934" y="57623"/>
                  <a:pt x="26109" y="57301"/>
                  <a:pt x="26470" y="56607"/>
                </a:cubicBezTo>
                <a:cubicBezTo>
                  <a:pt x="26970" y="55789"/>
                  <a:pt x="27334" y="55061"/>
                  <a:pt x="27334" y="54970"/>
                </a:cubicBezTo>
                <a:cubicBezTo>
                  <a:pt x="27329" y="54949"/>
                  <a:pt x="27319" y="54938"/>
                  <a:pt x="27303" y="54938"/>
                </a:cubicBezTo>
                <a:cubicBezTo>
                  <a:pt x="27187" y="54938"/>
                  <a:pt x="26774" y="55563"/>
                  <a:pt x="25970" y="56971"/>
                </a:cubicBezTo>
                <a:cubicBezTo>
                  <a:pt x="25560" y="57744"/>
                  <a:pt x="25106" y="58472"/>
                  <a:pt x="24969" y="58654"/>
                </a:cubicBezTo>
                <a:cubicBezTo>
                  <a:pt x="24964" y="58661"/>
                  <a:pt x="24962" y="58664"/>
                  <a:pt x="24960" y="58664"/>
                </a:cubicBezTo>
                <a:cubicBezTo>
                  <a:pt x="24915" y="58664"/>
                  <a:pt x="27340" y="53687"/>
                  <a:pt x="27561" y="53333"/>
                </a:cubicBezTo>
                <a:cubicBezTo>
                  <a:pt x="27623" y="53251"/>
                  <a:pt x="27657" y="53206"/>
                  <a:pt x="27675" y="53206"/>
                </a:cubicBezTo>
                <a:close/>
                <a:moveTo>
                  <a:pt x="27791" y="60943"/>
                </a:moveTo>
                <a:cubicBezTo>
                  <a:pt x="27885" y="60943"/>
                  <a:pt x="27839" y="60966"/>
                  <a:pt x="27652" y="61019"/>
                </a:cubicBezTo>
                <a:cubicBezTo>
                  <a:pt x="27607" y="61042"/>
                  <a:pt x="27539" y="61053"/>
                  <a:pt x="27459" y="61053"/>
                </a:cubicBezTo>
                <a:cubicBezTo>
                  <a:pt x="27380" y="61053"/>
                  <a:pt x="27289" y="61042"/>
                  <a:pt x="27198" y="61019"/>
                </a:cubicBezTo>
                <a:cubicBezTo>
                  <a:pt x="27061" y="61019"/>
                  <a:pt x="27152" y="60973"/>
                  <a:pt x="27380" y="60973"/>
                </a:cubicBezTo>
                <a:cubicBezTo>
                  <a:pt x="27587" y="60955"/>
                  <a:pt x="27724" y="60943"/>
                  <a:pt x="27791" y="60943"/>
                </a:cubicBezTo>
                <a:close/>
                <a:moveTo>
                  <a:pt x="25005" y="60820"/>
                </a:moveTo>
                <a:cubicBezTo>
                  <a:pt x="25012" y="60820"/>
                  <a:pt x="25015" y="60826"/>
                  <a:pt x="25015" y="60837"/>
                </a:cubicBezTo>
                <a:cubicBezTo>
                  <a:pt x="24969" y="60928"/>
                  <a:pt x="24878" y="61064"/>
                  <a:pt x="24787" y="61110"/>
                </a:cubicBezTo>
                <a:cubicBezTo>
                  <a:pt x="24772" y="61140"/>
                  <a:pt x="24762" y="61155"/>
                  <a:pt x="24759" y="61155"/>
                </a:cubicBezTo>
                <a:cubicBezTo>
                  <a:pt x="24752" y="61155"/>
                  <a:pt x="24772" y="61095"/>
                  <a:pt x="24833" y="60973"/>
                </a:cubicBezTo>
                <a:cubicBezTo>
                  <a:pt x="24935" y="60871"/>
                  <a:pt x="24986" y="60820"/>
                  <a:pt x="25005" y="60820"/>
                </a:cubicBezTo>
                <a:close/>
                <a:moveTo>
                  <a:pt x="39055" y="53840"/>
                </a:moveTo>
                <a:cubicBezTo>
                  <a:pt x="40444" y="53840"/>
                  <a:pt x="42644" y="54012"/>
                  <a:pt x="44389" y="54288"/>
                </a:cubicBezTo>
                <a:cubicBezTo>
                  <a:pt x="46117" y="54515"/>
                  <a:pt x="47300" y="54879"/>
                  <a:pt x="51166" y="56152"/>
                </a:cubicBezTo>
                <a:cubicBezTo>
                  <a:pt x="54986" y="57426"/>
                  <a:pt x="58260" y="58426"/>
                  <a:pt x="58761" y="58517"/>
                </a:cubicBezTo>
                <a:cubicBezTo>
                  <a:pt x="59306" y="58563"/>
                  <a:pt x="59306" y="58654"/>
                  <a:pt x="58624" y="58927"/>
                </a:cubicBezTo>
                <a:cubicBezTo>
                  <a:pt x="58260" y="59109"/>
                  <a:pt x="57396" y="59473"/>
                  <a:pt x="56714" y="59791"/>
                </a:cubicBezTo>
                <a:cubicBezTo>
                  <a:pt x="55395" y="60337"/>
                  <a:pt x="54986" y="60655"/>
                  <a:pt x="55168" y="60973"/>
                </a:cubicBezTo>
                <a:cubicBezTo>
                  <a:pt x="55213" y="61110"/>
                  <a:pt x="55031" y="61201"/>
                  <a:pt x="54122" y="61337"/>
                </a:cubicBezTo>
                <a:cubicBezTo>
                  <a:pt x="53485" y="61474"/>
                  <a:pt x="52803" y="61565"/>
                  <a:pt x="52530" y="61565"/>
                </a:cubicBezTo>
                <a:cubicBezTo>
                  <a:pt x="52030" y="61565"/>
                  <a:pt x="48710" y="60564"/>
                  <a:pt x="46208" y="59700"/>
                </a:cubicBezTo>
                <a:cubicBezTo>
                  <a:pt x="43479" y="58699"/>
                  <a:pt x="38295" y="57289"/>
                  <a:pt x="36521" y="57017"/>
                </a:cubicBezTo>
                <a:cubicBezTo>
                  <a:pt x="35962" y="56910"/>
                  <a:pt x="35168" y="56866"/>
                  <a:pt x="34396" y="56866"/>
                </a:cubicBezTo>
                <a:cubicBezTo>
                  <a:pt x="33851" y="56866"/>
                  <a:pt x="33316" y="56888"/>
                  <a:pt x="32883" y="56926"/>
                </a:cubicBezTo>
                <a:cubicBezTo>
                  <a:pt x="32632" y="56948"/>
                  <a:pt x="32405" y="56960"/>
                  <a:pt x="32246" y="56960"/>
                </a:cubicBezTo>
                <a:cubicBezTo>
                  <a:pt x="32087" y="56960"/>
                  <a:pt x="31996" y="56948"/>
                  <a:pt x="32018" y="56926"/>
                </a:cubicBezTo>
                <a:cubicBezTo>
                  <a:pt x="32064" y="56880"/>
                  <a:pt x="32428" y="56698"/>
                  <a:pt x="32837" y="56471"/>
                </a:cubicBezTo>
                <a:cubicBezTo>
                  <a:pt x="33519" y="56107"/>
                  <a:pt x="33747" y="56062"/>
                  <a:pt x="35066" y="56062"/>
                </a:cubicBezTo>
                <a:cubicBezTo>
                  <a:pt x="35376" y="56051"/>
                  <a:pt x="35659" y="56044"/>
                  <a:pt x="35931" y="56044"/>
                </a:cubicBezTo>
                <a:cubicBezTo>
                  <a:pt x="38059" y="56044"/>
                  <a:pt x="39562" y="56494"/>
                  <a:pt x="48391" y="59518"/>
                </a:cubicBezTo>
                <a:cubicBezTo>
                  <a:pt x="49896" y="60041"/>
                  <a:pt x="50554" y="60235"/>
                  <a:pt x="50787" y="60235"/>
                </a:cubicBezTo>
                <a:cubicBezTo>
                  <a:pt x="50879" y="60235"/>
                  <a:pt x="50905" y="60206"/>
                  <a:pt x="50893" y="60155"/>
                </a:cubicBezTo>
                <a:cubicBezTo>
                  <a:pt x="50893" y="60155"/>
                  <a:pt x="50119" y="59836"/>
                  <a:pt x="49164" y="59518"/>
                </a:cubicBezTo>
                <a:cubicBezTo>
                  <a:pt x="48255" y="59200"/>
                  <a:pt x="45981" y="58472"/>
                  <a:pt x="44162" y="57835"/>
                </a:cubicBezTo>
                <a:cubicBezTo>
                  <a:pt x="39136" y="56132"/>
                  <a:pt x="37700" y="55784"/>
                  <a:pt x="35745" y="55784"/>
                </a:cubicBezTo>
                <a:cubicBezTo>
                  <a:pt x="35613" y="55784"/>
                  <a:pt x="35477" y="55786"/>
                  <a:pt x="35339" y="55789"/>
                </a:cubicBezTo>
                <a:cubicBezTo>
                  <a:pt x="34975" y="55811"/>
                  <a:pt x="34668" y="55823"/>
                  <a:pt x="34452" y="55823"/>
                </a:cubicBezTo>
                <a:cubicBezTo>
                  <a:pt x="34236" y="55823"/>
                  <a:pt x="34111" y="55811"/>
                  <a:pt x="34111" y="55789"/>
                </a:cubicBezTo>
                <a:cubicBezTo>
                  <a:pt x="34156" y="55743"/>
                  <a:pt x="34429" y="55607"/>
                  <a:pt x="34702" y="55470"/>
                </a:cubicBezTo>
                <a:cubicBezTo>
                  <a:pt x="35042" y="55337"/>
                  <a:pt x="35508" y="55271"/>
                  <a:pt x="36082" y="55271"/>
                </a:cubicBezTo>
                <a:cubicBezTo>
                  <a:pt x="37658" y="55271"/>
                  <a:pt x="40042" y="55765"/>
                  <a:pt x="42843" y="56698"/>
                </a:cubicBezTo>
                <a:cubicBezTo>
                  <a:pt x="43863" y="57048"/>
                  <a:pt x="44435" y="57211"/>
                  <a:pt x="44618" y="57211"/>
                </a:cubicBezTo>
                <a:cubicBezTo>
                  <a:pt x="44721" y="57211"/>
                  <a:pt x="44702" y="57160"/>
                  <a:pt x="44571" y="57062"/>
                </a:cubicBezTo>
                <a:cubicBezTo>
                  <a:pt x="44344" y="56880"/>
                  <a:pt x="41160" y="55880"/>
                  <a:pt x="40023" y="55607"/>
                </a:cubicBezTo>
                <a:cubicBezTo>
                  <a:pt x="38840" y="55334"/>
                  <a:pt x="37112" y="55106"/>
                  <a:pt x="36339" y="55061"/>
                </a:cubicBezTo>
                <a:cubicBezTo>
                  <a:pt x="36021" y="55061"/>
                  <a:pt x="35748" y="55016"/>
                  <a:pt x="35748" y="55016"/>
                </a:cubicBezTo>
                <a:cubicBezTo>
                  <a:pt x="35748" y="54970"/>
                  <a:pt x="36021" y="54834"/>
                  <a:pt x="36385" y="54652"/>
                </a:cubicBezTo>
                <a:cubicBezTo>
                  <a:pt x="36694" y="54509"/>
                  <a:pt x="36854" y="54441"/>
                  <a:pt x="37228" y="54441"/>
                </a:cubicBezTo>
                <a:cubicBezTo>
                  <a:pt x="37570" y="54441"/>
                  <a:pt x="38091" y="54498"/>
                  <a:pt x="39068" y="54606"/>
                </a:cubicBezTo>
                <a:cubicBezTo>
                  <a:pt x="39966" y="54718"/>
                  <a:pt x="40772" y="54800"/>
                  <a:pt x="41054" y="54800"/>
                </a:cubicBezTo>
                <a:cubicBezTo>
                  <a:pt x="41115" y="54800"/>
                  <a:pt x="41152" y="54796"/>
                  <a:pt x="41160" y="54788"/>
                </a:cubicBezTo>
                <a:cubicBezTo>
                  <a:pt x="41160" y="54743"/>
                  <a:pt x="41114" y="54697"/>
                  <a:pt x="41024" y="54652"/>
                </a:cubicBezTo>
                <a:cubicBezTo>
                  <a:pt x="40796" y="54606"/>
                  <a:pt x="38022" y="54242"/>
                  <a:pt x="37613" y="54242"/>
                </a:cubicBezTo>
                <a:cubicBezTo>
                  <a:pt x="37294" y="54197"/>
                  <a:pt x="37294" y="54197"/>
                  <a:pt x="37749" y="53969"/>
                </a:cubicBezTo>
                <a:cubicBezTo>
                  <a:pt x="37898" y="53880"/>
                  <a:pt x="38381" y="53840"/>
                  <a:pt x="39055" y="53840"/>
                </a:cubicBezTo>
                <a:close/>
                <a:moveTo>
                  <a:pt x="27803" y="60184"/>
                </a:moveTo>
                <a:cubicBezTo>
                  <a:pt x="28779" y="60184"/>
                  <a:pt x="32426" y="60844"/>
                  <a:pt x="34429" y="61428"/>
                </a:cubicBezTo>
                <a:cubicBezTo>
                  <a:pt x="35501" y="61726"/>
                  <a:pt x="36007" y="61907"/>
                  <a:pt x="35821" y="61907"/>
                </a:cubicBezTo>
                <a:cubicBezTo>
                  <a:pt x="35723" y="61907"/>
                  <a:pt x="35432" y="61856"/>
                  <a:pt x="34929" y="61747"/>
                </a:cubicBezTo>
                <a:cubicBezTo>
                  <a:pt x="32246" y="61064"/>
                  <a:pt x="30290" y="60791"/>
                  <a:pt x="28426" y="60746"/>
                </a:cubicBezTo>
                <a:lnTo>
                  <a:pt x="26970" y="60700"/>
                </a:lnTo>
                <a:lnTo>
                  <a:pt x="27198" y="60473"/>
                </a:lnTo>
                <a:cubicBezTo>
                  <a:pt x="27334" y="60337"/>
                  <a:pt x="27516" y="60200"/>
                  <a:pt x="27607" y="60200"/>
                </a:cubicBezTo>
                <a:cubicBezTo>
                  <a:pt x="27648" y="60189"/>
                  <a:pt x="27715" y="60184"/>
                  <a:pt x="27803" y="60184"/>
                </a:cubicBezTo>
                <a:close/>
                <a:moveTo>
                  <a:pt x="28777" y="59189"/>
                </a:moveTo>
                <a:cubicBezTo>
                  <a:pt x="29452" y="59189"/>
                  <a:pt x="32353" y="59635"/>
                  <a:pt x="33565" y="59927"/>
                </a:cubicBezTo>
                <a:cubicBezTo>
                  <a:pt x="35066" y="60337"/>
                  <a:pt x="36885" y="60882"/>
                  <a:pt x="38750" y="61565"/>
                </a:cubicBezTo>
                <a:cubicBezTo>
                  <a:pt x="40114" y="62110"/>
                  <a:pt x="40478" y="62247"/>
                  <a:pt x="40114" y="62247"/>
                </a:cubicBezTo>
                <a:cubicBezTo>
                  <a:pt x="39977" y="62201"/>
                  <a:pt x="38386" y="61747"/>
                  <a:pt x="36566" y="61201"/>
                </a:cubicBezTo>
                <a:cubicBezTo>
                  <a:pt x="32473" y="59927"/>
                  <a:pt x="30927" y="59563"/>
                  <a:pt x="29517" y="59518"/>
                </a:cubicBezTo>
                <a:cubicBezTo>
                  <a:pt x="28517" y="59473"/>
                  <a:pt x="28244" y="59382"/>
                  <a:pt x="28653" y="59200"/>
                </a:cubicBezTo>
                <a:cubicBezTo>
                  <a:pt x="28675" y="59192"/>
                  <a:pt x="28717" y="59189"/>
                  <a:pt x="28777" y="59189"/>
                </a:cubicBezTo>
                <a:close/>
                <a:moveTo>
                  <a:pt x="29484" y="58643"/>
                </a:moveTo>
                <a:cubicBezTo>
                  <a:pt x="30309" y="58643"/>
                  <a:pt x="34831" y="59741"/>
                  <a:pt x="37112" y="60473"/>
                </a:cubicBezTo>
                <a:cubicBezTo>
                  <a:pt x="38750" y="61019"/>
                  <a:pt x="41569" y="62110"/>
                  <a:pt x="41842" y="62292"/>
                </a:cubicBezTo>
                <a:cubicBezTo>
                  <a:pt x="42024" y="62429"/>
                  <a:pt x="42024" y="62429"/>
                  <a:pt x="41751" y="62429"/>
                </a:cubicBezTo>
                <a:cubicBezTo>
                  <a:pt x="41478" y="62429"/>
                  <a:pt x="41296" y="62383"/>
                  <a:pt x="39250" y="61565"/>
                </a:cubicBezTo>
                <a:cubicBezTo>
                  <a:pt x="36157" y="60337"/>
                  <a:pt x="32746" y="59382"/>
                  <a:pt x="30336" y="59109"/>
                </a:cubicBezTo>
                <a:cubicBezTo>
                  <a:pt x="29108" y="58972"/>
                  <a:pt x="28835" y="58836"/>
                  <a:pt x="29381" y="58654"/>
                </a:cubicBezTo>
                <a:cubicBezTo>
                  <a:pt x="29403" y="58647"/>
                  <a:pt x="29437" y="58643"/>
                  <a:pt x="29484" y="58643"/>
                </a:cubicBezTo>
                <a:close/>
                <a:moveTo>
                  <a:pt x="30132" y="58366"/>
                </a:moveTo>
                <a:cubicBezTo>
                  <a:pt x="31021" y="58366"/>
                  <a:pt x="34631" y="59111"/>
                  <a:pt x="36566" y="59700"/>
                </a:cubicBezTo>
                <a:cubicBezTo>
                  <a:pt x="38477" y="60291"/>
                  <a:pt x="42661" y="61974"/>
                  <a:pt x="43297" y="62383"/>
                </a:cubicBezTo>
                <a:lnTo>
                  <a:pt x="43525" y="62520"/>
                </a:lnTo>
                <a:lnTo>
                  <a:pt x="43252" y="62520"/>
                </a:lnTo>
                <a:cubicBezTo>
                  <a:pt x="43070" y="62520"/>
                  <a:pt x="42524" y="62338"/>
                  <a:pt x="41979" y="62110"/>
                </a:cubicBezTo>
                <a:cubicBezTo>
                  <a:pt x="38886" y="60746"/>
                  <a:pt x="35429" y="59654"/>
                  <a:pt x="31973" y="58927"/>
                </a:cubicBezTo>
                <a:cubicBezTo>
                  <a:pt x="30791" y="58654"/>
                  <a:pt x="29835" y="58426"/>
                  <a:pt x="29972" y="58381"/>
                </a:cubicBezTo>
                <a:cubicBezTo>
                  <a:pt x="30006" y="58371"/>
                  <a:pt x="30060" y="58366"/>
                  <a:pt x="30132" y="58366"/>
                </a:cubicBezTo>
                <a:close/>
                <a:moveTo>
                  <a:pt x="34359" y="57436"/>
                </a:moveTo>
                <a:cubicBezTo>
                  <a:pt x="35254" y="57436"/>
                  <a:pt x="36159" y="57503"/>
                  <a:pt x="36885" y="57653"/>
                </a:cubicBezTo>
                <a:cubicBezTo>
                  <a:pt x="38886" y="58017"/>
                  <a:pt x="43570" y="59336"/>
                  <a:pt x="46527" y="60337"/>
                </a:cubicBezTo>
                <a:cubicBezTo>
                  <a:pt x="47527" y="60700"/>
                  <a:pt x="48892" y="61110"/>
                  <a:pt x="49528" y="61292"/>
                </a:cubicBezTo>
                <a:cubicBezTo>
                  <a:pt x="50938" y="61656"/>
                  <a:pt x="50847" y="61610"/>
                  <a:pt x="50711" y="61656"/>
                </a:cubicBezTo>
                <a:cubicBezTo>
                  <a:pt x="50665" y="61701"/>
                  <a:pt x="50301" y="61701"/>
                  <a:pt x="49892" y="61701"/>
                </a:cubicBezTo>
                <a:cubicBezTo>
                  <a:pt x="49073" y="61701"/>
                  <a:pt x="48755" y="61883"/>
                  <a:pt x="48892" y="62201"/>
                </a:cubicBezTo>
                <a:cubicBezTo>
                  <a:pt x="48937" y="62338"/>
                  <a:pt x="48937" y="62383"/>
                  <a:pt x="48801" y="62383"/>
                </a:cubicBezTo>
                <a:cubicBezTo>
                  <a:pt x="48710" y="62383"/>
                  <a:pt x="47527" y="61974"/>
                  <a:pt x="46163" y="61428"/>
                </a:cubicBezTo>
                <a:cubicBezTo>
                  <a:pt x="44905" y="60951"/>
                  <a:pt x="43730" y="60515"/>
                  <a:pt x="43505" y="60515"/>
                </a:cubicBezTo>
                <a:cubicBezTo>
                  <a:pt x="43494" y="60515"/>
                  <a:pt x="43486" y="60516"/>
                  <a:pt x="43479" y="60519"/>
                </a:cubicBezTo>
                <a:cubicBezTo>
                  <a:pt x="43252" y="60519"/>
                  <a:pt x="43252" y="60519"/>
                  <a:pt x="43479" y="60610"/>
                </a:cubicBezTo>
                <a:cubicBezTo>
                  <a:pt x="43616" y="60700"/>
                  <a:pt x="44662" y="61110"/>
                  <a:pt x="45799" y="61519"/>
                </a:cubicBezTo>
                <a:cubicBezTo>
                  <a:pt x="46936" y="61974"/>
                  <a:pt x="47891" y="62383"/>
                  <a:pt x="47936" y="62429"/>
                </a:cubicBezTo>
                <a:cubicBezTo>
                  <a:pt x="48027" y="62520"/>
                  <a:pt x="46754" y="62611"/>
                  <a:pt x="45390" y="62611"/>
                </a:cubicBezTo>
                <a:lnTo>
                  <a:pt x="44298" y="62611"/>
                </a:lnTo>
                <a:lnTo>
                  <a:pt x="42752" y="61883"/>
                </a:lnTo>
                <a:cubicBezTo>
                  <a:pt x="38659" y="60018"/>
                  <a:pt x="35066" y="58881"/>
                  <a:pt x="31518" y="58336"/>
                </a:cubicBezTo>
                <a:cubicBezTo>
                  <a:pt x="30745" y="58245"/>
                  <a:pt x="30108" y="58154"/>
                  <a:pt x="30154" y="58108"/>
                </a:cubicBezTo>
                <a:cubicBezTo>
                  <a:pt x="30207" y="58002"/>
                  <a:pt x="30385" y="57957"/>
                  <a:pt x="30652" y="57957"/>
                </a:cubicBezTo>
                <a:cubicBezTo>
                  <a:pt x="30840" y="57957"/>
                  <a:pt x="31073" y="57979"/>
                  <a:pt x="31336" y="58017"/>
                </a:cubicBezTo>
                <a:cubicBezTo>
                  <a:pt x="35930" y="58836"/>
                  <a:pt x="40250" y="60109"/>
                  <a:pt x="43798" y="61747"/>
                </a:cubicBezTo>
                <a:cubicBezTo>
                  <a:pt x="44287" y="61950"/>
                  <a:pt x="44702" y="62117"/>
                  <a:pt x="44784" y="62117"/>
                </a:cubicBezTo>
                <a:cubicBezTo>
                  <a:pt x="44793" y="62117"/>
                  <a:pt x="44798" y="62115"/>
                  <a:pt x="44798" y="62110"/>
                </a:cubicBezTo>
                <a:cubicBezTo>
                  <a:pt x="44889" y="61974"/>
                  <a:pt x="44571" y="61792"/>
                  <a:pt x="42797" y="61064"/>
                </a:cubicBezTo>
                <a:cubicBezTo>
                  <a:pt x="39750" y="59745"/>
                  <a:pt x="36748" y="58836"/>
                  <a:pt x="33019" y="58108"/>
                </a:cubicBezTo>
                <a:lnTo>
                  <a:pt x="31154" y="57744"/>
                </a:lnTo>
                <a:lnTo>
                  <a:pt x="32291" y="57562"/>
                </a:lnTo>
                <a:cubicBezTo>
                  <a:pt x="32905" y="57481"/>
                  <a:pt x="33628" y="57436"/>
                  <a:pt x="34359" y="57436"/>
                </a:cubicBezTo>
                <a:close/>
                <a:moveTo>
                  <a:pt x="28647" y="59853"/>
                </a:moveTo>
                <a:cubicBezTo>
                  <a:pt x="29286" y="59853"/>
                  <a:pt x="30571" y="59967"/>
                  <a:pt x="31245" y="60109"/>
                </a:cubicBezTo>
                <a:cubicBezTo>
                  <a:pt x="32200" y="60337"/>
                  <a:pt x="38568" y="62201"/>
                  <a:pt x="38795" y="62338"/>
                </a:cubicBezTo>
                <a:cubicBezTo>
                  <a:pt x="38840" y="62383"/>
                  <a:pt x="38886" y="62520"/>
                  <a:pt x="38840" y="62611"/>
                </a:cubicBezTo>
                <a:cubicBezTo>
                  <a:pt x="38820" y="62692"/>
                  <a:pt x="38781" y="62737"/>
                  <a:pt x="38703" y="62737"/>
                </a:cubicBezTo>
                <a:cubicBezTo>
                  <a:pt x="38608" y="62737"/>
                  <a:pt x="38454" y="62670"/>
                  <a:pt x="38204" y="62520"/>
                </a:cubicBezTo>
                <a:cubicBezTo>
                  <a:pt x="36839" y="61792"/>
                  <a:pt x="32746" y="60655"/>
                  <a:pt x="29835" y="60200"/>
                </a:cubicBezTo>
                <a:cubicBezTo>
                  <a:pt x="28926" y="60064"/>
                  <a:pt x="28244" y="59927"/>
                  <a:pt x="28289" y="59882"/>
                </a:cubicBezTo>
                <a:cubicBezTo>
                  <a:pt x="28339" y="59862"/>
                  <a:pt x="28468" y="59853"/>
                  <a:pt x="28647" y="59853"/>
                </a:cubicBezTo>
                <a:close/>
                <a:moveTo>
                  <a:pt x="10458" y="1"/>
                </a:moveTo>
                <a:cubicBezTo>
                  <a:pt x="10408" y="1"/>
                  <a:pt x="10362" y="12"/>
                  <a:pt x="10325" y="30"/>
                </a:cubicBezTo>
                <a:cubicBezTo>
                  <a:pt x="10006" y="258"/>
                  <a:pt x="6959" y="5488"/>
                  <a:pt x="6231" y="7080"/>
                </a:cubicBezTo>
                <a:cubicBezTo>
                  <a:pt x="5777" y="8080"/>
                  <a:pt x="5595" y="8399"/>
                  <a:pt x="5458" y="8444"/>
                </a:cubicBezTo>
                <a:cubicBezTo>
                  <a:pt x="5140" y="8581"/>
                  <a:pt x="4594" y="10081"/>
                  <a:pt x="4003" y="12401"/>
                </a:cubicBezTo>
                <a:cubicBezTo>
                  <a:pt x="3730" y="13356"/>
                  <a:pt x="3412" y="14584"/>
                  <a:pt x="3275" y="15084"/>
                </a:cubicBezTo>
                <a:lnTo>
                  <a:pt x="3002" y="15994"/>
                </a:lnTo>
                <a:lnTo>
                  <a:pt x="2775" y="15494"/>
                </a:lnTo>
                <a:cubicBezTo>
                  <a:pt x="2638" y="15175"/>
                  <a:pt x="2457" y="14948"/>
                  <a:pt x="2275" y="14857"/>
                </a:cubicBezTo>
                <a:cubicBezTo>
                  <a:pt x="2188" y="14805"/>
                  <a:pt x="2128" y="14773"/>
                  <a:pt x="2074" y="14773"/>
                </a:cubicBezTo>
                <a:cubicBezTo>
                  <a:pt x="1986" y="14773"/>
                  <a:pt x="1915" y="14859"/>
                  <a:pt x="1774" y="15084"/>
                </a:cubicBezTo>
                <a:cubicBezTo>
                  <a:pt x="1320" y="15766"/>
                  <a:pt x="956" y="18268"/>
                  <a:pt x="865" y="21770"/>
                </a:cubicBezTo>
                <a:cubicBezTo>
                  <a:pt x="819" y="22952"/>
                  <a:pt x="774" y="23043"/>
                  <a:pt x="501" y="23271"/>
                </a:cubicBezTo>
                <a:cubicBezTo>
                  <a:pt x="1" y="23634"/>
                  <a:pt x="1" y="24135"/>
                  <a:pt x="683" y="25908"/>
                </a:cubicBezTo>
                <a:cubicBezTo>
                  <a:pt x="1183" y="27136"/>
                  <a:pt x="1501" y="27773"/>
                  <a:pt x="2320" y="29138"/>
                </a:cubicBezTo>
                <a:lnTo>
                  <a:pt x="2911" y="30093"/>
                </a:lnTo>
                <a:lnTo>
                  <a:pt x="2502" y="30229"/>
                </a:lnTo>
                <a:cubicBezTo>
                  <a:pt x="2275" y="30320"/>
                  <a:pt x="2002" y="30456"/>
                  <a:pt x="1956" y="30547"/>
                </a:cubicBezTo>
                <a:cubicBezTo>
                  <a:pt x="1774" y="30911"/>
                  <a:pt x="2275" y="31639"/>
                  <a:pt x="3594" y="32912"/>
                </a:cubicBezTo>
                <a:cubicBezTo>
                  <a:pt x="4640" y="33958"/>
                  <a:pt x="8233" y="37187"/>
                  <a:pt x="8824" y="37597"/>
                </a:cubicBezTo>
                <a:cubicBezTo>
                  <a:pt x="9006" y="37718"/>
                  <a:pt x="8965" y="37779"/>
                  <a:pt x="8595" y="37779"/>
                </a:cubicBezTo>
                <a:cubicBezTo>
                  <a:pt x="8409" y="37779"/>
                  <a:pt x="8142" y="37764"/>
                  <a:pt x="7778" y="37733"/>
                </a:cubicBezTo>
                <a:cubicBezTo>
                  <a:pt x="7614" y="37717"/>
                  <a:pt x="7468" y="37708"/>
                  <a:pt x="7337" y="37708"/>
                </a:cubicBezTo>
                <a:cubicBezTo>
                  <a:pt x="6373" y="37708"/>
                  <a:pt x="6278" y="38169"/>
                  <a:pt x="6959" y="39370"/>
                </a:cubicBezTo>
                <a:cubicBezTo>
                  <a:pt x="7505" y="40371"/>
                  <a:pt x="8005" y="40962"/>
                  <a:pt x="9324" y="42099"/>
                </a:cubicBezTo>
                <a:cubicBezTo>
                  <a:pt x="11962" y="44464"/>
                  <a:pt x="11962" y="44464"/>
                  <a:pt x="11734" y="44555"/>
                </a:cubicBezTo>
                <a:cubicBezTo>
                  <a:pt x="11280" y="44692"/>
                  <a:pt x="11143" y="45010"/>
                  <a:pt x="11371" y="45419"/>
                </a:cubicBezTo>
                <a:cubicBezTo>
                  <a:pt x="11507" y="45738"/>
                  <a:pt x="11780" y="45920"/>
                  <a:pt x="13736" y="47284"/>
                </a:cubicBezTo>
                <a:lnTo>
                  <a:pt x="15919" y="48785"/>
                </a:lnTo>
                <a:lnTo>
                  <a:pt x="15600" y="48967"/>
                </a:lnTo>
                <a:cubicBezTo>
                  <a:pt x="15418" y="49058"/>
                  <a:pt x="15236" y="49194"/>
                  <a:pt x="15145" y="49285"/>
                </a:cubicBezTo>
                <a:cubicBezTo>
                  <a:pt x="14918" y="49649"/>
                  <a:pt x="15100" y="49831"/>
                  <a:pt x="16464" y="50922"/>
                </a:cubicBezTo>
                <a:cubicBezTo>
                  <a:pt x="18693" y="52651"/>
                  <a:pt x="19602" y="53697"/>
                  <a:pt x="21194" y="56289"/>
                </a:cubicBezTo>
                <a:cubicBezTo>
                  <a:pt x="22286" y="58154"/>
                  <a:pt x="22695" y="59154"/>
                  <a:pt x="23013" y="60837"/>
                </a:cubicBezTo>
                <a:lnTo>
                  <a:pt x="23241" y="62110"/>
                </a:lnTo>
                <a:lnTo>
                  <a:pt x="22786" y="62156"/>
                </a:lnTo>
                <a:cubicBezTo>
                  <a:pt x="21967" y="62247"/>
                  <a:pt x="21422" y="62702"/>
                  <a:pt x="21285" y="63429"/>
                </a:cubicBezTo>
                <a:cubicBezTo>
                  <a:pt x="21285" y="63611"/>
                  <a:pt x="21376" y="64111"/>
                  <a:pt x="21513" y="64566"/>
                </a:cubicBezTo>
                <a:cubicBezTo>
                  <a:pt x="21649" y="65021"/>
                  <a:pt x="21740" y="65521"/>
                  <a:pt x="21740" y="65794"/>
                </a:cubicBezTo>
                <a:cubicBezTo>
                  <a:pt x="21695" y="66022"/>
                  <a:pt x="21695" y="66294"/>
                  <a:pt x="21695" y="66385"/>
                </a:cubicBezTo>
                <a:cubicBezTo>
                  <a:pt x="21740" y="66476"/>
                  <a:pt x="21422" y="67431"/>
                  <a:pt x="21012" y="68523"/>
                </a:cubicBezTo>
                <a:cubicBezTo>
                  <a:pt x="19830" y="71434"/>
                  <a:pt x="19102" y="73480"/>
                  <a:pt x="19148" y="73708"/>
                </a:cubicBezTo>
                <a:cubicBezTo>
                  <a:pt x="19148" y="73844"/>
                  <a:pt x="19102" y="73981"/>
                  <a:pt x="19011" y="74026"/>
                </a:cubicBezTo>
                <a:cubicBezTo>
                  <a:pt x="18920" y="74117"/>
                  <a:pt x="18920" y="74208"/>
                  <a:pt x="18920" y="74299"/>
                </a:cubicBezTo>
                <a:cubicBezTo>
                  <a:pt x="18985" y="74429"/>
                  <a:pt x="19518" y="74536"/>
                  <a:pt x="19898" y="74536"/>
                </a:cubicBezTo>
                <a:cubicBezTo>
                  <a:pt x="20048" y="74536"/>
                  <a:pt x="20175" y="74520"/>
                  <a:pt x="20239" y="74481"/>
                </a:cubicBezTo>
                <a:cubicBezTo>
                  <a:pt x="20376" y="74390"/>
                  <a:pt x="20558" y="74299"/>
                  <a:pt x="20694" y="74253"/>
                </a:cubicBezTo>
                <a:cubicBezTo>
                  <a:pt x="20876" y="74208"/>
                  <a:pt x="20967" y="74026"/>
                  <a:pt x="21149" y="73344"/>
                </a:cubicBezTo>
                <a:cubicBezTo>
                  <a:pt x="21876" y="71024"/>
                  <a:pt x="22786" y="68978"/>
                  <a:pt x="24196" y="66658"/>
                </a:cubicBezTo>
                <a:cubicBezTo>
                  <a:pt x="24969" y="65385"/>
                  <a:pt x="25606" y="64202"/>
                  <a:pt x="26652" y="61974"/>
                </a:cubicBezTo>
                <a:cubicBezTo>
                  <a:pt x="26788" y="61701"/>
                  <a:pt x="26879" y="61656"/>
                  <a:pt x="27652" y="61610"/>
                </a:cubicBezTo>
                <a:cubicBezTo>
                  <a:pt x="28005" y="61587"/>
                  <a:pt x="28370" y="61575"/>
                  <a:pt x="28743" y="61575"/>
                </a:cubicBezTo>
                <a:cubicBezTo>
                  <a:pt x="29816" y="61575"/>
                  <a:pt x="30963" y="61669"/>
                  <a:pt x="32109" y="61837"/>
                </a:cubicBezTo>
                <a:cubicBezTo>
                  <a:pt x="33792" y="62065"/>
                  <a:pt x="34611" y="62247"/>
                  <a:pt x="37203" y="63065"/>
                </a:cubicBezTo>
                <a:cubicBezTo>
                  <a:pt x="38354" y="63408"/>
                  <a:pt x="38965" y="63580"/>
                  <a:pt x="39283" y="63580"/>
                </a:cubicBezTo>
                <a:cubicBezTo>
                  <a:pt x="39556" y="63580"/>
                  <a:pt x="39614" y="63454"/>
                  <a:pt x="39614" y="63202"/>
                </a:cubicBezTo>
                <a:cubicBezTo>
                  <a:pt x="39614" y="63008"/>
                  <a:pt x="39614" y="62952"/>
                  <a:pt x="39793" y="62952"/>
                </a:cubicBezTo>
                <a:cubicBezTo>
                  <a:pt x="39866" y="62952"/>
                  <a:pt x="39969" y="62961"/>
                  <a:pt x="40114" y="62974"/>
                </a:cubicBezTo>
                <a:cubicBezTo>
                  <a:pt x="40341" y="62974"/>
                  <a:pt x="40933" y="63020"/>
                  <a:pt x="41433" y="63065"/>
                </a:cubicBezTo>
                <a:cubicBezTo>
                  <a:pt x="41888" y="63156"/>
                  <a:pt x="42661" y="63202"/>
                  <a:pt x="43116" y="63202"/>
                </a:cubicBezTo>
                <a:cubicBezTo>
                  <a:pt x="43570" y="63247"/>
                  <a:pt x="44025" y="63293"/>
                  <a:pt x="44162" y="63338"/>
                </a:cubicBezTo>
                <a:cubicBezTo>
                  <a:pt x="44230" y="63361"/>
                  <a:pt x="44298" y="63372"/>
                  <a:pt x="44355" y="63372"/>
                </a:cubicBezTo>
                <a:cubicBezTo>
                  <a:pt x="44412" y="63372"/>
                  <a:pt x="44457" y="63361"/>
                  <a:pt x="44480" y="63338"/>
                </a:cubicBezTo>
                <a:cubicBezTo>
                  <a:pt x="44480" y="63293"/>
                  <a:pt x="44935" y="63293"/>
                  <a:pt x="45481" y="63293"/>
                </a:cubicBezTo>
                <a:cubicBezTo>
                  <a:pt x="45981" y="63293"/>
                  <a:pt x="47118" y="63247"/>
                  <a:pt x="48027" y="63156"/>
                </a:cubicBezTo>
                <a:cubicBezTo>
                  <a:pt x="48528" y="63111"/>
                  <a:pt x="48937" y="63088"/>
                  <a:pt x="49238" y="63088"/>
                </a:cubicBezTo>
                <a:cubicBezTo>
                  <a:pt x="49540" y="63088"/>
                  <a:pt x="49733" y="63111"/>
                  <a:pt x="49801" y="63156"/>
                </a:cubicBezTo>
                <a:cubicBezTo>
                  <a:pt x="49912" y="63193"/>
                  <a:pt x="50022" y="63260"/>
                  <a:pt x="50084" y="63260"/>
                </a:cubicBezTo>
                <a:cubicBezTo>
                  <a:pt x="50099" y="63260"/>
                  <a:pt x="50111" y="63256"/>
                  <a:pt x="50119" y="63247"/>
                </a:cubicBezTo>
                <a:cubicBezTo>
                  <a:pt x="50210" y="63202"/>
                  <a:pt x="50165" y="63111"/>
                  <a:pt x="50029" y="63020"/>
                </a:cubicBezTo>
                <a:cubicBezTo>
                  <a:pt x="49892" y="62929"/>
                  <a:pt x="49847" y="62838"/>
                  <a:pt x="49938" y="62838"/>
                </a:cubicBezTo>
                <a:cubicBezTo>
                  <a:pt x="49983" y="62793"/>
                  <a:pt x="50029" y="62656"/>
                  <a:pt x="50029" y="62565"/>
                </a:cubicBezTo>
                <a:cubicBezTo>
                  <a:pt x="50029" y="62383"/>
                  <a:pt x="50074" y="62338"/>
                  <a:pt x="50301" y="62338"/>
                </a:cubicBezTo>
                <a:cubicBezTo>
                  <a:pt x="51939" y="62338"/>
                  <a:pt x="55304" y="61837"/>
                  <a:pt x="55986" y="61519"/>
                </a:cubicBezTo>
                <a:cubicBezTo>
                  <a:pt x="56259" y="61383"/>
                  <a:pt x="56305" y="61019"/>
                  <a:pt x="56077" y="60837"/>
                </a:cubicBezTo>
                <a:cubicBezTo>
                  <a:pt x="55941" y="60746"/>
                  <a:pt x="55941" y="60700"/>
                  <a:pt x="56441" y="60519"/>
                </a:cubicBezTo>
                <a:cubicBezTo>
                  <a:pt x="56714" y="60428"/>
                  <a:pt x="57851" y="59927"/>
                  <a:pt x="58988" y="59427"/>
                </a:cubicBezTo>
                <a:cubicBezTo>
                  <a:pt x="62035" y="58017"/>
                  <a:pt x="62172" y="57926"/>
                  <a:pt x="62035" y="57562"/>
                </a:cubicBezTo>
                <a:cubicBezTo>
                  <a:pt x="61944" y="57426"/>
                  <a:pt x="61990" y="57380"/>
                  <a:pt x="62354" y="57153"/>
                </a:cubicBezTo>
                <a:cubicBezTo>
                  <a:pt x="62854" y="56926"/>
                  <a:pt x="63127" y="56607"/>
                  <a:pt x="62945" y="56471"/>
                </a:cubicBezTo>
                <a:cubicBezTo>
                  <a:pt x="62620" y="56268"/>
                  <a:pt x="63200" y="55813"/>
                  <a:pt x="63748" y="55813"/>
                </a:cubicBezTo>
                <a:cubicBezTo>
                  <a:pt x="63815" y="55813"/>
                  <a:pt x="63881" y="55819"/>
                  <a:pt x="63945" y="55834"/>
                </a:cubicBezTo>
                <a:cubicBezTo>
                  <a:pt x="63999" y="55847"/>
                  <a:pt x="64056" y="55853"/>
                  <a:pt x="64111" y="55853"/>
                </a:cubicBezTo>
                <a:cubicBezTo>
                  <a:pt x="64245" y="55853"/>
                  <a:pt x="64368" y="55821"/>
                  <a:pt x="64400" y="55789"/>
                </a:cubicBezTo>
                <a:cubicBezTo>
                  <a:pt x="64446" y="55743"/>
                  <a:pt x="64400" y="55698"/>
                  <a:pt x="64309" y="55652"/>
                </a:cubicBezTo>
                <a:cubicBezTo>
                  <a:pt x="64218" y="55652"/>
                  <a:pt x="64036" y="55607"/>
                  <a:pt x="63945" y="55561"/>
                </a:cubicBezTo>
                <a:cubicBezTo>
                  <a:pt x="63763" y="55516"/>
                  <a:pt x="64719" y="54970"/>
                  <a:pt x="66083" y="54333"/>
                </a:cubicBezTo>
                <a:cubicBezTo>
                  <a:pt x="67129" y="53879"/>
                  <a:pt x="67311" y="53560"/>
                  <a:pt x="66583" y="53469"/>
                </a:cubicBezTo>
                <a:cubicBezTo>
                  <a:pt x="66401" y="53424"/>
                  <a:pt x="66174" y="53378"/>
                  <a:pt x="66128" y="53333"/>
                </a:cubicBezTo>
                <a:cubicBezTo>
                  <a:pt x="66083" y="53333"/>
                  <a:pt x="66492" y="53105"/>
                  <a:pt x="67038" y="52832"/>
                </a:cubicBezTo>
                <a:cubicBezTo>
                  <a:pt x="68039" y="52423"/>
                  <a:pt x="71086" y="50558"/>
                  <a:pt x="71495" y="50149"/>
                </a:cubicBezTo>
                <a:cubicBezTo>
                  <a:pt x="71677" y="50013"/>
                  <a:pt x="71677" y="49922"/>
                  <a:pt x="71540" y="49785"/>
                </a:cubicBezTo>
                <a:lnTo>
                  <a:pt x="71404" y="49649"/>
                </a:lnTo>
                <a:lnTo>
                  <a:pt x="71904" y="49285"/>
                </a:lnTo>
                <a:cubicBezTo>
                  <a:pt x="72223" y="49058"/>
                  <a:pt x="72814" y="48557"/>
                  <a:pt x="73314" y="48148"/>
                </a:cubicBezTo>
                <a:cubicBezTo>
                  <a:pt x="74042" y="47511"/>
                  <a:pt x="74178" y="47375"/>
                  <a:pt x="74133" y="47193"/>
                </a:cubicBezTo>
                <a:cubicBezTo>
                  <a:pt x="74087" y="47011"/>
                  <a:pt x="74042" y="46966"/>
                  <a:pt x="73814" y="46920"/>
                </a:cubicBezTo>
                <a:cubicBezTo>
                  <a:pt x="73678" y="46920"/>
                  <a:pt x="73587" y="46875"/>
                  <a:pt x="73633" y="46829"/>
                </a:cubicBezTo>
                <a:cubicBezTo>
                  <a:pt x="73633" y="46829"/>
                  <a:pt x="74178" y="46420"/>
                  <a:pt x="74815" y="45920"/>
                </a:cubicBezTo>
                <a:cubicBezTo>
                  <a:pt x="75588" y="45374"/>
                  <a:pt x="76088" y="44919"/>
                  <a:pt x="76361" y="44555"/>
                </a:cubicBezTo>
                <a:lnTo>
                  <a:pt x="76725" y="44055"/>
                </a:lnTo>
                <a:lnTo>
                  <a:pt x="76407" y="43827"/>
                </a:lnTo>
                <a:lnTo>
                  <a:pt x="76043" y="43646"/>
                </a:lnTo>
                <a:lnTo>
                  <a:pt x="76771" y="43100"/>
                </a:lnTo>
                <a:cubicBezTo>
                  <a:pt x="77135" y="42827"/>
                  <a:pt x="77999" y="42099"/>
                  <a:pt x="78635" y="41508"/>
                </a:cubicBezTo>
                <a:cubicBezTo>
                  <a:pt x="80682" y="39689"/>
                  <a:pt x="80955" y="39325"/>
                  <a:pt x="80500" y="39007"/>
                </a:cubicBezTo>
                <a:cubicBezTo>
                  <a:pt x="80364" y="38961"/>
                  <a:pt x="79909" y="38825"/>
                  <a:pt x="79454" y="38688"/>
                </a:cubicBezTo>
                <a:cubicBezTo>
                  <a:pt x="78999" y="38597"/>
                  <a:pt x="77498" y="38279"/>
                  <a:pt x="76134" y="37915"/>
                </a:cubicBezTo>
                <a:cubicBezTo>
                  <a:pt x="72814" y="37142"/>
                  <a:pt x="70267" y="36733"/>
                  <a:pt x="67766" y="36596"/>
                </a:cubicBezTo>
                <a:cubicBezTo>
                  <a:pt x="65492" y="36505"/>
                  <a:pt x="65310" y="36460"/>
                  <a:pt x="65355" y="36187"/>
                </a:cubicBezTo>
                <a:cubicBezTo>
                  <a:pt x="65355" y="36050"/>
                  <a:pt x="65310" y="35914"/>
                  <a:pt x="65219" y="35869"/>
                </a:cubicBezTo>
                <a:cubicBezTo>
                  <a:pt x="65155" y="35826"/>
                  <a:pt x="64987" y="35807"/>
                  <a:pt x="64740" y="35807"/>
                </a:cubicBezTo>
                <a:cubicBezTo>
                  <a:pt x="63400" y="35807"/>
                  <a:pt x="59740" y="36377"/>
                  <a:pt x="57897" y="36915"/>
                </a:cubicBezTo>
                <a:lnTo>
                  <a:pt x="56487" y="37369"/>
                </a:lnTo>
                <a:lnTo>
                  <a:pt x="56532" y="36960"/>
                </a:lnTo>
                <a:cubicBezTo>
                  <a:pt x="56532" y="36596"/>
                  <a:pt x="56487" y="36551"/>
                  <a:pt x="56305" y="36551"/>
                </a:cubicBezTo>
                <a:cubicBezTo>
                  <a:pt x="56268" y="36545"/>
                  <a:pt x="56225" y="36543"/>
                  <a:pt x="56177" y="36543"/>
                </a:cubicBezTo>
                <a:cubicBezTo>
                  <a:pt x="55027" y="36543"/>
                  <a:pt x="50675" y="38067"/>
                  <a:pt x="47664" y="39507"/>
                </a:cubicBezTo>
                <a:cubicBezTo>
                  <a:pt x="47077" y="39800"/>
                  <a:pt x="46748" y="39930"/>
                  <a:pt x="46624" y="39930"/>
                </a:cubicBezTo>
                <a:cubicBezTo>
                  <a:pt x="46576" y="39930"/>
                  <a:pt x="46559" y="39909"/>
                  <a:pt x="46572" y="39871"/>
                </a:cubicBezTo>
                <a:cubicBezTo>
                  <a:pt x="46742" y="39497"/>
                  <a:pt x="46658" y="39225"/>
                  <a:pt x="46415" y="39225"/>
                </a:cubicBezTo>
                <a:cubicBezTo>
                  <a:pt x="46333" y="39225"/>
                  <a:pt x="46232" y="39256"/>
                  <a:pt x="46117" y="39325"/>
                </a:cubicBezTo>
                <a:cubicBezTo>
                  <a:pt x="45981" y="39416"/>
                  <a:pt x="44662" y="40189"/>
                  <a:pt x="43161" y="41008"/>
                </a:cubicBezTo>
                <a:cubicBezTo>
                  <a:pt x="40296" y="42645"/>
                  <a:pt x="39477" y="43191"/>
                  <a:pt x="37522" y="44874"/>
                </a:cubicBezTo>
                <a:lnTo>
                  <a:pt x="36248" y="45920"/>
                </a:lnTo>
                <a:lnTo>
                  <a:pt x="36248" y="45556"/>
                </a:lnTo>
                <a:lnTo>
                  <a:pt x="36248" y="45192"/>
                </a:lnTo>
                <a:lnTo>
                  <a:pt x="35930" y="45283"/>
                </a:lnTo>
                <a:cubicBezTo>
                  <a:pt x="35293" y="45419"/>
                  <a:pt x="33246" y="47420"/>
                  <a:pt x="31427" y="49740"/>
                </a:cubicBezTo>
                <a:cubicBezTo>
                  <a:pt x="30472" y="50922"/>
                  <a:pt x="29017" y="53105"/>
                  <a:pt x="28517" y="54151"/>
                </a:cubicBezTo>
                <a:lnTo>
                  <a:pt x="28289" y="54606"/>
                </a:lnTo>
                <a:lnTo>
                  <a:pt x="28380" y="53606"/>
                </a:lnTo>
                <a:cubicBezTo>
                  <a:pt x="28653" y="50377"/>
                  <a:pt x="28653" y="49649"/>
                  <a:pt x="28562" y="49285"/>
                </a:cubicBezTo>
                <a:cubicBezTo>
                  <a:pt x="28462" y="48884"/>
                  <a:pt x="28337" y="48728"/>
                  <a:pt x="28061" y="48728"/>
                </a:cubicBezTo>
                <a:cubicBezTo>
                  <a:pt x="27962" y="48728"/>
                  <a:pt x="27842" y="48749"/>
                  <a:pt x="27698" y="48785"/>
                </a:cubicBezTo>
                <a:lnTo>
                  <a:pt x="27198" y="48921"/>
                </a:lnTo>
                <a:lnTo>
                  <a:pt x="27380" y="47602"/>
                </a:lnTo>
                <a:cubicBezTo>
                  <a:pt x="27789" y="43827"/>
                  <a:pt x="27834" y="42918"/>
                  <a:pt x="27607" y="41417"/>
                </a:cubicBezTo>
                <a:cubicBezTo>
                  <a:pt x="27479" y="40649"/>
                  <a:pt x="27231" y="40321"/>
                  <a:pt x="26787" y="40321"/>
                </a:cubicBezTo>
                <a:cubicBezTo>
                  <a:pt x="26758" y="40321"/>
                  <a:pt x="26728" y="40323"/>
                  <a:pt x="26697" y="40326"/>
                </a:cubicBezTo>
                <a:cubicBezTo>
                  <a:pt x="26648" y="40334"/>
                  <a:pt x="26608" y="40345"/>
                  <a:pt x="26575" y="40345"/>
                </a:cubicBezTo>
                <a:cubicBezTo>
                  <a:pt x="26424" y="40345"/>
                  <a:pt x="26424" y="40114"/>
                  <a:pt x="26424" y="38324"/>
                </a:cubicBezTo>
                <a:cubicBezTo>
                  <a:pt x="26424" y="35914"/>
                  <a:pt x="25970" y="33458"/>
                  <a:pt x="25106" y="31184"/>
                </a:cubicBezTo>
                <a:cubicBezTo>
                  <a:pt x="24787" y="30365"/>
                  <a:pt x="24651" y="30093"/>
                  <a:pt x="24423" y="29956"/>
                </a:cubicBezTo>
                <a:cubicBezTo>
                  <a:pt x="24324" y="29897"/>
                  <a:pt x="24251" y="29863"/>
                  <a:pt x="24177" y="29863"/>
                </a:cubicBezTo>
                <a:cubicBezTo>
                  <a:pt x="24082" y="29863"/>
                  <a:pt x="23986" y="29919"/>
                  <a:pt x="23832" y="30047"/>
                </a:cubicBezTo>
                <a:cubicBezTo>
                  <a:pt x="23721" y="30121"/>
                  <a:pt x="23579" y="30196"/>
                  <a:pt x="23531" y="30196"/>
                </a:cubicBezTo>
                <a:cubicBezTo>
                  <a:pt x="23520" y="30196"/>
                  <a:pt x="23514" y="30192"/>
                  <a:pt x="23514" y="30184"/>
                </a:cubicBezTo>
                <a:cubicBezTo>
                  <a:pt x="23468" y="30184"/>
                  <a:pt x="23377" y="29774"/>
                  <a:pt x="23332" y="29228"/>
                </a:cubicBezTo>
                <a:cubicBezTo>
                  <a:pt x="23195" y="28001"/>
                  <a:pt x="22149" y="23134"/>
                  <a:pt x="21786" y="22179"/>
                </a:cubicBezTo>
                <a:cubicBezTo>
                  <a:pt x="21473" y="21336"/>
                  <a:pt x="21139" y="20921"/>
                  <a:pt x="20769" y="20921"/>
                </a:cubicBezTo>
                <a:cubicBezTo>
                  <a:pt x="20601" y="20921"/>
                  <a:pt x="20424" y="21008"/>
                  <a:pt x="20239" y="21179"/>
                </a:cubicBezTo>
                <a:cubicBezTo>
                  <a:pt x="20137" y="21266"/>
                  <a:pt x="20072" y="21335"/>
                  <a:pt x="20017" y="21335"/>
                </a:cubicBezTo>
                <a:cubicBezTo>
                  <a:pt x="19903" y="21335"/>
                  <a:pt x="19834" y="21030"/>
                  <a:pt x="19557" y="19951"/>
                </a:cubicBezTo>
                <a:cubicBezTo>
                  <a:pt x="19148" y="18632"/>
                  <a:pt x="18056" y="15948"/>
                  <a:pt x="17738" y="15766"/>
                </a:cubicBezTo>
                <a:cubicBezTo>
                  <a:pt x="17671" y="15700"/>
                  <a:pt x="17556" y="15658"/>
                  <a:pt x="17445" y="15658"/>
                </a:cubicBezTo>
                <a:cubicBezTo>
                  <a:pt x="17405" y="15658"/>
                  <a:pt x="17365" y="15663"/>
                  <a:pt x="17328" y="15676"/>
                </a:cubicBezTo>
                <a:cubicBezTo>
                  <a:pt x="17316" y="15680"/>
                  <a:pt x="17304" y="15682"/>
                  <a:pt x="17292" y="15682"/>
                </a:cubicBezTo>
                <a:cubicBezTo>
                  <a:pt x="17174" y="15682"/>
                  <a:pt x="17076" y="15456"/>
                  <a:pt x="16828" y="14629"/>
                </a:cubicBezTo>
                <a:cubicBezTo>
                  <a:pt x="16101" y="12219"/>
                  <a:pt x="15236" y="10309"/>
                  <a:pt x="14054" y="8490"/>
                </a:cubicBezTo>
                <a:cubicBezTo>
                  <a:pt x="13736" y="7989"/>
                  <a:pt x="13144" y="6943"/>
                  <a:pt x="12735" y="6125"/>
                </a:cubicBezTo>
                <a:cubicBezTo>
                  <a:pt x="11962" y="4578"/>
                  <a:pt x="10643" y="1486"/>
                  <a:pt x="10643" y="1213"/>
                </a:cubicBezTo>
                <a:cubicBezTo>
                  <a:pt x="10688" y="1122"/>
                  <a:pt x="10734" y="895"/>
                  <a:pt x="10779" y="667"/>
                </a:cubicBezTo>
                <a:cubicBezTo>
                  <a:pt x="10870" y="303"/>
                  <a:pt x="10825" y="212"/>
                  <a:pt x="10688" y="76"/>
                </a:cubicBezTo>
                <a:cubicBezTo>
                  <a:pt x="10609" y="23"/>
                  <a:pt x="10529" y="1"/>
                  <a:pt x="10458" y="1"/>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627525" y="1321650"/>
            <a:ext cx="5715000" cy="2111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6500"/>
              <a:buNone/>
              <a:defRPr sz="5800">
                <a:solidFill>
                  <a:schemeClr val="accent3"/>
                </a:solidFill>
              </a:defRPr>
            </a:lvl1pPr>
            <a:lvl2pPr lvl="1"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2pPr>
            <a:lvl3pPr lvl="2"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3pPr>
            <a:lvl4pPr lvl="3"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4pPr>
            <a:lvl5pPr lvl="4"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5pPr>
            <a:lvl6pPr lvl="5"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6pPr>
            <a:lvl7pPr lvl="6"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7pPr>
            <a:lvl8pPr lvl="7"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8pPr>
            <a:lvl9pPr lvl="8" rtl="0">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9pPr>
          </a:lstStyle>
          <a:p>
            <a:endParaRPr/>
          </a:p>
        </p:txBody>
      </p:sp>
      <p:sp>
        <p:nvSpPr>
          <p:cNvPr id="11" name="Google Shape;11;p2"/>
          <p:cNvSpPr txBox="1">
            <a:spLocks noGrp="1"/>
          </p:cNvSpPr>
          <p:nvPr>
            <p:ph type="subTitle" idx="1"/>
          </p:nvPr>
        </p:nvSpPr>
        <p:spPr>
          <a:xfrm>
            <a:off x="627525" y="3468150"/>
            <a:ext cx="4506900" cy="50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600">
                <a:solidFill>
                  <a:schemeClr val="accent3"/>
                </a:solidFill>
                <a:latin typeface="Work Sans"/>
                <a:ea typeface="Work Sans"/>
                <a:cs typeface="Work Sans"/>
                <a:sym typeface="Work Sans"/>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6">
    <p:bg>
      <p:bgPr>
        <a:solidFill>
          <a:schemeClr val="accent2"/>
        </a:solidFill>
        <a:effectLst/>
      </p:bgPr>
    </p:bg>
    <p:spTree>
      <p:nvGrpSpPr>
        <p:cNvPr id="1" name="Shape 210"/>
        <p:cNvGrpSpPr/>
        <p:nvPr/>
      </p:nvGrpSpPr>
      <p:grpSpPr>
        <a:xfrm>
          <a:off x="0" y="0"/>
          <a:ext cx="0" cy="0"/>
          <a:chOff x="0" y="0"/>
          <a:chExt cx="0" cy="0"/>
        </a:xfrm>
      </p:grpSpPr>
      <p:sp>
        <p:nvSpPr>
          <p:cNvPr id="211" name="Google Shape;211;p24"/>
          <p:cNvSpPr/>
          <p:nvPr/>
        </p:nvSpPr>
        <p:spPr>
          <a:xfrm flipH="1">
            <a:off x="2606875" y="1351024"/>
            <a:ext cx="6345398" cy="3563381"/>
          </a:xfrm>
          <a:custGeom>
            <a:avLst/>
            <a:gdLst/>
            <a:ahLst/>
            <a:cxnLst/>
            <a:rect l="l" t="t" r="r" b="b"/>
            <a:pathLst>
              <a:path w="89460" h="50238" extrusionOk="0">
                <a:moveTo>
                  <a:pt x="84306" y="7011"/>
                </a:moveTo>
                <a:cubicBezTo>
                  <a:pt x="84547" y="7011"/>
                  <a:pt x="84680" y="7113"/>
                  <a:pt x="84866" y="7299"/>
                </a:cubicBezTo>
                <a:cubicBezTo>
                  <a:pt x="85009" y="7478"/>
                  <a:pt x="85208" y="7601"/>
                  <a:pt x="85353" y="7601"/>
                </a:cubicBezTo>
                <a:cubicBezTo>
                  <a:pt x="85393" y="7601"/>
                  <a:pt x="85428" y="7592"/>
                  <a:pt x="85457" y="7572"/>
                </a:cubicBezTo>
                <a:cubicBezTo>
                  <a:pt x="85499" y="7547"/>
                  <a:pt x="85581" y="7536"/>
                  <a:pt x="85685" y="7536"/>
                </a:cubicBezTo>
                <a:cubicBezTo>
                  <a:pt x="86143" y="7536"/>
                  <a:pt x="87040" y="7751"/>
                  <a:pt x="87003" y="7936"/>
                </a:cubicBezTo>
                <a:cubicBezTo>
                  <a:pt x="87003" y="7982"/>
                  <a:pt x="85548" y="8164"/>
                  <a:pt x="83820" y="8300"/>
                </a:cubicBezTo>
                <a:cubicBezTo>
                  <a:pt x="82092" y="8482"/>
                  <a:pt x="80545" y="8618"/>
                  <a:pt x="80318" y="8664"/>
                </a:cubicBezTo>
                <a:cubicBezTo>
                  <a:pt x="80267" y="8672"/>
                  <a:pt x="80227" y="8675"/>
                  <a:pt x="80198" y="8675"/>
                </a:cubicBezTo>
                <a:cubicBezTo>
                  <a:pt x="79887" y="8675"/>
                  <a:pt x="80762" y="8249"/>
                  <a:pt x="82092" y="7709"/>
                </a:cubicBezTo>
                <a:cubicBezTo>
                  <a:pt x="83382" y="7225"/>
                  <a:pt x="83957" y="7011"/>
                  <a:pt x="84306" y="7011"/>
                </a:cubicBezTo>
                <a:close/>
                <a:moveTo>
                  <a:pt x="78203" y="9524"/>
                </a:moveTo>
                <a:cubicBezTo>
                  <a:pt x="78234" y="9524"/>
                  <a:pt x="78243" y="9539"/>
                  <a:pt x="78226" y="9573"/>
                </a:cubicBezTo>
                <a:cubicBezTo>
                  <a:pt x="78226" y="9710"/>
                  <a:pt x="78044" y="9801"/>
                  <a:pt x="77862" y="9801"/>
                </a:cubicBezTo>
                <a:cubicBezTo>
                  <a:pt x="77819" y="9812"/>
                  <a:pt x="77789" y="9817"/>
                  <a:pt x="77770" y="9817"/>
                </a:cubicBezTo>
                <a:cubicBezTo>
                  <a:pt x="77709" y="9817"/>
                  <a:pt x="77769" y="9758"/>
                  <a:pt x="77907" y="9619"/>
                </a:cubicBezTo>
                <a:cubicBezTo>
                  <a:pt x="78048" y="9563"/>
                  <a:pt x="78154" y="9524"/>
                  <a:pt x="78203" y="9524"/>
                </a:cubicBezTo>
                <a:close/>
                <a:moveTo>
                  <a:pt x="77287" y="9783"/>
                </a:moveTo>
                <a:cubicBezTo>
                  <a:pt x="77334" y="9783"/>
                  <a:pt x="77362" y="9805"/>
                  <a:pt x="77362" y="9846"/>
                </a:cubicBezTo>
                <a:cubicBezTo>
                  <a:pt x="77316" y="9937"/>
                  <a:pt x="77180" y="10028"/>
                  <a:pt x="76998" y="10074"/>
                </a:cubicBezTo>
                <a:cubicBezTo>
                  <a:pt x="76966" y="10082"/>
                  <a:pt x="76939" y="10085"/>
                  <a:pt x="76919" y="10085"/>
                </a:cubicBezTo>
                <a:cubicBezTo>
                  <a:pt x="76823" y="10085"/>
                  <a:pt x="76856" y="10004"/>
                  <a:pt x="77043" y="9892"/>
                </a:cubicBezTo>
                <a:cubicBezTo>
                  <a:pt x="77144" y="9817"/>
                  <a:pt x="77230" y="9783"/>
                  <a:pt x="77287" y="9783"/>
                </a:cubicBezTo>
                <a:close/>
                <a:moveTo>
                  <a:pt x="81680" y="6291"/>
                </a:moveTo>
                <a:cubicBezTo>
                  <a:pt x="81885" y="6291"/>
                  <a:pt x="82074" y="6331"/>
                  <a:pt x="82319" y="6390"/>
                </a:cubicBezTo>
                <a:cubicBezTo>
                  <a:pt x="82865" y="6526"/>
                  <a:pt x="83274" y="6663"/>
                  <a:pt x="83229" y="6754"/>
                </a:cubicBezTo>
                <a:cubicBezTo>
                  <a:pt x="83229" y="6799"/>
                  <a:pt x="82637" y="7072"/>
                  <a:pt x="81955" y="7299"/>
                </a:cubicBezTo>
                <a:cubicBezTo>
                  <a:pt x="81273" y="7572"/>
                  <a:pt x="79818" y="8164"/>
                  <a:pt x="78772" y="8618"/>
                </a:cubicBezTo>
                <a:cubicBezTo>
                  <a:pt x="77414" y="9192"/>
                  <a:pt x="76376" y="9545"/>
                  <a:pt x="76097" y="9545"/>
                </a:cubicBezTo>
                <a:cubicBezTo>
                  <a:pt x="75956" y="9545"/>
                  <a:pt x="76010" y="9454"/>
                  <a:pt x="76316" y="9255"/>
                </a:cubicBezTo>
                <a:cubicBezTo>
                  <a:pt x="76589" y="9119"/>
                  <a:pt x="77817" y="8573"/>
                  <a:pt x="79090" y="8027"/>
                </a:cubicBezTo>
                <a:cubicBezTo>
                  <a:pt x="81728" y="6981"/>
                  <a:pt x="82365" y="6663"/>
                  <a:pt x="82092" y="6481"/>
                </a:cubicBezTo>
                <a:cubicBezTo>
                  <a:pt x="82081" y="6477"/>
                  <a:pt x="82067" y="6475"/>
                  <a:pt x="82047" y="6475"/>
                </a:cubicBezTo>
                <a:cubicBezTo>
                  <a:pt x="81645" y="6475"/>
                  <a:pt x="79309" y="7386"/>
                  <a:pt x="75315" y="9210"/>
                </a:cubicBezTo>
                <a:cubicBezTo>
                  <a:pt x="73781" y="9911"/>
                  <a:pt x="72416" y="10485"/>
                  <a:pt x="72197" y="10485"/>
                </a:cubicBezTo>
                <a:cubicBezTo>
                  <a:pt x="72189" y="10485"/>
                  <a:pt x="72182" y="10485"/>
                  <a:pt x="72177" y="10483"/>
                </a:cubicBezTo>
                <a:cubicBezTo>
                  <a:pt x="72086" y="10437"/>
                  <a:pt x="72450" y="10256"/>
                  <a:pt x="73041" y="9983"/>
                </a:cubicBezTo>
                <a:cubicBezTo>
                  <a:pt x="73587" y="9755"/>
                  <a:pt x="75679" y="8800"/>
                  <a:pt x="77680" y="7845"/>
                </a:cubicBezTo>
                <a:cubicBezTo>
                  <a:pt x="80350" y="6629"/>
                  <a:pt x="81086" y="6291"/>
                  <a:pt x="81680" y="6291"/>
                </a:cubicBezTo>
                <a:close/>
                <a:moveTo>
                  <a:pt x="79755" y="5735"/>
                </a:moveTo>
                <a:cubicBezTo>
                  <a:pt x="79826" y="5735"/>
                  <a:pt x="79891" y="5742"/>
                  <a:pt x="79954" y="5753"/>
                </a:cubicBezTo>
                <a:cubicBezTo>
                  <a:pt x="80272" y="5844"/>
                  <a:pt x="80545" y="5935"/>
                  <a:pt x="80500" y="6026"/>
                </a:cubicBezTo>
                <a:cubicBezTo>
                  <a:pt x="80500" y="6071"/>
                  <a:pt x="79181" y="6663"/>
                  <a:pt x="77635" y="7345"/>
                </a:cubicBezTo>
                <a:cubicBezTo>
                  <a:pt x="76043" y="8027"/>
                  <a:pt x="73678" y="9164"/>
                  <a:pt x="72268" y="9846"/>
                </a:cubicBezTo>
                <a:lnTo>
                  <a:pt x="69812" y="11074"/>
                </a:lnTo>
                <a:lnTo>
                  <a:pt x="71631" y="9846"/>
                </a:lnTo>
                <a:cubicBezTo>
                  <a:pt x="72677" y="9164"/>
                  <a:pt x="74815" y="7936"/>
                  <a:pt x="76452" y="7117"/>
                </a:cubicBezTo>
                <a:cubicBezTo>
                  <a:pt x="78519" y="6044"/>
                  <a:pt x="79266" y="5735"/>
                  <a:pt x="79755" y="5735"/>
                </a:cubicBezTo>
                <a:close/>
                <a:moveTo>
                  <a:pt x="74387" y="10459"/>
                </a:moveTo>
                <a:cubicBezTo>
                  <a:pt x="74456" y="10459"/>
                  <a:pt x="74415" y="10515"/>
                  <a:pt x="74269" y="10619"/>
                </a:cubicBezTo>
                <a:cubicBezTo>
                  <a:pt x="74042" y="10801"/>
                  <a:pt x="72677" y="11347"/>
                  <a:pt x="71222" y="11802"/>
                </a:cubicBezTo>
                <a:lnTo>
                  <a:pt x="68675" y="12666"/>
                </a:lnTo>
                <a:lnTo>
                  <a:pt x="70130" y="11893"/>
                </a:lnTo>
                <a:cubicBezTo>
                  <a:pt x="70949" y="11484"/>
                  <a:pt x="71859" y="11120"/>
                  <a:pt x="72132" y="11120"/>
                </a:cubicBezTo>
                <a:cubicBezTo>
                  <a:pt x="72404" y="11120"/>
                  <a:pt x="73087" y="10938"/>
                  <a:pt x="73678" y="10710"/>
                </a:cubicBezTo>
                <a:cubicBezTo>
                  <a:pt x="74072" y="10538"/>
                  <a:pt x="74306" y="10459"/>
                  <a:pt x="74387" y="10459"/>
                </a:cubicBezTo>
                <a:close/>
                <a:moveTo>
                  <a:pt x="65460" y="13554"/>
                </a:moveTo>
                <a:cubicBezTo>
                  <a:pt x="65504" y="13554"/>
                  <a:pt x="65503" y="13591"/>
                  <a:pt x="65446" y="13667"/>
                </a:cubicBezTo>
                <a:cubicBezTo>
                  <a:pt x="65264" y="13803"/>
                  <a:pt x="64991" y="13985"/>
                  <a:pt x="64764" y="14030"/>
                </a:cubicBezTo>
                <a:cubicBezTo>
                  <a:pt x="64726" y="14038"/>
                  <a:pt x="64698" y="14042"/>
                  <a:pt x="64680" y="14042"/>
                </a:cubicBezTo>
                <a:cubicBezTo>
                  <a:pt x="64588" y="14042"/>
                  <a:pt x="64733" y="13947"/>
                  <a:pt x="65037" y="13758"/>
                </a:cubicBezTo>
                <a:cubicBezTo>
                  <a:pt x="65249" y="13625"/>
                  <a:pt x="65399" y="13554"/>
                  <a:pt x="65460" y="13554"/>
                </a:cubicBezTo>
                <a:close/>
                <a:moveTo>
                  <a:pt x="85432" y="9851"/>
                </a:moveTo>
                <a:cubicBezTo>
                  <a:pt x="86128" y="9851"/>
                  <a:pt x="85449" y="10352"/>
                  <a:pt x="83547" y="11620"/>
                </a:cubicBezTo>
                <a:cubicBezTo>
                  <a:pt x="81455" y="13030"/>
                  <a:pt x="80545" y="13348"/>
                  <a:pt x="77316" y="13803"/>
                </a:cubicBezTo>
                <a:cubicBezTo>
                  <a:pt x="75243" y="14088"/>
                  <a:pt x="70881" y="14408"/>
                  <a:pt x="70010" y="14408"/>
                </a:cubicBezTo>
                <a:cubicBezTo>
                  <a:pt x="69907" y="14408"/>
                  <a:pt x="69853" y="14404"/>
                  <a:pt x="69858" y="14394"/>
                </a:cubicBezTo>
                <a:cubicBezTo>
                  <a:pt x="69858" y="14303"/>
                  <a:pt x="75679" y="12893"/>
                  <a:pt x="78362" y="12348"/>
                </a:cubicBezTo>
                <a:cubicBezTo>
                  <a:pt x="78499" y="12302"/>
                  <a:pt x="78544" y="12211"/>
                  <a:pt x="78408" y="12075"/>
                </a:cubicBezTo>
                <a:cubicBezTo>
                  <a:pt x="78374" y="12052"/>
                  <a:pt x="78288" y="12041"/>
                  <a:pt x="78163" y="12041"/>
                </a:cubicBezTo>
                <a:cubicBezTo>
                  <a:pt x="77788" y="12041"/>
                  <a:pt x="77055" y="12143"/>
                  <a:pt x="76270" y="12348"/>
                </a:cubicBezTo>
                <a:cubicBezTo>
                  <a:pt x="75494" y="12516"/>
                  <a:pt x="74869" y="12610"/>
                  <a:pt x="74653" y="12610"/>
                </a:cubicBezTo>
                <a:cubicBezTo>
                  <a:pt x="74578" y="12610"/>
                  <a:pt x="74552" y="12599"/>
                  <a:pt x="74587" y="12575"/>
                </a:cubicBezTo>
                <a:cubicBezTo>
                  <a:pt x="75088" y="12257"/>
                  <a:pt x="79681" y="10983"/>
                  <a:pt x="82819" y="10301"/>
                </a:cubicBezTo>
                <a:cubicBezTo>
                  <a:pt x="84168" y="10018"/>
                  <a:pt x="85029" y="9851"/>
                  <a:pt x="85432" y="9851"/>
                </a:cubicBezTo>
                <a:close/>
                <a:moveTo>
                  <a:pt x="62815" y="14620"/>
                </a:moveTo>
                <a:cubicBezTo>
                  <a:pt x="62840" y="14620"/>
                  <a:pt x="62811" y="14650"/>
                  <a:pt x="62717" y="14713"/>
                </a:cubicBezTo>
                <a:cubicBezTo>
                  <a:pt x="62444" y="14940"/>
                  <a:pt x="61990" y="15213"/>
                  <a:pt x="61671" y="15349"/>
                </a:cubicBezTo>
                <a:cubicBezTo>
                  <a:pt x="61616" y="15365"/>
                  <a:pt x="61577" y="15373"/>
                  <a:pt x="61553" y="15373"/>
                </a:cubicBezTo>
                <a:cubicBezTo>
                  <a:pt x="61442" y="15373"/>
                  <a:pt x="61675" y="15203"/>
                  <a:pt x="62126" y="14940"/>
                </a:cubicBezTo>
                <a:cubicBezTo>
                  <a:pt x="62514" y="14731"/>
                  <a:pt x="62765" y="14620"/>
                  <a:pt x="62815" y="14620"/>
                </a:cubicBezTo>
                <a:close/>
                <a:moveTo>
                  <a:pt x="52840" y="17202"/>
                </a:moveTo>
                <a:cubicBezTo>
                  <a:pt x="53013" y="17202"/>
                  <a:pt x="51465" y="18907"/>
                  <a:pt x="51074" y="19124"/>
                </a:cubicBezTo>
                <a:cubicBezTo>
                  <a:pt x="51048" y="19144"/>
                  <a:pt x="51031" y="19153"/>
                  <a:pt x="51021" y="19153"/>
                </a:cubicBezTo>
                <a:cubicBezTo>
                  <a:pt x="50964" y="19153"/>
                  <a:pt x="51198" y="18819"/>
                  <a:pt x="51666" y="18351"/>
                </a:cubicBezTo>
                <a:cubicBezTo>
                  <a:pt x="52166" y="17760"/>
                  <a:pt x="52666" y="17259"/>
                  <a:pt x="52803" y="17214"/>
                </a:cubicBezTo>
                <a:cubicBezTo>
                  <a:pt x="52819" y="17206"/>
                  <a:pt x="52832" y="17202"/>
                  <a:pt x="52840" y="17202"/>
                </a:cubicBezTo>
                <a:close/>
                <a:moveTo>
                  <a:pt x="67093" y="4024"/>
                </a:moveTo>
                <a:cubicBezTo>
                  <a:pt x="67194" y="4024"/>
                  <a:pt x="67291" y="4043"/>
                  <a:pt x="67402" y="4070"/>
                </a:cubicBezTo>
                <a:cubicBezTo>
                  <a:pt x="67675" y="4116"/>
                  <a:pt x="68175" y="4207"/>
                  <a:pt x="68448" y="4207"/>
                </a:cubicBezTo>
                <a:cubicBezTo>
                  <a:pt x="68857" y="4252"/>
                  <a:pt x="68448" y="4525"/>
                  <a:pt x="66401" y="5708"/>
                </a:cubicBezTo>
                <a:cubicBezTo>
                  <a:pt x="64946" y="6572"/>
                  <a:pt x="63854" y="7299"/>
                  <a:pt x="63854" y="7436"/>
                </a:cubicBezTo>
                <a:cubicBezTo>
                  <a:pt x="63854" y="7462"/>
                  <a:pt x="63875" y="7475"/>
                  <a:pt x="63916" y="7475"/>
                </a:cubicBezTo>
                <a:cubicBezTo>
                  <a:pt x="64158" y="7475"/>
                  <a:pt x="65116" y="7013"/>
                  <a:pt x="66674" y="6117"/>
                </a:cubicBezTo>
                <a:cubicBezTo>
                  <a:pt x="68085" y="5262"/>
                  <a:pt x="69375" y="4608"/>
                  <a:pt x="69638" y="4608"/>
                </a:cubicBezTo>
                <a:cubicBezTo>
                  <a:pt x="69655" y="4608"/>
                  <a:pt x="69667" y="4611"/>
                  <a:pt x="69676" y="4616"/>
                </a:cubicBezTo>
                <a:cubicBezTo>
                  <a:pt x="69767" y="4662"/>
                  <a:pt x="68857" y="5298"/>
                  <a:pt x="67629" y="6117"/>
                </a:cubicBezTo>
                <a:cubicBezTo>
                  <a:pt x="65628" y="7345"/>
                  <a:pt x="64946" y="7891"/>
                  <a:pt x="65355" y="7982"/>
                </a:cubicBezTo>
                <a:cubicBezTo>
                  <a:pt x="65401" y="7982"/>
                  <a:pt x="66538" y="7299"/>
                  <a:pt x="67902" y="6435"/>
                </a:cubicBezTo>
                <a:cubicBezTo>
                  <a:pt x="69721" y="5253"/>
                  <a:pt x="70312" y="4798"/>
                  <a:pt x="70176" y="4662"/>
                </a:cubicBezTo>
                <a:cubicBezTo>
                  <a:pt x="70039" y="4525"/>
                  <a:pt x="70085" y="4389"/>
                  <a:pt x="70221" y="4298"/>
                </a:cubicBezTo>
                <a:cubicBezTo>
                  <a:pt x="70290" y="4252"/>
                  <a:pt x="70568" y="4232"/>
                  <a:pt x="70963" y="4232"/>
                </a:cubicBezTo>
                <a:cubicBezTo>
                  <a:pt x="72146" y="4232"/>
                  <a:pt x="74371" y="4411"/>
                  <a:pt x="75088" y="4616"/>
                </a:cubicBezTo>
                <a:cubicBezTo>
                  <a:pt x="75724" y="4798"/>
                  <a:pt x="76088" y="4571"/>
                  <a:pt x="71677" y="6663"/>
                </a:cubicBezTo>
                <a:cubicBezTo>
                  <a:pt x="70611" y="7164"/>
                  <a:pt x="70151" y="7601"/>
                  <a:pt x="70473" y="7601"/>
                </a:cubicBezTo>
                <a:cubicBezTo>
                  <a:pt x="70618" y="7601"/>
                  <a:pt x="70923" y="7512"/>
                  <a:pt x="71404" y="7299"/>
                </a:cubicBezTo>
                <a:cubicBezTo>
                  <a:pt x="74496" y="5890"/>
                  <a:pt x="75997" y="5071"/>
                  <a:pt x="75861" y="4843"/>
                </a:cubicBezTo>
                <a:cubicBezTo>
                  <a:pt x="75827" y="4792"/>
                  <a:pt x="75882" y="4767"/>
                  <a:pt x="76006" y="4767"/>
                </a:cubicBezTo>
                <a:cubicBezTo>
                  <a:pt x="76211" y="4767"/>
                  <a:pt x="76606" y="4838"/>
                  <a:pt x="77089" y="4980"/>
                </a:cubicBezTo>
                <a:cubicBezTo>
                  <a:pt x="77817" y="5162"/>
                  <a:pt x="78408" y="5298"/>
                  <a:pt x="78453" y="5298"/>
                </a:cubicBezTo>
                <a:cubicBezTo>
                  <a:pt x="78453" y="5344"/>
                  <a:pt x="76316" y="6572"/>
                  <a:pt x="73769" y="8027"/>
                </a:cubicBezTo>
                <a:cubicBezTo>
                  <a:pt x="71225" y="9500"/>
                  <a:pt x="69075" y="10666"/>
                  <a:pt x="68910" y="10666"/>
                </a:cubicBezTo>
                <a:cubicBezTo>
                  <a:pt x="68907" y="10666"/>
                  <a:pt x="68904" y="10666"/>
                  <a:pt x="68902" y="10665"/>
                </a:cubicBezTo>
                <a:cubicBezTo>
                  <a:pt x="68897" y="10663"/>
                  <a:pt x="68891" y="10662"/>
                  <a:pt x="68883" y="10662"/>
                </a:cubicBezTo>
                <a:cubicBezTo>
                  <a:pt x="68695" y="10662"/>
                  <a:pt x="67819" y="11192"/>
                  <a:pt x="66901" y="11847"/>
                </a:cubicBezTo>
                <a:cubicBezTo>
                  <a:pt x="65855" y="12575"/>
                  <a:pt x="64718" y="13257"/>
                  <a:pt x="64218" y="13439"/>
                </a:cubicBezTo>
                <a:cubicBezTo>
                  <a:pt x="63954" y="13518"/>
                  <a:pt x="63751" y="13567"/>
                  <a:pt x="63663" y="13567"/>
                </a:cubicBezTo>
                <a:cubicBezTo>
                  <a:pt x="63600" y="13567"/>
                  <a:pt x="63596" y="13542"/>
                  <a:pt x="63672" y="13485"/>
                </a:cubicBezTo>
                <a:cubicBezTo>
                  <a:pt x="63854" y="13348"/>
                  <a:pt x="63945" y="13212"/>
                  <a:pt x="63900" y="13075"/>
                </a:cubicBezTo>
                <a:cubicBezTo>
                  <a:pt x="63880" y="13047"/>
                  <a:pt x="63849" y="13032"/>
                  <a:pt x="63804" y="13032"/>
                </a:cubicBezTo>
                <a:cubicBezTo>
                  <a:pt x="63637" y="13032"/>
                  <a:pt x="63282" y="13236"/>
                  <a:pt x="62672" y="13667"/>
                </a:cubicBezTo>
                <a:cubicBezTo>
                  <a:pt x="61491" y="14552"/>
                  <a:pt x="57575" y="16571"/>
                  <a:pt x="57118" y="16571"/>
                </a:cubicBezTo>
                <a:cubicBezTo>
                  <a:pt x="57082" y="16571"/>
                  <a:pt x="57068" y="16558"/>
                  <a:pt x="57078" y="16532"/>
                </a:cubicBezTo>
                <a:cubicBezTo>
                  <a:pt x="57123" y="16395"/>
                  <a:pt x="59988" y="14030"/>
                  <a:pt x="63399" y="11347"/>
                </a:cubicBezTo>
                <a:cubicBezTo>
                  <a:pt x="66856" y="8618"/>
                  <a:pt x="69676" y="6253"/>
                  <a:pt x="69721" y="6117"/>
                </a:cubicBezTo>
                <a:cubicBezTo>
                  <a:pt x="69754" y="6026"/>
                  <a:pt x="69760" y="5966"/>
                  <a:pt x="69702" y="5966"/>
                </a:cubicBezTo>
                <a:cubicBezTo>
                  <a:pt x="69442" y="5966"/>
                  <a:pt x="67896" y="7159"/>
                  <a:pt x="61762" y="12029"/>
                </a:cubicBezTo>
                <a:cubicBezTo>
                  <a:pt x="55986" y="16623"/>
                  <a:pt x="54212" y="17942"/>
                  <a:pt x="53394" y="18260"/>
                </a:cubicBezTo>
                <a:lnTo>
                  <a:pt x="52348" y="18624"/>
                </a:lnTo>
                <a:lnTo>
                  <a:pt x="52348" y="18624"/>
                </a:lnTo>
                <a:lnTo>
                  <a:pt x="53394" y="17441"/>
                </a:lnTo>
                <a:cubicBezTo>
                  <a:pt x="53985" y="16759"/>
                  <a:pt x="55122" y="15668"/>
                  <a:pt x="55895" y="14985"/>
                </a:cubicBezTo>
                <a:cubicBezTo>
                  <a:pt x="56921" y="14081"/>
                  <a:pt x="57386" y="13456"/>
                  <a:pt x="57172" y="13456"/>
                </a:cubicBezTo>
                <a:cubicBezTo>
                  <a:pt x="57063" y="13456"/>
                  <a:pt x="56780" y="13617"/>
                  <a:pt x="56305" y="13985"/>
                </a:cubicBezTo>
                <a:cubicBezTo>
                  <a:pt x="56066" y="14160"/>
                  <a:pt x="55921" y="14252"/>
                  <a:pt x="55880" y="14252"/>
                </a:cubicBezTo>
                <a:cubicBezTo>
                  <a:pt x="55803" y="14252"/>
                  <a:pt x="56080" y="13937"/>
                  <a:pt x="56759" y="13257"/>
                </a:cubicBezTo>
                <a:cubicBezTo>
                  <a:pt x="57487" y="12530"/>
                  <a:pt x="58124" y="11802"/>
                  <a:pt x="58124" y="11711"/>
                </a:cubicBezTo>
                <a:cubicBezTo>
                  <a:pt x="58158" y="11601"/>
                  <a:pt x="58150" y="11541"/>
                  <a:pt x="58093" y="11541"/>
                </a:cubicBezTo>
                <a:cubicBezTo>
                  <a:pt x="57840" y="11541"/>
                  <a:pt x="56619" y="12679"/>
                  <a:pt x="53621" y="15713"/>
                </a:cubicBezTo>
                <a:cubicBezTo>
                  <a:pt x="49528" y="19806"/>
                  <a:pt x="49437" y="19852"/>
                  <a:pt x="47936" y="20489"/>
                </a:cubicBezTo>
                <a:cubicBezTo>
                  <a:pt x="47118" y="20807"/>
                  <a:pt x="46344" y="21125"/>
                  <a:pt x="46299" y="21171"/>
                </a:cubicBezTo>
                <a:cubicBezTo>
                  <a:pt x="46291" y="21174"/>
                  <a:pt x="46284" y="21175"/>
                  <a:pt x="46279" y="21175"/>
                </a:cubicBezTo>
                <a:cubicBezTo>
                  <a:pt x="46067" y="21175"/>
                  <a:pt x="48932" y="18313"/>
                  <a:pt x="50711" y="16668"/>
                </a:cubicBezTo>
                <a:cubicBezTo>
                  <a:pt x="53394" y="14258"/>
                  <a:pt x="61990" y="7345"/>
                  <a:pt x="64673" y="5435"/>
                </a:cubicBezTo>
                <a:cubicBezTo>
                  <a:pt x="66233" y="4310"/>
                  <a:pt x="66693" y="4024"/>
                  <a:pt x="67093" y="4024"/>
                </a:cubicBezTo>
                <a:close/>
                <a:moveTo>
                  <a:pt x="80136" y="13894"/>
                </a:moveTo>
                <a:lnTo>
                  <a:pt x="78908" y="14713"/>
                </a:lnTo>
                <a:cubicBezTo>
                  <a:pt x="78226" y="15167"/>
                  <a:pt x="77635" y="15713"/>
                  <a:pt x="77544" y="15941"/>
                </a:cubicBezTo>
                <a:cubicBezTo>
                  <a:pt x="77453" y="16259"/>
                  <a:pt x="77589" y="16441"/>
                  <a:pt x="78362" y="16850"/>
                </a:cubicBezTo>
                <a:cubicBezTo>
                  <a:pt x="78863" y="17168"/>
                  <a:pt x="79226" y="17487"/>
                  <a:pt x="79181" y="17532"/>
                </a:cubicBezTo>
                <a:cubicBezTo>
                  <a:pt x="79135" y="17714"/>
                  <a:pt x="72905" y="19306"/>
                  <a:pt x="70085" y="19806"/>
                </a:cubicBezTo>
                <a:cubicBezTo>
                  <a:pt x="67038" y="20352"/>
                  <a:pt x="61489" y="20989"/>
                  <a:pt x="58169" y="21171"/>
                </a:cubicBezTo>
                <a:cubicBezTo>
                  <a:pt x="56805" y="21262"/>
                  <a:pt x="54849" y="21444"/>
                  <a:pt x="53758" y="21580"/>
                </a:cubicBezTo>
                <a:cubicBezTo>
                  <a:pt x="52961" y="21677"/>
                  <a:pt x="52505" y="21733"/>
                  <a:pt x="52315" y="21733"/>
                </a:cubicBezTo>
                <a:cubicBezTo>
                  <a:pt x="52059" y="21733"/>
                  <a:pt x="52281" y="21633"/>
                  <a:pt x="52803" y="21398"/>
                </a:cubicBezTo>
                <a:cubicBezTo>
                  <a:pt x="53758" y="20989"/>
                  <a:pt x="57351" y="20398"/>
                  <a:pt x="61626" y="20034"/>
                </a:cubicBezTo>
                <a:cubicBezTo>
                  <a:pt x="62808" y="19943"/>
                  <a:pt x="63854" y="19761"/>
                  <a:pt x="63991" y="19715"/>
                </a:cubicBezTo>
                <a:cubicBezTo>
                  <a:pt x="64254" y="19561"/>
                  <a:pt x="64019" y="19482"/>
                  <a:pt x="63366" y="19482"/>
                </a:cubicBezTo>
                <a:cubicBezTo>
                  <a:pt x="62668" y="19482"/>
                  <a:pt x="61494" y="19573"/>
                  <a:pt x="59943" y="19761"/>
                </a:cubicBezTo>
                <a:cubicBezTo>
                  <a:pt x="57691" y="20023"/>
                  <a:pt x="56543" y="20159"/>
                  <a:pt x="56109" y="20159"/>
                </a:cubicBezTo>
                <a:cubicBezTo>
                  <a:pt x="55640" y="20159"/>
                  <a:pt x="56005" y="20001"/>
                  <a:pt x="56714" y="19670"/>
                </a:cubicBezTo>
                <a:cubicBezTo>
                  <a:pt x="58225" y="18979"/>
                  <a:pt x="60803" y="18575"/>
                  <a:pt x="63513" y="18575"/>
                </a:cubicBezTo>
                <a:cubicBezTo>
                  <a:pt x="63657" y="18575"/>
                  <a:pt x="63801" y="18576"/>
                  <a:pt x="63945" y="18578"/>
                </a:cubicBezTo>
                <a:cubicBezTo>
                  <a:pt x="64670" y="18592"/>
                  <a:pt x="65197" y="18601"/>
                  <a:pt x="65574" y="18601"/>
                </a:cubicBezTo>
                <a:cubicBezTo>
                  <a:pt x="66499" y="18601"/>
                  <a:pt x="66530" y="18545"/>
                  <a:pt x="66401" y="18351"/>
                </a:cubicBezTo>
                <a:cubicBezTo>
                  <a:pt x="66314" y="18176"/>
                  <a:pt x="65497" y="18095"/>
                  <a:pt x="64287" y="18095"/>
                </a:cubicBezTo>
                <a:cubicBezTo>
                  <a:pt x="63610" y="18095"/>
                  <a:pt x="62809" y="18120"/>
                  <a:pt x="61944" y="18169"/>
                </a:cubicBezTo>
                <a:cubicBezTo>
                  <a:pt x="61247" y="18199"/>
                  <a:pt x="60782" y="18220"/>
                  <a:pt x="60506" y="18220"/>
                </a:cubicBezTo>
                <a:cubicBezTo>
                  <a:pt x="59953" y="18220"/>
                  <a:pt x="60155" y="18139"/>
                  <a:pt x="60762" y="17896"/>
                </a:cubicBezTo>
                <a:cubicBezTo>
                  <a:pt x="63445" y="16759"/>
                  <a:pt x="64082" y="16623"/>
                  <a:pt x="67811" y="16486"/>
                </a:cubicBezTo>
                <a:cubicBezTo>
                  <a:pt x="69903" y="16395"/>
                  <a:pt x="71631" y="16213"/>
                  <a:pt x="71631" y="16077"/>
                </a:cubicBezTo>
                <a:cubicBezTo>
                  <a:pt x="71631" y="15975"/>
                  <a:pt x="70864" y="15923"/>
                  <a:pt x="69751" y="15923"/>
                </a:cubicBezTo>
                <a:cubicBezTo>
                  <a:pt x="69380" y="15923"/>
                  <a:pt x="68971" y="15929"/>
                  <a:pt x="68539" y="15941"/>
                </a:cubicBezTo>
                <a:cubicBezTo>
                  <a:pt x="67718" y="15967"/>
                  <a:pt x="67121" y="15982"/>
                  <a:pt x="66707" y="15982"/>
                </a:cubicBezTo>
                <a:cubicBezTo>
                  <a:pt x="65698" y="15982"/>
                  <a:pt x="65775" y="15893"/>
                  <a:pt x="66356" y="15668"/>
                </a:cubicBezTo>
                <a:cubicBezTo>
                  <a:pt x="66856" y="15440"/>
                  <a:pt x="69403" y="15076"/>
                  <a:pt x="71950" y="14849"/>
                </a:cubicBezTo>
                <a:cubicBezTo>
                  <a:pt x="74496" y="14622"/>
                  <a:pt x="77407" y="14303"/>
                  <a:pt x="78362" y="14167"/>
                </a:cubicBezTo>
                <a:lnTo>
                  <a:pt x="80136" y="13894"/>
                </a:lnTo>
                <a:close/>
                <a:moveTo>
                  <a:pt x="46983" y="21410"/>
                </a:moveTo>
                <a:cubicBezTo>
                  <a:pt x="47018" y="21410"/>
                  <a:pt x="47017" y="21435"/>
                  <a:pt x="46981" y="21489"/>
                </a:cubicBezTo>
                <a:cubicBezTo>
                  <a:pt x="46890" y="21626"/>
                  <a:pt x="46617" y="21762"/>
                  <a:pt x="46390" y="21807"/>
                </a:cubicBezTo>
                <a:cubicBezTo>
                  <a:pt x="46359" y="21815"/>
                  <a:pt x="46334" y="21819"/>
                  <a:pt x="46317" y="21819"/>
                </a:cubicBezTo>
                <a:cubicBezTo>
                  <a:pt x="46232" y="21819"/>
                  <a:pt x="46308" y="21731"/>
                  <a:pt x="46572" y="21580"/>
                </a:cubicBezTo>
                <a:cubicBezTo>
                  <a:pt x="46792" y="21470"/>
                  <a:pt x="46929" y="21410"/>
                  <a:pt x="46983" y="21410"/>
                </a:cubicBezTo>
                <a:close/>
                <a:moveTo>
                  <a:pt x="67308" y="2813"/>
                </a:moveTo>
                <a:cubicBezTo>
                  <a:pt x="67490" y="2813"/>
                  <a:pt x="66450" y="3621"/>
                  <a:pt x="64218" y="5207"/>
                </a:cubicBezTo>
                <a:cubicBezTo>
                  <a:pt x="61489" y="7117"/>
                  <a:pt x="53576" y="13485"/>
                  <a:pt x="50892" y="15850"/>
                </a:cubicBezTo>
                <a:cubicBezTo>
                  <a:pt x="49710" y="16896"/>
                  <a:pt x="47982" y="18578"/>
                  <a:pt x="46981" y="19670"/>
                </a:cubicBezTo>
                <a:cubicBezTo>
                  <a:pt x="45981" y="20716"/>
                  <a:pt x="44798" y="21807"/>
                  <a:pt x="44343" y="22035"/>
                </a:cubicBezTo>
                <a:cubicBezTo>
                  <a:pt x="44047" y="22206"/>
                  <a:pt x="43847" y="22303"/>
                  <a:pt x="43763" y="22303"/>
                </a:cubicBezTo>
                <a:cubicBezTo>
                  <a:pt x="43512" y="22303"/>
                  <a:pt x="44289" y="21441"/>
                  <a:pt x="46572" y="19124"/>
                </a:cubicBezTo>
                <a:cubicBezTo>
                  <a:pt x="49664" y="15986"/>
                  <a:pt x="50256" y="15486"/>
                  <a:pt x="57169" y="9892"/>
                </a:cubicBezTo>
                <a:cubicBezTo>
                  <a:pt x="61216" y="6617"/>
                  <a:pt x="62945" y="5344"/>
                  <a:pt x="65173" y="3979"/>
                </a:cubicBezTo>
                <a:cubicBezTo>
                  <a:pt x="66474" y="3199"/>
                  <a:pt x="67183" y="2813"/>
                  <a:pt x="67308" y="2813"/>
                </a:cubicBezTo>
                <a:close/>
                <a:moveTo>
                  <a:pt x="78655" y="18381"/>
                </a:moveTo>
                <a:cubicBezTo>
                  <a:pt x="78948" y="18381"/>
                  <a:pt x="78650" y="18608"/>
                  <a:pt x="77907" y="19079"/>
                </a:cubicBezTo>
                <a:cubicBezTo>
                  <a:pt x="76952" y="19715"/>
                  <a:pt x="76043" y="19988"/>
                  <a:pt x="73087" y="20716"/>
                </a:cubicBezTo>
                <a:cubicBezTo>
                  <a:pt x="71085" y="21216"/>
                  <a:pt x="68675" y="21762"/>
                  <a:pt x="67720" y="21898"/>
                </a:cubicBezTo>
                <a:cubicBezTo>
                  <a:pt x="65264" y="22262"/>
                  <a:pt x="57896" y="22763"/>
                  <a:pt x="55031" y="22763"/>
                </a:cubicBezTo>
                <a:cubicBezTo>
                  <a:pt x="53758" y="22763"/>
                  <a:pt x="51711" y="22899"/>
                  <a:pt x="50529" y="23035"/>
                </a:cubicBezTo>
                <a:cubicBezTo>
                  <a:pt x="49841" y="23115"/>
                  <a:pt x="49323" y="23163"/>
                  <a:pt x="49081" y="23163"/>
                </a:cubicBezTo>
                <a:cubicBezTo>
                  <a:pt x="48906" y="23163"/>
                  <a:pt x="48875" y="23138"/>
                  <a:pt x="49028" y="23081"/>
                </a:cubicBezTo>
                <a:cubicBezTo>
                  <a:pt x="50801" y="22490"/>
                  <a:pt x="53758" y="22035"/>
                  <a:pt x="58078" y="21671"/>
                </a:cubicBezTo>
                <a:cubicBezTo>
                  <a:pt x="66128" y="21080"/>
                  <a:pt x="71040" y="20307"/>
                  <a:pt x="76589" y="18851"/>
                </a:cubicBezTo>
                <a:cubicBezTo>
                  <a:pt x="77749" y="18540"/>
                  <a:pt x="78409" y="18381"/>
                  <a:pt x="78655" y="18381"/>
                </a:cubicBezTo>
                <a:close/>
                <a:moveTo>
                  <a:pt x="43124" y="23063"/>
                </a:moveTo>
                <a:cubicBezTo>
                  <a:pt x="43165" y="23063"/>
                  <a:pt x="43181" y="23085"/>
                  <a:pt x="43161" y="23126"/>
                </a:cubicBezTo>
                <a:cubicBezTo>
                  <a:pt x="43161" y="23217"/>
                  <a:pt x="42979" y="23354"/>
                  <a:pt x="42843" y="23354"/>
                </a:cubicBezTo>
                <a:cubicBezTo>
                  <a:pt x="42802" y="23362"/>
                  <a:pt x="42771" y="23366"/>
                  <a:pt x="42747" y="23366"/>
                </a:cubicBezTo>
                <a:cubicBezTo>
                  <a:pt x="42637" y="23366"/>
                  <a:pt x="42701" y="23284"/>
                  <a:pt x="42888" y="23172"/>
                </a:cubicBezTo>
                <a:cubicBezTo>
                  <a:pt x="42988" y="23097"/>
                  <a:pt x="43074" y="23063"/>
                  <a:pt x="43124" y="23063"/>
                </a:cubicBezTo>
                <a:close/>
                <a:moveTo>
                  <a:pt x="39520" y="24928"/>
                </a:moveTo>
                <a:cubicBezTo>
                  <a:pt x="39558" y="24928"/>
                  <a:pt x="39563" y="24950"/>
                  <a:pt x="39522" y="24991"/>
                </a:cubicBezTo>
                <a:cubicBezTo>
                  <a:pt x="39432" y="25127"/>
                  <a:pt x="39204" y="25264"/>
                  <a:pt x="39022" y="25309"/>
                </a:cubicBezTo>
                <a:cubicBezTo>
                  <a:pt x="38886" y="25309"/>
                  <a:pt x="38977" y="25218"/>
                  <a:pt x="39250" y="25036"/>
                </a:cubicBezTo>
                <a:cubicBezTo>
                  <a:pt x="39375" y="24961"/>
                  <a:pt x="39472" y="24928"/>
                  <a:pt x="39520" y="24928"/>
                </a:cubicBezTo>
                <a:close/>
                <a:moveTo>
                  <a:pt x="67629" y="1569"/>
                </a:moveTo>
                <a:lnTo>
                  <a:pt x="66447" y="2342"/>
                </a:lnTo>
                <a:cubicBezTo>
                  <a:pt x="65764" y="2751"/>
                  <a:pt x="64309" y="3706"/>
                  <a:pt x="63172" y="4525"/>
                </a:cubicBezTo>
                <a:cubicBezTo>
                  <a:pt x="57260" y="8709"/>
                  <a:pt x="47254" y="17396"/>
                  <a:pt x="43661" y="21535"/>
                </a:cubicBezTo>
                <a:cubicBezTo>
                  <a:pt x="42788" y="22532"/>
                  <a:pt x="42216" y="23065"/>
                  <a:pt x="42080" y="23065"/>
                </a:cubicBezTo>
                <a:cubicBezTo>
                  <a:pt x="41968" y="23065"/>
                  <a:pt x="42152" y="22704"/>
                  <a:pt x="42706" y="21944"/>
                </a:cubicBezTo>
                <a:cubicBezTo>
                  <a:pt x="43593" y="20748"/>
                  <a:pt x="43957" y="20108"/>
                  <a:pt x="43797" y="20108"/>
                </a:cubicBezTo>
                <a:cubicBezTo>
                  <a:pt x="43769" y="20108"/>
                  <a:pt x="43723" y="20129"/>
                  <a:pt x="43661" y="20170"/>
                </a:cubicBezTo>
                <a:cubicBezTo>
                  <a:pt x="43525" y="20216"/>
                  <a:pt x="42843" y="21034"/>
                  <a:pt x="42160" y="21898"/>
                </a:cubicBezTo>
                <a:cubicBezTo>
                  <a:pt x="41478" y="22763"/>
                  <a:pt x="40614" y="23672"/>
                  <a:pt x="40296" y="23854"/>
                </a:cubicBezTo>
                <a:cubicBezTo>
                  <a:pt x="40242" y="23886"/>
                  <a:pt x="40203" y="23902"/>
                  <a:pt x="40179" y="23902"/>
                </a:cubicBezTo>
                <a:cubicBezTo>
                  <a:pt x="39998" y="23902"/>
                  <a:pt x="40656" y="22975"/>
                  <a:pt x="42342" y="20807"/>
                </a:cubicBezTo>
                <a:cubicBezTo>
                  <a:pt x="44421" y="18258"/>
                  <a:pt x="45214" y="17129"/>
                  <a:pt x="44927" y="17129"/>
                </a:cubicBezTo>
                <a:cubicBezTo>
                  <a:pt x="44881" y="17129"/>
                  <a:pt x="44807" y="17158"/>
                  <a:pt x="44707" y="17214"/>
                </a:cubicBezTo>
                <a:cubicBezTo>
                  <a:pt x="44616" y="17259"/>
                  <a:pt x="43252" y="18942"/>
                  <a:pt x="41706" y="20898"/>
                </a:cubicBezTo>
                <a:cubicBezTo>
                  <a:pt x="39704" y="23445"/>
                  <a:pt x="38658" y="24582"/>
                  <a:pt x="38022" y="24946"/>
                </a:cubicBezTo>
                <a:cubicBezTo>
                  <a:pt x="37462" y="25261"/>
                  <a:pt x="37093" y="25441"/>
                  <a:pt x="36924" y="25441"/>
                </a:cubicBezTo>
                <a:cubicBezTo>
                  <a:pt x="36556" y="25441"/>
                  <a:pt x="37130" y="24593"/>
                  <a:pt x="38749" y="22444"/>
                </a:cubicBezTo>
                <a:cubicBezTo>
                  <a:pt x="42570" y="17305"/>
                  <a:pt x="49983" y="9892"/>
                  <a:pt x="56668" y="4389"/>
                </a:cubicBezTo>
                <a:cubicBezTo>
                  <a:pt x="58198" y="3158"/>
                  <a:pt x="58609" y="2828"/>
                  <a:pt x="58915" y="2828"/>
                </a:cubicBezTo>
                <a:cubicBezTo>
                  <a:pt x="59028" y="2828"/>
                  <a:pt x="59126" y="2872"/>
                  <a:pt x="59261" y="2933"/>
                </a:cubicBezTo>
                <a:cubicBezTo>
                  <a:pt x="59330" y="2968"/>
                  <a:pt x="59459" y="2985"/>
                  <a:pt x="59640" y="2985"/>
                </a:cubicBezTo>
                <a:cubicBezTo>
                  <a:pt x="60164" y="2985"/>
                  <a:pt x="61123" y="2840"/>
                  <a:pt x="62308" y="2569"/>
                </a:cubicBezTo>
                <a:cubicBezTo>
                  <a:pt x="63718" y="2297"/>
                  <a:pt x="65491" y="1933"/>
                  <a:pt x="66265" y="1796"/>
                </a:cubicBezTo>
                <a:lnTo>
                  <a:pt x="67629" y="1569"/>
                </a:lnTo>
                <a:close/>
                <a:moveTo>
                  <a:pt x="59816" y="977"/>
                </a:moveTo>
                <a:cubicBezTo>
                  <a:pt x="59828" y="977"/>
                  <a:pt x="59840" y="977"/>
                  <a:pt x="59852" y="978"/>
                </a:cubicBezTo>
                <a:cubicBezTo>
                  <a:pt x="60034" y="1023"/>
                  <a:pt x="59897" y="1160"/>
                  <a:pt x="59579" y="1387"/>
                </a:cubicBezTo>
                <a:cubicBezTo>
                  <a:pt x="59306" y="1614"/>
                  <a:pt x="58215" y="2433"/>
                  <a:pt x="57169" y="3252"/>
                </a:cubicBezTo>
                <a:cubicBezTo>
                  <a:pt x="49937" y="8982"/>
                  <a:pt x="42251" y="16714"/>
                  <a:pt x="37840" y="22717"/>
                </a:cubicBezTo>
                <a:cubicBezTo>
                  <a:pt x="36430" y="24673"/>
                  <a:pt x="35156" y="26310"/>
                  <a:pt x="34974" y="26355"/>
                </a:cubicBezTo>
                <a:cubicBezTo>
                  <a:pt x="34972" y="26356"/>
                  <a:pt x="34970" y="26356"/>
                  <a:pt x="34969" y="26356"/>
                </a:cubicBezTo>
                <a:cubicBezTo>
                  <a:pt x="34626" y="26356"/>
                  <a:pt x="40352" y="17838"/>
                  <a:pt x="42433" y="15349"/>
                </a:cubicBezTo>
                <a:cubicBezTo>
                  <a:pt x="47590" y="9198"/>
                  <a:pt x="57559" y="977"/>
                  <a:pt x="59816" y="977"/>
                </a:cubicBezTo>
                <a:close/>
                <a:moveTo>
                  <a:pt x="37535" y="25810"/>
                </a:moveTo>
                <a:cubicBezTo>
                  <a:pt x="37703" y="25810"/>
                  <a:pt x="37400" y="26052"/>
                  <a:pt x="36612" y="26537"/>
                </a:cubicBezTo>
                <a:cubicBezTo>
                  <a:pt x="36124" y="26800"/>
                  <a:pt x="35697" y="26970"/>
                  <a:pt x="35512" y="26970"/>
                </a:cubicBezTo>
                <a:cubicBezTo>
                  <a:pt x="35473" y="26970"/>
                  <a:pt x="35445" y="26962"/>
                  <a:pt x="35429" y="26947"/>
                </a:cubicBezTo>
                <a:cubicBezTo>
                  <a:pt x="35293" y="26719"/>
                  <a:pt x="35930" y="26310"/>
                  <a:pt x="36930" y="25992"/>
                </a:cubicBezTo>
                <a:cubicBezTo>
                  <a:pt x="37248" y="25870"/>
                  <a:pt x="37451" y="25810"/>
                  <a:pt x="37535" y="25810"/>
                </a:cubicBezTo>
                <a:close/>
                <a:moveTo>
                  <a:pt x="33290" y="27817"/>
                </a:moveTo>
                <a:cubicBezTo>
                  <a:pt x="33337" y="27817"/>
                  <a:pt x="33369" y="27829"/>
                  <a:pt x="33383" y="27856"/>
                </a:cubicBezTo>
                <a:cubicBezTo>
                  <a:pt x="33474" y="27947"/>
                  <a:pt x="32928" y="28402"/>
                  <a:pt x="32109" y="28857"/>
                </a:cubicBezTo>
                <a:cubicBezTo>
                  <a:pt x="31415" y="29235"/>
                  <a:pt x="31050" y="29417"/>
                  <a:pt x="30921" y="29417"/>
                </a:cubicBezTo>
                <a:cubicBezTo>
                  <a:pt x="30864" y="29417"/>
                  <a:pt x="30853" y="29381"/>
                  <a:pt x="30881" y="29312"/>
                </a:cubicBezTo>
                <a:cubicBezTo>
                  <a:pt x="31127" y="28860"/>
                  <a:pt x="32853" y="27817"/>
                  <a:pt x="33290" y="27817"/>
                </a:cubicBezTo>
                <a:close/>
                <a:moveTo>
                  <a:pt x="29938" y="29664"/>
                </a:moveTo>
                <a:cubicBezTo>
                  <a:pt x="29994" y="29664"/>
                  <a:pt x="29949" y="29744"/>
                  <a:pt x="29835" y="29903"/>
                </a:cubicBezTo>
                <a:cubicBezTo>
                  <a:pt x="29653" y="30130"/>
                  <a:pt x="29290" y="30449"/>
                  <a:pt x="28971" y="30631"/>
                </a:cubicBezTo>
                <a:cubicBezTo>
                  <a:pt x="28766" y="30767"/>
                  <a:pt x="28630" y="30835"/>
                  <a:pt x="28562" y="30835"/>
                </a:cubicBezTo>
                <a:cubicBezTo>
                  <a:pt x="28494" y="30835"/>
                  <a:pt x="28494" y="30767"/>
                  <a:pt x="28562" y="30631"/>
                </a:cubicBezTo>
                <a:cubicBezTo>
                  <a:pt x="28698" y="30449"/>
                  <a:pt x="29062" y="30085"/>
                  <a:pt x="29426" y="29903"/>
                </a:cubicBezTo>
                <a:cubicBezTo>
                  <a:pt x="29722" y="29744"/>
                  <a:pt x="29881" y="29664"/>
                  <a:pt x="29938" y="29664"/>
                </a:cubicBezTo>
                <a:close/>
                <a:moveTo>
                  <a:pt x="75479" y="20712"/>
                </a:moveTo>
                <a:cubicBezTo>
                  <a:pt x="75491" y="20712"/>
                  <a:pt x="75497" y="20713"/>
                  <a:pt x="75497" y="20716"/>
                </a:cubicBezTo>
                <a:cubicBezTo>
                  <a:pt x="75497" y="20761"/>
                  <a:pt x="74133" y="21580"/>
                  <a:pt x="72404" y="22581"/>
                </a:cubicBezTo>
                <a:cubicBezTo>
                  <a:pt x="70676" y="23581"/>
                  <a:pt x="69130" y="24491"/>
                  <a:pt x="68993" y="24582"/>
                </a:cubicBezTo>
                <a:cubicBezTo>
                  <a:pt x="68812" y="24673"/>
                  <a:pt x="67083" y="24946"/>
                  <a:pt x="65082" y="25127"/>
                </a:cubicBezTo>
                <a:cubicBezTo>
                  <a:pt x="59670" y="25673"/>
                  <a:pt x="58669" y="25855"/>
                  <a:pt x="58897" y="26219"/>
                </a:cubicBezTo>
                <a:cubicBezTo>
                  <a:pt x="58917" y="26260"/>
                  <a:pt x="59039" y="26282"/>
                  <a:pt x="59220" y="26282"/>
                </a:cubicBezTo>
                <a:cubicBezTo>
                  <a:pt x="59442" y="26282"/>
                  <a:pt x="59754" y="26249"/>
                  <a:pt x="60079" y="26173"/>
                </a:cubicBezTo>
                <a:cubicBezTo>
                  <a:pt x="60716" y="26083"/>
                  <a:pt x="62945" y="25855"/>
                  <a:pt x="65082" y="25628"/>
                </a:cubicBezTo>
                <a:cubicBezTo>
                  <a:pt x="66560" y="25491"/>
                  <a:pt x="67584" y="25423"/>
                  <a:pt x="68323" y="25423"/>
                </a:cubicBezTo>
                <a:cubicBezTo>
                  <a:pt x="69062" y="25423"/>
                  <a:pt x="69516" y="25491"/>
                  <a:pt x="69858" y="25628"/>
                </a:cubicBezTo>
                <a:lnTo>
                  <a:pt x="70767" y="25946"/>
                </a:lnTo>
                <a:lnTo>
                  <a:pt x="68675" y="26401"/>
                </a:lnTo>
                <a:cubicBezTo>
                  <a:pt x="64582" y="27356"/>
                  <a:pt x="60034" y="28084"/>
                  <a:pt x="55122" y="28584"/>
                </a:cubicBezTo>
                <a:cubicBezTo>
                  <a:pt x="52393" y="28902"/>
                  <a:pt x="48437" y="29357"/>
                  <a:pt x="46344" y="29584"/>
                </a:cubicBezTo>
                <a:cubicBezTo>
                  <a:pt x="44207" y="29812"/>
                  <a:pt x="41160" y="30176"/>
                  <a:pt x="39522" y="30312"/>
                </a:cubicBezTo>
                <a:cubicBezTo>
                  <a:pt x="37885" y="30494"/>
                  <a:pt x="35702" y="30812"/>
                  <a:pt x="34656" y="30994"/>
                </a:cubicBezTo>
                <a:lnTo>
                  <a:pt x="32746" y="31358"/>
                </a:lnTo>
                <a:lnTo>
                  <a:pt x="34292" y="30449"/>
                </a:lnTo>
                <a:cubicBezTo>
                  <a:pt x="35702" y="29630"/>
                  <a:pt x="36157" y="29448"/>
                  <a:pt x="38022" y="29175"/>
                </a:cubicBezTo>
                <a:cubicBezTo>
                  <a:pt x="39250" y="29039"/>
                  <a:pt x="42115" y="28766"/>
                  <a:pt x="44434" y="28629"/>
                </a:cubicBezTo>
                <a:cubicBezTo>
                  <a:pt x="46799" y="28493"/>
                  <a:pt x="48800" y="28357"/>
                  <a:pt x="48891" y="28357"/>
                </a:cubicBezTo>
                <a:cubicBezTo>
                  <a:pt x="49028" y="28357"/>
                  <a:pt x="49028" y="28266"/>
                  <a:pt x="48982" y="28129"/>
                </a:cubicBezTo>
                <a:cubicBezTo>
                  <a:pt x="48929" y="28048"/>
                  <a:pt x="48577" y="28008"/>
                  <a:pt x="47915" y="28008"/>
                </a:cubicBezTo>
                <a:cubicBezTo>
                  <a:pt x="46338" y="28008"/>
                  <a:pt x="43002" y="28240"/>
                  <a:pt x="37749" y="28720"/>
                </a:cubicBezTo>
                <a:cubicBezTo>
                  <a:pt x="37649" y="28729"/>
                  <a:pt x="37570" y="28735"/>
                  <a:pt x="37517" y="28735"/>
                </a:cubicBezTo>
                <a:cubicBezTo>
                  <a:pt x="37301" y="28735"/>
                  <a:pt x="37476" y="28648"/>
                  <a:pt x="38204" y="28357"/>
                </a:cubicBezTo>
                <a:cubicBezTo>
                  <a:pt x="39659" y="27720"/>
                  <a:pt x="42479" y="27220"/>
                  <a:pt x="47982" y="26628"/>
                </a:cubicBezTo>
                <a:cubicBezTo>
                  <a:pt x="53303" y="26083"/>
                  <a:pt x="53348" y="26083"/>
                  <a:pt x="53257" y="25810"/>
                </a:cubicBezTo>
                <a:cubicBezTo>
                  <a:pt x="53252" y="25788"/>
                  <a:pt x="53136" y="25778"/>
                  <a:pt x="52932" y="25778"/>
                </a:cubicBezTo>
                <a:cubicBezTo>
                  <a:pt x="51442" y="25778"/>
                  <a:pt x="45232" y="26314"/>
                  <a:pt x="42752" y="26674"/>
                </a:cubicBezTo>
                <a:cubicBezTo>
                  <a:pt x="41966" y="26786"/>
                  <a:pt x="41364" y="26868"/>
                  <a:pt x="41176" y="26868"/>
                </a:cubicBezTo>
                <a:cubicBezTo>
                  <a:pt x="41136" y="26868"/>
                  <a:pt x="41114" y="26864"/>
                  <a:pt x="41114" y="26856"/>
                </a:cubicBezTo>
                <a:cubicBezTo>
                  <a:pt x="41203" y="26634"/>
                  <a:pt x="47054" y="23986"/>
                  <a:pt x="47546" y="23986"/>
                </a:cubicBezTo>
                <a:cubicBezTo>
                  <a:pt x="47558" y="23986"/>
                  <a:pt x="47567" y="23987"/>
                  <a:pt x="47572" y="23990"/>
                </a:cubicBezTo>
                <a:cubicBezTo>
                  <a:pt x="47607" y="24002"/>
                  <a:pt x="47672" y="24008"/>
                  <a:pt x="47761" y="24008"/>
                </a:cubicBezTo>
                <a:cubicBezTo>
                  <a:pt x="48027" y="24008"/>
                  <a:pt x="48505" y="23956"/>
                  <a:pt x="48982" y="23854"/>
                </a:cubicBezTo>
                <a:cubicBezTo>
                  <a:pt x="49664" y="23718"/>
                  <a:pt x="51529" y="23536"/>
                  <a:pt x="53121" y="23445"/>
                </a:cubicBezTo>
                <a:cubicBezTo>
                  <a:pt x="61262" y="23035"/>
                  <a:pt x="63308" y="22899"/>
                  <a:pt x="65992" y="22581"/>
                </a:cubicBezTo>
                <a:cubicBezTo>
                  <a:pt x="67629" y="22399"/>
                  <a:pt x="70449" y="21853"/>
                  <a:pt x="72222" y="21444"/>
                </a:cubicBezTo>
                <a:cubicBezTo>
                  <a:pt x="73883" y="21018"/>
                  <a:pt x="75305" y="20712"/>
                  <a:pt x="75479" y="20712"/>
                </a:cubicBezTo>
                <a:close/>
                <a:moveTo>
                  <a:pt x="27564" y="31058"/>
                </a:moveTo>
                <a:cubicBezTo>
                  <a:pt x="27636" y="31058"/>
                  <a:pt x="27615" y="31128"/>
                  <a:pt x="27516" y="31267"/>
                </a:cubicBezTo>
                <a:cubicBezTo>
                  <a:pt x="27379" y="31449"/>
                  <a:pt x="26925" y="31813"/>
                  <a:pt x="26515" y="32086"/>
                </a:cubicBezTo>
                <a:cubicBezTo>
                  <a:pt x="26227" y="32230"/>
                  <a:pt x="26012" y="32319"/>
                  <a:pt x="25893" y="32319"/>
                </a:cubicBezTo>
                <a:cubicBezTo>
                  <a:pt x="25824" y="32319"/>
                  <a:pt x="25788" y="32289"/>
                  <a:pt x="25788" y="32222"/>
                </a:cubicBezTo>
                <a:cubicBezTo>
                  <a:pt x="25788" y="32086"/>
                  <a:pt x="26242" y="31722"/>
                  <a:pt x="26788" y="31404"/>
                </a:cubicBezTo>
                <a:cubicBezTo>
                  <a:pt x="27223" y="31173"/>
                  <a:pt x="27471" y="31058"/>
                  <a:pt x="27564" y="31058"/>
                </a:cubicBezTo>
                <a:close/>
                <a:moveTo>
                  <a:pt x="69422" y="26895"/>
                </a:moveTo>
                <a:cubicBezTo>
                  <a:pt x="69606" y="26895"/>
                  <a:pt x="69579" y="26975"/>
                  <a:pt x="69403" y="27129"/>
                </a:cubicBezTo>
                <a:cubicBezTo>
                  <a:pt x="69221" y="27356"/>
                  <a:pt x="68584" y="27811"/>
                  <a:pt x="68038" y="28129"/>
                </a:cubicBezTo>
                <a:cubicBezTo>
                  <a:pt x="67510" y="28440"/>
                  <a:pt x="67194" y="28581"/>
                  <a:pt x="66960" y="28581"/>
                </a:cubicBezTo>
                <a:cubicBezTo>
                  <a:pt x="66851" y="28581"/>
                  <a:pt x="66760" y="28551"/>
                  <a:pt x="66674" y="28493"/>
                </a:cubicBezTo>
                <a:cubicBezTo>
                  <a:pt x="66560" y="28425"/>
                  <a:pt x="66344" y="28391"/>
                  <a:pt x="66094" y="28391"/>
                </a:cubicBezTo>
                <a:cubicBezTo>
                  <a:pt x="65844" y="28391"/>
                  <a:pt x="65560" y="28425"/>
                  <a:pt x="65310" y="28493"/>
                </a:cubicBezTo>
                <a:cubicBezTo>
                  <a:pt x="62763" y="29084"/>
                  <a:pt x="55077" y="30221"/>
                  <a:pt x="43115" y="31722"/>
                </a:cubicBezTo>
                <a:cubicBezTo>
                  <a:pt x="35930" y="32632"/>
                  <a:pt x="29699" y="33405"/>
                  <a:pt x="29290" y="33405"/>
                </a:cubicBezTo>
                <a:cubicBezTo>
                  <a:pt x="29136" y="33414"/>
                  <a:pt x="29015" y="33422"/>
                  <a:pt x="28932" y="33422"/>
                </a:cubicBezTo>
                <a:cubicBezTo>
                  <a:pt x="28620" y="33422"/>
                  <a:pt x="28840" y="33316"/>
                  <a:pt x="29881" y="32814"/>
                </a:cubicBezTo>
                <a:cubicBezTo>
                  <a:pt x="31791" y="31949"/>
                  <a:pt x="35111" y="31267"/>
                  <a:pt x="40205" y="30721"/>
                </a:cubicBezTo>
                <a:cubicBezTo>
                  <a:pt x="59488" y="28766"/>
                  <a:pt x="63536" y="28266"/>
                  <a:pt x="68038" y="27174"/>
                </a:cubicBezTo>
                <a:cubicBezTo>
                  <a:pt x="68790" y="26986"/>
                  <a:pt x="69227" y="26895"/>
                  <a:pt x="69422" y="26895"/>
                </a:cubicBezTo>
                <a:close/>
                <a:moveTo>
                  <a:pt x="24811" y="32674"/>
                </a:moveTo>
                <a:cubicBezTo>
                  <a:pt x="25053" y="32674"/>
                  <a:pt x="24528" y="33191"/>
                  <a:pt x="23468" y="33814"/>
                </a:cubicBezTo>
                <a:cubicBezTo>
                  <a:pt x="23017" y="34096"/>
                  <a:pt x="22741" y="34221"/>
                  <a:pt x="22628" y="34221"/>
                </a:cubicBezTo>
                <a:cubicBezTo>
                  <a:pt x="22559" y="34221"/>
                  <a:pt x="22552" y="34173"/>
                  <a:pt x="22604" y="34087"/>
                </a:cubicBezTo>
                <a:cubicBezTo>
                  <a:pt x="22695" y="33860"/>
                  <a:pt x="23332" y="33405"/>
                  <a:pt x="23968" y="33041"/>
                </a:cubicBezTo>
                <a:cubicBezTo>
                  <a:pt x="24426" y="32783"/>
                  <a:pt x="24700" y="32674"/>
                  <a:pt x="24811" y="32674"/>
                </a:cubicBezTo>
                <a:close/>
                <a:moveTo>
                  <a:pt x="56023" y="2189"/>
                </a:moveTo>
                <a:cubicBezTo>
                  <a:pt x="56053" y="2189"/>
                  <a:pt x="56072" y="2195"/>
                  <a:pt x="56077" y="2206"/>
                </a:cubicBezTo>
                <a:cubicBezTo>
                  <a:pt x="56123" y="2297"/>
                  <a:pt x="55804" y="2615"/>
                  <a:pt x="55304" y="2888"/>
                </a:cubicBezTo>
                <a:cubicBezTo>
                  <a:pt x="52803" y="4343"/>
                  <a:pt x="46163" y="10301"/>
                  <a:pt x="42933" y="14030"/>
                </a:cubicBezTo>
                <a:cubicBezTo>
                  <a:pt x="40341" y="16987"/>
                  <a:pt x="38658" y="19261"/>
                  <a:pt x="36111" y="23354"/>
                </a:cubicBezTo>
                <a:cubicBezTo>
                  <a:pt x="34156" y="26537"/>
                  <a:pt x="33928" y="26765"/>
                  <a:pt x="32973" y="27265"/>
                </a:cubicBezTo>
                <a:lnTo>
                  <a:pt x="31973" y="27811"/>
                </a:lnTo>
                <a:lnTo>
                  <a:pt x="33064" y="26355"/>
                </a:lnTo>
                <a:cubicBezTo>
                  <a:pt x="35111" y="23627"/>
                  <a:pt x="35520" y="23035"/>
                  <a:pt x="35338" y="22899"/>
                </a:cubicBezTo>
                <a:cubicBezTo>
                  <a:pt x="35336" y="22898"/>
                  <a:pt x="35333" y="22898"/>
                  <a:pt x="35330" y="22898"/>
                </a:cubicBezTo>
                <a:cubicBezTo>
                  <a:pt x="35166" y="22898"/>
                  <a:pt x="34135" y="24155"/>
                  <a:pt x="32973" y="25719"/>
                </a:cubicBezTo>
                <a:cubicBezTo>
                  <a:pt x="31654" y="27447"/>
                  <a:pt x="30517" y="28720"/>
                  <a:pt x="30154" y="28948"/>
                </a:cubicBezTo>
                <a:cubicBezTo>
                  <a:pt x="30022" y="29019"/>
                  <a:pt x="29926" y="29060"/>
                  <a:pt x="29872" y="29060"/>
                </a:cubicBezTo>
                <a:cubicBezTo>
                  <a:pt x="29682" y="29060"/>
                  <a:pt x="29993" y="28557"/>
                  <a:pt x="31018" y="27038"/>
                </a:cubicBezTo>
                <a:cubicBezTo>
                  <a:pt x="31836" y="25810"/>
                  <a:pt x="33565" y="23490"/>
                  <a:pt x="34838" y="21898"/>
                </a:cubicBezTo>
                <a:cubicBezTo>
                  <a:pt x="37547" y="18459"/>
                  <a:pt x="38142" y="17661"/>
                  <a:pt x="37930" y="17661"/>
                </a:cubicBezTo>
                <a:cubicBezTo>
                  <a:pt x="37918" y="17661"/>
                  <a:pt x="37903" y="17664"/>
                  <a:pt x="37885" y="17669"/>
                </a:cubicBezTo>
                <a:cubicBezTo>
                  <a:pt x="37339" y="17760"/>
                  <a:pt x="31927" y="24627"/>
                  <a:pt x="29380" y="28538"/>
                </a:cubicBezTo>
                <a:cubicBezTo>
                  <a:pt x="28698" y="29584"/>
                  <a:pt x="28198" y="30085"/>
                  <a:pt x="27516" y="30449"/>
                </a:cubicBezTo>
                <a:cubicBezTo>
                  <a:pt x="27136" y="30666"/>
                  <a:pt x="26902" y="30769"/>
                  <a:pt x="26803" y="30769"/>
                </a:cubicBezTo>
                <a:cubicBezTo>
                  <a:pt x="26737" y="30769"/>
                  <a:pt x="26733" y="30722"/>
                  <a:pt x="26788" y="30631"/>
                </a:cubicBezTo>
                <a:cubicBezTo>
                  <a:pt x="26879" y="30403"/>
                  <a:pt x="28107" y="28311"/>
                  <a:pt x="29471" y="25992"/>
                </a:cubicBezTo>
                <a:cubicBezTo>
                  <a:pt x="34201" y="17987"/>
                  <a:pt x="36521" y="14804"/>
                  <a:pt x="40659" y="10437"/>
                </a:cubicBezTo>
                <a:cubicBezTo>
                  <a:pt x="41706" y="9346"/>
                  <a:pt x="42615" y="8345"/>
                  <a:pt x="42615" y="8254"/>
                </a:cubicBezTo>
                <a:cubicBezTo>
                  <a:pt x="42638" y="8161"/>
                  <a:pt x="42621" y="8117"/>
                  <a:pt x="42568" y="8117"/>
                </a:cubicBezTo>
                <a:cubicBezTo>
                  <a:pt x="42204" y="8117"/>
                  <a:pt x="40150" y="10187"/>
                  <a:pt x="37612" y="13121"/>
                </a:cubicBezTo>
                <a:cubicBezTo>
                  <a:pt x="35202" y="15850"/>
                  <a:pt x="32882" y="19306"/>
                  <a:pt x="29972" y="24309"/>
                </a:cubicBezTo>
                <a:cubicBezTo>
                  <a:pt x="25788" y="31449"/>
                  <a:pt x="25742" y="31495"/>
                  <a:pt x="24560" y="32177"/>
                </a:cubicBezTo>
                <a:lnTo>
                  <a:pt x="23514" y="32768"/>
                </a:lnTo>
                <a:lnTo>
                  <a:pt x="23968" y="31904"/>
                </a:lnTo>
                <a:cubicBezTo>
                  <a:pt x="24241" y="31449"/>
                  <a:pt x="25105" y="30039"/>
                  <a:pt x="25879" y="28766"/>
                </a:cubicBezTo>
                <a:cubicBezTo>
                  <a:pt x="26652" y="27492"/>
                  <a:pt x="27152" y="26446"/>
                  <a:pt x="27016" y="26446"/>
                </a:cubicBezTo>
                <a:cubicBezTo>
                  <a:pt x="26834" y="26492"/>
                  <a:pt x="25788" y="28084"/>
                  <a:pt x="24605" y="29948"/>
                </a:cubicBezTo>
                <a:cubicBezTo>
                  <a:pt x="23468" y="31858"/>
                  <a:pt x="22331" y="33450"/>
                  <a:pt x="22104" y="33541"/>
                </a:cubicBezTo>
                <a:cubicBezTo>
                  <a:pt x="22089" y="33547"/>
                  <a:pt x="22077" y="33550"/>
                  <a:pt x="22067" y="33550"/>
                </a:cubicBezTo>
                <a:cubicBezTo>
                  <a:pt x="21913" y="33550"/>
                  <a:pt x="22195" y="32926"/>
                  <a:pt x="22877" y="31904"/>
                </a:cubicBezTo>
                <a:cubicBezTo>
                  <a:pt x="25014" y="28675"/>
                  <a:pt x="27425" y="24582"/>
                  <a:pt x="27288" y="24400"/>
                </a:cubicBezTo>
                <a:cubicBezTo>
                  <a:pt x="27255" y="24350"/>
                  <a:pt x="27236" y="24298"/>
                  <a:pt x="27194" y="24298"/>
                </a:cubicBezTo>
                <a:cubicBezTo>
                  <a:pt x="27002" y="24298"/>
                  <a:pt x="26345" y="25369"/>
                  <a:pt x="21876" y="32632"/>
                </a:cubicBezTo>
                <a:cubicBezTo>
                  <a:pt x="20876" y="34269"/>
                  <a:pt x="20421" y="34860"/>
                  <a:pt x="19875" y="35088"/>
                </a:cubicBezTo>
                <a:cubicBezTo>
                  <a:pt x="19720" y="35160"/>
                  <a:pt x="19600" y="35211"/>
                  <a:pt x="19526" y="35211"/>
                </a:cubicBezTo>
                <a:cubicBezTo>
                  <a:pt x="19275" y="35211"/>
                  <a:pt x="19555" y="34621"/>
                  <a:pt x="20785" y="32268"/>
                </a:cubicBezTo>
                <a:cubicBezTo>
                  <a:pt x="21694" y="30540"/>
                  <a:pt x="22877" y="28357"/>
                  <a:pt x="23423" y="27447"/>
                </a:cubicBezTo>
                <a:cubicBezTo>
                  <a:pt x="23923" y="26537"/>
                  <a:pt x="25151" y="24263"/>
                  <a:pt x="26151" y="22399"/>
                </a:cubicBezTo>
                <a:cubicBezTo>
                  <a:pt x="28698" y="17578"/>
                  <a:pt x="29244" y="16759"/>
                  <a:pt x="31882" y="14258"/>
                </a:cubicBezTo>
                <a:cubicBezTo>
                  <a:pt x="35247" y="10983"/>
                  <a:pt x="38567" y="8436"/>
                  <a:pt x="41842" y="6572"/>
                </a:cubicBezTo>
                <a:lnTo>
                  <a:pt x="44571" y="4980"/>
                </a:lnTo>
                <a:lnTo>
                  <a:pt x="44571" y="5617"/>
                </a:lnTo>
                <a:cubicBezTo>
                  <a:pt x="44525" y="6162"/>
                  <a:pt x="44571" y="6253"/>
                  <a:pt x="44980" y="6344"/>
                </a:cubicBezTo>
                <a:cubicBezTo>
                  <a:pt x="45067" y="6366"/>
                  <a:pt x="45155" y="6379"/>
                  <a:pt x="45254" y="6379"/>
                </a:cubicBezTo>
                <a:cubicBezTo>
                  <a:pt x="45778" y="6379"/>
                  <a:pt x="46616" y="6029"/>
                  <a:pt x="49255" y="4843"/>
                </a:cubicBezTo>
                <a:cubicBezTo>
                  <a:pt x="52246" y="3476"/>
                  <a:pt x="55558" y="2189"/>
                  <a:pt x="56023" y="2189"/>
                </a:cubicBezTo>
                <a:close/>
                <a:moveTo>
                  <a:pt x="21046" y="35097"/>
                </a:moveTo>
                <a:cubicBezTo>
                  <a:pt x="21074" y="35097"/>
                  <a:pt x="21036" y="35138"/>
                  <a:pt x="20921" y="35224"/>
                </a:cubicBezTo>
                <a:cubicBezTo>
                  <a:pt x="20557" y="35497"/>
                  <a:pt x="19875" y="35906"/>
                  <a:pt x="19375" y="36134"/>
                </a:cubicBezTo>
                <a:cubicBezTo>
                  <a:pt x="19243" y="36194"/>
                  <a:pt x="19168" y="36222"/>
                  <a:pt x="19145" y="36222"/>
                </a:cubicBezTo>
                <a:cubicBezTo>
                  <a:pt x="19081" y="36222"/>
                  <a:pt x="19421" y="36002"/>
                  <a:pt x="20057" y="35633"/>
                </a:cubicBezTo>
                <a:cubicBezTo>
                  <a:pt x="20618" y="35291"/>
                  <a:pt x="20987" y="35097"/>
                  <a:pt x="21046" y="35097"/>
                </a:cubicBezTo>
                <a:close/>
                <a:moveTo>
                  <a:pt x="15997" y="38267"/>
                </a:moveTo>
                <a:cubicBezTo>
                  <a:pt x="16022" y="38267"/>
                  <a:pt x="15999" y="38298"/>
                  <a:pt x="15918" y="38362"/>
                </a:cubicBezTo>
                <a:cubicBezTo>
                  <a:pt x="15691" y="38544"/>
                  <a:pt x="15282" y="38771"/>
                  <a:pt x="15054" y="38862"/>
                </a:cubicBezTo>
                <a:cubicBezTo>
                  <a:pt x="14997" y="38881"/>
                  <a:pt x="14960" y="38890"/>
                  <a:pt x="14941" y="38890"/>
                </a:cubicBezTo>
                <a:cubicBezTo>
                  <a:pt x="14869" y="38890"/>
                  <a:pt x="15058" y="38760"/>
                  <a:pt x="15418" y="38544"/>
                </a:cubicBezTo>
                <a:cubicBezTo>
                  <a:pt x="15741" y="38368"/>
                  <a:pt x="15950" y="38267"/>
                  <a:pt x="15997" y="38267"/>
                </a:cubicBezTo>
                <a:close/>
                <a:moveTo>
                  <a:pt x="66253" y="28845"/>
                </a:moveTo>
                <a:cubicBezTo>
                  <a:pt x="66290" y="28845"/>
                  <a:pt x="66310" y="28848"/>
                  <a:pt x="66310" y="28857"/>
                </a:cubicBezTo>
                <a:cubicBezTo>
                  <a:pt x="66356" y="28902"/>
                  <a:pt x="65673" y="29266"/>
                  <a:pt x="64809" y="29675"/>
                </a:cubicBezTo>
                <a:cubicBezTo>
                  <a:pt x="63945" y="30130"/>
                  <a:pt x="61171" y="31222"/>
                  <a:pt x="58624" y="32177"/>
                </a:cubicBezTo>
                <a:cubicBezTo>
                  <a:pt x="54440" y="33723"/>
                  <a:pt x="54031" y="33905"/>
                  <a:pt x="53894" y="34360"/>
                </a:cubicBezTo>
                <a:cubicBezTo>
                  <a:pt x="53758" y="34815"/>
                  <a:pt x="53803" y="34906"/>
                  <a:pt x="54485" y="35360"/>
                </a:cubicBezTo>
                <a:cubicBezTo>
                  <a:pt x="54895" y="35633"/>
                  <a:pt x="55213" y="35906"/>
                  <a:pt x="55213" y="35997"/>
                </a:cubicBezTo>
                <a:cubicBezTo>
                  <a:pt x="55200" y="36023"/>
                  <a:pt x="55181" y="36034"/>
                  <a:pt x="55155" y="36034"/>
                </a:cubicBezTo>
                <a:cubicBezTo>
                  <a:pt x="55088" y="36034"/>
                  <a:pt x="54980" y="35959"/>
                  <a:pt x="54849" y="35861"/>
                </a:cubicBezTo>
                <a:cubicBezTo>
                  <a:pt x="54789" y="35800"/>
                  <a:pt x="54606" y="35769"/>
                  <a:pt x="54273" y="35769"/>
                </a:cubicBezTo>
                <a:cubicBezTo>
                  <a:pt x="53353" y="35769"/>
                  <a:pt x="51287" y="36009"/>
                  <a:pt x="47481" y="36543"/>
                </a:cubicBezTo>
                <a:cubicBezTo>
                  <a:pt x="36021" y="38226"/>
                  <a:pt x="28880" y="38953"/>
                  <a:pt x="23150" y="38953"/>
                </a:cubicBezTo>
                <a:lnTo>
                  <a:pt x="19648" y="38953"/>
                </a:lnTo>
                <a:lnTo>
                  <a:pt x="20785" y="38271"/>
                </a:lnTo>
                <a:cubicBezTo>
                  <a:pt x="21876" y="37543"/>
                  <a:pt x="21967" y="37543"/>
                  <a:pt x="28516" y="37180"/>
                </a:cubicBezTo>
                <a:cubicBezTo>
                  <a:pt x="32200" y="36998"/>
                  <a:pt x="35247" y="36816"/>
                  <a:pt x="35293" y="36770"/>
                </a:cubicBezTo>
                <a:cubicBezTo>
                  <a:pt x="35576" y="36605"/>
                  <a:pt x="35320" y="36525"/>
                  <a:pt x="34270" y="36525"/>
                </a:cubicBezTo>
                <a:cubicBezTo>
                  <a:pt x="33297" y="36525"/>
                  <a:pt x="31644" y="36594"/>
                  <a:pt x="29108" y="36725"/>
                </a:cubicBezTo>
                <a:cubicBezTo>
                  <a:pt x="26637" y="36856"/>
                  <a:pt x="25144" y="36924"/>
                  <a:pt x="24315" y="36924"/>
                </a:cubicBezTo>
                <a:cubicBezTo>
                  <a:pt x="23420" y="36924"/>
                  <a:pt x="23299" y="36845"/>
                  <a:pt x="23559" y="36679"/>
                </a:cubicBezTo>
                <a:cubicBezTo>
                  <a:pt x="23877" y="36406"/>
                  <a:pt x="24514" y="36270"/>
                  <a:pt x="25196" y="36270"/>
                </a:cubicBezTo>
                <a:cubicBezTo>
                  <a:pt x="26697" y="36270"/>
                  <a:pt x="38022" y="35178"/>
                  <a:pt x="38340" y="35042"/>
                </a:cubicBezTo>
                <a:cubicBezTo>
                  <a:pt x="38613" y="34883"/>
                  <a:pt x="38431" y="34803"/>
                  <a:pt x="37800" y="34803"/>
                </a:cubicBezTo>
                <a:cubicBezTo>
                  <a:pt x="37169" y="34803"/>
                  <a:pt x="36089" y="34883"/>
                  <a:pt x="34565" y="35042"/>
                </a:cubicBezTo>
                <a:cubicBezTo>
                  <a:pt x="32837" y="35178"/>
                  <a:pt x="29926" y="35451"/>
                  <a:pt x="28107" y="35588"/>
                </a:cubicBezTo>
                <a:cubicBezTo>
                  <a:pt x="26901" y="35663"/>
                  <a:pt x="26133" y="35707"/>
                  <a:pt x="25678" y="35707"/>
                </a:cubicBezTo>
                <a:cubicBezTo>
                  <a:pt x="25035" y="35707"/>
                  <a:pt x="25021" y="35619"/>
                  <a:pt x="25287" y="35406"/>
                </a:cubicBezTo>
                <a:cubicBezTo>
                  <a:pt x="25697" y="35088"/>
                  <a:pt x="26652" y="34951"/>
                  <a:pt x="29062" y="34860"/>
                </a:cubicBezTo>
                <a:cubicBezTo>
                  <a:pt x="34474" y="34587"/>
                  <a:pt x="44935" y="33541"/>
                  <a:pt x="45026" y="33223"/>
                </a:cubicBezTo>
                <a:cubicBezTo>
                  <a:pt x="45059" y="33121"/>
                  <a:pt x="45024" y="33057"/>
                  <a:pt x="44542" y="33057"/>
                </a:cubicBezTo>
                <a:cubicBezTo>
                  <a:pt x="43731" y="33057"/>
                  <a:pt x="41656" y="33238"/>
                  <a:pt x="36521" y="33723"/>
                </a:cubicBezTo>
                <a:cubicBezTo>
                  <a:pt x="33004" y="34071"/>
                  <a:pt x="29781" y="34286"/>
                  <a:pt x="28606" y="34286"/>
                </a:cubicBezTo>
                <a:cubicBezTo>
                  <a:pt x="28246" y="34286"/>
                  <a:pt x="28078" y="34266"/>
                  <a:pt x="28153" y="34223"/>
                </a:cubicBezTo>
                <a:cubicBezTo>
                  <a:pt x="28682" y="33914"/>
                  <a:pt x="51899" y="31032"/>
                  <a:pt x="53700" y="31032"/>
                </a:cubicBezTo>
                <a:cubicBezTo>
                  <a:pt x="53754" y="31032"/>
                  <a:pt x="53789" y="31035"/>
                  <a:pt x="53803" y="31040"/>
                </a:cubicBezTo>
                <a:cubicBezTo>
                  <a:pt x="53843" y="31056"/>
                  <a:pt x="53940" y="31063"/>
                  <a:pt x="54087" y="31063"/>
                </a:cubicBezTo>
                <a:cubicBezTo>
                  <a:pt x="54784" y="31063"/>
                  <a:pt x="56588" y="30893"/>
                  <a:pt x="58579" y="30631"/>
                </a:cubicBezTo>
                <a:cubicBezTo>
                  <a:pt x="64445" y="29812"/>
                  <a:pt x="63945" y="29903"/>
                  <a:pt x="63581" y="29584"/>
                </a:cubicBezTo>
                <a:cubicBezTo>
                  <a:pt x="63354" y="29403"/>
                  <a:pt x="63354" y="29312"/>
                  <a:pt x="63536" y="29266"/>
                </a:cubicBezTo>
                <a:cubicBezTo>
                  <a:pt x="63718" y="29266"/>
                  <a:pt x="64354" y="29130"/>
                  <a:pt x="65037" y="28993"/>
                </a:cubicBezTo>
                <a:cubicBezTo>
                  <a:pt x="65594" y="28919"/>
                  <a:pt x="66090" y="28845"/>
                  <a:pt x="66253" y="28845"/>
                </a:cubicBezTo>
                <a:close/>
                <a:moveTo>
                  <a:pt x="50992" y="36847"/>
                </a:moveTo>
                <a:cubicBezTo>
                  <a:pt x="51046" y="36847"/>
                  <a:pt x="51074" y="36852"/>
                  <a:pt x="51074" y="36861"/>
                </a:cubicBezTo>
                <a:cubicBezTo>
                  <a:pt x="51074" y="36907"/>
                  <a:pt x="49846" y="37225"/>
                  <a:pt x="48346" y="37589"/>
                </a:cubicBezTo>
                <a:cubicBezTo>
                  <a:pt x="39341" y="39681"/>
                  <a:pt x="32928" y="40409"/>
                  <a:pt x="20012" y="40818"/>
                </a:cubicBezTo>
                <a:cubicBezTo>
                  <a:pt x="19493" y="40828"/>
                  <a:pt x="19052" y="40833"/>
                  <a:pt x="18681" y="40833"/>
                </a:cubicBezTo>
                <a:cubicBezTo>
                  <a:pt x="17330" y="40833"/>
                  <a:pt x="16913" y="40759"/>
                  <a:pt x="17055" y="40545"/>
                </a:cubicBezTo>
                <a:cubicBezTo>
                  <a:pt x="17738" y="39681"/>
                  <a:pt x="18556" y="39545"/>
                  <a:pt x="21740" y="39545"/>
                </a:cubicBezTo>
                <a:cubicBezTo>
                  <a:pt x="22120" y="39550"/>
                  <a:pt x="22506" y="39553"/>
                  <a:pt x="22899" y="39553"/>
                </a:cubicBezTo>
                <a:cubicBezTo>
                  <a:pt x="28801" y="39553"/>
                  <a:pt x="36127" y="38911"/>
                  <a:pt x="45253" y="37589"/>
                </a:cubicBezTo>
                <a:cubicBezTo>
                  <a:pt x="48145" y="37182"/>
                  <a:pt x="50526" y="36847"/>
                  <a:pt x="50992" y="36847"/>
                </a:cubicBezTo>
                <a:close/>
                <a:moveTo>
                  <a:pt x="29404" y="13511"/>
                </a:moveTo>
                <a:cubicBezTo>
                  <a:pt x="29543" y="13511"/>
                  <a:pt x="28941" y="14362"/>
                  <a:pt x="27698" y="16122"/>
                </a:cubicBezTo>
                <a:cubicBezTo>
                  <a:pt x="26697" y="17487"/>
                  <a:pt x="25287" y="19624"/>
                  <a:pt x="24560" y="20943"/>
                </a:cubicBezTo>
                <a:cubicBezTo>
                  <a:pt x="22968" y="23672"/>
                  <a:pt x="19147" y="31358"/>
                  <a:pt x="18465" y="33132"/>
                </a:cubicBezTo>
                <a:cubicBezTo>
                  <a:pt x="17419" y="35952"/>
                  <a:pt x="16692" y="37225"/>
                  <a:pt x="15873" y="37680"/>
                </a:cubicBezTo>
                <a:lnTo>
                  <a:pt x="15100" y="38135"/>
                </a:lnTo>
                <a:lnTo>
                  <a:pt x="15100" y="38135"/>
                </a:lnTo>
                <a:lnTo>
                  <a:pt x="16191" y="36315"/>
                </a:lnTo>
                <a:cubicBezTo>
                  <a:pt x="16783" y="35315"/>
                  <a:pt x="17237" y="34314"/>
                  <a:pt x="17192" y="34132"/>
                </a:cubicBezTo>
                <a:cubicBezTo>
                  <a:pt x="17192" y="34113"/>
                  <a:pt x="17185" y="34103"/>
                  <a:pt x="17173" y="34103"/>
                </a:cubicBezTo>
                <a:cubicBezTo>
                  <a:pt x="17072" y="34103"/>
                  <a:pt x="16572" y="34751"/>
                  <a:pt x="15964" y="35724"/>
                </a:cubicBezTo>
                <a:cubicBezTo>
                  <a:pt x="15338" y="36726"/>
                  <a:pt x="14999" y="37249"/>
                  <a:pt x="14939" y="37249"/>
                </a:cubicBezTo>
                <a:cubicBezTo>
                  <a:pt x="14868" y="37249"/>
                  <a:pt x="15184" y="36522"/>
                  <a:pt x="15873" y="34997"/>
                </a:cubicBezTo>
                <a:cubicBezTo>
                  <a:pt x="16373" y="33905"/>
                  <a:pt x="16873" y="32723"/>
                  <a:pt x="16919" y="32404"/>
                </a:cubicBezTo>
                <a:cubicBezTo>
                  <a:pt x="17000" y="32093"/>
                  <a:pt x="17005" y="31947"/>
                  <a:pt x="16950" y="31947"/>
                </a:cubicBezTo>
                <a:cubicBezTo>
                  <a:pt x="16820" y="31947"/>
                  <a:pt x="16357" y="32759"/>
                  <a:pt x="15782" y="34132"/>
                </a:cubicBezTo>
                <a:cubicBezTo>
                  <a:pt x="14281" y="37589"/>
                  <a:pt x="13326" y="39181"/>
                  <a:pt x="12507" y="39817"/>
                </a:cubicBezTo>
                <a:lnTo>
                  <a:pt x="11734" y="40363"/>
                </a:lnTo>
                <a:lnTo>
                  <a:pt x="12007" y="39681"/>
                </a:lnTo>
                <a:cubicBezTo>
                  <a:pt x="12144" y="39317"/>
                  <a:pt x="12962" y="37634"/>
                  <a:pt x="13826" y="35906"/>
                </a:cubicBezTo>
                <a:cubicBezTo>
                  <a:pt x="15079" y="33442"/>
                  <a:pt x="15470" y="32449"/>
                  <a:pt x="15223" y="32449"/>
                </a:cubicBezTo>
                <a:cubicBezTo>
                  <a:pt x="15192" y="32449"/>
                  <a:pt x="15151" y="32465"/>
                  <a:pt x="15100" y="32495"/>
                </a:cubicBezTo>
                <a:cubicBezTo>
                  <a:pt x="15054" y="32541"/>
                  <a:pt x="14054" y="34451"/>
                  <a:pt x="12917" y="36725"/>
                </a:cubicBezTo>
                <a:cubicBezTo>
                  <a:pt x="11780" y="38999"/>
                  <a:pt x="10734" y="40909"/>
                  <a:pt x="10597" y="40909"/>
                </a:cubicBezTo>
                <a:cubicBezTo>
                  <a:pt x="10597" y="40909"/>
                  <a:pt x="10596" y="40909"/>
                  <a:pt x="10595" y="40909"/>
                </a:cubicBezTo>
                <a:cubicBezTo>
                  <a:pt x="10526" y="40909"/>
                  <a:pt x="11748" y="38153"/>
                  <a:pt x="13372" y="34815"/>
                </a:cubicBezTo>
                <a:cubicBezTo>
                  <a:pt x="15054" y="31404"/>
                  <a:pt x="16419" y="28493"/>
                  <a:pt x="16419" y="28357"/>
                </a:cubicBezTo>
                <a:cubicBezTo>
                  <a:pt x="16419" y="28200"/>
                  <a:pt x="16407" y="28096"/>
                  <a:pt x="16355" y="28096"/>
                </a:cubicBezTo>
                <a:cubicBezTo>
                  <a:pt x="16122" y="28096"/>
                  <a:pt x="15076" y="30235"/>
                  <a:pt x="10643" y="39363"/>
                </a:cubicBezTo>
                <a:cubicBezTo>
                  <a:pt x="9799" y="41090"/>
                  <a:pt x="8743" y="42534"/>
                  <a:pt x="8351" y="42534"/>
                </a:cubicBezTo>
                <a:cubicBezTo>
                  <a:pt x="8299" y="42534"/>
                  <a:pt x="8259" y="42508"/>
                  <a:pt x="8232" y="42455"/>
                </a:cubicBezTo>
                <a:cubicBezTo>
                  <a:pt x="8096" y="42182"/>
                  <a:pt x="9642" y="38453"/>
                  <a:pt x="10916" y="35861"/>
                </a:cubicBezTo>
                <a:cubicBezTo>
                  <a:pt x="13508" y="30812"/>
                  <a:pt x="17556" y="24263"/>
                  <a:pt x="18283" y="24036"/>
                </a:cubicBezTo>
                <a:cubicBezTo>
                  <a:pt x="18305" y="24032"/>
                  <a:pt x="18324" y="24029"/>
                  <a:pt x="18342" y="24029"/>
                </a:cubicBezTo>
                <a:cubicBezTo>
                  <a:pt x="18518" y="24029"/>
                  <a:pt x="18552" y="24244"/>
                  <a:pt x="18511" y="24946"/>
                </a:cubicBezTo>
                <a:cubicBezTo>
                  <a:pt x="18454" y="25690"/>
                  <a:pt x="18508" y="26074"/>
                  <a:pt x="18709" y="26074"/>
                </a:cubicBezTo>
                <a:cubicBezTo>
                  <a:pt x="18986" y="26074"/>
                  <a:pt x="19543" y="25339"/>
                  <a:pt x="20466" y="23809"/>
                </a:cubicBezTo>
                <a:cubicBezTo>
                  <a:pt x="22240" y="20852"/>
                  <a:pt x="24105" y="18533"/>
                  <a:pt x="26970" y="15713"/>
                </a:cubicBezTo>
                <a:cubicBezTo>
                  <a:pt x="28489" y="14260"/>
                  <a:pt x="29273" y="13511"/>
                  <a:pt x="29404" y="13511"/>
                </a:cubicBezTo>
                <a:close/>
                <a:moveTo>
                  <a:pt x="4374" y="45738"/>
                </a:moveTo>
                <a:cubicBezTo>
                  <a:pt x="4395" y="45738"/>
                  <a:pt x="4378" y="45764"/>
                  <a:pt x="4321" y="45821"/>
                </a:cubicBezTo>
                <a:cubicBezTo>
                  <a:pt x="4094" y="46003"/>
                  <a:pt x="3639" y="46276"/>
                  <a:pt x="3320" y="46412"/>
                </a:cubicBezTo>
                <a:cubicBezTo>
                  <a:pt x="3255" y="46431"/>
                  <a:pt x="3211" y="46440"/>
                  <a:pt x="3187" y="46440"/>
                </a:cubicBezTo>
                <a:cubicBezTo>
                  <a:pt x="3092" y="46440"/>
                  <a:pt x="3295" y="46302"/>
                  <a:pt x="3730" y="46048"/>
                </a:cubicBezTo>
                <a:cubicBezTo>
                  <a:pt x="4104" y="45861"/>
                  <a:pt x="4329" y="45738"/>
                  <a:pt x="4374" y="45738"/>
                </a:cubicBezTo>
                <a:close/>
                <a:moveTo>
                  <a:pt x="46551" y="38675"/>
                </a:moveTo>
                <a:cubicBezTo>
                  <a:pt x="46565" y="38675"/>
                  <a:pt x="46572" y="38676"/>
                  <a:pt x="46572" y="38680"/>
                </a:cubicBezTo>
                <a:cubicBezTo>
                  <a:pt x="46572" y="38680"/>
                  <a:pt x="45981" y="38999"/>
                  <a:pt x="45162" y="39363"/>
                </a:cubicBezTo>
                <a:lnTo>
                  <a:pt x="43752" y="40045"/>
                </a:lnTo>
                <a:lnTo>
                  <a:pt x="43525" y="41091"/>
                </a:lnTo>
                <a:cubicBezTo>
                  <a:pt x="43206" y="42410"/>
                  <a:pt x="42888" y="42637"/>
                  <a:pt x="40023" y="43410"/>
                </a:cubicBezTo>
                <a:cubicBezTo>
                  <a:pt x="37423" y="44119"/>
                  <a:pt x="33050" y="44828"/>
                  <a:pt x="31482" y="44828"/>
                </a:cubicBezTo>
                <a:cubicBezTo>
                  <a:pt x="31239" y="44828"/>
                  <a:pt x="31064" y="44811"/>
                  <a:pt x="30972" y="44775"/>
                </a:cubicBezTo>
                <a:cubicBezTo>
                  <a:pt x="30765" y="44686"/>
                  <a:pt x="27509" y="44616"/>
                  <a:pt x="25200" y="44616"/>
                </a:cubicBezTo>
                <a:cubicBezTo>
                  <a:pt x="23965" y="44616"/>
                  <a:pt x="23002" y="44636"/>
                  <a:pt x="22922" y="44684"/>
                </a:cubicBezTo>
                <a:cubicBezTo>
                  <a:pt x="22468" y="44957"/>
                  <a:pt x="23605" y="45093"/>
                  <a:pt x="26697" y="45093"/>
                </a:cubicBezTo>
                <a:cubicBezTo>
                  <a:pt x="28926" y="45139"/>
                  <a:pt x="30245" y="45230"/>
                  <a:pt x="30154" y="45411"/>
                </a:cubicBezTo>
                <a:cubicBezTo>
                  <a:pt x="30063" y="45593"/>
                  <a:pt x="30199" y="45912"/>
                  <a:pt x="30517" y="46321"/>
                </a:cubicBezTo>
                <a:cubicBezTo>
                  <a:pt x="30836" y="46685"/>
                  <a:pt x="30972" y="46958"/>
                  <a:pt x="30836" y="47049"/>
                </a:cubicBezTo>
                <a:cubicBezTo>
                  <a:pt x="30426" y="47276"/>
                  <a:pt x="24787" y="47913"/>
                  <a:pt x="22195" y="48004"/>
                </a:cubicBezTo>
                <a:cubicBezTo>
                  <a:pt x="21805" y="48028"/>
                  <a:pt x="21333" y="48039"/>
                  <a:pt x="20818" y="48039"/>
                </a:cubicBezTo>
                <a:cubicBezTo>
                  <a:pt x="19412" y="48039"/>
                  <a:pt x="17684" y="47955"/>
                  <a:pt x="16419" y="47822"/>
                </a:cubicBezTo>
                <a:cubicBezTo>
                  <a:pt x="7004" y="46958"/>
                  <a:pt x="7141" y="46958"/>
                  <a:pt x="7596" y="46639"/>
                </a:cubicBezTo>
                <a:cubicBezTo>
                  <a:pt x="7755" y="46507"/>
                  <a:pt x="8083" y="46436"/>
                  <a:pt x="8609" y="46436"/>
                </a:cubicBezTo>
                <a:cubicBezTo>
                  <a:pt x="8985" y="46436"/>
                  <a:pt x="9463" y="46472"/>
                  <a:pt x="10052" y="46548"/>
                </a:cubicBezTo>
                <a:cubicBezTo>
                  <a:pt x="11189" y="46685"/>
                  <a:pt x="13963" y="46821"/>
                  <a:pt x="16237" y="46867"/>
                </a:cubicBezTo>
                <a:cubicBezTo>
                  <a:pt x="21603" y="46935"/>
                  <a:pt x="25026" y="46969"/>
                  <a:pt x="27112" y="46969"/>
                </a:cubicBezTo>
                <a:cubicBezTo>
                  <a:pt x="29199" y="46969"/>
                  <a:pt x="29949" y="46935"/>
                  <a:pt x="29972" y="46867"/>
                </a:cubicBezTo>
                <a:cubicBezTo>
                  <a:pt x="30063" y="46548"/>
                  <a:pt x="28698" y="46503"/>
                  <a:pt x="21421" y="46457"/>
                </a:cubicBezTo>
                <a:cubicBezTo>
                  <a:pt x="14690" y="46412"/>
                  <a:pt x="13372" y="46366"/>
                  <a:pt x="14327" y="46185"/>
                </a:cubicBezTo>
                <a:cubicBezTo>
                  <a:pt x="14509" y="46185"/>
                  <a:pt x="14645" y="46048"/>
                  <a:pt x="14554" y="45957"/>
                </a:cubicBezTo>
                <a:cubicBezTo>
                  <a:pt x="14509" y="45821"/>
                  <a:pt x="13281" y="45730"/>
                  <a:pt x="11780" y="45639"/>
                </a:cubicBezTo>
                <a:cubicBezTo>
                  <a:pt x="9233" y="45548"/>
                  <a:pt x="9142" y="45548"/>
                  <a:pt x="9733" y="45139"/>
                </a:cubicBezTo>
                <a:cubicBezTo>
                  <a:pt x="10026" y="44925"/>
                  <a:pt x="10413" y="44837"/>
                  <a:pt x="11369" y="44837"/>
                </a:cubicBezTo>
                <a:cubicBezTo>
                  <a:pt x="12044" y="44837"/>
                  <a:pt x="13005" y="44881"/>
                  <a:pt x="14418" y="44957"/>
                </a:cubicBezTo>
                <a:cubicBezTo>
                  <a:pt x="15886" y="45045"/>
                  <a:pt x="17260" y="45095"/>
                  <a:pt x="18122" y="45095"/>
                </a:cubicBezTo>
                <a:cubicBezTo>
                  <a:pt x="18595" y="45095"/>
                  <a:pt x="18914" y="45080"/>
                  <a:pt x="19011" y="45048"/>
                </a:cubicBezTo>
                <a:cubicBezTo>
                  <a:pt x="19784" y="44820"/>
                  <a:pt x="19238" y="44729"/>
                  <a:pt x="15009" y="44502"/>
                </a:cubicBezTo>
                <a:cubicBezTo>
                  <a:pt x="11871" y="44320"/>
                  <a:pt x="11279" y="44229"/>
                  <a:pt x="11689" y="43956"/>
                </a:cubicBezTo>
                <a:cubicBezTo>
                  <a:pt x="11916" y="43814"/>
                  <a:pt x="12552" y="43743"/>
                  <a:pt x="13597" y="43743"/>
                </a:cubicBezTo>
                <a:cubicBezTo>
                  <a:pt x="14224" y="43743"/>
                  <a:pt x="14997" y="43768"/>
                  <a:pt x="15918" y="43820"/>
                </a:cubicBezTo>
                <a:cubicBezTo>
                  <a:pt x="17795" y="43917"/>
                  <a:pt x="19110" y="43962"/>
                  <a:pt x="19962" y="43962"/>
                </a:cubicBezTo>
                <a:cubicBezTo>
                  <a:pt x="20699" y="43962"/>
                  <a:pt x="21089" y="43928"/>
                  <a:pt x="21194" y="43865"/>
                </a:cubicBezTo>
                <a:cubicBezTo>
                  <a:pt x="21558" y="43683"/>
                  <a:pt x="20921" y="43501"/>
                  <a:pt x="19648" y="43501"/>
                </a:cubicBezTo>
                <a:cubicBezTo>
                  <a:pt x="18829" y="43501"/>
                  <a:pt x="16964" y="43410"/>
                  <a:pt x="15509" y="43319"/>
                </a:cubicBezTo>
                <a:cubicBezTo>
                  <a:pt x="13190" y="43183"/>
                  <a:pt x="12917" y="43137"/>
                  <a:pt x="13326" y="42819"/>
                </a:cubicBezTo>
                <a:cubicBezTo>
                  <a:pt x="13591" y="42630"/>
                  <a:pt x="14172" y="42535"/>
                  <a:pt x="15043" y="42535"/>
                </a:cubicBezTo>
                <a:cubicBezTo>
                  <a:pt x="15217" y="42535"/>
                  <a:pt x="15403" y="42539"/>
                  <a:pt x="15600" y="42546"/>
                </a:cubicBezTo>
                <a:cubicBezTo>
                  <a:pt x="15946" y="42565"/>
                  <a:pt x="16370" y="42573"/>
                  <a:pt x="16847" y="42573"/>
                </a:cubicBezTo>
                <a:cubicBezTo>
                  <a:pt x="19879" y="42573"/>
                  <a:pt x="25012" y="42230"/>
                  <a:pt x="25287" y="41955"/>
                </a:cubicBezTo>
                <a:cubicBezTo>
                  <a:pt x="25378" y="41887"/>
                  <a:pt x="25026" y="41853"/>
                  <a:pt x="24383" y="41853"/>
                </a:cubicBezTo>
                <a:cubicBezTo>
                  <a:pt x="23741" y="41853"/>
                  <a:pt x="22809" y="41887"/>
                  <a:pt x="21740" y="41955"/>
                </a:cubicBezTo>
                <a:cubicBezTo>
                  <a:pt x="19776" y="42085"/>
                  <a:pt x="18228" y="42146"/>
                  <a:pt x="17119" y="42146"/>
                </a:cubicBezTo>
                <a:cubicBezTo>
                  <a:pt x="15505" y="42146"/>
                  <a:pt x="14822" y="42016"/>
                  <a:pt x="15145" y="41773"/>
                </a:cubicBezTo>
                <a:cubicBezTo>
                  <a:pt x="15373" y="41591"/>
                  <a:pt x="17601" y="41409"/>
                  <a:pt x="21012" y="41318"/>
                </a:cubicBezTo>
                <a:cubicBezTo>
                  <a:pt x="22293" y="41291"/>
                  <a:pt x="23298" y="41276"/>
                  <a:pt x="24080" y="41276"/>
                </a:cubicBezTo>
                <a:cubicBezTo>
                  <a:pt x="25881" y="41276"/>
                  <a:pt x="26497" y="41355"/>
                  <a:pt x="26561" y="41546"/>
                </a:cubicBezTo>
                <a:cubicBezTo>
                  <a:pt x="26609" y="41882"/>
                  <a:pt x="26834" y="42053"/>
                  <a:pt x="27063" y="42053"/>
                </a:cubicBezTo>
                <a:cubicBezTo>
                  <a:pt x="27268" y="42053"/>
                  <a:pt x="27475" y="41916"/>
                  <a:pt x="27561" y="41637"/>
                </a:cubicBezTo>
                <a:cubicBezTo>
                  <a:pt x="27652" y="41182"/>
                  <a:pt x="27925" y="41136"/>
                  <a:pt x="30154" y="41000"/>
                </a:cubicBezTo>
                <a:cubicBezTo>
                  <a:pt x="33565" y="40772"/>
                  <a:pt x="41887" y="39681"/>
                  <a:pt x="44480" y="39090"/>
                </a:cubicBezTo>
                <a:cubicBezTo>
                  <a:pt x="45518" y="38882"/>
                  <a:pt x="46404" y="38675"/>
                  <a:pt x="46551" y="38675"/>
                </a:cubicBezTo>
                <a:close/>
                <a:moveTo>
                  <a:pt x="60736" y="1"/>
                </a:moveTo>
                <a:cubicBezTo>
                  <a:pt x="59244" y="1"/>
                  <a:pt x="53085" y="2230"/>
                  <a:pt x="46845" y="5071"/>
                </a:cubicBezTo>
                <a:cubicBezTo>
                  <a:pt x="46227" y="5341"/>
                  <a:pt x="45675" y="5546"/>
                  <a:pt x="45494" y="5546"/>
                </a:cubicBezTo>
                <a:cubicBezTo>
                  <a:pt x="45462" y="5546"/>
                  <a:pt x="45442" y="5539"/>
                  <a:pt x="45435" y="5526"/>
                </a:cubicBezTo>
                <a:cubicBezTo>
                  <a:pt x="45389" y="5435"/>
                  <a:pt x="45435" y="5116"/>
                  <a:pt x="45526" y="4843"/>
                </a:cubicBezTo>
                <a:cubicBezTo>
                  <a:pt x="45662" y="4389"/>
                  <a:pt x="45617" y="4207"/>
                  <a:pt x="45253" y="3979"/>
                </a:cubicBezTo>
                <a:cubicBezTo>
                  <a:pt x="45157" y="3915"/>
                  <a:pt x="45076" y="3871"/>
                  <a:pt x="44960" y="3871"/>
                </a:cubicBezTo>
                <a:cubicBezTo>
                  <a:pt x="44580" y="3871"/>
                  <a:pt x="43823" y="4341"/>
                  <a:pt x="40932" y="6117"/>
                </a:cubicBezTo>
                <a:cubicBezTo>
                  <a:pt x="37067" y="8482"/>
                  <a:pt x="34110" y="10710"/>
                  <a:pt x="31973" y="12893"/>
                </a:cubicBezTo>
                <a:cubicBezTo>
                  <a:pt x="31473" y="13394"/>
                  <a:pt x="30881" y="13894"/>
                  <a:pt x="30608" y="14030"/>
                </a:cubicBezTo>
                <a:cubicBezTo>
                  <a:pt x="29699" y="14576"/>
                  <a:pt x="24923" y="22717"/>
                  <a:pt x="21740" y="29175"/>
                </a:cubicBezTo>
                <a:cubicBezTo>
                  <a:pt x="21194" y="30267"/>
                  <a:pt x="20239" y="32222"/>
                  <a:pt x="19557" y="33587"/>
                </a:cubicBezTo>
                <a:cubicBezTo>
                  <a:pt x="18724" y="35298"/>
                  <a:pt x="18162" y="36163"/>
                  <a:pt x="17990" y="36163"/>
                </a:cubicBezTo>
                <a:cubicBezTo>
                  <a:pt x="17824" y="36163"/>
                  <a:pt x="18022" y="35355"/>
                  <a:pt x="18693" y="33723"/>
                </a:cubicBezTo>
                <a:cubicBezTo>
                  <a:pt x="20739" y="28857"/>
                  <a:pt x="24651" y="21444"/>
                  <a:pt x="27243" y="17623"/>
                </a:cubicBezTo>
                <a:cubicBezTo>
                  <a:pt x="30154" y="13348"/>
                  <a:pt x="30108" y="13439"/>
                  <a:pt x="29881" y="13212"/>
                </a:cubicBezTo>
                <a:cubicBezTo>
                  <a:pt x="29790" y="13121"/>
                  <a:pt x="29790" y="12984"/>
                  <a:pt x="29926" y="12939"/>
                </a:cubicBezTo>
                <a:cubicBezTo>
                  <a:pt x="29946" y="12919"/>
                  <a:pt x="29969" y="12910"/>
                  <a:pt x="29996" y="12910"/>
                </a:cubicBezTo>
                <a:cubicBezTo>
                  <a:pt x="30093" y="12910"/>
                  <a:pt x="30228" y="13033"/>
                  <a:pt x="30336" y="13212"/>
                </a:cubicBezTo>
                <a:cubicBezTo>
                  <a:pt x="30442" y="13354"/>
                  <a:pt x="30576" y="13468"/>
                  <a:pt x="30695" y="13468"/>
                </a:cubicBezTo>
                <a:cubicBezTo>
                  <a:pt x="30728" y="13468"/>
                  <a:pt x="30760" y="13459"/>
                  <a:pt x="30790" y="13439"/>
                </a:cubicBezTo>
                <a:cubicBezTo>
                  <a:pt x="31154" y="13212"/>
                  <a:pt x="31245" y="11938"/>
                  <a:pt x="30927" y="11665"/>
                </a:cubicBezTo>
                <a:cubicBezTo>
                  <a:pt x="30875" y="11631"/>
                  <a:pt x="30814" y="11612"/>
                  <a:pt x="30742" y="11612"/>
                </a:cubicBezTo>
                <a:cubicBezTo>
                  <a:pt x="30242" y="11612"/>
                  <a:pt x="29171" y="12494"/>
                  <a:pt x="26470" y="15076"/>
                </a:cubicBezTo>
                <a:cubicBezTo>
                  <a:pt x="23877" y="17532"/>
                  <a:pt x="21922" y="19897"/>
                  <a:pt x="20375" y="22399"/>
                </a:cubicBezTo>
                <a:lnTo>
                  <a:pt x="19284" y="24127"/>
                </a:lnTo>
                <a:lnTo>
                  <a:pt x="19057" y="23536"/>
                </a:lnTo>
                <a:cubicBezTo>
                  <a:pt x="18896" y="23135"/>
                  <a:pt x="18736" y="22982"/>
                  <a:pt x="18514" y="22982"/>
                </a:cubicBezTo>
                <a:cubicBezTo>
                  <a:pt x="18484" y="22982"/>
                  <a:pt x="18452" y="22984"/>
                  <a:pt x="18420" y="22990"/>
                </a:cubicBezTo>
                <a:cubicBezTo>
                  <a:pt x="17010" y="23217"/>
                  <a:pt x="10597" y="33905"/>
                  <a:pt x="8096" y="40318"/>
                </a:cubicBezTo>
                <a:lnTo>
                  <a:pt x="6959" y="43228"/>
                </a:lnTo>
                <a:lnTo>
                  <a:pt x="4958" y="44229"/>
                </a:lnTo>
                <a:cubicBezTo>
                  <a:pt x="3002" y="45230"/>
                  <a:pt x="1137" y="46639"/>
                  <a:pt x="455" y="47685"/>
                </a:cubicBezTo>
                <a:cubicBezTo>
                  <a:pt x="0" y="48368"/>
                  <a:pt x="91" y="49550"/>
                  <a:pt x="683" y="49959"/>
                </a:cubicBezTo>
                <a:cubicBezTo>
                  <a:pt x="940" y="50141"/>
                  <a:pt x="1203" y="50237"/>
                  <a:pt x="1496" y="50237"/>
                </a:cubicBezTo>
                <a:cubicBezTo>
                  <a:pt x="2082" y="50237"/>
                  <a:pt x="2790" y="49853"/>
                  <a:pt x="3821" y="49004"/>
                </a:cubicBezTo>
                <a:lnTo>
                  <a:pt x="5185" y="47958"/>
                </a:lnTo>
                <a:lnTo>
                  <a:pt x="7141" y="48095"/>
                </a:lnTo>
                <a:cubicBezTo>
                  <a:pt x="8232" y="48140"/>
                  <a:pt x="11052" y="48413"/>
                  <a:pt x="13508" y="48640"/>
                </a:cubicBezTo>
                <a:cubicBezTo>
                  <a:pt x="16177" y="48885"/>
                  <a:pt x="18238" y="49010"/>
                  <a:pt x="20157" y="49010"/>
                </a:cubicBezTo>
                <a:cubicBezTo>
                  <a:pt x="22161" y="49010"/>
                  <a:pt x="24012" y="48874"/>
                  <a:pt x="26242" y="48595"/>
                </a:cubicBezTo>
                <a:cubicBezTo>
                  <a:pt x="32246" y="47867"/>
                  <a:pt x="32928" y="47594"/>
                  <a:pt x="32018" y="46503"/>
                </a:cubicBezTo>
                <a:lnTo>
                  <a:pt x="31518" y="45912"/>
                </a:lnTo>
                <a:lnTo>
                  <a:pt x="32746" y="45730"/>
                </a:lnTo>
                <a:cubicBezTo>
                  <a:pt x="37794" y="45002"/>
                  <a:pt x="41706" y="43956"/>
                  <a:pt x="43252" y="42910"/>
                </a:cubicBezTo>
                <a:cubicBezTo>
                  <a:pt x="44070" y="42364"/>
                  <a:pt x="44161" y="42228"/>
                  <a:pt x="44116" y="41637"/>
                </a:cubicBezTo>
                <a:cubicBezTo>
                  <a:pt x="44025" y="40500"/>
                  <a:pt x="44753" y="40090"/>
                  <a:pt x="49392" y="38771"/>
                </a:cubicBezTo>
                <a:cubicBezTo>
                  <a:pt x="54303" y="37362"/>
                  <a:pt x="56305" y="36543"/>
                  <a:pt x="56168" y="35906"/>
                </a:cubicBezTo>
                <a:cubicBezTo>
                  <a:pt x="56168" y="35679"/>
                  <a:pt x="55804" y="35269"/>
                  <a:pt x="55440" y="35042"/>
                </a:cubicBezTo>
                <a:cubicBezTo>
                  <a:pt x="55031" y="34769"/>
                  <a:pt x="54758" y="34542"/>
                  <a:pt x="54758" y="34542"/>
                </a:cubicBezTo>
                <a:cubicBezTo>
                  <a:pt x="54804" y="34496"/>
                  <a:pt x="56941" y="33678"/>
                  <a:pt x="59534" y="32677"/>
                </a:cubicBezTo>
                <a:cubicBezTo>
                  <a:pt x="64991" y="30585"/>
                  <a:pt x="69266" y="28447"/>
                  <a:pt x="70813" y="27129"/>
                </a:cubicBezTo>
                <a:cubicBezTo>
                  <a:pt x="71904" y="26128"/>
                  <a:pt x="71950" y="25673"/>
                  <a:pt x="71040" y="25127"/>
                </a:cubicBezTo>
                <a:lnTo>
                  <a:pt x="70403" y="24764"/>
                </a:lnTo>
                <a:lnTo>
                  <a:pt x="73450" y="22990"/>
                </a:lnTo>
                <a:cubicBezTo>
                  <a:pt x="76543" y="21216"/>
                  <a:pt x="79954" y="18851"/>
                  <a:pt x="80591" y="18078"/>
                </a:cubicBezTo>
                <a:cubicBezTo>
                  <a:pt x="81046" y="17532"/>
                  <a:pt x="80682" y="16941"/>
                  <a:pt x="79590" y="16486"/>
                </a:cubicBezTo>
                <a:lnTo>
                  <a:pt x="78726" y="16122"/>
                </a:lnTo>
                <a:lnTo>
                  <a:pt x="79090" y="15759"/>
                </a:lnTo>
                <a:cubicBezTo>
                  <a:pt x="79317" y="15577"/>
                  <a:pt x="80864" y="14485"/>
                  <a:pt x="82546" y="13348"/>
                </a:cubicBezTo>
                <a:cubicBezTo>
                  <a:pt x="84229" y="12257"/>
                  <a:pt x="86321" y="10756"/>
                  <a:pt x="87185" y="10074"/>
                </a:cubicBezTo>
                <a:cubicBezTo>
                  <a:pt x="89459" y="8209"/>
                  <a:pt x="89459" y="7709"/>
                  <a:pt x="87231" y="7027"/>
                </a:cubicBezTo>
                <a:cubicBezTo>
                  <a:pt x="86321" y="6754"/>
                  <a:pt x="85821" y="6481"/>
                  <a:pt x="85775" y="6253"/>
                </a:cubicBezTo>
                <a:cubicBezTo>
                  <a:pt x="85746" y="6078"/>
                  <a:pt x="85698" y="5997"/>
                  <a:pt x="85608" y="5997"/>
                </a:cubicBezTo>
                <a:cubicBezTo>
                  <a:pt x="85557" y="5997"/>
                  <a:pt x="85493" y="6022"/>
                  <a:pt x="85412" y="6071"/>
                </a:cubicBezTo>
                <a:cubicBezTo>
                  <a:pt x="85390" y="6080"/>
                  <a:pt x="85354" y="6084"/>
                  <a:pt x="85303" y="6084"/>
                </a:cubicBezTo>
                <a:cubicBezTo>
                  <a:pt x="84808" y="6084"/>
                  <a:pt x="82967" y="5694"/>
                  <a:pt x="80864" y="5116"/>
                </a:cubicBezTo>
                <a:cubicBezTo>
                  <a:pt x="76543" y="3888"/>
                  <a:pt x="73496" y="3434"/>
                  <a:pt x="69994" y="3434"/>
                </a:cubicBezTo>
                <a:lnTo>
                  <a:pt x="67993" y="3434"/>
                </a:lnTo>
                <a:lnTo>
                  <a:pt x="68721" y="2751"/>
                </a:lnTo>
                <a:cubicBezTo>
                  <a:pt x="69903" y="1751"/>
                  <a:pt x="70221" y="1251"/>
                  <a:pt x="69949" y="932"/>
                </a:cubicBezTo>
                <a:cubicBezTo>
                  <a:pt x="69821" y="789"/>
                  <a:pt x="69544" y="713"/>
                  <a:pt x="69055" y="713"/>
                </a:cubicBezTo>
                <a:cubicBezTo>
                  <a:pt x="68144" y="713"/>
                  <a:pt x="66499" y="977"/>
                  <a:pt x="63718" y="1569"/>
                </a:cubicBezTo>
                <a:cubicBezTo>
                  <a:pt x="61820" y="1991"/>
                  <a:pt x="60235" y="2256"/>
                  <a:pt x="59978" y="2256"/>
                </a:cubicBezTo>
                <a:cubicBezTo>
                  <a:pt x="59958" y="2256"/>
                  <a:pt x="59946" y="2254"/>
                  <a:pt x="59943" y="2251"/>
                </a:cubicBezTo>
                <a:cubicBezTo>
                  <a:pt x="59897" y="2160"/>
                  <a:pt x="60125" y="1887"/>
                  <a:pt x="60443" y="1614"/>
                </a:cubicBezTo>
                <a:cubicBezTo>
                  <a:pt x="60762" y="1342"/>
                  <a:pt x="61125" y="887"/>
                  <a:pt x="61216" y="659"/>
                </a:cubicBezTo>
                <a:cubicBezTo>
                  <a:pt x="61398" y="205"/>
                  <a:pt x="61398" y="159"/>
                  <a:pt x="60943" y="23"/>
                </a:cubicBezTo>
                <a:cubicBezTo>
                  <a:pt x="60890" y="8"/>
                  <a:pt x="60820" y="1"/>
                  <a:pt x="60736" y="1"/>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txBox="1">
            <a:spLocks noGrp="1"/>
          </p:cNvSpPr>
          <p:nvPr>
            <p:ph type="title"/>
          </p:nvPr>
        </p:nvSpPr>
        <p:spPr>
          <a:xfrm>
            <a:off x="4947475" y="1850591"/>
            <a:ext cx="3435600" cy="605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3000">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213" name="Google Shape;213;p24"/>
          <p:cNvSpPr txBox="1">
            <a:spLocks noGrp="1"/>
          </p:cNvSpPr>
          <p:nvPr>
            <p:ph type="subTitle" idx="1"/>
          </p:nvPr>
        </p:nvSpPr>
        <p:spPr>
          <a:xfrm>
            <a:off x="4947475" y="2426934"/>
            <a:ext cx="3267900" cy="20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7"/>
        <p:cNvGrpSpPr/>
        <p:nvPr/>
      </p:nvGrpSpPr>
      <p:grpSpPr>
        <a:xfrm>
          <a:off x="0" y="0"/>
          <a:ext cx="0" cy="0"/>
          <a:chOff x="0" y="0"/>
          <a:chExt cx="0" cy="0"/>
        </a:xfrm>
      </p:grpSpPr>
      <p:sp>
        <p:nvSpPr>
          <p:cNvPr id="18" name="Google Shape;18;p4"/>
          <p:cNvSpPr/>
          <p:nvPr/>
        </p:nvSpPr>
        <p:spPr>
          <a:xfrm>
            <a:off x="277375" y="213400"/>
            <a:ext cx="3695231" cy="4845619"/>
          </a:xfrm>
          <a:custGeom>
            <a:avLst/>
            <a:gdLst/>
            <a:ahLst/>
            <a:cxnLst/>
            <a:rect l="l" t="t" r="r" b="b"/>
            <a:pathLst>
              <a:path w="57215" h="75027" extrusionOk="0">
                <a:moveTo>
                  <a:pt x="16237" y="1068"/>
                </a:moveTo>
                <a:lnTo>
                  <a:pt x="16647" y="1250"/>
                </a:lnTo>
                <a:cubicBezTo>
                  <a:pt x="16828" y="1386"/>
                  <a:pt x="17283" y="1750"/>
                  <a:pt x="17647" y="2069"/>
                </a:cubicBezTo>
                <a:cubicBezTo>
                  <a:pt x="18375" y="2751"/>
                  <a:pt x="18466" y="2842"/>
                  <a:pt x="18420" y="3206"/>
                </a:cubicBezTo>
                <a:cubicBezTo>
                  <a:pt x="18390" y="3327"/>
                  <a:pt x="18380" y="3387"/>
                  <a:pt x="18350" y="3387"/>
                </a:cubicBezTo>
                <a:cubicBezTo>
                  <a:pt x="18334" y="3387"/>
                  <a:pt x="18314" y="3372"/>
                  <a:pt x="18284" y="3342"/>
                </a:cubicBezTo>
                <a:cubicBezTo>
                  <a:pt x="18238" y="3307"/>
                  <a:pt x="18203" y="3287"/>
                  <a:pt x="18179" y="3287"/>
                </a:cubicBezTo>
                <a:cubicBezTo>
                  <a:pt x="18108" y="3287"/>
                  <a:pt x="18125" y="3459"/>
                  <a:pt x="18193" y="3933"/>
                </a:cubicBezTo>
                <a:cubicBezTo>
                  <a:pt x="18229" y="4237"/>
                  <a:pt x="18222" y="4372"/>
                  <a:pt x="18193" y="4372"/>
                </a:cubicBezTo>
                <a:cubicBezTo>
                  <a:pt x="18148" y="4372"/>
                  <a:pt x="18048" y="4049"/>
                  <a:pt x="17965" y="3524"/>
                </a:cubicBezTo>
                <a:cubicBezTo>
                  <a:pt x="17920" y="3115"/>
                  <a:pt x="17829" y="2796"/>
                  <a:pt x="17784" y="2796"/>
                </a:cubicBezTo>
                <a:cubicBezTo>
                  <a:pt x="17738" y="2796"/>
                  <a:pt x="17693" y="2978"/>
                  <a:pt x="17738" y="3160"/>
                </a:cubicBezTo>
                <a:cubicBezTo>
                  <a:pt x="17757" y="3290"/>
                  <a:pt x="17768" y="3359"/>
                  <a:pt x="17753" y="3359"/>
                </a:cubicBezTo>
                <a:cubicBezTo>
                  <a:pt x="17731" y="3359"/>
                  <a:pt x="17654" y="3211"/>
                  <a:pt x="17465" y="2887"/>
                </a:cubicBezTo>
                <a:cubicBezTo>
                  <a:pt x="17283" y="2569"/>
                  <a:pt x="16919" y="2023"/>
                  <a:pt x="16692" y="1659"/>
                </a:cubicBezTo>
                <a:lnTo>
                  <a:pt x="16237" y="1068"/>
                </a:lnTo>
                <a:close/>
                <a:moveTo>
                  <a:pt x="18701" y="3082"/>
                </a:moveTo>
                <a:cubicBezTo>
                  <a:pt x="18781" y="3082"/>
                  <a:pt x="18923" y="3208"/>
                  <a:pt x="19193" y="3478"/>
                </a:cubicBezTo>
                <a:cubicBezTo>
                  <a:pt x="19421" y="3751"/>
                  <a:pt x="19512" y="3933"/>
                  <a:pt x="19466" y="3979"/>
                </a:cubicBezTo>
                <a:cubicBezTo>
                  <a:pt x="19375" y="4024"/>
                  <a:pt x="19375" y="4206"/>
                  <a:pt x="19375" y="4343"/>
                </a:cubicBezTo>
                <a:cubicBezTo>
                  <a:pt x="19375" y="4524"/>
                  <a:pt x="19330" y="4615"/>
                  <a:pt x="19284" y="4615"/>
                </a:cubicBezTo>
                <a:cubicBezTo>
                  <a:pt x="19272" y="4609"/>
                  <a:pt x="19261" y="4607"/>
                  <a:pt x="19251" y="4607"/>
                </a:cubicBezTo>
                <a:cubicBezTo>
                  <a:pt x="19182" y="4607"/>
                  <a:pt x="19148" y="4730"/>
                  <a:pt x="19148" y="4888"/>
                </a:cubicBezTo>
                <a:cubicBezTo>
                  <a:pt x="19132" y="4968"/>
                  <a:pt x="19116" y="5008"/>
                  <a:pt x="19100" y="5008"/>
                </a:cubicBezTo>
                <a:cubicBezTo>
                  <a:pt x="19071" y="5008"/>
                  <a:pt x="19041" y="4866"/>
                  <a:pt x="19012" y="4570"/>
                </a:cubicBezTo>
                <a:cubicBezTo>
                  <a:pt x="18966" y="4206"/>
                  <a:pt x="18875" y="3888"/>
                  <a:pt x="18830" y="3842"/>
                </a:cubicBezTo>
                <a:cubicBezTo>
                  <a:pt x="18810" y="3823"/>
                  <a:pt x="18795" y="3809"/>
                  <a:pt x="18783" y="3809"/>
                </a:cubicBezTo>
                <a:cubicBezTo>
                  <a:pt x="18741" y="3809"/>
                  <a:pt x="18748" y="3984"/>
                  <a:pt x="18784" y="4661"/>
                </a:cubicBezTo>
                <a:cubicBezTo>
                  <a:pt x="18854" y="5221"/>
                  <a:pt x="18816" y="5512"/>
                  <a:pt x="18712" y="5512"/>
                </a:cubicBezTo>
                <a:cubicBezTo>
                  <a:pt x="18681" y="5512"/>
                  <a:pt x="18644" y="5486"/>
                  <a:pt x="18602" y="5434"/>
                </a:cubicBezTo>
                <a:cubicBezTo>
                  <a:pt x="18466" y="5298"/>
                  <a:pt x="18466" y="4434"/>
                  <a:pt x="18511" y="3933"/>
                </a:cubicBezTo>
                <a:cubicBezTo>
                  <a:pt x="18557" y="3660"/>
                  <a:pt x="18602" y="3387"/>
                  <a:pt x="18602" y="3251"/>
                </a:cubicBezTo>
                <a:cubicBezTo>
                  <a:pt x="18621" y="3140"/>
                  <a:pt x="18647" y="3082"/>
                  <a:pt x="18701" y="3082"/>
                </a:cubicBezTo>
                <a:close/>
                <a:moveTo>
                  <a:pt x="19588" y="4047"/>
                </a:moveTo>
                <a:cubicBezTo>
                  <a:pt x="19664" y="4047"/>
                  <a:pt x="19881" y="4300"/>
                  <a:pt x="20649" y="5298"/>
                </a:cubicBezTo>
                <a:cubicBezTo>
                  <a:pt x="21877" y="6889"/>
                  <a:pt x="22104" y="7208"/>
                  <a:pt x="22059" y="7390"/>
                </a:cubicBezTo>
                <a:cubicBezTo>
                  <a:pt x="21801" y="8456"/>
                  <a:pt x="21722" y="8809"/>
                  <a:pt x="21677" y="8809"/>
                </a:cubicBezTo>
                <a:cubicBezTo>
                  <a:pt x="21667" y="8809"/>
                  <a:pt x="21658" y="8789"/>
                  <a:pt x="21649" y="8754"/>
                </a:cubicBezTo>
                <a:cubicBezTo>
                  <a:pt x="21649" y="8618"/>
                  <a:pt x="21649" y="8436"/>
                  <a:pt x="21695" y="8299"/>
                </a:cubicBezTo>
                <a:cubicBezTo>
                  <a:pt x="21740" y="8163"/>
                  <a:pt x="21740" y="8026"/>
                  <a:pt x="21695" y="8026"/>
                </a:cubicBezTo>
                <a:cubicBezTo>
                  <a:pt x="21689" y="8029"/>
                  <a:pt x="21683" y="8031"/>
                  <a:pt x="21678" y="8031"/>
                </a:cubicBezTo>
                <a:cubicBezTo>
                  <a:pt x="21604" y="8031"/>
                  <a:pt x="21610" y="7733"/>
                  <a:pt x="21695" y="7435"/>
                </a:cubicBezTo>
                <a:cubicBezTo>
                  <a:pt x="21740" y="7299"/>
                  <a:pt x="21740" y="7208"/>
                  <a:pt x="21695" y="7208"/>
                </a:cubicBezTo>
                <a:cubicBezTo>
                  <a:pt x="21685" y="7205"/>
                  <a:pt x="21676" y="7203"/>
                  <a:pt x="21667" y="7203"/>
                </a:cubicBezTo>
                <a:cubicBezTo>
                  <a:pt x="21546" y="7203"/>
                  <a:pt x="21458" y="7498"/>
                  <a:pt x="21331" y="8345"/>
                </a:cubicBezTo>
                <a:cubicBezTo>
                  <a:pt x="21240" y="8800"/>
                  <a:pt x="21149" y="9209"/>
                  <a:pt x="21058" y="9254"/>
                </a:cubicBezTo>
                <a:cubicBezTo>
                  <a:pt x="21024" y="9289"/>
                  <a:pt x="20996" y="9309"/>
                  <a:pt x="20975" y="9309"/>
                </a:cubicBezTo>
                <a:cubicBezTo>
                  <a:pt x="20886" y="9309"/>
                  <a:pt x="20928" y="8950"/>
                  <a:pt x="21149" y="7845"/>
                </a:cubicBezTo>
                <a:cubicBezTo>
                  <a:pt x="21286" y="7117"/>
                  <a:pt x="21376" y="6480"/>
                  <a:pt x="21376" y="6389"/>
                </a:cubicBezTo>
                <a:cubicBezTo>
                  <a:pt x="21360" y="6364"/>
                  <a:pt x="21345" y="6350"/>
                  <a:pt x="21330" y="6350"/>
                </a:cubicBezTo>
                <a:cubicBezTo>
                  <a:pt x="21263" y="6350"/>
                  <a:pt x="21198" y="6635"/>
                  <a:pt x="21013" y="7526"/>
                </a:cubicBezTo>
                <a:cubicBezTo>
                  <a:pt x="20922" y="8026"/>
                  <a:pt x="20831" y="8436"/>
                  <a:pt x="20785" y="8436"/>
                </a:cubicBezTo>
                <a:cubicBezTo>
                  <a:pt x="20783" y="8437"/>
                  <a:pt x="20780" y="8438"/>
                  <a:pt x="20777" y="8438"/>
                </a:cubicBezTo>
                <a:cubicBezTo>
                  <a:pt x="20689" y="8438"/>
                  <a:pt x="20605" y="7744"/>
                  <a:pt x="20649" y="7435"/>
                </a:cubicBezTo>
                <a:cubicBezTo>
                  <a:pt x="20831" y="6344"/>
                  <a:pt x="20876" y="5752"/>
                  <a:pt x="20785" y="5752"/>
                </a:cubicBezTo>
                <a:cubicBezTo>
                  <a:pt x="20740" y="5752"/>
                  <a:pt x="20649" y="5980"/>
                  <a:pt x="20558" y="6298"/>
                </a:cubicBezTo>
                <a:cubicBezTo>
                  <a:pt x="20421" y="6662"/>
                  <a:pt x="20330" y="6889"/>
                  <a:pt x="20330" y="6889"/>
                </a:cubicBezTo>
                <a:cubicBezTo>
                  <a:pt x="20285" y="6889"/>
                  <a:pt x="20330" y="6071"/>
                  <a:pt x="20376" y="5525"/>
                </a:cubicBezTo>
                <a:cubicBezTo>
                  <a:pt x="20421" y="5252"/>
                  <a:pt x="20376" y="5116"/>
                  <a:pt x="20285" y="5116"/>
                </a:cubicBezTo>
                <a:cubicBezTo>
                  <a:pt x="20239" y="5161"/>
                  <a:pt x="20194" y="5298"/>
                  <a:pt x="20194" y="5434"/>
                </a:cubicBezTo>
                <a:cubicBezTo>
                  <a:pt x="20194" y="5571"/>
                  <a:pt x="20149" y="5798"/>
                  <a:pt x="20149" y="5980"/>
                </a:cubicBezTo>
                <a:cubicBezTo>
                  <a:pt x="20123" y="6108"/>
                  <a:pt x="20112" y="6164"/>
                  <a:pt x="20091" y="6164"/>
                </a:cubicBezTo>
                <a:cubicBezTo>
                  <a:pt x="20074" y="6164"/>
                  <a:pt x="20052" y="6130"/>
                  <a:pt x="20012" y="6071"/>
                </a:cubicBezTo>
                <a:cubicBezTo>
                  <a:pt x="19967" y="5980"/>
                  <a:pt x="19921" y="5616"/>
                  <a:pt x="19967" y="5207"/>
                </a:cubicBezTo>
                <a:cubicBezTo>
                  <a:pt x="19967" y="4843"/>
                  <a:pt x="19967" y="4524"/>
                  <a:pt x="19921" y="4524"/>
                </a:cubicBezTo>
                <a:cubicBezTo>
                  <a:pt x="19901" y="4518"/>
                  <a:pt x="19884" y="4514"/>
                  <a:pt x="19870" y="4514"/>
                </a:cubicBezTo>
                <a:cubicBezTo>
                  <a:pt x="19785" y="4514"/>
                  <a:pt x="19785" y="4643"/>
                  <a:pt x="19785" y="5070"/>
                </a:cubicBezTo>
                <a:cubicBezTo>
                  <a:pt x="19785" y="5358"/>
                  <a:pt x="19740" y="5533"/>
                  <a:pt x="19682" y="5533"/>
                </a:cubicBezTo>
                <a:cubicBezTo>
                  <a:pt x="19657" y="5533"/>
                  <a:pt x="19630" y="5502"/>
                  <a:pt x="19603" y="5434"/>
                </a:cubicBezTo>
                <a:cubicBezTo>
                  <a:pt x="19512" y="5343"/>
                  <a:pt x="19512" y="4206"/>
                  <a:pt x="19557" y="4070"/>
                </a:cubicBezTo>
                <a:cubicBezTo>
                  <a:pt x="19564" y="4055"/>
                  <a:pt x="19574" y="4047"/>
                  <a:pt x="19588" y="4047"/>
                </a:cubicBezTo>
                <a:close/>
                <a:moveTo>
                  <a:pt x="22286" y="7481"/>
                </a:moveTo>
                <a:lnTo>
                  <a:pt x="22468" y="7708"/>
                </a:lnTo>
                <a:cubicBezTo>
                  <a:pt x="22604" y="7935"/>
                  <a:pt x="22604" y="8026"/>
                  <a:pt x="22468" y="8436"/>
                </a:cubicBezTo>
                <a:cubicBezTo>
                  <a:pt x="22377" y="8709"/>
                  <a:pt x="22286" y="9027"/>
                  <a:pt x="22241" y="9209"/>
                </a:cubicBezTo>
                <a:lnTo>
                  <a:pt x="22195" y="9527"/>
                </a:lnTo>
                <a:lnTo>
                  <a:pt x="22059" y="9254"/>
                </a:lnTo>
                <a:cubicBezTo>
                  <a:pt x="21922" y="8981"/>
                  <a:pt x="21922" y="8800"/>
                  <a:pt x="22104" y="8208"/>
                </a:cubicBezTo>
                <a:lnTo>
                  <a:pt x="22286" y="7481"/>
                </a:lnTo>
                <a:close/>
                <a:moveTo>
                  <a:pt x="22787" y="8238"/>
                </a:moveTo>
                <a:cubicBezTo>
                  <a:pt x="22814" y="8238"/>
                  <a:pt x="22842" y="8275"/>
                  <a:pt x="22877" y="8345"/>
                </a:cubicBezTo>
                <a:cubicBezTo>
                  <a:pt x="22923" y="8436"/>
                  <a:pt x="22877" y="8800"/>
                  <a:pt x="22695" y="9436"/>
                </a:cubicBezTo>
                <a:cubicBezTo>
                  <a:pt x="22508" y="10036"/>
                  <a:pt x="22444" y="10234"/>
                  <a:pt x="22376" y="10234"/>
                </a:cubicBezTo>
                <a:cubicBezTo>
                  <a:pt x="22362" y="10234"/>
                  <a:pt x="22348" y="10225"/>
                  <a:pt x="22332" y="10209"/>
                </a:cubicBezTo>
                <a:cubicBezTo>
                  <a:pt x="22286" y="10028"/>
                  <a:pt x="22423" y="9254"/>
                  <a:pt x="22650" y="8527"/>
                </a:cubicBezTo>
                <a:cubicBezTo>
                  <a:pt x="22706" y="8331"/>
                  <a:pt x="22745" y="8238"/>
                  <a:pt x="22787" y="8238"/>
                </a:cubicBezTo>
                <a:close/>
                <a:moveTo>
                  <a:pt x="23105" y="8800"/>
                </a:moveTo>
                <a:lnTo>
                  <a:pt x="23241" y="9072"/>
                </a:lnTo>
                <a:cubicBezTo>
                  <a:pt x="23332" y="9345"/>
                  <a:pt x="23332" y="9436"/>
                  <a:pt x="22968" y="10482"/>
                </a:cubicBezTo>
                <a:cubicBezTo>
                  <a:pt x="22717" y="11201"/>
                  <a:pt x="22636" y="11437"/>
                  <a:pt x="22590" y="11437"/>
                </a:cubicBezTo>
                <a:cubicBezTo>
                  <a:pt x="22578" y="11437"/>
                  <a:pt x="22568" y="11421"/>
                  <a:pt x="22559" y="11392"/>
                </a:cubicBezTo>
                <a:cubicBezTo>
                  <a:pt x="22468" y="11074"/>
                  <a:pt x="22559" y="10528"/>
                  <a:pt x="22832" y="9618"/>
                </a:cubicBezTo>
                <a:lnTo>
                  <a:pt x="23105" y="8800"/>
                </a:lnTo>
                <a:close/>
                <a:moveTo>
                  <a:pt x="24513" y="12388"/>
                </a:moveTo>
                <a:cubicBezTo>
                  <a:pt x="24514" y="12388"/>
                  <a:pt x="24515" y="12389"/>
                  <a:pt x="24515" y="12392"/>
                </a:cubicBezTo>
                <a:cubicBezTo>
                  <a:pt x="24560" y="12392"/>
                  <a:pt x="24515" y="12802"/>
                  <a:pt x="24469" y="13257"/>
                </a:cubicBezTo>
                <a:cubicBezTo>
                  <a:pt x="24424" y="13711"/>
                  <a:pt x="24378" y="14166"/>
                  <a:pt x="24378" y="14303"/>
                </a:cubicBezTo>
                <a:cubicBezTo>
                  <a:pt x="24378" y="14325"/>
                  <a:pt x="24375" y="14337"/>
                  <a:pt x="24370" y="14337"/>
                </a:cubicBezTo>
                <a:cubicBezTo>
                  <a:pt x="24355" y="14337"/>
                  <a:pt x="24321" y="14234"/>
                  <a:pt x="24287" y="14030"/>
                </a:cubicBezTo>
                <a:cubicBezTo>
                  <a:pt x="24196" y="13757"/>
                  <a:pt x="24242" y="13393"/>
                  <a:pt x="24333" y="12984"/>
                </a:cubicBezTo>
                <a:cubicBezTo>
                  <a:pt x="24417" y="12647"/>
                  <a:pt x="24501" y="12388"/>
                  <a:pt x="24513" y="12388"/>
                </a:cubicBezTo>
                <a:close/>
                <a:moveTo>
                  <a:pt x="25473" y="16001"/>
                </a:moveTo>
                <a:cubicBezTo>
                  <a:pt x="25525" y="16001"/>
                  <a:pt x="25512" y="16272"/>
                  <a:pt x="25424" y="16713"/>
                </a:cubicBezTo>
                <a:cubicBezTo>
                  <a:pt x="25379" y="16986"/>
                  <a:pt x="25288" y="17213"/>
                  <a:pt x="25197" y="17213"/>
                </a:cubicBezTo>
                <a:cubicBezTo>
                  <a:pt x="25193" y="17215"/>
                  <a:pt x="25189" y="17216"/>
                  <a:pt x="25186" y="17216"/>
                </a:cubicBezTo>
                <a:cubicBezTo>
                  <a:pt x="25110" y="17216"/>
                  <a:pt x="25159" y="16737"/>
                  <a:pt x="25333" y="16258"/>
                </a:cubicBezTo>
                <a:cubicBezTo>
                  <a:pt x="25397" y="16082"/>
                  <a:pt x="25445" y="16001"/>
                  <a:pt x="25473" y="16001"/>
                </a:cubicBezTo>
                <a:close/>
                <a:moveTo>
                  <a:pt x="26256" y="18043"/>
                </a:moveTo>
                <a:cubicBezTo>
                  <a:pt x="26271" y="18043"/>
                  <a:pt x="26249" y="18177"/>
                  <a:pt x="26197" y="18487"/>
                </a:cubicBezTo>
                <a:cubicBezTo>
                  <a:pt x="26152" y="18805"/>
                  <a:pt x="26106" y="19123"/>
                  <a:pt x="26106" y="19169"/>
                </a:cubicBezTo>
                <a:cubicBezTo>
                  <a:pt x="26088" y="19205"/>
                  <a:pt x="26073" y="19221"/>
                  <a:pt x="26061" y="19221"/>
                </a:cubicBezTo>
                <a:cubicBezTo>
                  <a:pt x="25984" y="19221"/>
                  <a:pt x="26034" y="18535"/>
                  <a:pt x="26152" y="18259"/>
                </a:cubicBezTo>
                <a:cubicBezTo>
                  <a:pt x="26211" y="18122"/>
                  <a:pt x="26244" y="18043"/>
                  <a:pt x="26256" y="18043"/>
                </a:cubicBezTo>
                <a:close/>
                <a:moveTo>
                  <a:pt x="29972" y="21397"/>
                </a:moveTo>
                <a:cubicBezTo>
                  <a:pt x="30018" y="21443"/>
                  <a:pt x="30018" y="21579"/>
                  <a:pt x="29972" y="21716"/>
                </a:cubicBezTo>
                <a:cubicBezTo>
                  <a:pt x="29881" y="21898"/>
                  <a:pt x="29699" y="22171"/>
                  <a:pt x="29472" y="22398"/>
                </a:cubicBezTo>
                <a:cubicBezTo>
                  <a:pt x="29277" y="22593"/>
                  <a:pt x="29186" y="22684"/>
                  <a:pt x="29158" y="22684"/>
                </a:cubicBezTo>
                <a:cubicBezTo>
                  <a:pt x="29134" y="22684"/>
                  <a:pt x="29157" y="22616"/>
                  <a:pt x="29199" y="22489"/>
                </a:cubicBezTo>
                <a:cubicBezTo>
                  <a:pt x="29290" y="22171"/>
                  <a:pt x="29881" y="21397"/>
                  <a:pt x="29972" y="21397"/>
                </a:cubicBezTo>
                <a:close/>
                <a:moveTo>
                  <a:pt x="39657" y="9208"/>
                </a:moveTo>
                <a:cubicBezTo>
                  <a:pt x="39658" y="9208"/>
                  <a:pt x="39659" y="9208"/>
                  <a:pt x="39659" y="9209"/>
                </a:cubicBezTo>
                <a:cubicBezTo>
                  <a:pt x="39705" y="9254"/>
                  <a:pt x="39114" y="10164"/>
                  <a:pt x="38386" y="11255"/>
                </a:cubicBezTo>
                <a:cubicBezTo>
                  <a:pt x="37658" y="12347"/>
                  <a:pt x="37022" y="13257"/>
                  <a:pt x="37022" y="13257"/>
                </a:cubicBezTo>
                <a:cubicBezTo>
                  <a:pt x="37015" y="13263"/>
                  <a:pt x="37010" y="13266"/>
                  <a:pt x="37006" y="13266"/>
                </a:cubicBezTo>
                <a:cubicBezTo>
                  <a:pt x="36977" y="13266"/>
                  <a:pt x="36982" y="13147"/>
                  <a:pt x="37022" y="13029"/>
                </a:cubicBezTo>
                <a:cubicBezTo>
                  <a:pt x="37113" y="12847"/>
                  <a:pt x="37113" y="12711"/>
                  <a:pt x="37067" y="12711"/>
                </a:cubicBezTo>
                <a:cubicBezTo>
                  <a:pt x="37059" y="12708"/>
                  <a:pt x="37051" y="12707"/>
                  <a:pt x="37044" y="12707"/>
                </a:cubicBezTo>
                <a:cubicBezTo>
                  <a:pt x="36915" y="12707"/>
                  <a:pt x="36794" y="13050"/>
                  <a:pt x="36794" y="13393"/>
                </a:cubicBezTo>
                <a:cubicBezTo>
                  <a:pt x="36794" y="13575"/>
                  <a:pt x="36703" y="13802"/>
                  <a:pt x="36430" y="14212"/>
                </a:cubicBezTo>
                <a:lnTo>
                  <a:pt x="36066" y="14757"/>
                </a:lnTo>
                <a:lnTo>
                  <a:pt x="36203" y="14257"/>
                </a:lnTo>
                <a:cubicBezTo>
                  <a:pt x="36286" y="13841"/>
                  <a:pt x="36293" y="13615"/>
                  <a:pt x="36189" y="13615"/>
                </a:cubicBezTo>
                <a:cubicBezTo>
                  <a:pt x="36179" y="13615"/>
                  <a:pt x="36169" y="13617"/>
                  <a:pt x="36157" y="13620"/>
                </a:cubicBezTo>
                <a:cubicBezTo>
                  <a:pt x="36157" y="13620"/>
                  <a:pt x="36021" y="14030"/>
                  <a:pt x="35885" y="14485"/>
                </a:cubicBezTo>
                <a:cubicBezTo>
                  <a:pt x="35748" y="15030"/>
                  <a:pt x="35612" y="15394"/>
                  <a:pt x="35430" y="15622"/>
                </a:cubicBezTo>
                <a:lnTo>
                  <a:pt x="35202" y="15940"/>
                </a:lnTo>
                <a:lnTo>
                  <a:pt x="35202" y="15940"/>
                </a:lnTo>
                <a:lnTo>
                  <a:pt x="35339" y="15303"/>
                </a:lnTo>
                <a:cubicBezTo>
                  <a:pt x="35430" y="14985"/>
                  <a:pt x="35430" y="14666"/>
                  <a:pt x="35384" y="14666"/>
                </a:cubicBezTo>
                <a:cubicBezTo>
                  <a:pt x="35375" y="14662"/>
                  <a:pt x="35365" y="14659"/>
                  <a:pt x="35357" y="14659"/>
                </a:cubicBezTo>
                <a:cubicBezTo>
                  <a:pt x="35282" y="14659"/>
                  <a:pt x="35228" y="14854"/>
                  <a:pt x="35066" y="15667"/>
                </a:cubicBezTo>
                <a:cubicBezTo>
                  <a:pt x="34929" y="16258"/>
                  <a:pt x="34793" y="16531"/>
                  <a:pt x="34566" y="16895"/>
                </a:cubicBezTo>
                <a:lnTo>
                  <a:pt x="34293" y="17350"/>
                </a:lnTo>
                <a:lnTo>
                  <a:pt x="34475" y="16622"/>
                </a:lnTo>
                <a:cubicBezTo>
                  <a:pt x="34566" y="16213"/>
                  <a:pt x="34611" y="15849"/>
                  <a:pt x="34566" y="15803"/>
                </a:cubicBezTo>
                <a:cubicBezTo>
                  <a:pt x="34562" y="15796"/>
                  <a:pt x="34557" y="15792"/>
                  <a:pt x="34551" y="15792"/>
                </a:cubicBezTo>
                <a:cubicBezTo>
                  <a:pt x="34490" y="15792"/>
                  <a:pt x="34319" y="16251"/>
                  <a:pt x="34111" y="17168"/>
                </a:cubicBezTo>
                <a:cubicBezTo>
                  <a:pt x="33974" y="17714"/>
                  <a:pt x="33838" y="18032"/>
                  <a:pt x="33565" y="18487"/>
                </a:cubicBezTo>
                <a:lnTo>
                  <a:pt x="33156" y="19078"/>
                </a:lnTo>
                <a:lnTo>
                  <a:pt x="33292" y="18396"/>
                </a:lnTo>
                <a:cubicBezTo>
                  <a:pt x="33377" y="17719"/>
                  <a:pt x="33383" y="17436"/>
                  <a:pt x="33274" y="17436"/>
                </a:cubicBezTo>
                <a:cubicBezTo>
                  <a:pt x="33265" y="17436"/>
                  <a:pt x="33256" y="17438"/>
                  <a:pt x="33247" y="17441"/>
                </a:cubicBezTo>
                <a:cubicBezTo>
                  <a:pt x="33201" y="17486"/>
                  <a:pt x="32974" y="19033"/>
                  <a:pt x="33019" y="19214"/>
                </a:cubicBezTo>
                <a:cubicBezTo>
                  <a:pt x="33019" y="19305"/>
                  <a:pt x="32337" y="20533"/>
                  <a:pt x="32246" y="20579"/>
                </a:cubicBezTo>
                <a:cubicBezTo>
                  <a:pt x="32201" y="20579"/>
                  <a:pt x="32246" y="20170"/>
                  <a:pt x="32337" y="19624"/>
                </a:cubicBezTo>
                <a:cubicBezTo>
                  <a:pt x="32461" y="18755"/>
                  <a:pt x="32472" y="18526"/>
                  <a:pt x="32371" y="18526"/>
                </a:cubicBezTo>
                <a:cubicBezTo>
                  <a:pt x="32361" y="18526"/>
                  <a:pt x="32349" y="18528"/>
                  <a:pt x="32337" y="18532"/>
                </a:cubicBezTo>
                <a:cubicBezTo>
                  <a:pt x="32246" y="18578"/>
                  <a:pt x="32019" y="20397"/>
                  <a:pt x="32064" y="20670"/>
                </a:cubicBezTo>
                <a:cubicBezTo>
                  <a:pt x="32064" y="20897"/>
                  <a:pt x="31473" y="22125"/>
                  <a:pt x="31291" y="22171"/>
                </a:cubicBezTo>
                <a:cubicBezTo>
                  <a:pt x="31200" y="22171"/>
                  <a:pt x="31337" y="20988"/>
                  <a:pt x="31428" y="20670"/>
                </a:cubicBezTo>
                <a:cubicBezTo>
                  <a:pt x="31473" y="20624"/>
                  <a:pt x="31428" y="20533"/>
                  <a:pt x="31382" y="20488"/>
                </a:cubicBezTo>
                <a:cubicBezTo>
                  <a:pt x="31246" y="20488"/>
                  <a:pt x="31200" y="20670"/>
                  <a:pt x="31109" y="21443"/>
                </a:cubicBezTo>
                <a:cubicBezTo>
                  <a:pt x="31041" y="22019"/>
                  <a:pt x="31024" y="22166"/>
                  <a:pt x="30963" y="22166"/>
                </a:cubicBezTo>
                <a:cubicBezTo>
                  <a:pt x="30943" y="22166"/>
                  <a:pt x="30917" y="22148"/>
                  <a:pt x="30882" y="22125"/>
                </a:cubicBezTo>
                <a:cubicBezTo>
                  <a:pt x="30877" y="22120"/>
                  <a:pt x="30870" y="22118"/>
                  <a:pt x="30862" y="22118"/>
                </a:cubicBezTo>
                <a:cubicBezTo>
                  <a:pt x="30789" y="22118"/>
                  <a:pt x="30590" y="22285"/>
                  <a:pt x="30427" y="22489"/>
                </a:cubicBezTo>
                <a:cubicBezTo>
                  <a:pt x="30248" y="22668"/>
                  <a:pt x="30097" y="22790"/>
                  <a:pt x="30041" y="22790"/>
                </a:cubicBezTo>
                <a:cubicBezTo>
                  <a:pt x="30026" y="22790"/>
                  <a:pt x="30018" y="22781"/>
                  <a:pt x="30018" y="22762"/>
                </a:cubicBezTo>
                <a:cubicBezTo>
                  <a:pt x="30018" y="22716"/>
                  <a:pt x="30109" y="22534"/>
                  <a:pt x="30245" y="22398"/>
                </a:cubicBezTo>
                <a:cubicBezTo>
                  <a:pt x="30381" y="22216"/>
                  <a:pt x="30518" y="22080"/>
                  <a:pt x="30518" y="22034"/>
                </a:cubicBezTo>
                <a:cubicBezTo>
                  <a:pt x="30560" y="21950"/>
                  <a:pt x="30544" y="21914"/>
                  <a:pt x="30495" y="21914"/>
                </a:cubicBezTo>
                <a:cubicBezTo>
                  <a:pt x="30440" y="21914"/>
                  <a:pt x="30342" y="21961"/>
                  <a:pt x="30245" y="22034"/>
                </a:cubicBezTo>
                <a:cubicBezTo>
                  <a:pt x="30211" y="22080"/>
                  <a:pt x="30185" y="22105"/>
                  <a:pt x="30168" y="22105"/>
                </a:cubicBezTo>
                <a:cubicBezTo>
                  <a:pt x="30114" y="22105"/>
                  <a:pt x="30131" y="21875"/>
                  <a:pt x="30200" y="21261"/>
                </a:cubicBezTo>
                <a:cubicBezTo>
                  <a:pt x="30245" y="20761"/>
                  <a:pt x="30291" y="20306"/>
                  <a:pt x="30245" y="20306"/>
                </a:cubicBezTo>
                <a:cubicBezTo>
                  <a:pt x="30220" y="20298"/>
                  <a:pt x="30200" y="20292"/>
                  <a:pt x="30183" y="20292"/>
                </a:cubicBezTo>
                <a:cubicBezTo>
                  <a:pt x="30107" y="20292"/>
                  <a:pt x="30100" y="20398"/>
                  <a:pt x="30063" y="20806"/>
                </a:cubicBezTo>
                <a:cubicBezTo>
                  <a:pt x="30018" y="21079"/>
                  <a:pt x="29972" y="21170"/>
                  <a:pt x="29881" y="21216"/>
                </a:cubicBezTo>
                <a:cubicBezTo>
                  <a:pt x="29790" y="21216"/>
                  <a:pt x="29654" y="21352"/>
                  <a:pt x="29563" y="21488"/>
                </a:cubicBezTo>
                <a:cubicBezTo>
                  <a:pt x="29499" y="21568"/>
                  <a:pt x="29457" y="21620"/>
                  <a:pt x="29438" y="21620"/>
                </a:cubicBezTo>
                <a:cubicBezTo>
                  <a:pt x="29403" y="21620"/>
                  <a:pt x="29445" y="21444"/>
                  <a:pt x="29563" y="20943"/>
                </a:cubicBezTo>
                <a:cubicBezTo>
                  <a:pt x="29699" y="20488"/>
                  <a:pt x="29881" y="19760"/>
                  <a:pt x="30018" y="19396"/>
                </a:cubicBezTo>
                <a:cubicBezTo>
                  <a:pt x="30145" y="18889"/>
                  <a:pt x="30183" y="18735"/>
                  <a:pt x="30256" y="18735"/>
                </a:cubicBezTo>
                <a:cubicBezTo>
                  <a:pt x="30288" y="18735"/>
                  <a:pt x="30327" y="18764"/>
                  <a:pt x="30381" y="18805"/>
                </a:cubicBezTo>
                <a:cubicBezTo>
                  <a:pt x="30443" y="18846"/>
                  <a:pt x="30502" y="18866"/>
                  <a:pt x="30559" y="18866"/>
                </a:cubicBezTo>
                <a:cubicBezTo>
                  <a:pt x="30757" y="18866"/>
                  <a:pt x="30933" y="18627"/>
                  <a:pt x="31109" y="18168"/>
                </a:cubicBezTo>
                <a:cubicBezTo>
                  <a:pt x="31291" y="17668"/>
                  <a:pt x="31882" y="16395"/>
                  <a:pt x="32155" y="16031"/>
                </a:cubicBezTo>
                <a:cubicBezTo>
                  <a:pt x="32198" y="15945"/>
                  <a:pt x="32221" y="15900"/>
                  <a:pt x="32247" y="15900"/>
                </a:cubicBezTo>
                <a:cubicBezTo>
                  <a:pt x="32277" y="15900"/>
                  <a:pt x="32311" y="15956"/>
                  <a:pt x="32383" y="16076"/>
                </a:cubicBezTo>
                <a:cubicBezTo>
                  <a:pt x="32459" y="16204"/>
                  <a:pt x="32493" y="16260"/>
                  <a:pt x="32548" y="16260"/>
                </a:cubicBezTo>
                <a:cubicBezTo>
                  <a:pt x="32591" y="16260"/>
                  <a:pt x="32647" y="16227"/>
                  <a:pt x="32746" y="16167"/>
                </a:cubicBezTo>
                <a:cubicBezTo>
                  <a:pt x="32883" y="16076"/>
                  <a:pt x="33292" y="15531"/>
                  <a:pt x="33702" y="14939"/>
                </a:cubicBezTo>
                <a:cubicBezTo>
                  <a:pt x="34427" y="13815"/>
                  <a:pt x="34574" y="13587"/>
                  <a:pt x="34650" y="13587"/>
                </a:cubicBezTo>
                <a:cubicBezTo>
                  <a:pt x="34669" y="13587"/>
                  <a:pt x="34684" y="13602"/>
                  <a:pt x="34702" y="13620"/>
                </a:cubicBezTo>
                <a:cubicBezTo>
                  <a:pt x="34752" y="13660"/>
                  <a:pt x="34803" y="13682"/>
                  <a:pt x="34863" y="13682"/>
                </a:cubicBezTo>
                <a:cubicBezTo>
                  <a:pt x="35080" y="13682"/>
                  <a:pt x="35410" y="13393"/>
                  <a:pt x="36157" y="12574"/>
                </a:cubicBezTo>
                <a:cubicBezTo>
                  <a:pt x="37193" y="11493"/>
                  <a:pt x="39567" y="9208"/>
                  <a:pt x="39657" y="9208"/>
                </a:cubicBezTo>
                <a:close/>
                <a:moveTo>
                  <a:pt x="29855" y="22362"/>
                </a:moveTo>
                <a:cubicBezTo>
                  <a:pt x="29872" y="22362"/>
                  <a:pt x="29881" y="22373"/>
                  <a:pt x="29881" y="22398"/>
                </a:cubicBezTo>
                <a:cubicBezTo>
                  <a:pt x="29881" y="22444"/>
                  <a:pt x="29745" y="22671"/>
                  <a:pt x="29563" y="22898"/>
                </a:cubicBezTo>
                <a:cubicBezTo>
                  <a:pt x="29337" y="23153"/>
                  <a:pt x="29163" y="23302"/>
                  <a:pt x="29119" y="23302"/>
                </a:cubicBezTo>
                <a:cubicBezTo>
                  <a:pt x="29092" y="23302"/>
                  <a:pt x="29113" y="23246"/>
                  <a:pt x="29199" y="23126"/>
                </a:cubicBezTo>
                <a:cubicBezTo>
                  <a:pt x="29356" y="22812"/>
                  <a:pt x="29750" y="22362"/>
                  <a:pt x="29855" y="22362"/>
                </a:cubicBezTo>
                <a:close/>
                <a:moveTo>
                  <a:pt x="30912" y="22332"/>
                </a:moveTo>
                <a:cubicBezTo>
                  <a:pt x="30922" y="22332"/>
                  <a:pt x="30927" y="22339"/>
                  <a:pt x="30927" y="22353"/>
                </a:cubicBezTo>
                <a:cubicBezTo>
                  <a:pt x="30927" y="22398"/>
                  <a:pt x="30700" y="22716"/>
                  <a:pt x="30427" y="23035"/>
                </a:cubicBezTo>
                <a:cubicBezTo>
                  <a:pt x="30234" y="23266"/>
                  <a:pt x="30042" y="23464"/>
                  <a:pt x="29987" y="23464"/>
                </a:cubicBezTo>
                <a:cubicBezTo>
                  <a:pt x="29977" y="23464"/>
                  <a:pt x="29972" y="23458"/>
                  <a:pt x="29972" y="23444"/>
                </a:cubicBezTo>
                <a:cubicBezTo>
                  <a:pt x="29972" y="23399"/>
                  <a:pt x="30200" y="23080"/>
                  <a:pt x="30427" y="22762"/>
                </a:cubicBezTo>
                <a:cubicBezTo>
                  <a:pt x="30658" y="22531"/>
                  <a:pt x="30857" y="22332"/>
                  <a:pt x="30912" y="22332"/>
                </a:cubicBezTo>
                <a:close/>
                <a:moveTo>
                  <a:pt x="27562" y="22002"/>
                </a:moveTo>
                <a:cubicBezTo>
                  <a:pt x="27611" y="22002"/>
                  <a:pt x="27589" y="22305"/>
                  <a:pt x="27471" y="22898"/>
                </a:cubicBezTo>
                <a:cubicBezTo>
                  <a:pt x="27380" y="23353"/>
                  <a:pt x="27289" y="23762"/>
                  <a:pt x="27289" y="23762"/>
                </a:cubicBezTo>
                <a:cubicBezTo>
                  <a:pt x="27287" y="23763"/>
                  <a:pt x="27286" y="23764"/>
                  <a:pt x="27284" y="23764"/>
                </a:cubicBezTo>
                <a:cubicBezTo>
                  <a:pt x="27201" y="23764"/>
                  <a:pt x="27291" y="22619"/>
                  <a:pt x="27425" y="22262"/>
                </a:cubicBezTo>
                <a:cubicBezTo>
                  <a:pt x="27489" y="22088"/>
                  <a:pt x="27535" y="22002"/>
                  <a:pt x="27562" y="22002"/>
                </a:cubicBezTo>
                <a:close/>
                <a:moveTo>
                  <a:pt x="29728" y="23046"/>
                </a:moveTo>
                <a:cubicBezTo>
                  <a:pt x="29801" y="23046"/>
                  <a:pt x="29731" y="23260"/>
                  <a:pt x="29517" y="23535"/>
                </a:cubicBezTo>
                <a:cubicBezTo>
                  <a:pt x="29399" y="23653"/>
                  <a:pt x="29281" y="23771"/>
                  <a:pt x="29222" y="23771"/>
                </a:cubicBezTo>
                <a:cubicBezTo>
                  <a:pt x="29213" y="23771"/>
                  <a:pt x="29205" y="23769"/>
                  <a:pt x="29199" y="23762"/>
                </a:cubicBezTo>
                <a:cubicBezTo>
                  <a:pt x="29154" y="23762"/>
                  <a:pt x="29154" y="23717"/>
                  <a:pt x="29199" y="23626"/>
                </a:cubicBezTo>
                <a:cubicBezTo>
                  <a:pt x="29244" y="23581"/>
                  <a:pt x="29381" y="23399"/>
                  <a:pt x="29517" y="23217"/>
                </a:cubicBezTo>
                <a:cubicBezTo>
                  <a:pt x="29622" y="23097"/>
                  <a:pt x="29692" y="23046"/>
                  <a:pt x="29728" y="23046"/>
                </a:cubicBezTo>
                <a:close/>
                <a:moveTo>
                  <a:pt x="29637" y="23754"/>
                </a:moveTo>
                <a:cubicBezTo>
                  <a:pt x="29673" y="23754"/>
                  <a:pt x="29699" y="23784"/>
                  <a:pt x="29699" y="23853"/>
                </a:cubicBezTo>
                <a:cubicBezTo>
                  <a:pt x="29699" y="23899"/>
                  <a:pt x="29608" y="23990"/>
                  <a:pt x="29563" y="24035"/>
                </a:cubicBezTo>
                <a:cubicBezTo>
                  <a:pt x="29526" y="24047"/>
                  <a:pt x="29500" y="24053"/>
                  <a:pt x="29481" y="24053"/>
                </a:cubicBezTo>
                <a:cubicBezTo>
                  <a:pt x="29430" y="24053"/>
                  <a:pt x="29439" y="24011"/>
                  <a:pt x="29472" y="23944"/>
                </a:cubicBezTo>
                <a:cubicBezTo>
                  <a:pt x="29500" y="23832"/>
                  <a:pt x="29580" y="23754"/>
                  <a:pt x="29637" y="23754"/>
                </a:cubicBezTo>
                <a:close/>
                <a:moveTo>
                  <a:pt x="30923" y="22802"/>
                </a:moveTo>
                <a:cubicBezTo>
                  <a:pt x="30926" y="22802"/>
                  <a:pt x="30927" y="22804"/>
                  <a:pt x="30927" y="22807"/>
                </a:cubicBezTo>
                <a:cubicBezTo>
                  <a:pt x="30973" y="22807"/>
                  <a:pt x="30836" y="23080"/>
                  <a:pt x="30654" y="23399"/>
                </a:cubicBezTo>
                <a:cubicBezTo>
                  <a:pt x="30472" y="23671"/>
                  <a:pt x="30200" y="24081"/>
                  <a:pt x="30063" y="24217"/>
                </a:cubicBezTo>
                <a:cubicBezTo>
                  <a:pt x="29915" y="24390"/>
                  <a:pt x="29848" y="24469"/>
                  <a:pt x="29816" y="24469"/>
                </a:cubicBezTo>
                <a:cubicBezTo>
                  <a:pt x="29790" y="24469"/>
                  <a:pt x="29790" y="24412"/>
                  <a:pt x="29790" y="24308"/>
                </a:cubicBezTo>
                <a:cubicBezTo>
                  <a:pt x="29836" y="24126"/>
                  <a:pt x="30018" y="23853"/>
                  <a:pt x="30381" y="23399"/>
                </a:cubicBezTo>
                <a:cubicBezTo>
                  <a:pt x="30634" y="23061"/>
                  <a:pt x="30887" y="22802"/>
                  <a:pt x="30923" y="22802"/>
                </a:cubicBezTo>
                <a:close/>
                <a:moveTo>
                  <a:pt x="23423" y="9573"/>
                </a:moveTo>
                <a:lnTo>
                  <a:pt x="23605" y="9982"/>
                </a:lnTo>
                <a:cubicBezTo>
                  <a:pt x="23741" y="10209"/>
                  <a:pt x="23923" y="10437"/>
                  <a:pt x="24014" y="10573"/>
                </a:cubicBezTo>
                <a:cubicBezTo>
                  <a:pt x="24101" y="10660"/>
                  <a:pt x="24169" y="10691"/>
                  <a:pt x="24300" y="10691"/>
                </a:cubicBezTo>
                <a:cubicBezTo>
                  <a:pt x="24376" y="10691"/>
                  <a:pt x="24472" y="10681"/>
                  <a:pt x="24606" y="10664"/>
                </a:cubicBezTo>
                <a:lnTo>
                  <a:pt x="25060" y="10573"/>
                </a:lnTo>
                <a:lnTo>
                  <a:pt x="25379" y="11346"/>
                </a:lnTo>
                <a:cubicBezTo>
                  <a:pt x="25561" y="11801"/>
                  <a:pt x="25834" y="12665"/>
                  <a:pt x="25970" y="13302"/>
                </a:cubicBezTo>
                <a:cubicBezTo>
                  <a:pt x="26425" y="15076"/>
                  <a:pt x="26379" y="14985"/>
                  <a:pt x="26743" y="15076"/>
                </a:cubicBezTo>
                <a:cubicBezTo>
                  <a:pt x="27016" y="15121"/>
                  <a:pt x="27061" y="15167"/>
                  <a:pt x="27198" y="15667"/>
                </a:cubicBezTo>
                <a:cubicBezTo>
                  <a:pt x="27289" y="15940"/>
                  <a:pt x="27471" y="16940"/>
                  <a:pt x="27607" y="17850"/>
                </a:cubicBezTo>
                <a:cubicBezTo>
                  <a:pt x="27698" y="18760"/>
                  <a:pt x="27880" y="19533"/>
                  <a:pt x="27926" y="19624"/>
                </a:cubicBezTo>
                <a:cubicBezTo>
                  <a:pt x="28017" y="19669"/>
                  <a:pt x="28198" y="19760"/>
                  <a:pt x="28380" y="19806"/>
                </a:cubicBezTo>
                <a:cubicBezTo>
                  <a:pt x="28608" y="19942"/>
                  <a:pt x="28653" y="19988"/>
                  <a:pt x="28699" y="20351"/>
                </a:cubicBezTo>
                <a:cubicBezTo>
                  <a:pt x="28835" y="21216"/>
                  <a:pt x="28699" y="22398"/>
                  <a:pt x="28517" y="22807"/>
                </a:cubicBezTo>
                <a:cubicBezTo>
                  <a:pt x="28380" y="23035"/>
                  <a:pt x="28198" y="23581"/>
                  <a:pt x="28108" y="24035"/>
                </a:cubicBezTo>
                <a:cubicBezTo>
                  <a:pt x="27971" y="24490"/>
                  <a:pt x="27835" y="24854"/>
                  <a:pt x="27789" y="24854"/>
                </a:cubicBezTo>
                <a:cubicBezTo>
                  <a:pt x="27744" y="24854"/>
                  <a:pt x="27653" y="24990"/>
                  <a:pt x="27607" y="25172"/>
                </a:cubicBezTo>
                <a:cubicBezTo>
                  <a:pt x="27600" y="25183"/>
                  <a:pt x="27594" y="25189"/>
                  <a:pt x="27589" y="25189"/>
                </a:cubicBezTo>
                <a:cubicBezTo>
                  <a:pt x="27539" y="25189"/>
                  <a:pt x="27671" y="24500"/>
                  <a:pt x="27880" y="23581"/>
                </a:cubicBezTo>
                <a:cubicBezTo>
                  <a:pt x="28108" y="22534"/>
                  <a:pt x="28289" y="21670"/>
                  <a:pt x="28289" y="21625"/>
                </a:cubicBezTo>
                <a:cubicBezTo>
                  <a:pt x="28277" y="21601"/>
                  <a:pt x="28264" y="21588"/>
                  <a:pt x="28250" y="21588"/>
                </a:cubicBezTo>
                <a:cubicBezTo>
                  <a:pt x="28157" y="21588"/>
                  <a:pt x="28008" y="22139"/>
                  <a:pt x="27653" y="23717"/>
                </a:cubicBezTo>
                <a:cubicBezTo>
                  <a:pt x="27380" y="24899"/>
                  <a:pt x="27152" y="25809"/>
                  <a:pt x="27107" y="25854"/>
                </a:cubicBezTo>
                <a:cubicBezTo>
                  <a:pt x="27061" y="25854"/>
                  <a:pt x="27198" y="24945"/>
                  <a:pt x="27425" y="23899"/>
                </a:cubicBezTo>
                <a:cubicBezTo>
                  <a:pt x="27698" y="22671"/>
                  <a:pt x="28017" y="20533"/>
                  <a:pt x="27926" y="20488"/>
                </a:cubicBezTo>
                <a:cubicBezTo>
                  <a:pt x="27915" y="20482"/>
                  <a:pt x="27904" y="20480"/>
                  <a:pt x="27895" y="20480"/>
                </a:cubicBezTo>
                <a:cubicBezTo>
                  <a:pt x="27824" y="20480"/>
                  <a:pt x="27784" y="20633"/>
                  <a:pt x="27744" y="21034"/>
                </a:cubicBezTo>
                <a:cubicBezTo>
                  <a:pt x="27744" y="21216"/>
                  <a:pt x="27653" y="21397"/>
                  <a:pt x="27607" y="21443"/>
                </a:cubicBezTo>
                <a:cubicBezTo>
                  <a:pt x="27562" y="21488"/>
                  <a:pt x="27425" y="21625"/>
                  <a:pt x="27380" y="21807"/>
                </a:cubicBezTo>
                <a:cubicBezTo>
                  <a:pt x="27340" y="21873"/>
                  <a:pt x="27312" y="21912"/>
                  <a:pt x="27292" y="21912"/>
                </a:cubicBezTo>
                <a:cubicBezTo>
                  <a:pt x="27243" y="21912"/>
                  <a:pt x="27243" y="21679"/>
                  <a:pt x="27243" y="21034"/>
                </a:cubicBezTo>
                <a:cubicBezTo>
                  <a:pt x="27243" y="20253"/>
                  <a:pt x="27175" y="19762"/>
                  <a:pt x="27112" y="19762"/>
                </a:cubicBezTo>
                <a:cubicBezTo>
                  <a:pt x="27072" y="19762"/>
                  <a:pt x="27034" y="19957"/>
                  <a:pt x="27016" y="20397"/>
                </a:cubicBezTo>
                <a:cubicBezTo>
                  <a:pt x="27016" y="20518"/>
                  <a:pt x="26996" y="20559"/>
                  <a:pt x="26928" y="20559"/>
                </a:cubicBezTo>
                <a:cubicBezTo>
                  <a:pt x="26895" y="20559"/>
                  <a:pt x="26849" y="20549"/>
                  <a:pt x="26789" y="20533"/>
                </a:cubicBezTo>
                <a:cubicBezTo>
                  <a:pt x="26652" y="20488"/>
                  <a:pt x="26561" y="20442"/>
                  <a:pt x="26561" y="20442"/>
                </a:cubicBezTo>
                <a:cubicBezTo>
                  <a:pt x="26561" y="20442"/>
                  <a:pt x="26698" y="19669"/>
                  <a:pt x="26880" y="18714"/>
                </a:cubicBezTo>
                <a:cubicBezTo>
                  <a:pt x="27061" y="17759"/>
                  <a:pt x="27198" y="16940"/>
                  <a:pt x="27198" y="16895"/>
                </a:cubicBezTo>
                <a:cubicBezTo>
                  <a:pt x="27181" y="16861"/>
                  <a:pt x="27164" y="16843"/>
                  <a:pt x="27146" y="16843"/>
                </a:cubicBezTo>
                <a:cubicBezTo>
                  <a:pt x="27068" y="16843"/>
                  <a:pt x="26974" y="17189"/>
                  <a:pt x="26789" y="18077"/>
                </a:cubicBezTo>
                <a:cubicBezTo>
                  <a:pt x="26652" y="18760"/>
                  <a:pt x="26470" y="19578"/>
                  <a:pt x="26334" y="19897"/>
                </a:cubicBezTo>
                <a:lnTo>
                  <a:pt x="26061" y="20488"/>
                </a:lnTo>
                <a:lnTo>
                  <a:pt x="26061" y="20124"/>
                </a:lnTo>
                <a:cubicBezTo>
                  <a:pt x="26024" y="19715"/>
                  <a:pt x="26017" y="19336"/>
                  <a:pt x="26065" y="19336"/>
                </a:cubicBezTo>
                <a:cubicBezTo>
                  <a:pt x="26076" y="19336"/>
                  <a:pt x="26090" y="19355"/>
                  <a:pt x="26106" y="19396"/>
                </a:cubicBezTo>
                <a:cubicBezTo>
                  <a:pt x="26106" y="19471"/>
                  <a:pt x="26137" y="19545"/>
                  <a:pt x="26173" y="19545"/>
                </a:cubicBezTo>
                <a:cubicBezTo>
                  <a:pt x="26181" y="19545"/>
                  <a:pt x="26189" y="19541"/>
                  <a:pt x="26197" y="19533"/>
                </a:cubicBezTo>
                <a:cubicBezTo>
                  <a:pt x="26288" y="19533"/>
                  <a:pt x="26789" y="15894"/>
                  <a:pt x="26698" y="15758"/>
                </a:cubicBezTo>
                <a:cubicBezTo>
                  <a:pt x="26689" y="15722"/>
                  <a:pt x="26678" y="15703"/>
                  <a:pt x="26665" y="15703"/>
                </a:cubicBezTo>
                <a:cubicBezTo>
                  <a:pt x="26616" y="15703"/>
                  <a:pt x="26543" y="15994"/>
                  <a:pt x="26470" y="16577"/>
                </a:cubicBezTo>
                <a:cubicBezTo>
                  <a:pt x="26394" y="17110"/>
                  <a:pt x="26094" y="17900"/>
                  <a:pt x="25999" y="17900"/>
                </a:cubicBezTo>
                <a:cubicBezTo>
                  <a:pt x="25981" y="17900"/>
                  <a:pt x="25970" y="17871"/>
                  <a:pt x="25970" y="17805"/>
                </a:cubicBezTo>
                <a:cubicBezTo>
                  <a:pt x="25970" y="17668"/>
                  <a:pt x="25879" y="17441"/>
                  <a:pt x="25743" y="17350"/>
                </a:cubicBezTo>
                <a:cubicBezTo>
                  <a:pt x="25606" y="17168"/>
                  <a:pt x="25561" y="17031"/>
                  <a:pt x="25652" y="16395"/>
                </a:cubicBezTo>
                <a:cubicBezTo>
                  <a:pt x="25743" y="15758"/>
                  <a:pt x="25743" y="15713"/>
                  <a:pt x="25561" y="15667"/>
                </a:cubicBezTo>
                <a:cubicBezTo>
                  <a:pt x="25379" y="15622"/>
                  <a:pt x="25379" y="15576"/>
                  <a:pt x="25515" y="14803"/>
                </a:cubicBezTo>
                <a:cubicBezTo>
                  <a:pt x="25644" y="14116"/>
                  <a:pt x="25692" y="13753"/>
                  <a:pt x="25582" y="13753"/>
                </a:cubicBezTo>
                <a:cubicBezTo>
                  <a:pt x="25575" y="13753"/>
                  <a:pt x="25568" y="13754"/>
                  <a:pt x="25561" y="13757"/>
                </a:cubicBezTo>
                <a:cubicBezTo>
                  <a:pt x="25515" y="13757"/>
                  <a:pt x="25379" y="14394"/>
                  <a:pt x="25288" y="15121"/>
                </a:cubicBezTo>
                <a:cubicBezTo>
                  <a:pt x="25015" y="16485"/>
                  <a:pt x="24909" y="16981"/>
                  <a:pt x="24799" y="16981"/>
                </a:cubicBezTo>
                <a:cubicBezTo>
                  <a:pt x="24780" y="16981"/>
                  <a:pt x="24762" y="16967"/>
                  <a:pt x="24742" y="16940"/>
                </a:cubicBezTo>
                <a:cubicBezTo>
                  <a:pt x="24697" y="16850"/>
                  <a:pt x="24697" y="16668"/>
                  <a:pt x="24742" y="16577"/>
                </a:cubicBezTo>
                <a:cubicBezTo>
                  <a:pt x="24833" y="16213"/>
                  <a:pt x="25242" y="13257"/>
                  <a:pt x="25151" y="13211"/>
                </a:cubicBezTo>
                <a:cubicBezTo>
                  <a:pt x="25145" y="13208"/>
                  <a:pt x="25138" y="13206"/>
                  <a:pt x="25132" y="13206"/>
                </a:cubicBezTo>
                <a:cubicBezTo>
                  <a:pt x="25053" y="13206"/>
                  <a:pt x="25001" y="13498"/>
                  <a:pt x="24833" y="14803"/>
                </a:cubicBezTo>
                <a:cubicBezTo>
                  <a:pt x="24697" y="15531"/>
                  <a:pt x="24606" y="16122"/>
                  <a:pt x="24606" y="16122"/>
                </a:cubicBezTo>
                <a:cubicBezTo>
                  <a:pt x="24606" y="16122"/>
                  <a:pt x="24560" y="15894"/>
                  <a:pt x="24515" y="15531"/>
                </a:cubicBezTo>
                <a:cubicBezTo>
                  <a:pt x="24469" y="15030"/>
                  <a:pt x="24515" y="14803"/>
                  <a:pt x="24833" y="13666"/>
                </a:cubicBezTo>
                <a:cubicBezTo>
                  <a:pt x="25015" y="12938"/>
                  <a:pt x="25197" y="12302"/>
                  <a:pt x="25197" y="12302"/>
                </a:cubicBezTo>
                <a:cubicBezTo>
                  <a:pt x="25242" y="12256"/>
                  <a:pt x="25197" y="12211"/>
                  <a:pt x="25106" y="12211"/>
                </a:cubicBezTo>
                <a:cubicBezTo>
                  <a:pt x="25060" y="12256"/>
                  <a:pt x="24969" y="12483"/>
                  <a:pt x="24833" y="12893"/>
                </a:cubicBezTo>
                <a:cubicBezTo>
                  <a:pt x="24758" y="13215"/>
                  <a:pt x="24725" y="13362"/>
                  <a:pt x="24709" y="13362"/>
                </a:cubicBezTo>
                <a:cubicBezTo>
                  <a:pt x="24697" y="13362"/>
                  <a:pt x="24697" y="13261"/>
                  <a:pt x="24697" y="13075"/>
                </a:cubicBezTo>
                <a:cubicBezTo>
                  <a:pt x="24697" y="12847"/>
                  <a:pt x="24697" y="12620"/>
                  <a:pt x="24742" y="12529"/>
                </a:cubicBezTo>
                <a:cubicBezTo>
                  <a:pt x="24742" y="12438"/>
                  <a:pt x="24742" y="12302"/>
                  <a:pt x="24697" y="12211"/>
                </a:cubicBezTo>
                <a:cubicBezTo>
                  <a:pt x="24651" y="12120"/>
                  <a:pt x="24651" y="11938"/>
                  <a:pt x="24651" y="11847"/>
                </a:cubicBezTo>
                <a:cubicBezTo>
                  <a:pt x="24651" y="11756"/>
                  <a:pt x="24651" y="11665"/>
                  <a:pt x="24560" y="11619"/>
                </a:cubicBezTo>
                <a:cubicBezTo>
                  <a:pt x="24545" y="11589"/>
                  <a:pt x="24530" y="11574"/>
                  <a:pt x="24515" y="11574"/>
                </a:cubicBezTo>
                <a:cubicBezTo>
                  <a:pt x="24484" y="11574"/>
                  <a:pt x="24454" y="11634"/>
                  <a:pt x="24424" y="11756"/>
                </a:cubicBezTo>
                <a:cubicBezTo>
                  <a:pt x="24424" y="11892"/>
                  <a:pt x="24333" y="12302"/>
                  <a:pt x="24196" y="12711"/>
                </a:cubicBezTo>
                <a:cubicBezTo>
                  <a:pt x="24079" y="13219"/>
                  <a:pt x="24029" y="13358"/>
                  <a:pt x="23930" y="13358"/>
                </a:cubicBezTo>
                <a:cubicBezTo>
                  <a:pt x="23914" y="13358"/>
                  <a:pt x="23897" y="13354"/>
                  <a:pt x="23878" y="13348"/>
                </a:cubicBezTo>
                <a:cubicBezTo>
                  <a:pt x="23787" y="13302"/>
                  <a:pt x="23741" y="13302"/>
                  <a:pt x="23741" y="13257"/>
                </a:cubicBezTo>
                <a:cubicBezTo>
                  <a:pt x="23741" y="13257"/>
                  <a:pt x="23878" y="12847"/>
                  <a:pt x="23969" y="12347"/>
                </a:cubicBezTo>
                <a:cubicBezTo>
                  <a:pt x="24178" y="11551"/>
                  <a:pt x="24233" y="11295"/>
                  <a:pt x="24134" y="11295"/>
                </a:cubicBezTo>
                <a:cubicBezTo>
                  <a:pt x="24126" y="11295"/>
                  <a:pt x="24116" y="11297"/>
                  <a:pt x="24105" y="11301"/>
                </a:cubicBezTo>
                <a:cubicBezTo>
                  <a:pt x="24060" y="11346"/>
                  <a:pt x="23923" y="11756"/>
                  <a:pt x="23787" y="12256"/>
                </a:cubicBezTo>
                <a:cubicBezTo>
                  <a:pt x="23560" y="13166"/>
                  <a:pt x="23560" y="13211"/>
                  <a:pt x="23241" y="13348"/>
                </a:cubicBezTo>
                <a:cubicBezTo>
                  <a:pt x="23108" y="13414"/>
                  <a:pt x="22999" y="13456"/>
                  <a:pt x="22933" y="13456"/>
                </a:cubicBezTo>
                <a:cubicBezTo>
                  <a:pt x="22908" y="13456"/>
                  <a:pt x="22890" y="13451"/>
                  <a:pt x="22877" y="13439"/>
                </a:cubicBezTo>
                <a:cubicBezTo>
                  <a:pt x="22877" y="13439"/>
                  <a:pt x="22968" y="13075"/>
                  <a:pt x="23105" y="12711"/>
                </a:cubicBezTo>
                <a:cubicBezTo>
                  <a:pt x="23514" y="11210"/>
                  <a:pt x="23741" y="10346"/>
                  <a:pt x="23650" y="10346"/>
                </a:cubicBezTo>
                <a:cubicBezTo>
                  <a:pt x="23514" y="10346"/>
                  <a:pt x="23241" y="11165"/>
                  <a:pt x="23059" y="12074"/>
                </a:cubicBezTo>
                <a:cubicBezTo>
                  <a:pt x="23014" y="12392"/>
                  <a:pt x="22923" y="12756"/>
                  <a:pt x="22877" y="12893"/>
                </a:cubicBezTo>
                <a:cubicBezTo>
                  <a:pt x="22837" y="13001"/>
                  <a:pt x="22808" y="13050"/>
                  <a:pt x="22791" y="13050"/>
                </a:cubicBezTo>
                <a:cubicBezTo>
                  <a:pt x="22688" y="13050"/>
                  <a:pt x="22938" y="11442"/>
                  <a:pt x="23287" y="10164"/>
                </a:cubicBezTo>
                <a:lnTo>
                  <a:pt x="23423" y="9573"/>
                </a:lnTo>
                <a:close/>
                <a:moveTo>
                  <a:pt x="27744" y="26355"/>
                </a:moveTo>
                <a:lnTo>
                  <a:pt x="27471" y="27082"/>
                </a:lnTo>
                <a:cubicBezTo>
                  <a:pt x="27334" y="27628"/>
                  <a:pt x="27198" y="27856"/>
                  <a:pt x="27107" y="27901"/>
                </a:cubicBezTo>
                <a:cubicBezTo>
                  <a:pt x="27088" y="27905"/>
                  <a:pt x="27071" y="27907"/>
                  <a:pt x="27056" y="27907"/>
                </a:cubicBezTo>
                <a:cubicBezTo>
                  <a:pt x="26881" y="27907"/>
                  <a:pt x="26902" y="27667"/>
                  <a:pt x="27152" y="27082"/>
                </a:cubicBezTo>
                <a:lnTo>
                  <a:pt x="27380" y="26491"/>
                </a:lnTo>
                <a:lnTo>
                  <a:pt x="27198" y="27082"/>
                </a:lnTo>
                <a:cubicBezTo>
                  <a:pt x="27087" y="27480"/>
                  <a:pt x="27074" y="27674"/>
                  <a:pt x="27125" y="27674"/>
                </a:cubicBezTo>
                <a:cubicBezTo>
                  <a:pt x="27180" y="27674"/>
                  <a:pt x="27307" y="27458"/>
                  <a:pt x="27471" y="27037"/>
                </a:cubicBezTo>
                <a:lnTo>
                  <a:pt x="27744" y="26355"/>
                </a:lnTo>
                <a:close/>
                <a:moveTo>
                  <a:pt x="47123" y="28809"/>
                </a:moveTo>
                <a:cubicBezTo>
                  <a:pt x="47152" y="28809"/>
                  <a:pt x="47131" y="28859"/>
                  <a:pt x="47073" y="28947"/>
                </a:cubicBezTo>
                <a:cubicBezTo>
                  <a:pt x="47040" y="28979"/>
                  <a:pt x="46986" y="29011"/>
                  <a:pt x="46956" y="29011"/>
                </a:cubicBezTo>
                <a:cubicBezTo>
                  <a:pt x="46944" y="29011"/>
                  <a:pt x="46936" y="29006"/>
                  <a:pt x="46936" y="28993"/>
                </a:cubicBezTo>
                <a:cubicBezTo>
                  <a:pt x="46936" y="28947"/>
                  <a:pt x="46936" y="28902"/>
                  <a:pt x="47027" y="28856"/>
                </a:cubicBezTo>
                <a:cubicBezTo>
                  <a:pt x="47075" y="28824"/>
                  <a:pt x="47107" y="28809"/>
                  <a:pt x="47123" y="28809"/>
                </a:cubicBezTo>
                <a:close/>
                <a:moveTo>
                  <a:pt x="19603" y="28174"/>
                </a:moveTo>
                <a:lnTo>
                  <a:pt x="19603" y="28174"/>
                </a:lnTo>
                <a:cubicBezTo>
                  <a:pt x="19648" y="28219"/>
                  <a:pt x="19421" y="28492"/>
                  <a:pt x="19102" y="28811"/>
                </a:cubicBezTo>
                <a:cubicBezTo>
                  <a:pt x="18811" y="29102"/>
                  <a:pt x="18558" y="29317"/>
                  <a:pt x="18448" y="29317"/>
                </a:cubicBezTo>
                <a:cubicBezTo>
                  <a:pt x="18437" y="29317"/>
                  <a:pt x="18428" y="29315"/>
                  <a:pt x="18420" y="29311"/>
                </a:cubicBezTo>
                <a:cubicBezTo>
                  <a:pt x="18375" y="29311"/>
                  <a:pt x="18557" y="29084"/>
                  <a:pt x="18966" y="28720"/>
                </a:cubicBezTo>
                <a:cubicBezTo>
                  <a:pt x="19284" y="28401"/>
                  <a:pt x="19603" y="28174"/>
                  <a:pt x="19603" y="28174"/>
                </a:cubicBezTo>
                <a:close/>
                <a:moveTo>
                  <a:pt x="19596" y="28635"/>
                </a:moveTo>
                <a:cubicBezTo>
                  <a:pt x="19641" y="28635"/>
                  <a:pt x="19648" y="28700"/>
                  <a:pt x="19648" y="28811"/>
                </a:cubicBezTo>
                <a:cubicBezTo>
                  <a:pt x="19648" y="29038"/>
                  <a:pt x="19512" y="29175"/>
                  <a:pt x="19012" y="29675"/>
                </a:cubicBezTo>
                <a:cubicBezTo>
                  <a:pt x="18693" y="30039"/>
                  <a:pt x="18375" y="30312"/>
                  <a:pt x="18329" y="30312"/>
                </a:cubicBezTo>
                <a:cubicBezTo>
                  <a:pt x="18147" y="30266"/>
                  <a:pt x="18511" y="29675"/>
                  <a:pt x="19057" y="29129"/>
                </a:cubicBezTo>
                <a:cubicBezTo>
                  <a:pt x="19382" y="28777"/>
                  <a:pt x="19530" y="28635"/>
                  <a:pt x="19596" y="28635"/>
                </a:cubicBezTo>
                <a:close/>
                <a:moveTo>
                  <a:pt x="19377" y="29739"/>
                </a:moveTo>
                <a:cubicBezTo>
                  <a:pt x="19434" y="29739"/>
                  <a:pt x="19432" y="29822"/>
                  <a:pt x="19375" y="29993"/>
                </a:cubicBezTo>
                <a:cubicBezTo>
                  <a:pt x="19330" y="30130"/>
                  <a:pt x="19057" y="30448"/>
                  <a:pt x="18739" y="30721"/>
                </a:cubicBezTo>
                <a:cubicBezTo>
                  <a:pt x="18395" y="31036"/>
                  <a:pt x="18250" y="31170"/>
                  <a:pt x="18189" y="31170"/>
                </a:cubicBezTo>
                <a:cubicBezTo>
                  <a:pt x="18154" y="31170"/>
                  <a:pt x="18147" y="31124"/>
                  <a:pt x="18147" y="31039"/>
                </a:cubicBezTo>
                <a:cubicBezTo>
                  <a:pt x="18193" y="30857"/>
                  <a:pt x="18329" y="30630"/>
                  <a:pt x="18784" y="30221"/>
                </a:cubicBezTo>
                <a:cubicBezTo>
                  <a:pt x="19102" y="29902"/>
                  <a:pt x="19297" y="29739"/>
                  <a:pt x="19377" y="29739"/>
                </a:cubicBezTo>
                <a:close/>
                <a:moveTo>
                  <a:pt x="19035" y="30776"/>
                </a:moveTo>
                <a:cubicBezTo>
                  <a:pt x="19064" y="30776"/>
                  <a:pt x="19049" y="30835"/>
                  <a:pt x="19012" y="30948"/>
                </a:cubicBezTo>
                <a:cubicBezTo>
                  <a:pt x="18966" y="31130"/>
                  <a:pt x="18739" y="31403"/>
                  <a:pt x="18420" y="31721"/>
                </a:cubicBezTo>
                <a:cubicBezTo>
                  <a:pt x="18127" y="31988"/>
                  <a:pt x="17990" y="32098"/>
                  <a:pt x="17945" y="32098"/>
                </a:cubicBezTo>
                <a:cubicBezTo>
                  <a:pt x="17914" y="32098"/>
                  <a:pt x="17928" y="32043"/>
                  <a:pt x="17965" y="31949"/>
                </a:cubicBezTo>
                <a:cubicBezTo>
                  <a:pt x="18056" y="31767"/>
                  <a:pt x="18329" y="31403"/>
                  <a:pt x="18602" y="31130"/>
                </a:cubicBezTo>
                <a:cubicBezTo>
                  <a:pt x="18868" y="30891"/>
                  <a:pt x="18994" y="30776"/>
                  <a:pt x="19035" y="30776"/>
                </a:cubicBezTo>
                <a:close/>
                <a:moveTo>
                  <a:pt x="40067" y="9525"/>
                </a:moveTo>
                <a:cubicBezTo>
                  <a:pt x="40068" y="9525"/>
                  <a:pt x="40069" y="9526"/>
                  <a:pt x="40069" y="9527"/>
                </a:cubicBezTo>
                <a:cubicBezTo>
                  <a:pt x="40114" y="9527"/>
                  <a:pt x="39659" y="10710"/>
                  <a:pt x="39114" y="12165"/>
                </a:cubicBezTo>
                <a:cubicBezTo>
                  <a:pt x="38522" y="13575"/>
                  <a:pt x="37886" y="15076"/>
                  <a:pt x="37749" y="15440"/>
                </a:cubicBezTo>
                <a:cubicBezTo>
                  <a:pt x="37431" y="16167"/>
                  <a:pt x="37385" y="16395"/>
                  <a:pt x="37658" y="16531"/>
                </a:cubicBezTo>
                <a:cubicBezTo>
                  <a:pt x="37795" y="16577"/>
                  <a:pt x="37795" y="16713"/>
                  <a:pt x="37613" y="17259"/>
                </a:cubicBezTo>
                <a:cubicBezTo>
                  <a:pt x="37476" y="17668"/>
                  <a:pt x="37203" y="18305"/>
                  <a:pt x="36931" y="18714"/>
                </a:cubicBezTo>
                <a:cubicBezTo>
                  <a:pt x="36567" y="19396"/>
                  <a:pt x="36521" y="19533"/>
                  <a:pt x="36521" y="19760"/>
                </a:cubicBezTo>
                <a:cubicBezTo>
                  <a:pt x="36567" y="20033"/>
                  <a:pt x="36476" y="20260"/>
                  <a:pt x="35339" y="22444"/>
                </a:cubicBezTo>
                <a:cubicBezTo>
                  <a:pt x="34975" y="23126"/>
                  <a:pt x="34975" y="23262"/>
                  <a:pt x="35020" y="23535"/>
                </a:cubicBezTo>
                <a:cubicBezTo>
                  <a:pt x="35066" y="23808"/>
                  <a:pt x="35020" y="23944"/>
                  <a:pt x="34839" y="24308"/>
                </a:cubicBezTo>
                <a:cubicBezTo>
                  <a:pt x="34475" y="25036"/>
                  <a:pt x="33338" y="26537"/>
                  <a:pt x="32746" y="27037"/>
                </a:cubicBezTo>
                <a:cubicBezTo>
                  <a:pt x="32474" y="27310"/>
                  <a:pt x="32201" y="27583"/>
                  <a:pt x="32201" y="27674"/>
                </a:cubicBezTo>
                <a:cubicBezTo>
                  <a:pt x="32201" y="27701"/>
                  <a:pt x="32209" y="27716"/>
                  <a:pt x="32228" y="27716"/>
                </a:cubicBezTo>
                <a:cubicBezTo>
                  <a:pt x="32272" y="27716"/>
                  <a:pt x="32374" y="27637"/>
                  <a:pt x="32565" y="27446"/>
                </a:cubicBezTo>
                <a:cubicBezTo>
                  <a:pt x="32781" y="27252"/>
                  <a:pt x="32914" y="27150"/>
                  <a:pt x="32976" y="27150"/>
                </a:cubicBezTo>
                <a:cubicBezTo>
                  <a:pt x="33044" y="27150"/>
                  <a:pt x="33024" y="27275"/>
                  <a:pt x="32928" y="27537"/>
                </a:cubicBezTo>
                <a:cubicBezTo>
                  <a:pt x="32746" y="28083"/>
                  <a:pt x="32064" y="28993"/>
                  <a:pt x="31155" y="29857"/>
                </a:cubicBezTo>
                <a:cubicBezTo>
                  <a:pt x="30700" y="30312"/>
                  <a:pt x="29927" y="31130"/>
                  <a:pt x="29472" y="31630"/>
                </a:cubicBezTo>
                <a:cubicBezTo>
                  <a:pt x="28865" y="32295"/>
                  <a:pt x="28607" y="32593"/>
                  <a:pt x="28535" y="32593"/>
                </a:cubicBezTo>
                <a:cubicBezTo>
                  <a:pt x="28493" y="32593"/>
                  <a:pt x="28513" y="32495"/>
                  <a:pt x="28562" y="32313"/>
                </a:cubicBezTo>
                <a:cubicBezTo>
                  <a:pt x="28653" y="32085"/>
                  <a:pt x="29154" y="31494"/>
                  <a:pt x="30291" y="30402"/>
                </a:cubicBezTo>
                <a:cubicBezTo>
                  <a:pt x="31155" y="29493"/>
                  <a:pt x="31837" y="28720"/>
                  <a:pt x="31791" y="28674"/>
                </a:cubicBezTo>
                <a:cubicBezTo>
                  <a:pt x="31790" y="28673"/>
                  <a:pt x="31787" y="28672"/>
                  <a:pt x="31784" y="28672"/>
                </a:cubicBezTo>
                <a:cubicBezTo>
                  <a:pt x="31700" y="28672"/>
                  <a:pt x="31053" y="29278"/>
                  <a:pt x="29517" y="30857"/>
                </a:cubicBezTo>
                <a:cubicBezTo>
                  <a:pt x="29119" y="31289"/>
                  <a:pt x="28915" y="31478"/>
                  <a:pt x="28851" y="31478"/>
                </a:cubicBezTo>
                <a:cubicBezTo>
                  <a:pt x="28827" y="31478"/>
                  <a:pt x="28823" y="31452"/>
                  <a:pt x="28835" y="31403"/>
                </a:cubicBezTo>
                <a:cubicBezTo>
                  <a:pt x="28881" y="31221"/>
                  <a:pt x="29654" y="30312"/>
                  <a:pt x="31018" y="28947"/>
                </a:cubicBezTo>
                <a:cubicBezTo>
                  <a:pt x="31291" y="28674"/>
                  <a:pt x="31518" y="28356"/>
                  <a:pt x="31518" y="28310"/>
                </a:cubicBezTo>
                <a:cubicBezTo>
                  <a:pt x="31518" y="28304"/>
                  <a:pt x="31515" y="28301"/>
                  <a:pt x="31509" y="28301"/>
                </a:cubicBezTo>
                <a:cubicBezTo>
                  <a:pt x="31388" y="28301"/>
                  <a:pt x="30117" y="29535"/>
                  <a:pt x="29381" y="30357"/>
                </a:cubicBezTo>
                <a:cubicBezTo>
                  <a:pt x="29195" y="30543"/>
                  <a:pt x="29039" y="30699"/>
                  <a:pt x="28989" y="30699"/>
                </a:cubicBezTo>
                <a:cubicBezTo>
                  <a:pt x="28978" y="30699"/>
                  <a:pt x="28972" y="30692"/>
                  <a:pt x="28972" y="30675"/>
                </a:cubicBezTo>
                <a:cubicBezTo>
                  <a:pt x="28972" y="30630"/>
                  <a:pt x="29290" y="30266"/>
                  <a:pt x="29654" y="29857"/>
                </a:cubicBezTo>
                <a:cubicBezTo>
                  <a:pt x="31396" y="27995"/>
                  <a:pt x="31897" y="27410"/>
                  <a:pt x="31758" y="27410"/>
                </a:cubicBezTo>
                <a:cubicBezTo>
                  <a:pt x="31737" y="27410"/>
                  <a:pt x="31702" y="27423"/>
                  <a:pt x="31655" y="27446"/>
                </a:cubicBezTo>
                <a:cubicBezTo>
                  <a:pt x="31564" y="27446"/>
                  <a:pt x="31064" y="27992"/>
                  <a:pt x="30518" y="28583"/>
                </a:cubicBezTo>
                <a:cubicBezTo>
                  <a:pt x="29972" y="29175"/>
                  <a:pt x="29426" y="29766"/>
                  <a:pt x="29335" y="29857"/>
                </a:cubicBezTo>
                <a:lnTo>
                  <a:pt x="29108" y="30039"/>
                </a:lnTo>
                <a:lnTo>
                  <a:pt x="29199" y="29675"/>
                </a:lnTo>
                <a:cubicBezTo>
                  <a:pt x="29244" y="29402"/>
                  <a:pt x="29381" y="29175"/>
                  <a:pt x="30018" y="28447"/>
                </a:cubicBezTo>
                <a:cubicBezTo>
                  <a:pt x="30472" y="27947"/>
                  <a:pt x="31246" y="27128"/>
                  <a:pt x="31791" y="26582"/>
                </a:cubicBezTo>
                <a:cubicBezTo>
                  <a:pt x="32337" y="26082"/>
                  <a:pt x="32746" y="25627"/>
                  <a:pt x="32655" y="25627"/>
                </a:cubicBezTo>
                <a:cubicBezTo>
                  <a:pt x="32474" y="25627"/>
                  <a:pt x="31473" y="26582"/>
                  <a:pt x="30518" y="27583"/>
                </a:cubicBezTo>
                <a:cubicBezTo>
                  <a:pt x="30109" y="28038"/>
                  <a:pt x="29654" y="28492"/>
                  <a:pt x="29517" y="28674"/>
                </a:cubicBezTo>
                <a:lnTo>
                  <a:pt x="29290" y="28902"/>
                </a:lnTo>
                <a:lnTo>
                  <a:pt x="29472" y="28447"/>
                </a:lnTo>
                <a:cubicBezTo>
                  <a:pt x="29608" y="28128"/>
                  <a:pt x="29927" y="27765"/>
                  <a:pt x="30563" y="27128"/>
                </a:cubicBezTo>
                <a:cubicBezTo>
                  <a:pt x="31064" y="26673"/>
                  <a:pt x="31428" y="26218"/>
                  <a:pt x="31428" y="26218"/>
                </a:cubicBezTo>
                <a:cubicBezTo>
                  <a:pt x="31428" y="26173"/>
                  <a:pt x="31700" y="25809"/>
                  <a:pt x="32110" y="25445"/>
                </a:cubicBezTo>
                <a:cubicBezTo>
                  <a:pt x="32837" y="24717"/>
                  <a:pt x="32928" y="24581"/>
                  <a:pt x="32792" y="24536"/>
                </a:cubicBezTo>
                <a:lnTo>
                  <a:pt x="32792" y="24536"/>
                </a:lnTo>
                <a:cubicBezTo>
                  <a:pt x="32746" y="24536"/>
                  <a:pt x="32337" y="24899"/>
                  <a:pt x="31837" y="25400"/>
                </a:cubicBezTo>
                <a:cubicBezTo>
                  <a:pt x="31382" y="25900"/>
                  <a:pt x="30700" y="26628"/>
                  <a:pt x="30291" y="27037"/>
                </a:cubicBezTo>
                <a:cubicBezTo>
                  <a:pt x="29856" y="27472"/>
                  <a:pt x="29680" y="27648"/>
                  <a:pt x="29609" y="27648"/>
                </a:cubicBezTo>
                <a:cubicBezTo>
                  <a:pt x="29569" y="27648"/>
                  <a:pt x="29563" y="27591"/>
                  <a:pt x="29563" y="27492"/>
                </a:cubicBezTo>
                <a:cubicBezTo>
                  <a:pt x="29563" y="27264"/>
                  <a:pt x="29790" y="26991"/>
                  <a:pt x="31155" y="25673"/>
                </a:cubicBezTo>
                <a:cubicBezTo>
                  <a:pt x="32019" y="24854"/>
                  <a:pt x="32746" y="24081"/>
                  <a:pt x="32701" y="24035"/>
                </a:cubicBezTo>
                <a:cubicBezTo>
                  <a:pt x="32701" y="23990"/>
                  <a:pt x="32655" y="23990"/>
                  <a:pt x="32610" y="23990"/>
                </a:cubicBezTo>
                <a:cubicBezTo>
                  <a:pt x="32565" y="24035"/>
                  <a:pt x="31882" y="24672"/>
                  <a:pt x="31109" y="25445"/>
                </a:cubicBezTo>
                <a:cubicBezTo>
                  <a:pt x="30184" y="26334"/>
                  <a:pt x="29771" y="26680"/>
                  <a:pt x="29673" y="26680"/>
                </a:cubicBezTo>
                <a:cubicBezTo>
                  <a:pt x="29651" y="26680"/>
                  <a:pt x="29645" y="26662"/>
                  <a:pt x="29654" y="26628"/>
                </a:cubicBezTo>
                <a:cubicBezTo>
                  <a:pt x="29654" y="26400"/>
                  <a:pt x="30200" y="25854"/>
                  <a:pt x="31473" y="24581"/>
                </a:cubicBezTo>
                <a:cubicBezTo>
                  <a:pt x="32383" y="23717"/>
                  <a:pt x="32383" y="23717"/>
                  <a:pt x="32246" y="23671"/>
                </a:cubicBezTo>
                <a:cubicBezTo>
                  <a:pt x="32244" y="23669"/>
                  <a:pt x="32241" y="23668"/>
                  <a:pt x="32237" y="23668"/>
                </a:cubicBezTo>
                <a:cubicBezTo>
                  <a:pt x="32154" y="23668"/>
                  <a:pt x="31675" y="24106"/>
                  <a:pt x="31155" y="24627"/>
                </a:cubicBezTo>
                <a:cubicBezTo>
                  <a:pt x="30566" y="25187"/>
                  <a:pt x="30323" y="25419"/>
                  <a:pt x="30276" y="25419"/>
                </a:cubicBezTo>
                <a:cubicBezTo>
                  <a:pt x="30247" y="25419"/>
                  <a:pt x="30294" y="25329"/>
                  <a:pt x="30381" y="25172"/>
                </a:cubicBezTo>
                <a:cubicBezTo>
                  <a:pt x="30609" y="24672"/>
                  <a:pt x="31428" y="23808"/>
                  <a:pt x="32837" y="22489"/>
                </a:cubicBezTo>
                <a:cubicBezTo>
                  <a:pt x="33383" y="21989"/>
                  <a:pt x="33838" y="21534"/>
                  <a:pt x="33883" y="21488"/>
                </a:cubicBezTo>
                <a:cubicBezTo>
                  <a:pt x="33898" y="21443"/>
                  <a:pt x="33892" y="21421"/>
                  <a:pt x="33865" y="21421"/>
                </a:cubicBezTo>
                <a:cubicBezTo>
                  <a:pt x="33726" y="21421"/>
                  <a:pt x="33037" y="22002"/>
                  <a:pt x="31746" y="23217"/>
                </a:cubicBezTo>
                <a:cubicBezTo>
                  <a:pt x="31398" y="23539"/>
                  <a:pt x="31241" y="23686"/>
                  <a:pt x="31198" y="23686"/>
                </a:cubicBezTo>
                <a:cubicBezTo>
                  <a:pt x="31163" y="23686"/>
                  <a:pt x="31208" y="23584"/>
                  <a:pt x="31291" y="23399"/>
                </a:cubicBezTo>
                <a:cubicBezTo>
                  <a:pt x="31428" y="23217"/>
                  <a:pt x="31609" y="22944"/>
                  <a:pt x="31700" y="22807"/>
                </a:cubicBezTo>
                <a:cubicBezTo>
                  <a:pt x="31837" y="22716"/>
                  <a:pt x="31928" y="22534"/>
                  <a:pt x="31928" y="22444"/>
                </a:cubicBezTo>
                <a:cubicBezTo>
                  <a:pt x="31928" y="22171"/>
                  <a:pt x="32565" y="21170"/>
                  <a:pt x="32974" y="20852"/>
                </a:cubicBezTo>
                <a:cubicBezTo>
                  <a:pt x="33347" y="20580"/>
                  <a:pt x="33518" y="20359"/>
                  <a:pt x="33410" y="20359"/>
                </a:cubicBezTo>
                <a:cubicBezTo>
                  <a:pt x="33374" y="20359"/>
                  <a:pt x="33305" y="20385"/>
                  <a:pt x="33201" y="20442"/>
                </a:cubicBezTo>
                <a:cubicBezTo>
                  <a:pt x="33118" y="20496"/>
                  <a:pt x="33061" y="20521"/>
                  <a:pt x="33029" y="20521"/>
                </a:cubicBezTo>
                <a:cubicBezTo>
                  <a:pt x="32819" y="20521"/>
                  <a:pt x="33669" y="19441"/>
                  <a:pt x="34657" y="18532"/>
                </a:cubicBezTo>
                <a:cubicBezTo>
                  <a:pt x="35202" y="18077"/>
                  <a:pt x="35657" y="17623"/>
                  <a:pt x="35657" y="17577"/>
                </a:cubicBezTo>
                <a:cubicBezTo>
                  <a:pt x="35682" y="17514"/>
                  <a:pt x="35680" y="17482"/>
                  <a:pt x="35648" y="17482"/>
                </a:cubicBezTo>
                <a:cubicBezTo>
                  <a:pt x="35565" y="17482"/>
                  <a:pt x="35286" y="17696"/>
                  <a:pt x="34793" y="18123"/>
                </a:cubicBezTo>
                <a:cubicBezTo>
                  <a:pt x="34384" y="18532"/>
                  <a:pt x="34065" y="18805"/>
                  <a:pt x="34020" y="18805"/>
                </a:cubicBezTo>
                <a:cubicBezTo>
                  <a:pt x="34020" y="18760"/>
                  <a:pt x="34247" y="18396"/>
                  <a:pt x="34520" y="17941"/>
                </a:cubicBezTo>
                <a:cubicBezTo>
                  <a:pt x="34929" y="17213"/>
                  <a:pt x="35248" y="16895"/>
                  <a:pt x="36567" y="15667"/>
                </a:cubicBezTo>
                <a:cubicBezTo>
                  <a:pt x="37522" y="14803"/>
                  <a:pt x="38068" y="14212"/>
                  <a:pt x="37977" y="14166"/>
                </a:cubicBezTo>
                <a:lnTo>
                  <a:pt x="37977" y="14166"/>
                </a:lnTo>
                <a:cubicBezTo>
                  <a:pt x="37931" y="14166"/>
                  <a:pt x="37385" y="14576"/>
                  <a:pt x="36840" y="15121"/>
                </a:cubicBezTo>
                <a:cubicBezTo>
                  <a:pt x="36294" y="15622"/>
                  <a:pt x="35839" y="16076"/>
                  <a:pt x="35794" y="16076"/>
                </a:cubicBezTo>
                <a:cubicBezTo>
                  <a:pt x="35748" y="16076"/>
                  <a:pt x="36157" y="15440"/>
                  <a:pt x="36658" y="14666"/>
                </a:cubicBezTo>
                <a:cubicBezTo>
                  <a:pt x="37158" y="13893"/>
                  <a:pt x="38159" y="12392"/>
                  <a:pt x="38795" y="11346"/>
                </a:cubicBezTo>
                <a:cubicBezTo>
                  <a:pt x="39459" y="10328"/>
                  <a:pt x="40037" y="9525"/>
                  <a:pt x="40067" y="9525"/>
                </a:cubicBezTo>
                <a:close/>
                <a:moveTo>
                  <a:pt x="18641" y="31832"/>
                </a:moveTo>
                <a:cubicBezTo>
                  <a:pt x="18670" y="31832"/>
                  <a:pt x="18666" y="31876"/>
                  <a:pt x="18648" y="31949"/>
                </a:cubicBezTo>
                <a:cubicBezTo>
                  <a:pt x="18602" y="32085"/>
                  <a:pt x="18420" y="32404"/>
                  <a:pt x="18193" y="32585"/>
                </a:cubicBezTo>
                <a:cubicBezTo>
                  <a:pt x="17989" y="32774"/>
                  <a:pt x="17861" y="32854"/>
                  <a:pt x="17805" y="32854"/>
                </a:cubicBezTo>
                <a:cubicBezTo>
                  <a:pt x="17698" y="32854"/>
                  <a:pt x="17851" y="32564"/>
                  <a:pt x="18238" y="32176"/>
                </a:cubicBezTo>
                <a:cubicBezTo>
                  <a:pt x="18484" y="31931"/>
                  <a:pt x="18599" y="31832"/>
                  <a:pt x="18641" y="31832"/>
                </a:cubicBezTo>
                <a:close/>
                <a:moveTo>
                  <a:pt x="19139" y="33005"/>
                </a:moveTo>
                <a:cubicBezTo>
                  <a:pt x="19145" y="33005"/>
                  <a:pt x="19148" y="33016"/>
                  <a:pt x="19148" y="33040"/>
                </a:cubicBezTo>
                <a:cubicBezTo>
                  <a:pt x="19148" y="33177"/>
                  <a:pt x="19102" y="33313"/>
                  <a:pt x="19057" y="33359"/>
                </a:cubicBezTo>
                <a:cubicBezTo>
                  <a:pt x="19044" y="33384"/>
                  <a:pt x="19035" y="33395"/>
                  <a:pt x="19030" y="33395"/>
                </a:cubicBezTo>
                <a:cubicBezTo>
                  <a:pt x="19015" y="33395"/>
                  <a:pt x="19024" y="33321"/>
                  <a:pt x="19057" y="33222"/>
                </a:cubicBezTo>
                <a:cubicBezTo>
                  <a:pt x="19090" y="33089"/>
                  <a:pt x="19124" y="33005"/>
                  <a:pt x="19139" y="33005"/>
                </a:cubicBezTo>
                <a:close/>
                <a:moveTo>
                  <a:pt x="31777" y="29650"/>
                </a:moveTo>
                <a:cubicBezTo>
                  <a:pt x="31802" y="29650"/>
                  <a:pt x="31821" y="29659"/>
                  <a:pt x="31837" y="29675"/>
                </a:cubicBezTo>
                <a:cubicBezTo>
                  <a:pt x="31882" y="29766"/>
                  <a:pt x="31882" y="29948"/>
                  <a:pt x="31837" y="30039"/>
                </a:cubicBezTo>
                <a:cubicBezTo>
                  <a:pt x="31746" y="30312"/>
                  <a:pt x="30563" y="31676"/>
                  <a:pt x="30291" y="31812"/>
                </a:cubicBezTo>
                <a:cubicBezTo>
                  <a:pt x="30154" y="31903"/>
                  <a:pt x="29699" y="32358"/>
                  <a:pt x="29199" y="32858"/>
                </a:cubicBezTo>
                <a:cubicBezTo>
                  <a:pt x="28603" y="33454"/>
                  <a:pt x="28202" y="33836"/>
                  <a:pt x="28163" y="33836"/>
                </a:cubicBezTo>
                <a:cubicBezTo>
                  <a:pt x="28143" y="33836"/>
                  <a:pt x="28222" y="33730"/>
                  <a:pt x="28426" y="33495"/>
                </a:cubicBezTo>
                <a:cubicBezTo>
                  <a:pt x="28881" y="32995"/>
                  <a:pt x="30336" y="31494"/>
                  <a:pt x="30927" y="30948"/>
                </a:cubicBezTo>
                <a:cubicBezTo>
                  <a:pt x="31155" y="30721"/>
                  <a:pt x="31382" y="30448"/>
                  <a:pt x="31382" y="30357"/>
                </a:cubicBezTo>
                <a:cubicBezTo>
                  <a:pt x="31382" y="30347"/>
                  <a:pt x="31377" y="30341"/>
                  <a:pt x="31368" y="30341"/>
                </a:cubicBezTo>
                <a:cubicBezTo>
                  <a:pt x="31211" y="30341"/>
                  <a:pt x="29824" y="31693"/>
                  <a:pt x="28881" y="32722"/>
                </a:cubicBezTo>
                <a:cubicBezTo>
                  <a:pt x="28673" y="32971"/>
                  <a:pt x="28465" y="33183"/>
                  <a:pt x="28431" y="33183"/>
                </a:cubicBezTo>
                <a:cubicBezTo>
                  <a:pt x="28428" y="33183"/>
                  <a:pt x="28426" y="33181"/>
                  <a:pt x="28426" y="33177"/>
                </a:cubicBezTo>
                <a:cubicBezTo>
                  <a:pt x="28380" y="33131"/>
                  <a:pt x="29881" y="31449"/>
                  <a:pt x="30882" y="30402"/>
                </a:cubicBezTo>
                <a:cubicBezTo>
                  <a:pt x="31443" y="29842"/>
                  <a:pt x="31665" y="29650"/>
                  <a:pt x="31777" y="29650"/>
                </a:cubicBezTo>
                <a:close/>
                <a:moveTo>
                  <a:pt x="18228" y="32811"/>
                </a:moveTo>
                <a:cubicBezTo>
                  <a:pt x="18232" y="32811"/>
                  <a:pt x="18235" y="32811"/>
                  <a:pt x="18238" y="32813"/>
                </a:cubicBezTo>
                <a:cubicBezTo>
                  <a:pt x="18238" y="32813"/>
                  <a:pt x="18147" y="33131"/>
                  <a:pt x="18011" y="33495"/>
                </a:cubicBezTo>
                <a:cubicBezTo>
                  <a:pt x="17829" y="34086"/>
                  <a:pt x="17784" y="34132"/>
                  <a:pt x="17602" y="34132"/>
                </a:cubicBezTo>
                <a:cubicBezTo>
                  <a:pt x="17420" y="34086"/>
                  <a:pt x="17420" y="34041"/>
                  <a:pt x="17511" y="33722"/>
                </a:cubicBezTo>
                <a:cubicBezTo>
                  <a:pt x="17642" y="33415"/>
                  <a:pt x="18114" y="32811"/>
                  <a:pt x="18228" y="32811"/>
                </a:cubicBezTo>
                <a:close/>
                <a:moveTo>
                  <a:pt x="19512" y="32995"/>
                </a:moveTo>
                <a:lnTo>
                  <a:pt x="19421" y="33541"/>
                </a:lnTo>
                <a:cubicBezTo>
                  <a:pt x="19375" y="33813"/>
                  <a:pt x="19284" y="34132"/>
                  <a:pt x="19193" y="34223"/>
                </a:cubicBezTo>
                <a:cubicBezTo>
                  <a:pt x="19178" y="34238"/>
                  <a:pt x="19166" y="34246"/>
                  <a:pt x="19156" y="34246"/>
                </a:cubicBezTo>
                <a:cubicBezTo>
                  <a:pt x="19108" y="34246"/>
                  <a:pt x="19133" y="34056"/>
                  <a:pt x="19284" y="33677"/>
                </a:cubicBezTo>
                <a:lnTo>
                  <a:pt x="19512" y="32995"/>
                </a:lnTo>
                <a:close/>
                <a:moveTo>
                  <a:pt x="18784" y="34632"/>
                </a:moveTo>
                <a:cubicBezTo>
                  <a:pt x="18784" y="34678"/>
                  <a:pt x="18784" y="34769"/>
                  <a:pt x="18739" y="34814"/>
                </a:cubicBezTo>
                <a:cubicBezTo>
                  <a:pt x="18704" y="34849"/>
                  <a:pt x="18682" y="34864"/>
                  <a:pt x="18672" y="34864"/>
                </a:cubicBezTo>
                <a:cubicBezTo>
                  <a:pt x="18654" y="34864"/>
                  <a:pt x="18665" y="34825"/>
                  <a:pt x="18693" y="34769"/>
                </a:cubicBezTo>
                <a:cubicBezTo>
                  <a:pt x="18739" y="34678"/>
                  <a:pt x="18784" y="34632"/>
                  <a:pt x="18784" y="34632"/>
                </a:cubicBezTo>
                <a:close/>
                <a:moveTo>
                  <a:pt x="29563" y="32813"/>
                </a:moveTo>
                <a:cubicBezTo>
                  <a:pt x="29608" y="32858"/>
                  <a:pt x="29563" y="33040"/>
                  <a:pt x="29426" y="33268"/>
                </a:cubicBezTo>
                <a:cubicBezTo>
                  <a:pt x="29174" y="33772"/>
                  <a:pt x="27951" y="35208"/>
                  <a:pt x="27803" y="35208"/>
                </a:cubicBezTo>
                <a:cubicBezTo>
                  <a:pt x="27791" y="35208"/>
                  <a:pt x="27786" y="35199"/>
                  <a:pt x="27789" y="35178"/>
                </a:cubicBezTo>
                <a:cubicBezTo>
                  <a:pt x="27789" y="35041"/>
                  <a:pt x="28108" y="34678"/>
                  <a:pt x="28471" y="34314"/>
                </a:cubicBezTo>
                <a:cubicBezTo>
                  <a:pt x="28790" y="33995"/>
                  <a:pt x="29108" y="33677"/>
                  <a:pt x="29108" y="33632"/>
                </a:cubicBezTo>
                <a:cubicBezTo>
                  <a:pt x="29126" y="33578"/>
                  <a:pt x="29101" y="33552"/>
                  <a:pt x="29057" y="33552"/>
                </a:cubicBezTo>
                <a:cubicBezTo>
                  <a:pt x="28988" y="33552"/>
                  <a:pt x="28872" y="33612"/>
                  <a:pt x="28790" y="33722"/>
                </a:cubicBezTo>
                <a:cubicBezTo>
                  <a:pt x="28498" y="34051"/>
                  <a:pt x="28148" y="34379"/>
                  <a:pt x="28091" y="34379"/>
                </a:cubicBezTo>
                <a:cubicBezTo>
                  <a:pt x="28077" y="34379"/>
                  <a:pt x="28080" y="34359"/>
                  <a:pt x="28108" y="34314"/>
                </a:cubicBezTo>
                <a:cubicBezTo>
                  <a:pt x="28244" y="34086"/>
                  <a:pt x="29472" y="32813"/>
                  <a:pt x="29563" y="32813"/>
                </a:cubicBezTo>
                <a:close/>
                <a:moveTo>
                  <a:pt x="17660" y="34241"/>
                </a:moveTo>
                <a:cubicBezTo>
                  <a:pt x="17675" y="34241"/>
                  <a:pt x="17686" y="34250"/>
                  <a:pt x="17693" y="34268"/>
                </a:cubicBezTo>
                <a:cubicBezTo>
                  <a:pt x="17693" y="34268"/>
                  <a:pt x="17602" y="34541"/>
                  <a:pt x="17465" y="34814"/>
                </a:cubicBezTo>
                <a:cubicBezTo>
                  <a:pt x="17324" y="35121"/>
                  <a:pt x="17206" y="35281"/>
                  <a:pt x="17158" y="35281"/>
                </a:cubicBezTo>
                <a:cubicBezTo>
                  <a:pt x="17114" y="35281"/>
                  <a:pt x="17128" y="35144"/>
                  <a:pt x="17238" y="34859"/>
                </a:cubicBezTo>
                <a:cubicBezTo>
                  <a:pt x="17316" y="34584"/>
                  <a:pt x="17565" y="34241"/>
                  <a:pt x="17660" y="34241"/>
                </a:cubicBezTo>
                <a:close/>
                <a:moveTo>
                  <a:pt x="18956" y="34942"/>
                </a:moveTo>
                <a:cubicBezTo>
                  <a:pt x="18963" y="34942"/>
                  <a:pt x="18966" y="34959"/>
                  <a:pt x="18966" y="34996"/>
                </a:cubicBezTo>
                <a:cubicBezTo>
                  <a:pt x="18921" y="35178"/>
                  <a:pt x="18875" y="35405"/>
                  <a:pt x="18784" y="35496"/>
                </a:cubicBezTo>
                <a:cubicBezTo>
                  <a:pt x="18770" y="35538"/>
                  <a:pt x="18760" y="35559"/>
                  <a:pt x="18756" y="35559"/>
                </a:cubicBezTo>
                <a:cubicBezTo>
                  <a:pt x="18747" y="35559"/>
                  <a:pt x="18767" y="35457"/>
                  <a:pt x="18830" y="35269"/>
                </a:cubicBezTo>
                <a:cubicBezTo>
                  <a:pt x="18896" y="35069"/>
                  <a:pt x="18938" y="34942"/>
                  <a:pt x="18956" y="34942"/>
                </a:cubicBezTo>
                <a:close/>
                <a:moveTo>
                  <a:pt x="17210" y="33811"/>
                </a:moveTo>
                <a:cubicBezTo>
                  <a:pt x="17250" y="33811"/>
                  <a:pt x="17228" y="33898"/>
                  <a:pt x="17192" y="34041"/>
                </a:cubicBezTo>
                <a:cubicBezTo>
                  <a:pt x="17101" y="34359"/>
                  <a:pt x="16965" y="34541"/>
                  <a:pt x="16283" y="35087"/>
                </a:cubicBezTo>
                <a:cubicBezTo>
                  <a:pt x="15803" y="35503"/>
                  <a:pt x="15616" y="35671"/>
                  <a:pt x="15547" y="35671"/>
                </a:cubicBezTo>
                <a:cubicBezTo>
                  <a:pt x="15518" y="35671"/>
                  <a:pt x="15510" y="35641"/>
                  <a:pt x="15510" y="35587"/>
                </a:cubicBezTo>
                <a:cubicBezTo>
                  <a:pt x="15510" y="35405"/>
                  <a:pt x="15737" y="35132"/>
                  <a:pt x="16419" y="34541"/>
                </a:cubicBezTo>
                <a:cubicBezTo>
                  <a:pt x="16943" y="34017"/>
                  <a:pt x="17149" y="33811"/>
                  <a:pt x="17210" y="33811"/>
                </a:cubicBezTo>
                <a:close/>
                <a:moveTo>
                  <a:pt x="28688" y="23013"/>
                </a:moveTo>
                <a:cubicBezTo>
                  <a:pt x="28727" y="23013"/>
                  <a:pt x="28737" y="23122"/>
                  <a:pt x="28699" y="23353"/>
                </a:cubicBezTo>
                <a:cubicBezTo>
                  <a:pt x="28653" y="23671"/>
                  <a:pt x="28881" y="24263"/>
                  <a:pt x="29154" y="24354"/>
                </a:cubicBezTo>
                <a:cubicBezTo>
                  <a:pt x="29244" y="24399"/>
                  <a:pt x="29290" y="24536"/>
                  <a:pt x="29335" y="24763"/>
                </a:cubicBezTo>
                <a:cubicBezTo>
                  <a:pt x="29335" y="25127"/>
                  <a:pt x="29244" y="26127"/>
                  <a:pt x="29154" y="26582"/>
                </a:cubicBezTo>
                <a:cubicBezTo>
                  <a:pt x="29154" y="26764"/>
                  <a:pt x="29063" y="27264"/>
                  <a:pt x="28972" y="27674"/>
                </a:cubicBezTo>
                <a:cubicBezTo>
                  <a:pt x="28744" y="29084"/>
                  <a:pt x="28653" y="29493"/>
                  <a:pt x="28335" y="30903"/>
                </a:cubicBezTo>
                <a:cubicBezTo>
                  <a:pt x="27926" y="32540"/>
                  <a:pt x="27061" y="35405"/>
                  <a:pt x="26925" y="35633"/>
                </a:cubicBezTo>
                <a:cubicBezTo>
                  <a:pt x="26853" y="35733"/>
                  <a:pt x="26799" y="35780"/>
                  <a:pt x="26765" y="35780"/>
                </a:cubicBezTo>
                <a:cubicBezTo>
                  <a:pt x="26692" y="35780"/>
                  <a:pt x="26710" y="35565"/>
                  <a:pt x="26834" y="35223"/>
                </a:cubicBezTo>
                <a:cubicBezTo>
                  <a:pt x="26925" y="34950"/>
                  <a:pt x="27016" y="34587"/>
                  <a:pt x="27016" y="34450"/>
                </a:cubicBezTo>
                <a:cubicBezTo>
                  <a:pt x="27016" y="34268"/>
                  <a:pt x="27061" y="34132"/>
                  <a:pt x="27152" y="34041"/>
                </a:cubicBezTo>
                <a:cubicBezTo>
                  <a:pt x="27315" y="33919"/>
                  <a:pt x="27369" y="33761"/>
                  <a:pt x="27281" y="33761"/>
                </a:cubicBezTo>
                <a:cubicBezTo>
                  <a:pt x="27270" y="33761"/>
                  <a:pt x="27258" y="33763"/>
                  <a:pt x="27243" y="33768"/>
                </a:cubicBezTo>
                <a:cubicBezTo>
                  <a:pt x="27235" y="33771"/>
                  <a:pt x="27227" y="33772"/>
                  <a:pt x="27220" y="33772"/>
                </a:cubicBezTo>
                <a:cubicBezTo>
                  <a:pt x="27113" y="33772"/>
                  <a:pt x="27169" y="33450"/>
                  <a:pt x="27425" y="32767"/>
                </a:cubicBezTo>
                <a:cubicBezTo>
                  <a:pt x="27597" y="32281"/>
                  <a:pt x="27643" y="31993"/>
                  <a:pt x="27585" y="31993"/>
                </a:cubicBezTo>
                <a:cubicBezTo>
                  <a:pt x="27551" y="31993"/>
                  <a:pt x="27481" y="32093"/>
                  <a:pt x="27380" y="32313"/>
                </a:cubicBezTo>
                <a:lnTo>
                  <a:pt x="27198" y="32676"/>
                </a:lnTo>
                <a:lnTo>
                  <a:pt x="27016" y="32358"/>
                </a:lnTo>
                <a:cubicBezTo>
                  <a:pt x="26880" y="32085"/>
                  <a:pt x="26925" y="31994"/>
                  <a:pt x="27289" y="30675"/>
                </a:cubicBezTo>
                <a:cubicBezTo>
                  <a:pt x="27471" y="29902"/>
                  <a:pt x="27744" y="28993"/>
                  <a:pt x="27835" y="28674"/>
                </a:cubicBezTo>
                <a:cubicBezTo>
                  <a:pt x="27971" y="28356"/>
                  <a:pt x="28017" y="28128"/>
                  <a:pt x="27971" y="28083"/>
                </a:cubicBezTo>
                <a:cubicBezTo>
                  <a:pt x="27926" y="28083"/>
                  <a:pt x="27835" y="28174"/>
                  <a:pt x="27789" y="28310"/>
                </a:cubicBezTo>
                <a:cubicBezTo>
                  <a:pt x="27762" y="28417"/>
                  <a:pt x="27736" y="28461"/>
                  <a:pt x="27709" y="28461"/>
                </a:cubicBezTo>
                <a:cubicBezTo>
                  <a:pt x="27690" y="28461"/>
                  <a:pt x="27672" y="28439"/>
                  <a:pt x="27653" y="28401"/>
                </a:cubicBezTo>
                <a:cubicBezTo>
                  <a:pt x="27653" y="28310"/>
                  <a:pt x="27744" y="27901"/>
                  <a:pt x="27880" y="27492"/>
                </a:cubicBezTo>
                <a:cubicBezTo>
                  <a:pt x="28017" y="27082"/>
                  <a:pt x="28108" y="26673"/>
                  <a:pt x="28108" y="26582"/>
                </a:cubicBezTo>
                <a:cubicBezTo>
                  <a:pt x="28108" y="26480"/>
                  <a:pt x="28082" y="26429"/>
                  <a:pt x="28069" y="26429"/>
                </a:cubicBezTo>
                <a:cubicBezTo>
                  <a:pt x="28065" y="26429"/>
                  <a:pt x="28062" y="26434"/>
                  <a:pt x="28062" y="26446"/>
                </a:cubicBezTo>
                <a:cubicBezTo>
                  <a:pt x="28062" y="26458"/>
                  <a:pt x="28059" y="26464"/>
                  <a:pt x="28053" y="26464"/>
                </a:cubicBezTo>
                <a:cubicBezTo>
                  <a:pt x="28038" y="26464"/>
                  <a:pt x="28004" y="26421"/>
                  <a:pt x="27971" y="26355"/>
                </a:cubicBezTo>
                <a:cubicBezTo>
                  <a:pt x="27971" y="26264"/>
                  <a:pt x="28017" y="26036"/>
                  <a:pt x="28108" y="25764"/>
                </a:cubicBezTo>
                <a:cubicBezTo>
                  <a:pt x="28197" y="25473"/>
                  <a:pt x="28198" y="25326"/>
                  <a:pt x="28150" y="25326"/>
                </a:cubicBezTo>
                <a:cubicBezTo>
                  <a:pt x="28100" y="25326"/>
                  <a:pt x="27996" y="25485"/>
                  <a:pt x="27880" y="25809"/>
                </a:cubicBezTo>
                <a:cubicBezTo>
                  <a:pt x="27839" y="25906"/>
                  <a:pt x="27814" y="25952"/>
                  <a:pt x="27805" y="25952"/>
                </a:cubicBezTo>
                <a:cubicBezTo>
                  <a:pt x="27784" y="25952"/>
                  <a:pt x="27844" y="25707"/>
                  <a:pt x="27971" y="25263"/>
                </a:cubicBezTo>
                <a:cubicBezTo>
                  <a:pt x="28153" y="24672"/>
                  <a:pt x="28335" y="23899"/>
                  <a:pt x="28426" y="23581"/>
                </a:cubicBezTo>
                <a:cubicBezTo>
                  <a:pt x="28531" y="23214"/>
                  <a:pt x="28635" y="23013"/>
                  <a:pt x="28688" y="23013"/>
                </a:cubicBezTo>
                <a:close/>
                <a:moveTo>
                  <a:pt x="18313" y="34984"/>
                </a:moveTo>
                <a:cubicBezTo>
                  <a:pt x="18320" y="34984"/>
                  <a:pt x="18325" y="34988"/>
                  <a:pt x="18329" y="34996"/>
                </a:cubicBezTo>
                <a:cubicBezTo>
                  <a:pt x="18375" y="34996"/>
                  <a:pt x="18238" y="35223"/>
                  <a:pt x="18102" y="35496"/>
                </a:cubicBezTo>
                <a:cubicBezTo>
                  <a:pt x="17998" y="35704"/>
                  <a:pt x="17939" y="35808"/>
                  <a:pt x="17924" y="35808"/>
                </a:cubicBezTo>
                <a:cubicBezTo>
                  <a:pt x="17913" y="35808"/>
                  <a:pt x="17927" y="35750"/>
                  <a:pt x="17965" y="35633"/>
                </a:cubicBezTo>
                <a:cubicBezTo>
                  <a:pt x="18048" y="35384"/>
                  <a:pt x="18245" y="34984"/>
                  <a:pt x="18313" y="34984"/>
                </a:cubicBezTo>
                <a:close/>
                <a:moveTo>
                  <a:pt x="18951" y="36131"/>
                </a:moveTo>
                <a:cubicBezTo>
                  <a:pt x="18960" y="36131"/>
                  <a:pt x="18966" y="36146"/>
                  <a:pt x="18966" y="36178"/>
                </a:cubicBezTo>
                <a:cubicBezTo>
                  <a:pt x="18966" y="36269"/>
                  <a:pt x="18921" y="36360"/>
                  <a:pt x="18875" y="36406"/>
                </a:cubicBezTo>
                <a:cubicBezTo>
                  <a:pt x="18864" y="36417"/>
                  <a:pt x="18855" y="36423"/>
                  <a:pt x="18850" y="36423"/>
                </a:cubicBezTo>
                <a:cubicBezTo>
                  <a:pt x="18832" y="36423"/>
                  <a:pt x="18841" y="36372"/>
                  <a:pt x="18875" y="36269"/>
                </a:cubicBezTo>
                <a:cubicBezTo>
                  <a:pt x="18904" y="36181"/>
                  <a:pt x="18934" y="36131"/>
                  <a:pt x="18951" y="36131"/>
                </a:cubicBezTo>
                <a:close/>
                <a:moveTo>
                  <a:pt x="40243" y="25307"/>
                </a:moveTo>
                <a:cubicBezTo>
                  <a:pt x="40246" y="25307"/>
                  <a:pt x="40249" y="25308"/>
                  <a:pt x="40251" y="25309"/>
                </a:cubicBezTo>
                <a:cubicBezTo>
                  <a:pt x="40296" y="25309"/>
                  <a:pt x="39932" y="25627"/>
                  <a:pt x="39477" y="25991"/>
                </a:cubicBezTo>
                <a:cubicBezTo>
                  <a:pt x="39068" y="26355"/>
                  <a:pt x="38250" y="27037"/>
                  <a:pt x="37749" y="27537"/>
                </a:cubicBezTo>
                <a:cubicBezTo>
                  <a:pt x="36546" y="28741"/>
                  <a:pt x="36220" y="29038"/>
                  <a:pt x="36184" y="29038"/>
                </a:cubicBezTo>
                <a:cubicBezTo>
                  <a:pt x="36176" y="29038"/>
                  <a:pt x="36185" y="29020"/>
                  <a:pt x="36203" y="28993"/>
                </a:cubicBezTo>
                <a:cubicBezTo>
                  <a:pt x="36521" y="28492"/>
                  <a:pt x="36749" y="27992"/>
                  <a:pt x="36658" y="27992"/>
                </a:cubicBezTo>
                <a:cubicBezTo>
                  <a:pt x="36656" y="27991"/>
                  <a:pt x="36653" y="27991"/>
                  <a:pt x="36651" y="27991"/>
                </a:cubicBezTo>
                <a:cubicBezTo>
                  <a:pt x="36541" y="27991"/>
                  <a:pt x="35972" y="28956"/>
                  <a:pt x="35839" y="29356"/>
                </a:cubicBezTo>
                <a:cubicBezTo>
                  <a:pt x="35751" y="29622"/>
                  <a:pt x="32993" y="32729"/>
                  <a:pt x="32844" y="32729"/>
                </a:cubicBezTo>
                <a:cubicBezTo>
                  <a:pt x="32840" y="32729"/>
                  <a:pt x="32837" y="32727"/>
                  <a:pt x="32837" y="32722"/>
                </a:cubicBezTo>
                <a:cubicBezTo>
                  <a:pt x="32837" y="32540"/>
                  <a:pt x="33974" y="30812"/>
                  <a:pt x="34384" y="30221"/>
                </a:cubicBezTo>
                <a:cubicBezTo>
                  <a:pt x="34793" y="29720"/>
                  <a:pt x="34793" y="29720"/>
                  <a:pt x="34702" y="29720"/>
                </a:cubicBezTo>
                <a:cubicBezTo>
                  <a:pt x="34694" y="29712"/>
                  <a:pt x="34684" y="29708"/>
                  <a:pt x="34672" y="29708"/>
                </a:cubicBezTo>
                <a:cubicBezTo>
                  <a:pt x="34622" y="29708"/>
                  <a:pt x="34541" y="29782"/>
                  <a:pt x="34429" y="29857"/>
                </a:cubicBezTo>
                <a:cubicBezTo>
                  <a:pt x="34156" y="30130"/>
                  <a:pt x="33065" y="31858"/>
                  <a:pt x="32519" y="32767"/>
                </a:cubicBezTo>
                <a:cubicBezTo>
                  <a:pt x="32292" y="33177"/>
                  <a:pt x="31973" y="33632"/>
                  <a:pt x="31882" y="33768"/>
                </a:cubicBezTo>
                <a:cubicBezTo>
                  <a:pt x="31655" y="33995"/>
                  <a:pt x="31291" y="34541"/>
                  <a:pt x="29927" y="36406"/>
                </a:cubicBezTo>
                <a:cubicBezTo>
                  <a:pt x="29800" y="36605"/>
                  <a:pt x="29709" y="36696"/>
                  <a:pt x="29663" y="36696"/>
                </a:cubicBezTo>
                <a:cubicBezTo>
                  <a:pt x="29594" y="36696"/>
                  <a:pt x="29626" y="36489"/>
                  <a:pt x="29790" y="36133"/>
                </a:cubicBezTo>
                <a:cubicBezTo>
                  <a:pt x="30609" y="34450"/>
                  <a:pt x="30836" y="34041"/>
                  <a:pt x="31746" y="32858"/>
                </a:cubicBezTo>
                <a:cubicBezTo>
                  <a:pt x="33656" y="30312"/>
                  <a:pt x="35612" y="28401"/>
                  <a:pt x="37749" y="26764"/>
                </a:cubicBezTo>
                <a:cubicBezTo>
                  <a:pt x="38328" y="26363"/>
                  <a:pt x="40086" y="25307"/>
                  <a:pt x="40243" y="25307"/>
                </a:cubicBezTo>
                <a:close/>
                <a:moveTo>
                  <a:pt x="17010" y="34769"/>
                </a:moveTo>
                <a:lnTo>
                  <a:pt x="16919" y="35087"/>
                </a:lnTo>
                <a:cubicBezTo>
                  <a:pt x="16828" y="35360"/>
                  <a:pt x="16692" y="35587"/>
                  <a:pt x="16055" y="36087"/>
                </a:cubicBezTo>
                <a:lnTo>
                  <a:pt x="15282" y="36770"/>
                </a:lnTo>
                <a:lnTo>
                  <a:pt x="15373" y="36406"/>
                </a:lnTo>
                <a:cubicBezTo>
                  <a:pt x="15464" y="36133"/>
                  <a:pt x="15601" y="35951"/>
                  <a:pt x="16237" y="35405"/>
                </a:cubicBezTo>
                <a:lnTo>
                  <a:pt x="17010" y="34769"/>
                </a:lnTo>
                <a:close/>
                <a:moveTo>
                  <a:pt x="26638" y="35944"/>
                </a:moveTo>
                <a:cubicBezTo>
                  <a:pt x="26643" y="35944"/>
                  <a:pt x="26647" y="35946"/>
                  <a:pt x="26652" y="35951"/>
                </a:cubicBezTo>
                <a:cubicBezTo>
                  <a:pt x="26743" y="35951"/>
                  <a:pt x="26698" y="36178"/>
                  <a:pt x="26607" y="36451"/>
                </a:cubicBezTo>
                <a:cubicBezTo>
                  <a:pt x="26500" y="36708"/>
                  <a:pt x="26433" y="36834"/>
                  <a:pt x="26407" y="36834"/>
                </a:cubicBezTo>
                <a:cubicBezTo>
                  <a:pt x="26377" y="36834"/>
                  <a:pt x="26398" y="36674"/>
                  <a:pt x="26470" y="36360"/>
                </a:cubicBezTo>
                <a:cubicBezTo>
                  <a:pt x="26552" y="36116"/>
                  <a:pt x="26597" y="35944"/>
                  <a:pt x="26638" y="35944"/>
                </a:cubicBezTo>
                <a:close/>
                <a:moveTo>
                  <a:pt x="19505" y="37663"/>
                </a:moveTo>
                <a:cubicBezTo>
                  <a:pt x="19509" y="37663"/>
                  <a:pt x="19512" y="37668"/>
                  <a:pt x="19512" y="37679"/>
                </a:cubicBezTo>
                <a:cubicBezTo>
                  <a:pt x="19512" y="37770"/>
                  <a:pt x="19466" y="37907"/>
                  <a:pt x="19421" y="37952"/>
                </a:cubicBezTo>
                <a:cubicBezTo>
                  <a:pt x="19405" y="37984"/>
                  <a:pt x="19394" y="37999"/>
                  <a:pt x="19390" y="37999"/>
                </a:cubicBezTo>
                <a:cubicBezTo>
                  <a:pt x="19381" y="37999"/>
                  <a:pt x="19391" y="37949"/>
                  <a:pt x="19421" y="37861"/>
                </a:cubicBezTo>
                <a:cubicBezTo>
                  <a:pt x="19456" y="37722"/>
                  <a:pt x="19490" y="37663"/>
                  <a:pt x="19505" y="37663"/>
                </a:cubicBezTo>
                <a:close/>
                <a:moveTo>
                  <a:pt x="26045" y="37788"/>
                </a:moveTo>
                <a:cubicBezTo>
                  <a:pt x="26055" y="37788"/>
                  <a:pt x="26061" y="37799"/>
                  <a:pt x="26061" y="37816"/>
                </a:cubicBezTo>
                <a:cubicBezTo>
                  <a:pt x="26061" y="37907"/>
                  <a:pt x="26015" y="37998"/>
                  <a:pt x="25970" y="38043"/>
                </a:cubicBezTo>
                <a:cubicBezTo>
                  <a:pt x="25959" y="38054"/>
                  <a:pt x="25950" y="38060"/>
                  <a:pt x="25944" y="38060"/>
                </a:cubicBezTo>
                <a:cubicBezTo>
                  <a:pt x="25927" y="38060"/>
                  <a:pt x="25936" y="38009"/>
                  <a:pt x="25970" y="37907"/>
                </a:cubicBezTo>
                <a:cubicBezTo>
                  <a:pt x="25999" y="37820"/>
                  <a:pt x="26028" y="37788"/>
                  <a:pt x="26045" y="37788"/>
                </a:cubicBezTo>
                <a:close/>
                <a:moveTo>
                  <a:pt x="18622" y="37313"/>
                </a:moveTo>
                <a:cubicBezTo>
                  <a:pt x="18633" y="37313"/>
                  <a:pt x="18611" y="37417"/>
                  <a:pt x="18557" y="37634"/>
                </a:cubicBezTo>
                <a:cubicBezTo>
                  <a:pt x="18511" y="38043"/>
                  <a:pt x="18466" y="38180"/>
                  <a:pt x="18238" y="38361"/>
                </a:cubicBezTo>
                <a:lnTo>
                  <a:pt x="18011" y="38543"/>
                </a:lnTo>
                <a:lnTo>
                  <a:pt x="18238" y="38134"/>
                </a:lnTo>
                <a:cubicBezTo>
                  <a:pt x="18329" y="37907"/>
                  <a:pt x="18466" y="37588"/>
                  <a:pt x="18557" y="37452"/>
                </a:cubicBezTo>
                <a:cubicBezTo>
                  <a:pt x="18593" y="37360"/>
                  <a:pt x="18615" y="37313"/>
                  <a:pt x="18622" y="37313"/>
                </a:cubicBezTo>
                <a:close/>
                <a:moveTo>
                  <a:pt x="16738" y="35769"/>
                </a:moveTo>
                <a:lnTo>
                  <a:pt x="16601" y="36360"/>
                </a:lnTo>
                <a:cubicBezTo>
                  <a:pt x="16556" y="36724"/>
                  <a:pt x="16374" y="37179"/>
                  <a:pt x="16283" y="37361"/>
                </a:cubicBezTo>
                <a:cubicBezTo>
                  <a:pt x="16192" y="37588"/>
                  <a:pt x="16010" y="37816"/>
                  <a:pt x="15919" y="37861"/>
                </a:cubicBezTo>
                <a:cubicBezTo>
                  <a:pt x="15828" y="37907"/>
                  <a:pt x="15555" y="38089"/>
                  <a:pt x="15328" y="38316"/>
                </a:cubicBezTo>
                <a:lnTo>
                  <a:pt x="14918" y="38634"/>
                </a:lnTo>
                <a:lnTo>
                  <a:pt x="15009" y="38225"/>
                </a:lnTo>
                <a:cubicBezTo>
                  <a:pt x="15146" y="37861"/>
                  <a:pt x="15282" y="37679"/>
                  <a:pt x="15691" y="37270"/>
                </a:cubicBezTo>
                <a:cubicBezTo>
                  <a:pt x="16055" y="36906"/>
                  <a:pt x="16192" y="36724"/>
                  <a:pt x="16146" y="36724"/>
                </a:cubicBezTo>
                <a:cubicBezTo>
                  <a:pt x="16135" y="36718"/>
                  <a:pt x="16121" y="36715"/>
                  <a:pt x="16105" y="36715"/>
                </a:cubicBezTo>
                <a:cubicBezTo>
                  <a:pt x="15997" y="36715"/>
                  <a:pt x="15804" y="36844"/>
                  <a:pt x="15646" y="37043"/>
                </a:cubicBezTo>
                <a:cubicBezTo>
                  <a:pt x="15457" y="37232"/>
                  <a:pt x="15299" y="37327"/>
                  <a:pt x="15225" y="37327"/>
                </a:cubicBezTo>
                <a:cubicBezTo>
                  <a:pt x="15210" y="37327"/>
                  <a:pt x="15199" y="37323"/>
                  <a:pt x="15191" y="37315"/>
                </a:cubicBezTo>
                <a:cubicBezTo>
                  <a:pt x="15146" y="37179"/>
                  <a:pt x="15601" y="36724"/>
                  <a:pt x="16374" y="36087"/>
                </a:cubicBezTo>
                <a:lnTo>
                  <a:pt x="16738" y="35769"/>
                </a:lnTo>
                <a:close/>
                <a:moveTo>
                  <a:pt x="18318" y="35759"/>
                </a:moveTo>
                <a:cubicBezTo>
                  <a:pt x="18354" y="35759"/>
                  <a:pt x="18314" y="35957"/>
                  <a:pt x="18193" y="36360"/>
                </a:cubicBezTo>
                <a:cubicBezTo>
                  <a:pt x="17965" y="37043"/>
                  <a:pt x="17875" y="37179"/>
                  <a:pt x="17283" y="37907"/>
                </a:cubicBezTo>
                <a:cubicBezTo>
                  <a:pt x="16940" y="38336"/>
                  <a:pt x="16637" y="38684"/>
                  <a:pt x="16604" y="38684"/>
                </a:cubicBezTo>
                <a:cubicBezTo>
                  <a:pt x="16602" y="38684"/>
                  <a:pt x="16601" y="38682"/>
                  <a:pt x="16601" y="38680"/>
                </a:cubicBezTo>
                <a:cubicBezTo>
                  <a:pt x="16601" y="38680"/>
                  <a:pt x="16828" y="38134"/>
                  <a:pt x="17101" y="37543"/>
                </a:cubicBezTo>
                <a:cubicBezTo>
                  <a:pt x="17405" y="36909"/>
                  <a:pt x="17524" y="36642"/>
                  <a:pt x="17541" y="36642"/>
                </a:cubicBezTo>
                <a:lnTo>
                  <a:pt x="17541" y="36642"/>
                </a:lnTo>
                <a:cubicBezTo>
                  <a:pt x="17552" y="36642"/>
                  <a:pt x="17519" y="36755"/>
                  <a:pt x="17465" y="36952"/>
                </a:cubicBezTo>
                <a:cubicBezTo>
                  <a:pt x="17386" y="37269"/>
                  <a:pt x="17367" y="37422"/>
                  <a:pt x="17405" y="37422"/>
                </a:cubicBezTo>
                <a:cubicBezTo>
                  <a:pt x="17454" y="37422"/>
                  <a:pt x="17598" y="37166"/>
                  <a:pt x="17829" y="36679"/>
                </a:cubicBezTo>
                <a:cubicBezTo>
                  <a:pt x="18108" y="36071"/>
                  <a:pt x="18273" y="35759"/>
                  <a:pt x="18318" y="35759"/>
                </a:cubicBezTo>
                <a:close/>
                <a:moveTo>
                  <a:pt x="18610" y="38753"/>
                </a:moveTo>
                <a:cubicBezTo>
                  <a:pt x="18623" y="38753"/>
                  <a:pt x="18636" y="38759"/>
                  <a:pt x="18648" y="38771"/>
                </a:cubicBezTo>
                <a:cubicBezTo>
                  <a:pt x="18648" y="38771"/>
                  <a:pt x="18602" y="38907"/>
                  <a:pt x="18511" y="38998"/>
                </a:cubicBezTo>
                <a:cubicBezTo>
                  <a:pt x="18478" y="39065"/>
                  <a:pt x="18420" y="39107"/>
                  <a:pt x="18392" y="39107"/>
                </a:cubicBezTo>
                <a:cubicBezTo>
                  <a:pt x="18381" y="39107"/>
                  <a:pt x="18375" y="39101"/>
                  <a:pt x="18375" y="39089"/>
                </a:cubicBezTo>
                <a:cubicBezTo>
                  <a:pt x="18329" y="39089"/>
                  <a:pt x="18420" y="38953"/>
                  <a:pt x="18466" y="38862"/>
                </a:cubicBezTo>
                <a:cubicBezTo>
                  <a:pt x="18532" y="38795"/>
                  <a:pt x="18575" y="38753"/>
                  <a:pt x="18610" y="38753"/>
                </a:cubicBezTo>
                <a:close/>
                <a:moveTo>
                  <a:pt x="26954" y="38995"/>
                </a:moveTo>
                <a:cubicBezTo>
                  <a:pt x="26960" y="38995"/>
                  <a:pt x="26966" y="38996"/>
                  <a:pt x="26971" y="38998"/>
                </a:cubicBezTo>
                <a:cubicBezTo>
                  <a:pt x="26971" y="38998"/>
                  <a:pt x="26880" y="39135"/>
                  <a:pt x="26743" y="39271"/>
                </a:cubicBezTo>
                <a:cubicBezTo>
                  <a:pt x="26534" y="39480"/>
                  <a:pt x="26423" y="39591"/>
                  <a:pt x="26397" y="39591"/>
                </a:cubicBezTo>
                <a:cubicBezTo>
                  <a:pt x="26384" y="39591"/>
                  <a:pt x="26394" y="39561"/>
                  <a:pt x="26425" y="39498"/>
                </a:cubicBezTo>
                <a:cubicBezTo>
                  <a:pt x="26468" y="39369"/>
                  <a:pt x="26838" y="38995"/>
                  <a:pt x="26954" y="38995"/>
                </a:cubicBezTo>
                <a:close/>
                <a:moveTo>
                  <a:pt x="15913" y="38083"/>
                </a:moveTo>
                <a:cubicBezTo>
                  <a:pt x="15917" y="38083"/>
                  <a:pt x="15919" y="38085"/>
                  <a:pt x="15919" y="38089"/>
                </a:cubicBezTo>
                <a:cubicBezTo>
                  <a:pt x="15919" y="38089"/>
                  <a:pt x="15737" y="38498"/>
                  <a:pt x="15510" y="38998"/>
                </a:cubicBezTo>
                <a:cubicBezTo>
                  <a:pt x="15237" y="39544"/>
                  <a:pt x="15055" y="39862"/>
                  <a:pt x="14964" y="39862"/>
                </a:cubicBezTo>
                <a:cubicBezTo>
                  <a:pt x="14952" y="39850"/>
                  <a:pt x="14933" y="39844"/>
                  <a:pt x="14910" y="39844"/>
                </a:cubicBezTo>
                <a:cubicBezTo>
                  <a:pt x="14848" y="39844"/>
                  <a:pt x="14758" y="39887"/>
                  <a:pt x="14691" y="39953"/>
                </a:cubicBezTo>
                <a:cubicBezTo>
                  <a:pt x="14644" y="40015"/>
                  <a:pt x="14614" y="40051"/>
                  <a:pt x="14597" y="40051"/>
                </a:cubicBezTo>
                <a:cubicBezTo>
                  <a:pt x="14565" y="40051"/>
                  <a:pt x="14586" y="39919"/>
                  <a:pt x="14645" y="39589"/>
                </a:cubicBezTo>
                <a:cubicBezTo>
                  <a:pt x="14782" y="39135"/>
                  <a:pt x="14827" y="39044"/>
                  <a:pt x="15328" y="38543"/>
                </a:cubicBezTo>
                <a:cubicBezTo>
                  <a:pt x="15618" y="38294"/>
                  <a:pt x="15871" y="38083"/>
                  <a:pt x="15913" y="38083"/>
                </a:cubicBezTo>
                <a:close/>
                <a:moveTo>
                  <a:pt x="18389" y="38577"/>
                </a:moveTo>
                <a:cubicBezTo>
                  <a:pt x="18402" y="38577"/>
                  <a:pt x="18412" y="38581"/>
                  <a:pt x="18420" y="38589"/>
                </a:cubicBezTo>
                <a:cubicBezTo>
                  <a:pt x="18420" y="38589"/>
                  <a:pt x="18284" y="38862"/>
                  <a:pt x="18102" y="39135"/>
                </a:cubicBezTo>
                <a:cubicBezTo>
                  <a:pt x="17882" y="39575"/>
                  <a:pt x="17321" y="40228"/>
                  <a:pt x="17203" y="40228"/>
                </a:cubicBezTo>
                <a:cubicBezTo>
                  <a:pt x="17199" y="40228"/>
                  <a:pt x="17195" y="40228"/>
                  <a:pt x="17192" y="40226"/>
                </a:cubicBezTo>
                <a:cubicBezTo>
                  <a:pt x="17101" y="40181"/>
                  <a:pt x="17829" y="38998"/>
                  <a:pt x="18056" y="38816"/>
                </a:cubicBezTo>
                <a:cubicBezTo>
                  <a:pt x="18207" y="38666"/>
                  <a:pt x="18327" y="38577"/>
                  <a:pt x="18389" y="38577"/>
                </a:cubicBezTo>
                <a:close/>
                <a:moveTo>
                  <a:pt x="25006" y="40117"/>
                </a:moveTo>
                <a:cubicBezTo>
                  <a:pt x="25012" y="40117"/>
                  <a:pt x="25015" y="40123"/>
                  <a:pt x="25015" y="40135"/>
                </a:cubicBezTo>
                <a:cubicBezTo>
                  <a:pt x="25060" y="40181"/>
                  <a:pt x="25015" y="40272"/>
                  <a:pt x="24969" y="40317"/>
                </a:cubicBezTo>
                <a:cubicBezTo>
                  <a:pt x="24953" y="40334"/>
                  <a:pt x="24936" y="40344"/>
                  <a:pt x="24924" y="40344"/>
                </a:cubicBezTo>
                <a:cubicBezTo>
                  <a:pt x="24903" y="40344"/>
                  <a:pt x="24895" y="40313"/>
                  <a:pt x="24924" y="40226"/>
                </a:cubicBezTo>
                <a:cubicBezTo>
                  <a:pt x="24957" y="40160"/>
                  <a:pt x="24990" y="40117"/>
                  <a:pt x="25006" y="40117"/>
                </a:cubicBezTo>
                <a:close/>
                <a:moveTo>
                  <a:pt x="18186" y="39593"/>
                </a:moveTo>
                <a:cubicBezTo>
                  <a:pt x="18211" y="39593"/>
                  <a:pt x="18168" y="39730"/>
                  <a:pt x="18056" y="39953"/>
                </a:cubicBezTo>
                <a:cubicBezTo>
                  <a:pt x="17965" y="40181"/>
                  <a:pt x="17829" y="40363"/>
                  <a:pt x="17738" y="40453"/>
                </a:cubicBezTo>
                <a:cubicBezTo>
                  <a:pt x="17721" y="40465"/>
                  <a:pt x="17708" y="40471"/>
                  <a:pt x="17699" y="40471"/>
                </a:cubicBezTo>
                <a:cubicBezTo>
                  <a:pt x="17640" y="40471"/>
                  <a:pt x="17779" y="40208"/>
                  <a:pt x="18056" y="39771"/>
                </a:cubicBezTo>
                <a:cubicBezTo>
                  <a:pt x="18127" y="39648"/>
                  <a:pt x="18170" y="39593"/>
                  <a:pt x="18186" y="39593"/>
                </a:cubicBezTo>
                <a:close/>
                <a:moveTo>
                  <a:pt x="29921" y="35268"/>
                </a:moveTo>
                <a:cubicBezTo>
                  <a:pt x="29923" y="35268"/>
                  <a:pt x="29925" y="35268"/>
                  <a:pt x="29927" y="35269"/>
                </a:cubicBezTo>
                <a:cubicBezTo>
                  <a:pt x="29927" y="35269"/>
                  <a:pt x="29836" y="35587"/>
                  <a:pt x="29654" y="35906"/>
                </a:cubicBezTo>
                <a:cubicBezTo>
                  <a:pt x="29517" y="36269"/>
                  <a:pt x="29335" y="36770"/>
                  <a:pt x="29335" y="36997"/>
                </a:cubicBezTo>
                <a:cubicBezTo>
                  <a:pt x="29244" y="37406"/>
                  <a:pt x="29154" y="37588"/>
                  <a:pt x="28608" y="38361"/>
                </a:cubicBezTo>
                <a:cubicBezTo>
                  <a:pt x="28289" y="38862"/>
                  <a:pt x="27971" y="39317"/>
                  <a:pt x="27926" y="39317"/>
                </a:cubicBezTo>
                <a:cubicBezTo>
                  <a:pt x="27926" y="39317"/>
                  <a:pt x="27971" y="39135"/>
                  <a:pt x="28062" y="38862"/>
                </a:cubicBezTo>
                <a:cubicBezTo>
                  <a:pt x="28153" y="38634"/>
                  <a:pt x="28153" y="38407"/>
                  <a:pt x="28108" y="38361"/>
                </a:cubicBezTo>
                <a:cubicBezTo>
                  <a:pt x="28062" y="38361"/>
                  <a:pt x="27926" y="38634"/>
                  <a:pt x="27835" y="38953"/>
                </a:cubicBezTo>
                <a:cubicBezTo>
                  <a:pt x="27607" y="39498"/>
                  <a:pt x="27562" y="39589"/>
                  <a:pt x="26971" y="40090"/>
                </a:cubicBezTo>
                <a:cubicBezTo>
                  <a:pt x="26620" y="40358"/>
                  <a:pt x="26419" y="40486"/>
                  <a:pt x="26372" y="40486"/>
                </a:cubicBezTo>
                <a:cubicBezTo>
                  <a:pt x="26315" y="40486"/>
                  <a:pt x="26482" y="40301"/>
                  <a:pt x="26880" y="39953"/>
                </a:cubicBezTo>
                <a:cubicBezTo>
                  <a:pt x="27516" y="39362"/>
                  <a:pt x="27516" y="39362"/>
                  <a:pt x="27380" y="39317"/>
                </a:cubicBezTo>
                <a:cubicBezTo>
                  <a:pt x="27334" y="39317"/>
                  <a:pt x="27016" y="39544"/>
                  <a:pt x="26698" y="39817"/>
                </a:cubicBezTo>
                <a:cubicBezTo>
                  <a:pt x="26334" y="40135"/>
                  <a:pt x="26061" y="40363"/>
                  <a:pt x="26015" y="40363"/>
                </a:cubicBezTo>
                <a:cubicBezTo>
                  <a:pt x="25970" y="40363"/>
                  <a:pt x="27334" y="38907"/>
                  <a:pt x="27516" y="38725"/>
                </a:cubicBezTo>
                <a:cubicBezTo>
                  <a:pt x="27744" y="38543"/>
                  <a:pt x="28289" y="37816"/>
                  <a:pt x="28699" y="36997"/>
                </a:cubicBezTo>
                <a:cubicBezTo>
                  <a:pt x="29011" y="36417"/>
                  <a:pt x="29805" y="35268"/>
                  <a:pt x="29921" y="35268"/>
                </a:cubicBezTo>
                <a:close/>
                <a:moveTo>
                  <a:pt x="18619" y="40162"/>
                </a:moveTo>
                <a:cubicBezTo>
                  <a:pt x="18622" y="40162"/>
                  <a:pt x="18617" y="40182"/>
                  <a:pt x="18602" y="40226"/>
                </a:cubicBezTo>
                <a:cubicBezTo>
                  <a:pt x="18602" y="40317"/>
                  <a:pt x="18511" y="40499"/>
                  <a:pt x="18466" y="40635"/>
                </a:cubicBezTo>
                <a:cubicBezTo>
                  <a:pt x="18454" y="40659"/>
                  <a:pt x="18445" y="40670"/>
                  <a:pt x="18440" y="40670"/>
                </a:cubicBezTo>
                <a:cubicBezTo>
                  <a:pt x="18426" y="40670"/>
                  <a:pt x="18444" y="40577"/>
                  <a:pt x="18511" y="40408"/>
                </a:cubicBezTo>
                <a:cubicBezTo>
                  <a:pt x="18573" y="40254"/>
                  <a:pt x="18614" y="40162"/>
                  <a:pt x="18619" y="40162"/>
                </a:cubicBezTo>
                <a:close/>
                <a:moveTo>
                  <a:pt x="25743" y="40681"/>
                </a:moveTo>
                <a:cubicBezTo>
                  <a:pt x="25743" y="40726"/>
                  <a:pt x="25697" y="40863"/>
                  <a:pt x="25652" y="40954"/>
                </a:cubicBezTo>
                <a:cubicBezTo>
                  <a:pt x="25585" y="41020"/>
                  <a:pt x="25518" y="41063"/>
                  <a:pt x="25488" y="41063"/>
                </a:cubicBezTo>
                <a:cubicBezTo>
                  <a:pt x="25476" y="41063"/>
                  <a:pt x="25470" y="41057"/>
                  <a:pt x="25470" y="41045"/>
                </a:cubicBezTo>
                <a:cubicBezTo>
                  <a:pt x="25470" y="40999"/>
                  <a:pt x="25515" y="40908"/>
                  <a:pt x="25561" y="40817"/>
                </a:cubicBezTo>
                <a:cubicBezTo>
                  <a:pt x="25652" y="40726"/>
                  <a:pt x="25742" y="40681"/>
                  <a:pt x="25743" y="40681"/>
                </a:cubicBezTo>
                <a:close/>
                <a:moveTo>
                  <a:pt x="17528" y="40890"/>
                </a:moveTo>
                <a:cubicBezTo>
                  <a:pt x="17535" y="40890"/>
                  <a:pt x="17544" y="40896"/>
                  <a:pt x="17556" y="40908"/>
                </a:cubicBezTo>
                <a:cubicBezTo>
                  <a:pt x="17556" y="40954"/>
                  <a:pt x="17556" y="40999"/>
                  <a:pt x="17511" y="41090"/>
                </a:cubicBezTo>
                <a:cubicBezTo>
                  <a:pt x="17486" y="41102"/>
                  <a:pt x="17468" y="41108"/>
                  <a:pt x="17456" y="41108"/>
                </a:cubicBezTo>
                <a:cubicBezTo>
                  <a:pt x="17423" y="41108"/>
                  <a:pt x="17432" y="41066"/>
                  <a:pt x="17465" y="40999"/>
                </a:cubicBezTo>
                <a:cubicBezTo>
                  <a:pt x="17499" y="40933"/>
                  <a:pt x="17507" y="40890"/>
                  <a:pt x="17528" y="40890"/>
                </a:cubicBezTo>
                <a:close/>
                <a:moveTo>
                  <a:pt x="14852" y="40123"/>
                </a:moveTo>
                <a:cubicBezTo>
                  <a:pt x="14917" y="40123"/>
                  <a:pt x="14838" y="40324"/>
                  <a:pt x="14645" y="40772"/>
                </a:cubicBezTo>
                <a:cubicBezTo>
                  <a:pt x="14475" y="41079"/>
                  <a:pt x="14381" y="41232"/>
                  <a:pt x="14345" y="41232"/>
                </a:cubicBezTo>
                <a:cubicBezTo>
                  <a:pt x="14333" y="41232"/>
                  <a:pt x="14327" y="41215"/>
                  <a:pt x="14327" y="41181"/>
                </a:cubicBezTo>
                <a:cubicBezTo>
                  <a:pt x="14327" y="40863"/>
                  <a:pt x="14509" y="40408"/>
                  <a:pt x="14691" y="40226"/>
                </a:cubicBezTo>
                <a:cubicBezTo>
                  <a:pt x="14772" y="40159"/>
                  <a:pt x="14825" y="40123"/>
                  <a:pt x="14852" y="40123"/>
                </a:cubicBezTo>
                <a:close/>
                <a:moveTo>
                  <a:pt x="27306" y="40145"/>
                </a:moveTo>
                <a:cubicBezTo>
                  <a:pt x="27363" y="40145"/>
                  <a:pt x="27372" y="40203"/>
                  <a:pt x="27334" y="40317"/>
                </a:cubicBezTo>
                <a:cubicBezTo>
                  <a:pt x="27289" y="40408"/>
                  <a:pt x="27061" y="40681"/>
                  <a:pt x="26789" y="40908"/>
                </a:cubicBezTo>
                <a:cubicBezTo>
                  <a:pt x="26522" y="41175"/>
                  <a:pt x="26396" y="41285"/>
                  <a:pt x="26338" y="41285"/>
                </a:cubicBezTo>
                <a:cubicBezTo>
                  <a:pt x="26296" y="41285"/>
                  <a:pt x="26288" y="41230"/>
                  <a:pt x="26288" y="41136"/>
                </a:cubicBezTo>
                <a:cubicBezTo>
                  <a:pt x="26334" y="40954"/>
                  <a:pt x="26470" y="40772"/>
                  <a:pt x="26789" y="40499"/>
                </a:cubicBezTo>
                <a:cubicBezTo>
                  <a:pt x="27054" y="40260"/>
                  <a:pt x="27227" y="40145"/>
                  <a:pt x="27306" y="40145"/>
                </a:cubicBezTo>
                <a:close/>
                <a:moveTo>
                  <a:pt x="18177" y="40527"/>
                </a:moveTo>
                <a:cubicBezTo>
                  <a:pt x="18189" y="40527"/>
                  <a:pt x="18193" y="40548"/>
                  <a:pt x="18193" y="40590"/>
                </a:cubicBezTo>
                <a:cubicBezTo>
                  <a:pt x="18147" y="40726"/>
                  <a:pt x="18056" y="40954"/>
                  <a:pt x="17965" y="41090"/>
                </a:cubicBezTo>
                <a:cubicBezTo>
                  <a:pt x="17863" y="41261"/>
                  <a:pt x="17805" y="41336"/>
                  <a:pt x="17786" y="41336"/>
                </a:cubicBezTo>
                <a:cubicBezTo>
                  <a:pt x="17752" y="41336"/>
                  <a:pt x="17824" y="41130"/>
                  <a:pt x="17965" y="40817"/>
                </a:cubicBezTo>
                <a:cubicBezTo>
                  <a:pt x="18091" y="40629"/>
                  <a:pt x="18152" y="40527"/>
                  <a:pt x="18177" y="40527"/>
                </a:cubicBezTo>
                <a:close/>
                <a:moveTo>
                  <a:pt x="17647" y="38089"/>
                </a:moveTo>
                <a:lnTo>
                  <a:pt x="17602" y="38361"/>
                </a:lnTo>
                <a:cubicBezTo>
                  <a:pt x="17602" y="38498"/>
                  <a:pt x="17556" y="38680"/>
                  <a:pt x="17511" y="38771"/>
                </a:cubicBezTo>
                <a:cubicBezTo>
                  <a:pt x="17420" y="38862"/>
                  <a:pt x="17238" y="39180"/>
                  <a:pt x="17101" y="39498"/>
                </a:cubicBezTo>
                <a:cubicBezTo>
                  <a:pt x="16882" y="39937"/>
                  <a:pt x="15395" y="41643"/>
                  <a:pt x="15247" y="41643"/>
                </a:cubicBezTo>
                <a:cubicBezTo>
                  <a:pt x="15242" y="41643"/>
                  <a:pt x="15238" y="41641"/>
                  <a:pt x="15237" y="41636"/>
                </a:cubicBezTo>
                <a:cubicBezTo>
                  <a:pt x="15237" y="41636"/>
                  <a:pt x="15464" y="41136"/>
                  <a:pt x="15737" y="40544"/>
                </a:cubicBezTo>
                <a:cubicBezTo>
                  <a:pt x="16283" y="39407"/>
                  <a:pt x="16783" y="38725"/>
                  <a:pt x="17329" y="38316"/>
                </a:cubicBezTo>
                <a:lnTo>
                  <a:pt x="17647" y="38089"/>
                </a:lnTo>
                <a:close/>
                <a:moveTo>
                  <a:pt x="26425" y="41545"/>
                </a:moveTo>
                <a:cubicBezTo>
                  <a:pt x="26470" y="41545"/>
                  <a:pt x="26470" y="41590"/>
                  <a:pt x="26425" y="41681"/>
                </a:cubicBezTo>
                <a:cubicBezTo>
                  <a:pt x="26425" y="41748"/>
                  <a:pt x="26376" y="41790"/>
                  <a:pt x="26332" y="41790"/>
                </a:cubicBezTo>
                <a:cubicBezTo>
                  <a:pt x="26316" y="41790"/>
                  <a:pt x="26300" y="41785"/>
                  <a:pt x="26288" y="41772"/>
                </a:cubicBezTo>
                <a:cubicBezTo>
                  <a:pt x="26243" y="41772"/>
                  <a:pt x="26243" y="41681"/>
                  <a:pt x="26288" y="41636"/>
                </a:cubicBezTo>
                <a:cubicBezTo>
                  <a:pt x="26334" y="41590"/>
                  <a:pt x="26425" y="41545"/>
                  <a:pt x="26425" y="41545"/>
                </a:cubicBezTo>
                <a:close/>
                <a:moveTo>
                  <a:pt x="18585" y="41028"/>
                </a:moveTo>
                <a:lnTo>
                  <a:pt x="18585" y="41028"/>
                </a:lnTo>
                <a:cubicBezTo>
                  <a:pt x="18593" y="41028"/>
                  <a:pt x="18574" y="41129"/>
                  <a:pt x="18511" y="41318"/>
                </a:cubicBezTo>
                <a:cubicBezTo>
                  <a:pt x="18420" y="41636"/>
                  <a:pt x="18329" y="41818"/>
                  <a:pt x="18238" y="41863"/>
                </a:cubicBezTo>
                <a:cubicBezTo>
                  <a:pt x="18218" y="41874"/>
                  <a:pt x="18202" y="41879"/>
                  <a:pt x="18191" y="41879"/>
                </a:cubicBezTo>
                <a:cubicBezTo>
                  <a:pt x="18154" y="41879"/>
                  <a:pt x="18178" y="41812"/>
                  <a:pt x="18284" y="41636"/>
                </a:cubicBezTo>
                <a:cubicBezTo>
                  <a:pt x="18375" y="41500"/>
                  <a:pt x="18511" y="41227"/>
                  <a:pt x="18557" y="41090"/>
                </a:cubicBezTo>
                <a:cubicBezTo>
                  <a:pt x="18571" y="41048"/>
                  <a:pt x="18581" y="41028"/>
                  <a:pt x="18585" y="41028"/>
                </a:cubicBezTo>
                <a:close/>
                <a:moveTo>
                  <a:pt x="19330" y="40544"/>
                </a:moveTo>
                <a:lnTo>
                  <a:pt x="19330" y="40954"/>
                </a:lnTo>
                <a:cubicBezTo>
                  <a:pt x="19330" y="41181"/>
                  <a:pt x="19284" y="41500"/>
                  <a:pt x="19284" y="41681"/>
                </a:cubicBezTo>
                <a:cubicBezTo>
                  <a:pt x="19257" y="41845"/>
                  <a:pt x="19246" y="41927"/>
                  <a:pt x="19212" y="41927"/>
                </a:cubicBezTo>
                <a:cubicBezTo>
                  <a:pt x="19190" y="41927"/>
                  <a:pt x="19157" y="41891"/>
                  <a:pt x="19102" y="41818"/>
                </a:cubicBezTo>
                <a:cubicBezTo>
                  <a:pt x="19012" y="41727"/>
                  <a:pt x="19012" y="41545"/>
                  <a:pt x="19148" y="41136"/>
                </a:cubicBezTo>
                <a:lnTo>
                  <a:pt x="19330" y="40544"/>
                </a:lnTo>
                <a:close/>
                <a:moveTo>
                  <a:pt x="17307" y="41256"/>
                </a:moveTo>
                <a:cubicBezTo>
                  <a:pt x="17321" y="41256"/>
                  <a:pt x="17329" y="41277"/>
                  <a:pt x="17329" y="41318"/>
                </a:cubicBezTo>
                <a:cubicBezTo>
                  <a:pt x="17374" y="41409"/>
                  <a:pt x="17374" y="41545"/>
                  <a:pt x="17329" y="41636"/>
                </a:cubicBezTo>
                <a:cubicBezTo>
                  <a:pt x="17283" y="41727"/>
                  <a:pt x="17192" y="41863"/>
                  <a:pt x="17101" y="41954"/>
                </a:cubicBezTo>
                <a:cubicBezTo>
                  <a:pt x="17087" y="41962"/>
                  <a:pt x="17075" y="41965"/>
                  <a:pt x="17065" y="41965"/>
                </a:cubicBezTo>
                <a:cubicBezTo>
                  <a:pt x="17014" y="41965"/>
                  <a:pt x="17032" y="41858"/>
                  <a:pt x="17147" y="41590"/>
                </a:cubicBezTo>
                <a:cubicBezTo>
                  <a:pt x="17211" y="41368"/>
                  <a:pt x="17274" y="41256"/>
                  <a:pt x="17307" y="41256"/>
                </a:cubicBezTo>
                <a:close/>
                <a:moveTo>
                  <a:pt x="25535" y="41405"/>
                </a:moveTo>
                <a:cubicBezTo>
                  <a:pt x="25544" y="41405"/>
                  <a:pt x="25553" y="41406"/>
                  <a:pt x="25561" y="41409"/>
                </a:cubicBezTo>
                <a:cubicBezTo>
                  <a:pt x="25652" y="41454"/>
                  <a:pt x="25561" y="41590"/>
                  <a:pt x="25197" y="41954"/>
                </a:cubicBezTo>
                <a:cubicBezTo>
                  <a:pt x="24864" y="42313"/>
                  <a:pt x="24690" y="42484"/>
                  <a:pt x="24650" y="42484"/>
                </a:cubicBezTo>
                <a:cubicBezTo>
                  <a:pt x="24618" y="42484"/>
                  <a:pt x="24668" y="42381"/>
                  <a:pt x="24787" y="42182"/>
                </a:cubicBezTo>
                <a:cubicBezTo>
                  <a:pt x="25002" y="41753"/>
                  <a:pt x="25378" y="41405"/>
                  <a:pt x="25535" y="41405"/>
                </a:cubicBezTo>
                <a:close/>
                <a:moveTo>
                  <a:pt x="29364" y="42096"/>
                </a:moveTo>
                <a:cubicBezTo>
                  <a:pt x="29401" y="42096"/>
                  <a:pt x="29351" y="42197"/>
                  <a:pt x="29199" y="42318"/>
                </a:cubicBezTo>
                <a:cubicBezTo>
                  <a:pt x="29063" y="42455"/>
                  <a:pt x="28881" y="42546"/>
                  <a:pt x="28835" y="42546"/>
                </a:cubicBezTo>
                <a:cubicBezTo>
                  <a:pt x="28818" y="42554"/>
                  <a:pt x="28806" y="42558"/>
                  <a:pt x="28799" y="42558"/>
                </a:cubicBezTo>
                <a:cubicBezTo>
                  <a:pt x="28764" y="42558"/>
                  <a:pt x="28815" y="42483"/>
                  <a:pt x="28926" y="42409"/>
                </a:cubicBezTo>
                <a:cubicBezTo>
                  <a:pt x="29017" y="42318"/>
                  <a:pt x="29154" y="42182"/>
                  <a:pt x="29244" y="42182"/>
                </a:cubicBezTo>
                <a:cubicBezTo>
                  <a:pt x="29305" y="42121"/>
                  <a:pt x="29346" y="42096"/>
                  <a:pt x="29364" y="42096"/>
                </a:cubicBezTo>
                <a:close/>
                <a:moveTo>
                  <a:pt x="18236" y="41226"/>
                </a:moveTo>
                <a:cubicBezTo>
                  <a:pt x="18237" y="41226"/>
                  <a:pt x="18238" y="41226"/>
                  <a:pt x="18238" y="41227"/>
                </a:cubicBezTo>
                <a:cubicBezTo>
                  <a:pt x="18238" y="41227"/>
                  <a:pt x="18147" y="41454"/>
                  <a:pt x="18011" y="41772"/>
                </a:cubicBezTo>
                <a:cubicBezTo>
                  <a:pt x="17829" y="42136"/>
                  <a:pt x="17647" y="42409"/>
                  <a:pt x="17374" y="42637"/>
                </a:cubicBezTo>
                <a:cubicBezTo>
                  <a:pt x="17235" y="42775"/>
                  <a:pt x="17096" y="42835"/>
                  <a:pt x="17038" y="42835"/>
                </a:cubicBezTo>
                <a:cubicBezTo>
                  <a:pt x="17021" y="42835"/>
                  <a:pt x="17010" y="42829"/>
                  <a:pt x="17010" y="42818"/>
                </a:cubicBezTo>
                <a:cubicBezTo>
                  <a:pt x="17010" y="42729"/>
                  <a:pt x="18159" y="41226"/>
                  <a:pt x="18236" y="41226"/>
                </a:cubicBezTo>
                <a:close/>
                <a:moveTo>
                  <a:pt x="55470" y="20574"/>
                </a:moveTo>
                <a:cubicBezTo>
                  <a:pt x="55472" y="20574"/>
                  <a:pt x="55475" y="20574"/>
                  <a:pt x="55477" y="20574"/>
                </a:cubicBezTo>
                <a:lnTo>
                  <a:pt x="55477" y="20574"/>
                </a:lnTo>
                <a:cubicBezTo>
                  <a:pt x="55437" y="20594"/>
                  <a:pt x="55274" y="20791"/>
                  <a:pt x="55077" y="20988"/>
                </a:cubicBezTo>
                <a:cubicBezTo>
                  <a:pt x="54850" y="21216"/>
                  <a:pt x="54395" y="21716"/>
                  <a:pt x="54031" y="22125"/>
                </a:cubicBezTo>
                <a:cubicBezTo>
                  <a:pt x="52995" y="23206"/>
                  <a:pt x="50710" y="25491"/>
                  <a:pt x="50666" y="25491"/>
                </a:cubicBezTo>
                <a:cubicBezTo>
                  <a:pt x="50666" y="25491"/>
                  <a:pt x="50666" y="25491"/>
                  <a:pt x="50666" y="25491"/>
                </a:cubicBezTo>
                <a:cubicBezTo>
                  <a:pt x="50620" y="25445"/>
                  <a:pt x="51029" y="24854"/>
                  <a:pt x="51484" y="24172"/>
                </a:cubicBezTo>
                <a:cubicBezTo>
                  <a:pt x="52168" y="23206"/>
                  <a:pt x="52425" y="22738"/>
                  <a:pt x="52318" y="22738"/>
                </a:cubicBezTo>
                <a:cubicBezTo>
                  <a:pt x="52304" y="22738"/>
                  <a:pt x="52283" y="22746"/>
                  <a:pt x="52257" y="22762"/>
                </a:cubicBezTo>
                <a:cubicBezTo>
                  <a:pt x="52212" y="22762"/>
                  <a:pt x="51666" y="23535"/>
                  <a:pt x="51029" y="24490"/>
                </a:cubicBezTo>
                <a:cubicBezTo>
                  <a:pt x="50029" y="25900"/>
                  <a:pt x="49665" y="26400"/>
                  <a:pt x="48892" y="27128"/>
                </a:cubicBezTo>
                <a:cubicBezTo>
                  <a:pt x="48174" y="27881"/>
                  <a:pt x="47485" y="28437"/>
                  <a:pt x="47360" y="28437"/>
                </a:cubicBezTo>
                <a:cubicBezTo>
                  <a:pt x="47326" y="28437"/>
                  <a:pt x="47333" y="28397"/>
                  <a:pt x="47391" y="28310"/>
                </a:cubicBezTo>
                <a:cubicBezTo>
                  <a:pt x="47618" y="27947"/>
                  <a:pt x="48846" y="25854"/>
                  <a:pt x="48892" y="25718"/>
                </a:cubicBezTo>
                <a:cubicBezTo>
                  <a:pt x="48937" y="25673"/>
                  <a:pt x="48892" y="25582"/>
                  <a:pt x="48846" y="25582"/>
                </a:cubicBezTo>
                <a:cubicBezTo>
                  <a:pt x="48846" y="25582"/>
                  <a:pt x="48392" y="26218"/>
                  <a:pt x="47937" y="26991"/>
                </a:cubicBezTo>
                <a:cubicBezTo>
                  <a:pt x="46709" y="29129"/>
                  <a:pt x="46254" y="29675"/>
                  <a:pt x="44981" y="30812"/>
                </a:cubicBezTo>
                <a:cubicBezTo>
                  <a:pt x="44344" y="31358"/>
                  <a:pt x="43844" y="31767"/>
                  <a:pt x="43844" y="31767"/>
                </a:cubicBezTo>
                <a:cubicBezTo>
                  <a:pt x="43798" y="31721"/>
                  <a:pt x="43980" y="31494"/>
                  <a:pt x="44162" y="31176"/>
                </a:cubicBezTo>
                <a:cubicBezTo>
                  <a:pt x="44612" y="30455"/>
                  <a:pt x="45508" y="28310"/>
                  <a:pt x="45350" y="28310"/>
                </a:cubicBezTo>
                <a:cubicBezTo>
                  <a:pt x="45348" y="28310"/>
                  <a:pt x="45346" y="28310"/>
                  <a:pt x="45344" y="28310"/>
                </a:cubicBezTo>
                <a:cubicBezTo>
                  <a:pt x="45253" y="28310"/>
                  <a:pt x="45117" y="28538"/>
                  <a:pt x="45026" y="28856"/>
                </a:cubicBezTo>
                <a:cubicBezTo>
                  <a:pt x="44389" y="30630"/>
                  <a:pt x="43343" y="32222"/>
                  <a:pt x="42206" y="33359"/>
                </a:cubicBezTo>
                <a:cubicBezTo>
                  <a:pt x="41432" y="34090"/>
                  <a:pt x="38867" y="36246"/>
                  <a:pt x="38784" y="36246"/>
                </a:cubicBezTo>
                <a:cubicBezTo>
                  <a:pt x="38780" y="36246"/>
                  <a:pt x="38783" y="36239"/>
                  <a:pt x="38795" y="36224"/>
                </a:cubicBezTo>
                <a:cubicBezTo>
                  <a:pt x="38841" y="36133"/>
                  <a:pt x="39114" y="35815"/>
                  <a:pt x="39341" y="35496"/>
                </a:cubicBezTo>
                <a:cubicBezTo>
                  <a:pt x="40387" y="34223"/>
                  <a:pt x="42252" y="31312"/>
                  <a:pt x="42161" y="31130"/>
                </a:cubicBezTo>
                <a:cubicBezTo>
                  <a:pt x="42152" y="31112"/>
                  <a:pt x="42141" y="31101"/>
                  <a:pt x="42126" y="31101"/>
                </a:cubicBezTo>
                <a:cubicBezTo>
                  <a:pt x="42066" y="31101"/>
                  <a:pt x="41942" y="31276"/>
                  <a:pt x="41615" y="31858"/>
                </a:cubicBezTo>
                <a:cubicBezTo>
                  <a:pt x="40614" y="33541"/>
                  <a:pt x="39159" y="35496"/>
                  <a:pt x="37886" y="36906"/>
                </a:cubicBezTo>
                <a:cubicBezTo>
                  <a:pt x="37340" y="37497"/>
                  <a:pt x="34657" y="39817"/>
                  <a:pt x="34566" y="39817"/>
                </a:cubicBezTo>
                <a:cubicBezTo>
                  <a:pt x="34520" y="39771"/>
                  <a:pt x="34657" y="39635"/>
                  <a:pt x="34793" y="39453"/>
                </a:cubicBezTo>
                <a:cubicBezTo>
                  <a:pt x="36430" y="37315"/>
                  <a:pt x="38386" y="34678"/>
                  <a:pt x="38340" y="34587"/>
                </a:cubicBezTo>
                <a:cubicBezTo>
                  <a:pt x="38333" y="34572"/>
                  <a:pt x="38322" y="34564"/>
                  <a:pt x="38307" y="34564"/>
                </a:cubicBezTo>
                <a:cubicBezTo>
                  <a:pt x="38230" y="34564"/>
                  <a:pt x="38053" y="34760"/>
                  <a:pt x="37749" y="35178"/>
                </a:cubicBezTo>
                <a:cubicBezTo>
                  <a:pt x="36931" y="36360"/>
                  <a:pt x="34111" y="40044"/>
                  <a:pt x="33702" y="40408"/>
                </a:cubicBezTo>
                <a:cubicBezTo>
                  <a:pt x="32928" y="41227"/>
                  <a:pt x="31564" y="42318"/>
                  <a:pt x="31155" y="42546"/>
                </a:cubicBezTo>
                <a:cubicBezTo>
                  <a:pt x="30981" y="42624"/>
                  <a:pt x="30868" y="42670"/>
                  <a:pt x="30815" y="42670"/>
                </a:cubicBezTo>
                <a:cubicBezTo>
                  <a:pt x="30714" y="42670"/>
                  <a:pt x="30828" y="42507"/>
                  <a:pt x="31155" y="42091"/>
                </a:cubicBezTo>
                <a:cubicBezTo>
                  <a:pt x="31428" y="41727"/>
                  <a:pt x="31746" y="41454"/>
                  <a:pt x="32292" y="41181"/>
                </a:cubicBezTo>
                <a:cubicBezTo>
                  <a:pt x="32829" y="40882"/>
                  <a:pt x="33053" y="40662"/>
                  <a:pt x="32911" y="40662"/>
                </a:cubicBezTo>
                <a:cubicBezTo>
                  <a:pt x="32837" y="40662"/>
                  <a:pt x="32664" y="40722"/>
                  <a:pt x="32383" y="40863"/>
                </a:cubicBezTo>
                <a:cubicBezTo>
                  <a:pt x="32162" y="40973"/>
                  <a:pt x="32042" y="41033"/>
                  <a:pt x="31992" y="41033"/>
                </a:cubicBezTo>
                <a:cubicBezTo>
                  <a:pt x="31959" y="41033"/>
                  <a:pt x="31955" y="41008"/>
                  <a:pt x="31973" y="40954"/>
                </a:cubicBezTo>
                <a:cubicBezTo>
                  <a:pt x="31973" y="40863"/>
                  <a:pt x="32292" y="40635"/>
                  <a:pt x="32655" y="40499"/>
                </a:cubicBezTo>
                <a:cubicBezTo>
                  <a:pt x="33158" y="40248"/>
                  <a:pt x="33357" y="40040"/>
                  <a:pt x="33207" y="40040"/>
                </a:cubicBezTo>
                <a:cubicBezTo>
                  <a:pt x="33140" y="40040"/>
                  <a:pt x="33003" y="40082"/>
                  <a:pt x="32792" y="40181"/>
                </a:cubicBezTo>
                <a:lnTo>
                  <a:pt x="32383" y="40363"/>
                </a:lnTo>
                <a:lnTo>
                  <a:pt x="32519" y="40135"/>
                </a:lnTo>
                <a:cubicBezTo>
                  <a:pt x="32610" y="39999"/>
                  <a:pt x="32746" y="39771"/>
                  <a:pt x="32883" y="39589"/>
                </a:cubicBezTo>
                <a:cubicBezTo>
                  <a:pt x="32974" y="39453"/>
                  <a:pt x="33019" y="39317"/>
                  <a:pt x="33019" y="39271"/>
                </a:cubicBezTo>
                <a:cubicBezTo>
                  <a:pt x="33011" y="39245"/>
                  <a:pt x="32997" y="39233"/>
                  <a:pt x="32979" y="39233"/>
                </a:cubicBezTo>
                <a:cubicBezTo>
                  <a:pt x="32898" y="39233"/>
                  <a:pt x="32715" y="39473"/>
                  <a:pt x="32383" y="39953"/>
                </a:cubicBezTo>
                <a:cubicBezTo>
                  <a:pt x="32064" y="40453"/>
                  <a:pt x="31882" y="40681"/>
                  <a:pt x="31518" y="40863"/>
                </a:cubicBezTo>
                <a:cubicBezTo>
                  <a:pt x="31246" y="40999"/>
                  <a:pt x="31155" y="41090"/>
                  <a:pt x="31200" y="41136"/>
                </a:cubicBezTo>
                <a:cubicBezTo>
                  <a:pt x="31230" y="41151"/>
                  <a:pt x="31261" y="41156"/>
                  <a:pt x="31291" y="41156"/>
                </a:cubicBezTo>
                <a:cubicBezTo>
                  <a:pt x="31352" y="41156"/>
                  <a:pt x="31412" y="41136"/>
                  <a:pt x="31473" y="41136"/>
                </a:cubicBezTo>
                <a:cubicBezTo>
                  <a:pt x="31525" y="41101"/>
                  <a:pt x="31557" y="41086"/>
                  <a:pt x="31575" y="41086"/>
                </a:cubicBezTo>
                <a:cubicBezTo>
                  <a:pt x="31603" y="41086"/>
                  <a:pt x="31592" y="41125"/>
                  <a:pt x="31564" y="41181"/>
                </a:cubicBezTo>
                <a:cubicBezTo>
                  <a:pt x="31564" y="41272"/>
                  <a:pt x="31291" y="41500"/>
                  <a:pt x="30927" y="41681"/>
                </a:cubicBezTo>
                <a:cubicBezTo>
                  <a:pt x="30609" y="41909"/>
                  <a:pt x="30336" y="42045"/>
                  <a:pt x="30336" y="42091"/>
                </a:cubicBezTo>
                <a:cubicBezTo>
                  <a:pt x="30336" y="42179"/>
                  <a:pt x="29181" y="42866"/>
                  <a:pt x="29070" y="42866"/>
                </a:cubicBezTo>
                <a:cubicBezTo>
                  <a:pt x="29066" y="42866"/>
                  <a:pt x="29064" y="42865"/>
                  <a:pt x="29063" y="42864"/>
                </a:cubicBezTo>
                <a:cubicBezTo>
                  <a:pt x="29063" y="42773"/>
                  <a:pt x="29517" y="42409"/>
                  <a:pt x="30109" y="42045"/>
                </a:cubicBezTo>
                <a:cubicBezTo>
                  <a:pt x="30427" y="41863"/>
                  <a:pt x="30654" y="41681"/>
                  <a:pt x="30654" y="41590"/>
                </a:cubicBezTo>
                <a:cubicBezTo>
                  <a:pt x="30654" y="41578"/>
                  <a:pt x="30645" y="41573"/>
                  <a:pt x="30627" y="41573"/>
                </a:cubicBezTo>
                <a:cubicBezTo>
                  <a:pt x="30578" y="41573"/>
                  <a:pt x="30469" y="41615"/>
                  <a:pt x="30336" y="41681"/>
                </a:cubicBezTo>
                <a:cubicBezTo>
                  <a:pt x="30177" y="41772"/>
                  <a:pt x="30097" y="41818"/>
                  <a:pt x="30075" y="41818"/>
                </a:cubicBezTo>
                <a:cubicBezTo>
                  <a:pt x="30052" y="41818"/>
                  <a:pt x="30086" y="41772"/>
                  <a:pt x="30154" y="41681"/>
                </a:cubicBezTo>
                <a:cubicBezTo>
                  <a:pt x="30245" y="41545"/>
                  <a:pt x="30518" y="41318"/>
                  <a:pt x="30836" y="41090"/>
                </a:cubicBezTo>
                <a:cubicBezTo>
                  <a:pt x="31155" y="40863"/>
                  <a:pt x="31382" y="40681"/>
                  <a:pt x="31337" y="40635"/>
                </a:cubicBezTo>
                <a:cubicBezTo>
                  <a:pt x="31337" y="40590"/>
                  <a:pt x="31291" y="40544"/>
                  <a:pt x="31246" y="40544"/>
                </a:cubicBezTo>
                <a:cubicBezTo>
                  <a:pt x="31246" y="40590"/>
                  <a:pt x="30927" y="40817"/>
                  <a:pt x="30518" y="41045"/>
                </a:cubicBezTo>
                <a:cubicBezTo>
                  <a:pt x="30109" y="41318"/>
                  <a:pt x="29790" y="41545"/>
                  <a:pt x="29745" y="41545"/>
                </a:cubicBezTo>
                <a:cubicBezTo>
                  <a:pt x="29699" y="41500"/>
                  <a:pt x="29790" y="41454"/>
                  <a:pt x="31200" y="40408"/>
                </a:cubicBezTo>
                <a:cubicBezTo>
                  <a:pt x="31928" y="39908"/>
                  <a:pt x="32519" y="39407"/>
                  <a:pt x="32519" y="39362"/>
                </a:cubicBezTo>
                <a:cubicBezTo>
                  <a:pt x="32540" y="39320"/>
                  <a:pt x="32539" y="39297"/>
                  <a:pt x="32512" y="39297"/>
                </a:cubicBezTo>
                <a:cubicBezTo>
                  <a:pt x="32422" y="39297"/>
                  <a:pt x="32048" y="39542"/>
                  <a:pt x="31246" y="40135"/>
                </a:cubicBezTo>
                <a:cubicBezTo>
                  <a:pt x="30782" y="40515"/>
                  <a:pt x="30357" y="40777"/>
                  <a:pt x="30298" y="40777"/>
                </a:cubicBezTo>
                <a:cubicBezTo>
                  <a:pt x="30293" y="40777"/>
                  <a:pt x="30291" y="40775"/>
                  <a:pt x="30291" y="40772"/>
                </a:cubicBezTo>
                <a:cubicBezTo>
                  <a:pt x="30381" y="40635"/>
                  <a:pt x="30836" y="40226"/>
                  <a:pt x="31746" y="39589"/>
                </a:cubicBezTo>
                <a:cubicBezTo>
                  <a:pt x="32292" y="39180"/>
                  <a:pt x="32701" y="38816"/>
                  <a:pt x="32610" y="38816"/>
                </a:cubicBezTo>
                <a:cubicBezTo>
                  <a:pt x="32604" y="38810"/>
                  <a:pt x="32595" y="38807"/>
                  <a:pt x="32583" y="38807"/>
                </a:cubicBezTo>
                <a:cubicBezTo>
                  <a:pt x="32505" y="38807"/>
                  <a:pt x="32307" y="38931"/>
                  <a:pt x="32110" y="39089"/>
                </a:cubicBezTo>
                <a:cubicBezTo>
                  <a:pt x="31843" y="39293"/>
                  <a:pt x="31690" y="39394"/>
                  <a:pt x="31650" y="39394"/>
                </a:cubicBezTo>
                <a:cubicBezTo>
                  <a:pt x="31576" y="39394"/>
                  <a:pt x="31911" y="39031"/>
                  <a:pt x="32655" y="38316"/>
                </a:cubicBezTo>
                <a:cubicBezTo>
                  <a:pt x="33502" y="37540"/>
                  <a:pt x="33747" y="37311"/>
                  <a:pt x="33899" y="37311"/>
                </a:cubicBezTo>
                <a:cubicBezTo>
                  <a:pt x="33943" y="37311"/>
                  <a:pt x="33979" y="37330"/>
                  <a:pt x="34020" y="37361"/>
                </a:cubicBezTo>
                <a:cubicBezTo>
                  <a:pt x="34067" y="37389"/>
                  <a:pt x="34111" y="37408"/>
                  <a:pt x="34160" y="37408"/>
                </a:cubicBezTo>
                <a:cubicBezTo>
                  <a:pt x="34346" y="37408"/>
                  <a:pt x="34611" y="37141"/>
                  <a:pt x="35475" y="36133"/>
                </a:cubicBezTo>
                <a:cubicBezTo>
                  <a:pt x="36385" y="35087"/>
                  <a:pt x="36612" y="34859"/>
                  <a:pt x="38477" y="33177"/>
                </a:cubicBezTo>
                <a:cubicBezTo>
                  <a:pt x="39264" y="32521"/>
                  <a:pt x="39924" y="31992"/>
                  <a:pt x="40015" y="31992"/>
                </a:cubicBezTo>
                <a:cubicBezTo>
                  <a:pt x="40019" y="31992"/>
                  <a:pt x="40021" y="31992"/>
                  <a:pt x="40023" y="31994"/>
                </a:cubicBezTo>
                <a:cubicBezTo>
                  <a:pt x="40069" y="32040"/>
                  <a:pt x="40160" y="32040"/>
                  <a:pt x="40205" y="32040"/>
                </a:cubicBezTo>
                <a:cubicBezTo>
                  <a:pt x="40251" y="31994"/>
                  <a:pt x="41342" y="30994"/>
                  <a:pt x="42616" y="29811"/>
                </a:cubicBezTo>
                <a:cubicBezTo>
                  <a:pt x="44456" y="28009"/>
                  <a:pt x="44810" y="27694"/>
                  <a:pt x="45011" y="27694"/>
                </a:cubicBezTo>
                <a:cubicBezTo>
                  <a:pt x="45049" y="27694"/>
                  <a:pt x="45081" y="27705"/>
                  <a:pt x="45117" y="27719"/>
                </a:cubicBezTo>
                <a:cubicBezTo>
                  <a:pt x="45170" y="27740"/>
                  <a:pt x="45216" y="27754"/>
                  <a:pt x="45266" y="27754"/>
                </a:cubicBezTo>
                <a:cubicBezTo>
                  <a:pt x="45431" y="27754"/>
                  <a:pt x="45648" y="27605"/>
                  <a:pt x="46345" y="27082"/>
                </a:cubicBezTo>
                <a:cubicBezTo>
                  <a:pt x="46891" y="26673"/>
                  <a:pt x="47937" y="25854"/>
                  <a:pt x="48664" y="25263"/>
                </a:cubicBezTo>
                <a:cubicBezTo>
                  <a:pt x="50484" y="23808"/>
                  <a:pt x="53212" y="21852"/>
                  <a:pt x="54395" y="21125"/>
                </a:cubicBezTo>
                <a:cubicBezTo>
                  <a:pt x="54942" y="20830"/>
                  <a:pt x="55373" y="20574"/>
                  <a:pt x="55470" y="20574"/>
                </a:cubicBezTo>
                <a:close/>
                <a:moveTo>
                  <a:pt x="25919" y="41631"/>
                </a:moveTo>
                <a:cubicBezTo>
                  <a:pt x="25923" y="41631"/>
                  <a:pt x="25924" y="41633"/>
                  <a:pt x="25924" y="41636"/>
                </a:cubicBezTo>
                <a:cubicBezTo>
                  <a:pt x="25924" y="41681"/>
                  <a:pt x="25561" y="42091"/>
                  <a:pt x="25151" y="42546"/>
                </a:cubicBezTo>
                <a:cubicBezTo>
                  <a:pt x="24789" y="42948"/>
                  <a:pt x="24463" y="43243"/>
                  <a:pt x="24392" y="43243"/>
                </a:cubicBezTo>
                <a:cubicBezTo>
                  <a:pt x="24383" y="43243"/>
                  <a:pt x="24378" y="43238"/>
                  <a:pt x="24378" y="43228"/>
                </a:cubicBezTo>
                <a:cubicBezTo>
                  <a:pt x="24378" y="43182"/>
                  <a:pt x="24742" y="42727"/>
                  <a:pt x="25151" y="42318"/>
                </a:cubicBezTo>
                <a:cubicBezTo>
                  <a:pt x="25531" y="41896"/>
                  <a:pt x="25871" y="41631"/>
                  <a:pt x="25919" y="41631"/>
                </a:cubicBezTo>
                <a:close/>
                <a:moveTo>
                  <a:pt x="18600" y="42035"/>
                </a:moveTo>
                <a:cubicBezTo>
                  <a:pt x="18659" y="42035"/>
                  <a:pt x="18681" y="42080"/>
                  <a:pt x="18648" y="42182"/>
                </a:cubicBezTo>
                <a:cubicBezTo>
                  <a:pt x="18602" y="42273"/>
                  <a:pt x="18284" y="42591"/>
                  <a:pt x="17920" y="42864"/>
                </a:cubicBezTo>
                <a:cubicBezTo>
                  <a:pt x="17620" y="43127"/>
                  <a:pt x="17412" y="43297"/>
                  <a:pt x="17375" y="43297"/>
                </a:cubicBezTo>
                <a:cubicBezTo>
                  <a:pt x="17367" y="43297"/>
                  <a:pt x="17366" y="43289"/>
                  <a:pt x="17374" y="43273"/>
                </a:cubicBezTo>
                <a:cubicBezTo>
                  <a:pt x="17693" y="42864"/>
                  <a:pt x="17784" y="42682"/>
                  <a:pt x="18102" y="42364"/>
                </a:cubicBezTo>
                <a:cubicBezTo>
                  <a:pt x="18302" y="42164"/>
                  <a:pt x="18502" y="42035"/>
                  <a:pt x="18600" y="42035"/>
                </a:cubicBezTo>
                <a:close/>
                <a:moveTo>
                  <a:pt x="30973" y="41954"/>
                </a:moveTo>
                <a:cubicBezTo>
                  <a:pt x="30973" y="42000"/>
                  <a:pt x="30654" y="42364"/>
                  <a:pt x="30245" y="42818"/>
                </a:cubicBezTo>
                <a:cubicBezTo>
                  <a:pt x="29816" y="43326"/>
                  <a:pt x="29587" y="43565"/>
                  <a:pt x="29474" y="43565"/>
                </a:cubicBezTo>
                <a:cubicBezTo>
                  <a:pt x="29455" y="43565"/>
                  <a:pt x="29439" y="43559"/>
                  <a:pt x="29426" y="43546"/>
                </a:cubicBezTo>
                <a:cubicBezTo>
                  <a:pt x="29381" y="43501"/>
                  <a:pt x="29426" y="43410"/>
                  <a:pt x="29699" y="43228"/>
                </a:cubicBezTo>
                <a:cubicBezTo>
                  <a:pt x="29966" y="43050"/>
                  <a:pt x="30040" y="42911"/>
                  <a:pt x="29945" y="42911"/>
                </a:cubicBezTo>
                <a:cubicBezTo>
                  <a:pt x="29895" y="42911"/>
                  <a:pt x="29797" y="42951"/>
                  <a:pt x="29654" y="43046"/>
                </a:cubicBezTo>
                <a:lnTo>
                  <a:pt x="29290" y="43228"/>
                </a:lnTo>
                <a:lnTo>
                  <a:pt x="29654" y="42909"/>
                </a:lnTo>
                <a:cubicBezTo>
                  <a:pt x="30291" y="42318"/>
                  <a:pt x="30472" y="42182"/>
                  <a:pt x="30700" y="42045"/>
                </a:cubicBezTo>
                <a:cubicBezTo>
                  <a:pt x="30836" y="41954"/>
                  <a:pt x="30927" y="41954"/>
                  <a:pt x="30973" y="41954"/>
                </a:cubicBezTo>
                <a:close/>
                <a:moveTo>
                  <a:pt x="24105" y="43546"/>
                </a:moveTo>
                <a:cubicBezTo>
                  <a:pt x="24105" y="43592"/>
                  <a:pt x="24060" y="43683"/>
                  <a:pt x="23969" y="43728"/>
                </a:cubicBezTo>
                <a:cubicBezTo>
                  <a:pt x="23917" y="43798"/>
                  <a:pt x="23878" y="43827"/>
                  <a:pt x="23860" y="43827"/>
                </a:cubicBezTo>
                <a:cubicBezTo>
                  <a:pt x="23831" y="43827"/>
                  <a:pt x="23856" y="43750"/>
                  <a:pt x="23969" y="43637"/>
                </a:cubicBezTo>
                <a:cubicBezTo>
                  <a:pt x="24014" y="43546"/>
                  <a:pt x="24105" y="43546"/>
                  <a:pt x="24105" y="43546"/>
                </a:cubicBezTo>
                <a:close/>
                <a:moveTo>
                  <a:pt x="26281" y="43404"/>
                </a:moveTo>
                <a:cubicBezTo>
                  <a:pt x="26303" y="43404"/>
                  <a:pt x="26305" y="43434"/>
                  <a:pt x="26288" y="43501"/>
                </a:cubicBezTo>
                <a:cubicBezTo>
                  <a:pt x="26288" y="43501"/>
                  <a:pt x="26152" y="43637"/>
                  <a:pt x="26015" y="43728"/>
                </a:cubicBezTo>
                <a:lnTo>
                  <a:pt x="25743" y="43864"/>
                </a:lnTo>
                <a:lnTo>
                  <a:pt x="25743" y="43864"/>
                </a:lnTo>
                <a:lnTo>
                  <a:pt x="25970" y="43637"/>
                </a:lnTo>
                <a:cubicBezTo>
                  <a:pt x="26143" y="43493"/>
                  <a:pt x="26243" y="43404"/>
                  <a:pt x="26281" y="43404"/>
                </a:cubicBezTo>
                <a:close/>
                <a:moveTo>
                  <a:pt x="28965" y="43176"/>
                </a:moveTo>
                <a:cubicBezTo>
                  <a:pt x="28969" y="43176"/>
                  <a:pt x="28972" y="43178"/>
                  <a:pt x="28972" y="43182"/>
                </a:cubicBezTo>
                <a:cubicBezTo>
                  <a:pt x="29017" y="43228"/>
                  <a:pt x="28835" y="43410"/>
                  <a:pt x="28653" y="43592"/>
                </a:cubicBezTo>
                <a:cubicBezTo>
                  <a:pt x="28403" y="43792"/>
                  <a:pt x="28249" y="43895"/>
                  <a:pt x="28214" y="43895"/>
                </a:cubicBezTo>
                <a:cubicBezTo>
                  <a:pt x="28186" y="43895"/>
                  <a:pt x="28237" y="43826"/>
                  <a:pt x="28380" y="43683"/>
                </a:cubicBezTo>
                <a:cubicBezTo>
                  <a:pt x="28630" y="43392"/>
                  <a:pt x="28917" y="43176"/>
                  <a:pt x="28965" y="43176"/>
                </a:cubicBezTo>
                <a:close/>
                <a:moveTo>
                  <a:pt x="29396" y="43706"/>
                </a:moveTo>
                <a:cubicBezTo>
                  <a:pt x="29436" y="43706"/>
                  <a:pt x="29424" y="43776"/>
                  <a:pt x="29335" y="43864"/>
                </a:cubicBezTo>
                <a:cubicBezTo>
                  <a:pt x="29303" y="43897"/>
                  <a:pt x="29271" y="43929"/>
                  <a:pt x="29239" y="43929"/>
                </a:cubicBezTo>
                <a:cubicBezTo>
                  <a:pt x="29226" y="43929"/>
                  <a:pt x="29212" y="43923"/>
                  <a:pt x="29199" y="43910"/>
                </a:cubicBezTo>
                <a:cubicBezTo>
                  <a:pt x="29199" y="43864"/>
                  <a:pt x="29244" y="43819"/>
                  <a:pt x="29290" y="43774"/>
                </a:cubicBezTo>
                <a:cubicBezTo>
                  <a:pt x="29338" y="43726"/>
                  <a:pt x="29374" y="43706"/>
                  <a:pt x="29396" y="43706"/>
                </a:cubicBezTo>
                <a:close/>
                <a:moveTo>
                  <a:pt x="25626" y="42665"/>
                </a:moveTo>
                <a:cubicBezTo>
                  <a:pt x="25665" y="42665"/>
                  <a:pt x="25632" y="42790"/>
                  <a:pt x="25515" y="43046"/>
                </a:cubicBezTo>
                <a:cubicBezTo>
                  <a:pt x="25258" y="43474"/>
                  <a:pt x="24315" y="44467"/>
                  <a:pt x="24092" y="44467"/>
                </a:cubicBezTo>
                <a:cubicBezTo>
                  <a:pt x="24079" y="44467"/>
                  <a:pt x="24068" y="44464"/>
                  <a:pt x="24060" y="44456"/>
                </a:cubicBezTo>
                <a:cubicBezTo>
                  <a:pt x="23969" y="44365"/>
                  <a:pt x="23969" y="44319"/>
                  <a:pt x="24196" y="44137"/>
                </a:cubicBezTo>
                <a:cubicBezTo>
                  <a:pt x="24333" y="44001"/>
                  <a:pt x="24378" y="43955"/>
                  <a:pt x="24287" y="43864"/>
                </a:cubicBezTo>
                <a:cubicBezTo>
                  <a:pt x="24242" y="43819"/>
                  <a:pt x="24333" y="43637"/>
                  <a:pt x="24697" y="43319"/>
                </a:cubicBezTo>
                <a:cubicBezTo>
                  <a:pt x="24941" y="43102"/>
                  <a:pt x="25056" y="42998"/>
                  <a:pt x="25079" y="42998"/>
                </a:cubicBezTo>
                <a:cubicBezTo>
                  <a:pt x="25095" y="42998"/>
                  <a:pt x="25070" y="43045"/>
                  <a:pt x="25015" y="43137"/>
                </a:cubicBezTo>
                <a:cubicBezTo>
                  <a:pt x="24916" y="43315"/>
                  <a:pt x="24903" y="43398"/>
                  <a:pt x="24946" y="43398"/>
                </a:cubicBezTo>
                <a:cubicBezTo>
                  <a:pt x="25002" y="43398"/>
                  <a:pt x="25153" y="43257"/>
                  <a:pt x="25333" y="43000"/>
                </a:cubicBezTo>
                <a:cubicBezTo>
                  <a:pt x="25489" y="42778"/>
                  <a:pt x="25590" y="42665"/>
                  <a:pt x="25626" y="42665"/>
                </a:cubicBezTo>
                <a:close/>
                <a:moveTo>
                  <a:pt x="28926" y="44137"/>
                </a:moveTo>
                <a:lnTo>
                  <a:pt x="28926" y="44137"/>
                </a:lnTo>
                <a:cubicBezTo>
                  <a:pt x="28972" y="44183"/>
                  <a:pt x="28881" y="44274"/>
                  <a:pt x="28699" y="44410"/>
                </a:cubicBezTo>
                <a:cubicBezTo>
                  <a:pt x="28581" y="44528"/>
                  <a:pt x="28462" y="44647"/>
                  <a:pt x="28433" y="44647"/>
                </a:cubicBezTo>
                <a:cubicBezTo>
                  <a:pt x="28428" y="44647"/>
                  <a:pt x="28426" y="44644"/>
                  <a:pt x="28426" y="44638"/>
                </a:cubicBezTo>
                <a:cubicBezTo>
                  <a:pt x="28380" y="44592"/>
                  <a:pt x="28881" y="44137"/>
                  <a:pt x="28926" y="44137"/>
                </a:cubicBezTo>
                <a:close/>
                <a:moveTo>
                  <a:pt x="23449" y="44437"/>
                </a:moveTo>
                <a:cubicBezTo>
                  <a:pt x="23461" y="44437"/>
                  <a:pt x="23469" y="44442"/>
                  <a:pt x="23469" y="44456"/>
                </a:cubicBezTo>
                <a:cubicBezTo>
                  <a:pt x="23514" y="44501"/>
                  <a:pt x="23423" y="44547"/>
                  <a:pt x="23378" y="44638"/>
                </a:cubicBezTo>
                <a:cubicBezTo>
                  <a:pt x="23309" y="44689"/>
                  <a:pt x="23267" y="44714"/>
                  <a:pt x="23247" y="44714"/>
                </a:cubicBezTo>
                <a:cubicBezTo>
                  <a:pt x="23215" y="44714"/>
                  <a:pt x="23247" y="44643"/>
                  <a:pt x="23332" y="44501"/>
                </a:cubicBezTo>
                <a:cubicBezTo>
                  <a:pt x="23364" y="44469"/>
                  <a:pt x="23419" y="44437"/>
                  <a:pt x="23449" y="44437"/>
                </a:cubicBezTo>
                <a:close/>
                <a:moveTo>
                  <a:pt x="30927" y="42864"/>
                </a:moveTo>
                <a:cubicBezTo>
                  <a:pt x="30973" y="42864"/>
                  <a:pt x="30745" y="43046"/>
                  <a:pt x="30472" y="43319"/>
                </a:cubicBezTo>
                <a:cubicBezTo>
                  <a:pt x="29881" y="43910"/>
                  <a:pt x="28881" y="44729"/>
                  <a:pt x="28744" y="44774"/>
                </a:cubicBezTo>
                <a:cubicBezTo>
                  <a:pt x="28742" y="44775"/>
                  <a:pt x="28740" y="44775"/>
                  <a:pt x="28738" y="44775"/>
                </a:cubicBezTo>
                <a:cubicBezTo>
                  <a:pt x="28609" y="44775"/>
                  <a:pt x="30430" y="43045"/>
                  <a:pt x="30654" y="42955"/>
                </a:cubicBezTo>
                <a:cubicBezTo>
                  <a:pt x="30791" y="42909"/>
                  <a:pt x="30927" y="42864"/>
                  <a:pt x="30927" y="42864"/>
                </a:cubicBezTo>
                <a:close/>
                <a:moveTo>
                  <a:pt x="27880" y="44365"/>
                </a:moveTo>
                <a:cubicBezTo>
                  <a:pt x="27971" y="44410"/>
                  <a:pt x="27789" y="44547"/>
                  <a:pt x="27562" y="44683"/>
                </a:cubicBezTo>
                <a:cubicBezTo>
                  <a:pt x="27380" y="44865"/>
                  <a:pt x="27061" y="45047"/>
                  <a:pt x="26880" y="45138"/>
                </a:cubicBezTo>
                <a:cubicBezTo>
                  <a:pt x="26785" y="45194"/>
                  <a:pt x="26730" y="45228"/>
                  <a:pt x="26720" y="45228"/>
                </a:cubicBezTo>
                <a:cubicBezTo>
                  <a:pt x="26707" y="45228"/>
                  <a:pt x="26784" y="45161"/>
                  <a:pt x="26971" y="45001"/>
                </a:cubicBezTo>
                <a:cubicBezTo>
                  <a:pt x="27471" y="44547"/>
                  <a:pt x="27789" y="44365"/>
                  <a:pt x="27880" y="44365"/>
                </a:cubicBezTo>
                <a:close/>
                <a:moveTo>
                  <a:pt x="24263" y="44760"/>
                </a:moveTo>
                <a:cubicBezTo>
                  <a:pt x="24274" y="44760"/>
                  <a:pt x="24282" y="44764"/>
                  <a:pt x="24287" y="44774"/>
                </a:cubicBezTo>
                <a:cubicBezTo>
                  <a:pt x="24287" y="44774"/>
                  <a:pt x="24196" y="45001"/>
                  <a:pt x="24014" y="45183"/>
                </a:cubicBezTo>
                <a:cubicBezTo>
                  <a:pt x="23800" y="45452"/>
                  <a:pt x="23632" y="45609"/>
                  <a:pt x="23588" y="45609"/>
                </a:cubicBezTo>
                <a:cubicBezTo>
                  <a:pt x="23556" y="45609"/>
                  <a:pt x="23584" y="45533"/>
                  <a:pt x="23696" y="45365"/>
                </a:cubicBezTo>
                <a:cubicBezTo>
                  <a:pt x="23859" y="45081"/>
                  <a:pt x="24166" y="44760"/>
                  <a:pt x="24263" y="44760"/>
                </a:cubicBezTo>
                <a:close/>
                <a:moveTo>
                  <a:pt x="23878" y="44456"/>
                </a:moveTo>
                <a:cubicBezTo>
                  <a:pt x="23923" y="44456"/>
                  <a:pt x="23832" y="44683"/>
                  <a:pt x="23696" y="44911"/>
                </a:cubicBezTo>
                <a:cubicBezTo>
                  <a:pt x="23514" y="45229"/>
                  <a:pt x="23378" y="45411"/>
                  <a:pt x="23241" y="45411"/>
                </a:cubicBezTo>
                <a:cubicBezTo>
                  <a:pt x="23105" y="45456"/>
                  <a:pt x="22786" y="45684"/>
                  <a:pt x="22559" y="45957"/>
                </a:cubicBezTo>
                <a:cubicBezTo>
                  <a:pt x="22330" y="46171"/>
                  <a:pt x="22218" y="46264"/>
                  <a:pt x="22198" y="46264"/>
                </a:cubicBezTo>
                <a:cubicBezTo>
                  <a:pt x="22153" y="46264"/>
                  <a:pt x="22543" y="45821"/>
                  <a:pt x="23105" y="45229"/>
                </a:cubicBezTo>
                <a:cubicBezTo>
                  <a:pt x="23514" y="44820"/>
                  <a:pt x="23878" y="44456"/>
                  <a:pt x="23878" y="44456"/>
                </a:cubicBezTo>
                <a:close/>
                <a:moveTo>
                  <a:pt x="23189" y="45766"/>
                </a:moveTo>
                <a:cubicBezTo>
                  <a:pt x="23193" y="45766"/>
                  <a:pt x="23196" y="45769"/>
                  <a:pt x="23196" y="45775"/>
                </a:cubicBezTo>
                <a:cubicBezTo>
                  <a:pt x="23241" y="45820"/>
                  <a:pt x="23105" y="45911"/>
                  <a:pt x="22968" y="46048"/>
                </a:cubicBezTo>
                <a:cubicBezTo>
                  <a:pt x="22820" y="46195"/>
                  <a:pt x="22731" y="46265"/>
                  <a:pt x="22710" y="46265"/>
                </a:cubicBezTo>
                <a:cubicBezTo>
                  <a:pt x="22686" y="46265"/>
                  <a:pt x="22752" y="46173"/>
                  <a:pt x="22923" y="46002"/>
                </a:cubicBezTo>
                <a:cubicBezTo>
                  <a:pt x="23041" y="45884"/>
                  <a:pt x="23159" y="45766"/>
                  <a:pt x="23189" y="45766"/>
                </a:cubicBezTo>
                <a:close/>
                <a:moveTo>
                  <a:pt x="56069" y="20576"/>
                </a:moveTo>
                <a:cubicBezTo>
                  <a:pt x="56072" y="20576"/>
                  <a:pt x="56075" y="20577"/>
                  <a:pt x="56078" y="20579"/>
                </a:cubicBezTo>
                <a:cubicBezTo>
                  <a:pt x="56078" y="20624"/>
                  <a:pt x="55577" y="21443"/>
                  <a:pt x="54895" y="22398"/>
                </a:cubicBezTo>
                <a:cubicBezTo>
                  <a:pt x="53622" y="24263"/>
                  <a:pt x="53531" y="24445"/>
                  <a:pt x="53940" y="24627"/>
                </a:cubicBezTo>
                <a:cubicBezTo>
                  <a:pt x="54031" y="24672"/>
                  <a:pt x="54077" y="24808"/>
                  <a:pt x="54077" y="24854"/>
                </a:cubicBezTo>
                <a:cubicBezTo>
                  <a:pt x="54031" y="24945"/>
                  <a:pt x="53576" y="25673"/>
                  <a:pt x="53030" y="26491"/>
                </a:cubicBezTo>
                <a:cubicBezTo>
                  <a:pt x="51939" y="28128"/>
                  <a:pt x="51302" y="28856"/>
                  <a:pt x="49301" y="30812"/>
                </a:cubicBezTo>
                <a:cubicBezTo>
                  <a:pt x="48619" y="31449"/>
                  <a:pt x="48028" y="32131"/>
                  <a:pt x="47982" y="32222"/>
                </a:cubicBezTo>
                <a:cubicBezTo>
                  <a:pt x="47937" y="32313"/>
                  <a:pt x="47937" y="32495"/>
                  <a:pt x="48028" y="32540"/>
                </a:cubicBezTo>
                <a:cubicBezTo>
                  <a:pt x="48119" y="32676"/>
                  <a:pt x="48073" y="32767"/>
                  <a:pt x="47618" y="33177"/>
                </a:cubicBezTo>
                <a:cubicBezTo>
                  <a:pt x="46208" y="34496"/>
                  <a:pt x="44389" y="35769"/>
                  <a:pt x="41933" y="37270"/>
                </a:cubicBezTo>
                <a:cubicBezTo>
                  <a:pt x="40978" y="37816"/>
                  <a:pt x="40205" y="38361"/>
                  <a:pt x="40160" y="38452"/>
                </a:cubicBezTo>
                <a:cubicBezTo>
                  <a:pt x="40069" y="38634"/>
                  <a:pt x="40205" y="38862"/>
                  <a:pt x="40387" y="38953"/>
                </a:cubicBezTo>
                <a:cubicBezTo>
                  <a:pt x="40614" y="39044"/>
                  <a:pt x="40569" y="39089"/>
                  <a:pt x="40160" y="39544"/>
                </a:cubicBezTo>
                <a:cubicBezTo>
                  <a:pt x="39250" y="40499"/>
                  <a:pt x="37249" y="41909"/>
                  <a:pt x="35339" y="42955"/>
                </a:cubicBezTo>
                <a:cubicBezTo>
                  <a:pt x="33520" y="43955"/>
                  <a:pt x="33520" y="43955"/>
                  <a:pt x="33474" y="44274"/>
                </a:cubicBezTo>
                <a:cubicBezTo>
                  <a:pt x="33429" y="44547"/>
                  <a:pt x="33429" y="44547"/>
                  <a:pt x="31564" y="45638"/>
                </a:cubicBezTo>
                <a:cubicBezTo>
                  <a:pt x="31496" y="45684"/>
                  <a:pt x="31439" y="45706"/>
                  <a:pt x="31393" y="45706"/>
                </a:cubicBezTo>
                <a:cubicBezTo>
                  <a:pt x="31348" y="45706"/>
                  <a:pt x="31314" y="45684"/>
                  <a:pt x="31291" y="45638"/>
                </a:cubicBezTo>
                <a:cubicBezTo>
                  <a:pt x="31253" y="45619"/>
                  <a:pt x="31231" y="45608"/>
                  <a:pt x="31218" y="45608"/>
                </a:cubicBezTo>
                <a:cubicBezTo>
                  <a:pt x="31200" y="45608"/>
                  <a:pt x="31200" y="45630"/>
                  <a:pt x="31200" y="45684"/>
                </a:cubicBezTo>
                <a:cubicBezTo>
                  <a:pt x="31200" y="45820"/>
                  <a:pt x="31018" y="45911"/>
                  <a:pt x="30745" y="46048"/>
                </a:cubicBezTo>
                <a:lnTo>
                  <a:pt x="30336" y="46229"/>
                </a:lnTo>
                <a:lnTo>
                  <a:pt x="30336" y="46229"/>
                </a:lnTo>
                <a:lnTo>
                  <a:pt x="30836" y="45820"/>
                </a:lnTo>
                <a:cubicBezTo>
                  <a:pt x="31109" y="45547"/>
                  <a:pt x="31473" y="45274"/>
                  <a:pt x="31655" y="45138"/>
                </a:cubicBezTo>
                <a:cubicBezTo>
                  <a:pt x="32201" y="44683"/>
                  <a:pt x="32610" y="44274"/>
                  <a:pt x="32519" y="44183"/>
                </a:cubicBezTo>
                <a:cubicBezTo>
                  <a:pt x="32519" y="44179"/>
                  <a:pt x="32516" y="44178"/>
                  <a:pt x="32510" y="44178"/>
                </a:cubicBezTo>
                <a:cubicBezTo>
                  <a:pt x="32439" y="44178"/>
                  <a:pt x="31930" y="44437"/>
                  <a:pt x="31382" y="44774"/>
                </a:cubicBezTo>
                <a:cubicBezTo>
                  <a:pt x="30791" y="45138"/>
                  <a:pt x="30291" y="45456"/>
                  <a:pt x="30291" y="45456"/>
                </a:cubicBezTo>
                <a:cubicBezTo>
                  <a:pt x="30245" y="45456"/>
                  <a:pt x="30427" y="45274"/>
                  <a:pt x="30654" y="45092"/>
                </a:cubicBezTo>
                <a:cubicBezTo>
                  <a:pt x="31155" y="44683"/>
                  <a:pt x="31746" y="44092"/>
                  <a:pt x="31791" y="44001"/>
                </a:cubicBezTo>
                <a:cubicBezTo>
                  <a:pt x="31802" y="43959"/>
                  <a:pt x="31788" y="43936"/>
                  <a:pt x="31742" y="43936"/>
                </a:cubicBezTo>
                <a:cubicBezTo>
                  <a:pt x="31589" y="43936"/>
                  <a:pt x="31088" y="44181"/>
                  <a:pt x="29972" y="44774"/>
                </a:cubicBezTo>
                <a:cubicBezTo>
                  <a:pt x="28972" y="45320"/>
                  <a:pt x="28335" y="45684"/>
                  <a:pt x="28335" y="45820"/>
                </a:cubicBezTo>
                <a:cubicBezTo>
                  <a:pt x="28289" y="45911"/>
                  <a:pt x="28198" y="45957"/>
                  <a:pt x="28153" y="45957"/>
                </a:cubicBezTo>
                <a:cubicBezTo>
                  <a:pt x="28141" y="45950"/>
                  <a:pt x="28125" y="45948"/>
                  <a:pt x="28107" y="45948"/>
                </a:cubicBezTo>
                <a:cubicBezTo>
                  <a:pt x="27989" y="45948"/>
                  <a:pt x="27753" y="46066"/>
                  <a:pt x="27516" y="46184"/>
                </a:cubicBezTo>
                <a:cubicBezTo>
                  <a:pt x="27356" y="46273"/>
                  <a:pt x="27266" y="46320"/>
                  <a:pt x="27250" y="46320"/>
                </a:cubicBezTo>
                <a:cubicBezTo>
                  <a:pt x="27226" y="46320"/>
                  <a:pt x="27384" y="46206"/>
                  <a:pt x="27744" y="45957"/>
                </a:cubicBezTo>
                <a:cubicBezTo>
                  <a:pt x="28153" y="45684"/>
                  <a:pt x="28699" y="45274"/>
                  <a:pt x="29017" y="45092"/>
                </a:cubicBezTo>
                <a:cubicBezTo>
                  <a:pt x="29290" y="44911"/>
                  <a:pt x="30154" y="44410"/>
                  <a:pt x="30973" y="44001"/>
                </a:cubicBezTo>
                <a:cubicBezTo>
                  <a:pt x="32428" y="43228"/>
                  <a:pt x="35384" y="41590"/>
                  <a:pt x="35430" y="41500"/>
                </a:cubicBezTo>
                <a:cubicBezTo>
                  <a:pt x="35442" y="41449"/>
                  <a:pt x="35427" y="41423"/>
                  <a:pt x="35377" y="41423"/>
                </a:cubicBezTo>
                <a:cubicBezTo>
                  <a:pt x="35250" y="41423"/>
                  <a:pt x="34902" y="41594"/>
                  <a:pt x="34247" y="41954"/>
                </a:cubicBezTo>
                <a:cubicBezTo>
                  <a:pt x="33707" y="42245"/>
                  <a:pt x="33280" y="42460"/>
                  <a:pt x="33176" y="42460"/>
                </a:cubicBezTo>
                <a:cubicBezTo>
                  <a:pt x="33167" y="42460"/>
                  <a:pt x="33160" y="42459"/>
                  <a:pt x="33156" y="42455"/>
                </a:cubicBezTo>
                <a:cubicBezTo>
                  <a:pt x="33138" y="42420"/>
                  <a:pt x="33121" y="42405"/>
                  <a:pt x="33106" y="42405"/>
                </a:cubicBezTo>
                <a:cubicBezTo>
                  <a:pt x="33082" y="42405"/>
                  <a:pt x="33065" y="42444"/>
                  <a:pt x="33065" y="42500"/>
                </a:cubicBezTo>
                <a:cubicBezTo>
                  <a:pt x="33065" y="42591"/>
                  <a:pt x="32655" y="42864"/>
                  <a:pt x="31973" y="43228"/>
                </a:cubicBezTo>
                <a:cubicBezTo>
                  <a:pt x="31207" y="43644"/>
                  <a:pt x="30799" y="43860"/>
                  <a:pt x="30704" y="43860"/>
                </a:cubicBezTo>
                <a:cubicBezTo>
                  <a:pt x="30601" y="43860"/>
                  <a:pt x="30862" y="43610"/>
                  <a:pt x="31428" y="43091"/>
                </a:cubicBezTo>
                <a:cubicBezTo>
                  <a:pt x="32246" y="42318"/>
                  <a:pt x="32655" y="42045"/>
                  <a:pt x="33247" y="41727"/>
                </a:cubicBezTo>
                <a:cubicBezTo>
                  <a:pt x="33702" y="41545"/>
                  <a:pt x="34020" y="41318"/>
                  <a:pt x="34020" y="41272"/>
                </a:cubicBezTo>
                <a:cubicBezTo>
                  <a:pt x="34008" y="41260"/>
                  <a:pt x="33986" y="41254"/>
                  <a:pt x="33957" y="41254"/>
                </a:cubicBezTo>
                <a:cubicBezTo>
                  <a:pt x="33877" y="41254"/>
                  <a:pt x="33744" y="41297"/>
                  <a:pt x="33611" y="41363"/>
                </a:cubicBezTo>
                <a:lnTo>
                  <a:pt x="33247" y="41500"/>
                </a:lnTo>
                <a:lnTo>
                  <a:pt x="33611" y="41227"/>
                </a:lnTo>
                <a:cubicBezTo>
                  <a:pt x="33792" y="41045"/>
                  <a:pt x="34111" y="40817"/>
                  <a:pt x="34247" y="40681"/>
                </a:cubicBezTo>
                <a:cubicBezTo>
                  <a:pt x="34429" y="40544"/>
                  <a:pt x="35384" y="39999"/>
                  <a:pt x="36385" y="39498"/>
                </a:cubicBezTo>
                <a:cubicBezTo>
                  <a:pt x="38204" y="38589"/>
                  <a:pt x="38659" y="38361"/>
                  <a:pt x="38568" y="38225"/>
                </a:cubicBezTo>
                <a:cubicBezTo>
                  <a:pt x="38568" y="38219"/>
                  <a:pt x="38563" y="38216"/>
                  <a:pt x="38553" y="38216"/>
                </a:cubicBezTo>
                <a:cubicBezTo>
                  <a:pt x="38485" y="38216"/>
                  <a:pt x="38203" y="38345"/>
                  <a:pt x="37886" y="38543"/>
                </a:cubicBezTo>
                <a:cubicBezTo>
                  <a:pt x="36781" y="39096"/>
                  <a:pt x="35745" y="39579"/>
                  <a:pt x="35608" y="39579"/>
                </a:cubicBezTo>
                <a:cubicBezTo>
                  <a:pt x="35587" y="39579"/>
                  <a:pt x="35588" y="39568"/>
                  <a:pt x="35612" y="39544"/>
                </a:cubicBezTo>
                <a:cubicBezTo>
                  <a:pt x="36157" y="39135"/>
                  <a:pt x="37522" y="37998"/>
                  <a:pt x="38250" y="37361"/>
                </a:cubicBezTo>
                <a:cubicBezTo>
                  <a:pt x="38704" y="36997"/>
                  <a:pt x="39296" y="36542"/>
                  <a:pt x="39614" y="36360"/>
                </a:cubicBezTo>
                <a:cubicBezTo>
                  <a:pt x="39932" y="36178"/>
                  <a:pt x="40751" y="35678"/>
                  <a:pt x="41524" y="35269"/>
                </a:cubicBezTo>
                <a:cubicBezTo>
                  <a:pt x="42252" y="34859"/>
                  <a:pt x="43298" y="34268"/>
                  <a:pt x="43844" y="33950"/>
                </a:cubicBezTo>
                <a:cubicBezTo>
                  <a:pt x="44708" y="33495"/>
                  <a:pt x="44981" y="33268"/>
                  <a:pt x="44799" y="33222"/>
                </a:cubicBezTo>
                <a:lnTo>
                  <a:pt x="44799" y="33222"/>
                </a:lnTo>
                <a:cubicBezTo>
                  <a:pt x="44753" y="33222"/>
                  <a:pt x="43434" y="33904"/>
                  <a:pt x="41751" y="34905"/>
                </a:cubicBezTo>
                <a:cubicBezTo>
                  <a:pt x="40818" y="35477"/>
                  <a:pt x="40383" y="35710"/>
                  <a:pt x="40314" y="35710"/>
                </a:cubicBezTo>
                <a:cubicBezTo>
                  <a:pt x="40279" y="35710"/>
                  <a:pt x="40340" y="35649"/>
                  <a:pt x="40478" y="35542"/>
                </a:cubicBezTo>
                <a:cubicBezTo>
                  <a:pt x="41433" y="34723"/>
                  <a:pt x="42252" y="33995"/>
                  <a:pt x="43343" y="32904"/>
                </a:cubicBezTo>
                <a:cubicBezTo>
                  <a:pt x="44162" y="32131"/>
                  <a:pt x="44799" y="31585"/>
                  <a:pt x="45117" y="31449"/>
                </a:cubicBezTo>
                <a:cubicBezTo>
                  <a:pt x="45617" y="31221"/>
                  <a:pt x="48210" y="29629"/>
                  <a:pt x="48801" y="29220"/>
                </a:cubicBezTo>
                <a:cubicBezTo>
                  <a:pt x="49028" y="29038"/>
                  <a:pt x="49165" y="28902"/>
                  <a:pt x="49165" y="28856"/>
                </a:cubicBezTo>
                <a:cubicBezTo>
                  <a:pt x="49146" y="28837"/>
                  <a:pt x="49119" y="28826"/>
                  <a:pt x="49088" y="28826"/>
                </a:cubicBezTo>
                <a:cubicBezTo>
                  <a:pt x="49044" y="28826"/>
                  <a:pt x="48991" y="28848"/>
                  <a:pt x="48937" y="28902"/>
                </a:cubicBezTo>
                <a:cubicBezTo>
                  <a:pt x="48710" y="29038"/>
                  <a:pt x="45981" y="30766"/>
                  <a:pt x="45572" y="30994"/>
                </a:cubicBezTo>
                <a:cubicBezTo>
                  <a:pt x="45564" y="30999"/>
                  <a:pt x="45560" y="31001"/>
                  <a:pt x="45557" y="31001"/>
                </a:cubicBezTo>
                <a:cubicBezTo>
                  <a:pt x="45515" y="31001"/>
                  <a:pt x="46222" y="30260"/>
                  <a:pt x="47255" y="29356"/>
                </a:cubicBezTo>
                <a:cubicBezTo>
                  <a:pt x="48301" y="28356"/>
                  <a:pt x="49210" y="27583"/>
                  <a:pt x="49256" y="27583"/>
                </a:cubicBezTo>
                <a:cubicBezTo>
                  <a:pt x="49256" y="27583"/>
                  <a:pt x="49257" y="27584"/>
                  <a:pt x="49259" y="27584"/>
                </a:cubicBezTo>
                <a:cubicBezTo>
                  <a:pt x="49380" y="27584"/>
                  <a:pt x="52668" y="25716"/>
                  <a:pt x="52803" y="25582"/>
                </a:cubicBezTo>
                <a:cubicBezTo>
                  <a:pt x="52851" y="25510"/>
                  <a:pt x="52852" y="25473"/>
                  <a:pt x="52800" y="25473"/>
                </a:cubicBezTo>
                <a:cubicBezTo>
                  <a:pt x="52655" y="25473"/>
                  <a:pt x="52102" y="25764"/>
                  <a:pt x="51029" y="26400"/>
                </a:cubicBezTo>
                <a:cubicBezTo>
                  <a:pt x="50166" y="26918"/>
                  <a:pt x="49467" y="27313"/>
                  <a:pt x="49359" y="27313"/>
                </a:cubicBezTo>
                <a:cubicBezTo>
                  <a:pt x="49353" y="27313"/>
                  <a:pt x="49349" y="27312"/>
                  <a:pt x="49347" y="27310"/>
                </a:cubicBezTo>
                <a:cubicBezTo>
                  <a:pt x="49347" y="27310"/>
                  <a:pt x="50074" y="26582"/>
                  <a:pt x="50984" y="25718"/>
                </a:cubicBezTo>
                <a:cubicBezTo>
                  <a:pt x="51893" y="24854"/>
                  <a:pt x="53167" y="23581"/>
                  <a:pt x="53804" y="22898"/>
                </a:cubicBezTo>
                <a:cubicBezTo>
                  <a:pt x="55537" y="21035"/>
                  <a:pt x="55990" y="20576"/>
                  <a:pt x="56069" y="20576"/>
                </a:cubicBezTo>
                <a:close/>
                <a:moveTo>
                  <a:pt x="17465" y="40226"/>
                </a:moveTo>
                <a:lnTo>
                  <a:pt x="17420" y="40499"/>
                </a:lnTo>
                <a:cubicBezTo>
                  <a:pt x="17329" y="40726"/>
                  <a:pt x="17147" y="40954"/>
                  <a:pt x="16510" y="41454"/>
                </a:cubicBezTo>
                <a:cubicBezTo>
                  <a:pt x="16055" y="41818"/>
                  <a:pt x="15737" y="42182"/>
                  <a:pt x="15737" y="42227"/>
                </a:cubicBezTo>
                <a:cubicBezTo>
                  <a:pt x="15760" y="42250"/>
                  <a:pt x="15782" y="42261"/>
                  <a:pt x="15811" y="42261"/>
                </a:cubicBezTo>
                <a:cubicBezTo>
                  <a:pt x="15839" y="42261"/>
                  <a:pt x="15873" y="42250"/>
                  <a:pt x="15919" y="42227"/>
                </a:cubicBezTo>
                <a:cubicBezTo>
                  <a:pt x="15964" y="42136"/>
                  <a:pt x="16237" y="41909"/>
                  <a:pt x="16510" y="41727"/>
                </a:cubicBezTo>
                <a:lnTo>
                  <a:pt x="17010" y="41363"/>
                </a:lnTo>
                <a:lnTo>
                  <a:pt x="17010" y="41363"/>
                </a:lnTo>
                <a:lnTo>
                  <a:pt x="16828" y="41772"/>
                </a:lnTo>
                <a:cubicBezTo>
                  <a:pt x="16692" y="42000"/>
                  <a:pt x="16647" y="42182"/>
                  <a:pt x="16738" y="42182"/>
                </a:cubicBezTo>
                <a:cubicBezTo>
                  <a:pt x="16783" y="42227"/>
                  <a:pt x="16419" y="42591"/>
                  <a:pt x="15919" y="43046"/>
                </a:cubicBezTo>
                <a:cubicBezTo>
                  <a:pt x="15386" y="43503"/>
                  <a:pt x="15139" y="43705"/>
                  <a:pt x="15047" y="43705"/>
                </a:cubicBezTo>
                <a:cubicBezTo>
                  <a:pt x="15029" y="43705"/>
                  <a:pt x="15017" y="43697"/>
                  <a:pt x="15009" y="43683"/>
                </a:cubicBezTo>
                <a:cubicBezTo>
                  <a:pt x="14980" y="43654"/>
                  <a:pt x="14956" y="43639"/>
                  <a:pt x="14932" y="43639"/>
                </a:cubicBezTo>
                <a:cubicBezTo>
                  <a:pt x="14880" y="43639"/>
                  <a:pt x="14830" y="43709"/>
                  <a:pt x="14736" y="43864"/>
                </a:cubicBezTo>
                <a:cubicBezTo>
                  <a:pt x="14691" y="44001"/>
                  <a:pt x="14509" y="44319"/>
                  <a:pt x="14373" y="44547"/>
                </a:cubicBezTo>
                <a:cubicBezTo>
                  <a:pt x="14236" y="44774"/>
                  <a:pt x="14100" y="45001"/>
                  <a:pt x="14145" y="45001"/>
                </a:cubicBezTo>
                <a:cubicBezTo>
                  <a:pt x="14154" y="45028"/>
                  <a:pt x="14170" y="45041"/>
                  <a:pt x="14191" y="45041"/>
                </a:cubicBezTo>
                <a:cubicBezTo>
                  <a:pt x="14279" y="45041"/>
                  <a:pt x="14462" y="44822"/>
                  <a:pt x="14645" y="44456"/>
                </a:cubicBezTo>
                <a:cubicBezTo>
                  <a:pt x="14800" y="44068"/>
                  <a:pt x="14889" y="43945"/>
                  <a:pt x="14969" y="43945"/>
                </a:cubicBezTo>
                <a:cubicBezTo>
                  <a:pt x="14982" y="43945"/>
                  <a:pt x="14996" y="43949"/>
                  <a:pt x="15009" y="43955"/>
                </a:cubicBezTo>
                <a:cubicBezTo>
                  <a:pt x="15022" y="43968"/>
                  <a:pt x="15040" y="43975"/>
                  <a:pt x="15062" y="43975"/>
                </a:cubicBezTo>
                <a:cubicBezTo>
                  <a:pt x="15196" y="43975"/>
                  <a:pt x="15502" y="43735"/>
                  <a:pt x="16010" y="43228"/>
                </a:cubicBezTo>
                <a:cubicBezTo>
                  <a:pt x="16439" y="42842"/>
                  <a:pt x="16827" y="42496"/>
                  <a:pt x="16870" y="42496"/>
                </a:cubicBezTo>
                <a:cubicBezTo>
                  <a:pt x="16873" y="42496"/>
                  <a:pt x="16874" y="42497"/>
                  <a:pt x="16874" y="42500"/>
                </a:cubicBezTo>
                <a:cubicBezTo>
                  <a:pt x="16919" y="42591"/>
                  <a:pt x="16010" y="43592"/>
                  <a:pt x="15055" y="44456"/>
                </a:cubicBezTo>
                <a:cubicBezTo>
                  <a:pt x="14555" y="44956"/>
                  <a:pt x="13872" y="45638"/>
                  <a:pt x="13554" y="46002"/>
                </a:cubicBezTo>
                <a:cubicBezTo>
                  <a:pt x="13328" y="46260"/>
                  <a:pt x="13182" y="46427"/>
                  <a:pt x="13137" y="46427"/>
                </a:cubicBezTo>
                <a:cubicBezTo>
                  <a:pt x="13054" y="46427"/>
                  <a:pt x="13304" y="45875"/>
                  <a:pt x="14009" y="44319"/>
                </a:cubicBezTo>
                <a:lnTo>
                  <a:pt x="14827" y="42500"/>
                </a:lnTo>
                <a:lnTo>
                  <a:pt x="15555" y="41681"/>
                </a:lnTo>
                <a:cubicBezTo>
                  <a:pt x="16111" y="41093"/>
                  <a:pt x="16455" y="40739"/>
                  <a:pt x="16503" y="40739"/>
                </a:cubicBezTo>
                <a:cubicBezTo>
                  <a:pt x="16522" y="40739"/>
                  <a:pt x="16496" y="40793"/>
                  <a:pt x="16419" y="40908"/>
                </a:cubicBezTo>
                <a:cubicBezTo>
                  <a:pt x="16328" y="40999"/>
                  <a:pt x="16192" y="41181"/>
                  <a:pt x="16055" y="41272"/>
                </a:cubicBezTo>
                <a:cubicBezTo>
                  <a:pt x="15964" y="41363"/>
                  <a:pt x="15873" y="41454"/>
                  <a:pt x="15873" y="41454"/>
                </a:cubicBezTo>
                <a:cubicBezTo>
                  <a:pt x="15896" y="41488"/>
                  <a:pt x="15939" y="41502"/>
                  <a:pt x="15991" y="41502"/>
                </a:cubicBezTo>
                <a:cubicBezTo>
                  <a:pt x="16146" y="41502"/>
                  <a:pt x="16385" y="41374"/>
                  <a:pt x="16419" y="41272"/>
                </a:cubicBezTo>
                <a:cubicBezTo>
                  <a:pt x="16465" y="41181"/>
                  <a:pt x="16556" y="41136"/>
                  <a:pt x="16601" y="41136"/>
                </a:cubicBezTo>
                <a:cubicBezTo>
                  <a:pt x="16613" y="41148"/>
                  <a:pt x="16625" y="41154"/>
                  <a:pt x="16638" y="41154"/>
                </a:cubicBezTo>
                <a:cubicBezTo>
                  <a:pt x="16671" y="41154"/>
                  <a:pt x="16704" y="41111"/>
                  <a:pt x="16738" y="41045"/>
                </a:cubicBezTo>
                <a:cubicBezTo>
                  <a:pt x="16738" y="40954"/>
                  <a:pt x="16919" y="40772"/>
                  <a:pt x="17101" y="40590"/>
                </a:cubicBezTo>
                <a:lnTo>
                  <a:pt x="17465" y="40226"/>
                </a:lnTo>
                <a:close/>
                <a:moveTo>
                  <a:pt x="30647" y="44772"/>
                </a:moveTo>
                <a:cubicBezTo>
                  <a:pt x="30650" y="44772"/>
                  <a:pt x="30653" y="44773"/>
                  <a:pt x="30654" y="44774"/>
                </a:cubicBezTo>
                <a:cubicBezTo>
                  <a:pt x="30700" y="44774"/>
                  <a:pt x="30427" y="44956"/>
                  <a:pt x="30109" y="45183"/>
                </a:cubicBezTo>
                <a:cubicBezTo>
                  <a:pt x="29790" y="45365"/>
                  <a:pt x="29517" y="45593"/>
                  <a:pt x="29517" y="45684"/>
                </a:cubicBezTo>
                <a:cubicBezTo>
                  <a:pt x="29517" y="45775"/>
                  <a:pt x="29154" y="46002"/>
                  <a:pt x="28653" y="46229"/>
                </a:cubicBezTo>
                <a:cubicBezTo>
                  <a:pt x="28313" y="46384"/>
                  <a:pt x="28099" y="46475"/>
                  <a:pt x="28040" y="46475"/>
                </a:cubicBezTo>
                <a:cubicBezTo>
                  <a:pt x="28012" y="46475"/>
                  <a:pt x="28018" y="46455"/>
                  <a:pt x="28062" y="46411"/>
                </a:cubicBezTo>
                <a:cubicBezTo>
                  <a:pt x="28244" y="46320"/>
                  <a:pt x="28608" y="46048"/>
                  <a:pt x="28926" y="45820"/>
                </a:cubicBezTo>
                <a:cubicBezTo>
                  <a:pt x="29498" y="45424"/>
                  <a:pt x="30540" y="44772"/>
                  <a:pt x="30647" y="44772"/>
                </a:cubicBezTo>
                <a:close/>
                <a:moveTo>
                  <a:pt x="22604" y="46320"/>
                </a:moveTo>
                <a:cubicBezTo>
                  <a:pt x="22604" y="46320"/>
                  <a:pt x="22513" y="46457"/>
                  <a:pt x="22377" y="46548"/>
                </a:cubicBezTo>
                <a:cubicBezTo>
                  <a:pt x="22241" y="46684"/>
                  <a:pt x="22150" y="46775"/>
                  <a:pt x="22104" y="46775"/>
                </a:cubicBezTo>
                <a:cubicBezTo>
                  <a:pt x="22104" y="46775"/>
                  <a:pt x="22195" y="46639"/>
                  <a:pt x="22286" y="46548"/>
                </a:cubicBezTo>
                <a:cubicBezTo>
                  <a:pt x="22423" y="46411"/>
                  <a:pt x="22559" y="46320"/>
                  <a:pt x="22604" y="46320"/>
                </a:cubicBezTo>
                <a:close/>
                <a:moveTo>
                  <a:pt x="31192" y="45181"/>
                </a:moveTo>
                <a:cubicBezTo>
                  <a:pt x="31196" y="45181"/>
                  <a:pt x="31199" y="45182"/>
                  <a:pt x="31200" y="45183"/>
                </a:cubicBezTo>
                <a:cubicBezTo>
                  <a:pt x="31246" y="45183"/>
                  <a:pt x="31018" y="45365"/>
                  <a:pt x="30745" y="45593"/>
                </a:cubicBezTo>
                <a:cubicBezTo>
                  <a:pt x="30472" y="45866"/>
                  <a:pt x="30200" y="46093"/>
                  <a:pt x="30200" y="46184"/>
                </a:cubicBezTo>
                <a:cubicBezTo>
                  <a:pt x="30200" y="46316"/>
                  <a:pt x="28874" y="47005"/>
                  <a:pt x="28669" y="47005"/>
                </a:cubicBezTo>
                <a:cubicBezTo>
                  <a:pt x="28663" y="47005"/>
                  <a:pt x="28657" y="47004"/>
                  <a:pt x="28653" y="47003"/>
                </a:cubicBezTo>
                <a:cubicBezTo>
                  <a:pt x="28608" y="46957"/>
                  <a:pt x="28926" y="46730"/>
                  <a:pt x="29335" y="46411"/>
                </a:cubicBezTo>
                <a:cubicBezTo>
                  <a:pt x="29745" y="46138"/>
                  <a:pt x="30109" y="45866"/>
                  <a:pt x="30109" y="45820"/>
                </a:cubicBezTo>
                <a:cubicBezTo>
                  <a:pt x="30153" y="45776"/>
                  <a:pt x="31087" y="45181"/>
                  <a:pt x="31192" y="45181"/>
                </a:cubicBezTo>
                <a:close/>
                <a:moveTo>
                  <a:pt x="27371" y="46545"/>
                </a:moveTo>
                <a:cubicBezTo>
                  <a:pt x="27375" y="46545"/>
                  <a:pt x="27378" y="46546"/>
                  <a:pt x="27380" y="46548"/>
                </a:cubicBezTo>
                <a:cubicBezTo>
                  <a:pt x="27425" y="46548"/>
                  <a:pt x="27334" y="46639"/>
                  <a:pt x="27198" y="46730"/>
                </a:cubicBezTo>
                <a:cubicBezTo>
                  <a:pt x="26928" y="46961"/>
                  <a:pt x="26561" y="47159"/>
                  <a:pt x="26455" y="47159"/>
                </a:cubicBezTo>
                <a:cubicBezTo>
                  <a:pt x="26435" y="47159"/>
                  <a:pt x="26425" y="47153"/>
                  <a:pt x="26425" y="47139"/>
                </a:cubicBezTo>
                <a:cubicBezTo>
                  <a:pt x="26381" y="47095"/>
                  <a:pt x="27265" y="46545"/>
                  <a:pt x="27371" y="46545"/>
                </a:cubicBezTo>
                <a:close/>
                <a:moveTo>
                  <a:pt x="28608" y="46457"/>
                </a:moveTo>
                <a:cubicBezTo>
                  <a:pt x="28653" y="46502"/>
                  <a:pt x="28380" y="46684"/>
                  <a:pt x="27971" y="46912"/>
                </a:cubicBezTo>
                <a:cubicBezTo>
                  <a:pt x="27607" y="47139"/>
                  <a:pt x="27243" y="47275"/>
                  <a:pt x="27152" y="47275"/>
                </a:cubicBezTo>
                <a:cubicBezTo>
                  <a:pt x="27107" y="47230"/>
                  <a:pt x="27380" y="47048"/>
                  <a:pt x="27835" y="46821"/>
                </a:cubicBezTo>
                <a:cubicBezTo>
                  <a:pt x="28244" y="46639"/>
                  <a:pt x="28608" y="46457"/>
                  <a:pt x="28608" y="46457"/>
                </a:cubicBezTo>
                <a:close/>
                <a:moveTo>
                  <a:pt x="14900" y="37520"/>
                </a:moveTo>
                <a:cubicBezTo>
                  <a:pt x="15007" y="37520"/>
                  <a:pt x="14719" y="37941"/>
                  <a:pt x="14100" y="38589"/>
                </a:cubicBezTo>
                <a:cubicBezTo>
                  <a:pt x="13551" y="39163"/>
                  <a:pt x="13303" y="39498"/>
                  <a:pt x="13371" y="39498"/>
                </a:cubicBezTo>
                <a:cubicBezTo>
                  <a:pt x="13422" y="39498"/>
                  <a:pt x="13648" y="39314"/>
                  <a:pt x="14054" y="38907"/>
                </a:cubicBezTo>
                <a:lnTo>
                  <a:pt x="14782" y="38180"/>
                </a:lnTo>
                <a:lnTo>
                  <a:pt x="14691" y="38543"/>
                </a:lnTo>
                <a:cubicBezTo>
                  <a:pt x="14645" y="38862"/>
                  <a:pt x="14555" y="38998"/>
                  <a:pt x="14236" y="39362"/>
                </a:cubicBezTo>
                <a:cubicBezTo>
                  <a:pt x="13781" y="39817"/>
                  <a:pt x="13736" y="39908"/>
                  <a:pt x="13872" y="39953"/>
                </a:cubicBezTo>
                <a:cubicBezTo>
                  <a:pt x="13918" y="39953"/>
                  <a:pt x="14009" y="39862"/>
                  <a:pt x="14145" y="39771"/>
                </a:cubicBezTo>
                <a:cubicBezTo>
                  <a:pt x="14270" y="39629"/>
                  <a:pt x="14353" y="39563"/>
                  <a:pt x="14399" y="39563"/>
                </a:cubicBezTo>
                <a:cubicBezTo>
                  <a:pt x="14471" y="39563"/>
                  <a:pt x="14456" y="39722"/>
                  <a:pt x="14373" y="39999"/>
                </a:cubicBezTo>
                <a:cubicBezTo>
                  <a:pt x="14236" y="40317"/>
                  <a:pt x="14009" y="40635"/>
                  <a:pt x="13690" y="40999"/>
                </a:cubicBezTo>
                <a:cubicBezTo>
                  <a:pt x="13418" y="41318"/>
                  <a:pt x="13145" y="41636"/>
                  <a:pt x="13145" y="41681"/>
                </a:cubicBezTo>
                <a:cubicBezTo>
                  <a:pt x="13115" y="41769"/>
                  <a:pt x="13119" y="41810"/>
                  <a:pt x="13151" y="41810"/>
                </a:cubicBezTo>
                <a:cubicBezTo>
                  <a:pt x="13218" y="41810"/>
                  <a:pt x="13412" y="41627"/>
                  <a:pt x="13690" y="41318"/>
                </a:cubicBezTo>
                <a:cubicBezTo>
                  <a:pt x="13880" y="41090"/>
                  <a:pt x="13998" y="40974"/>
                  <a:pt x="14059" y="40974"/>
                </a:cubicBezTo>
                <a:cubicBezTo>
                  <a:pt x="14144" y="40974"/>
                  <a:pt x="14115" y="41204"/>
                  <a:pt x="14009" y="41681"/>
                </a:cubicBezTo>
                <a:cubicBezTo>
                  <a:pt x="13872" y="42136"/>
                  <a:pt x="11871" y="46639"/>
                  <a:pt x="11462" y="47412"/>
                </a:cubicBezTo>
                <a:cubicBezTo>
                  <a:pt x="11458" y="47419"/>
                  <a:pt x="11455" y="47423"/>
                  <a:pt x="11451" y="47423"/>
                </a:cubicBezTo>
                <a:cubicBezTo>
                  <a:pt x="11371" y="47423"/>
                  <a:pt x="11377" y="45447"/>
                  <a:pt x="11507" y="44183"/>
                </a:cubicBezTo>
                <a:cubicBezTo>
                  <a:pt x="11644" y="42727"/>
                  <a:pt x="11871" y="41909"/>
                  <a:pt x="12462" y="40817"/>
                </a:cubicBezTo>
                <a:cubicBezTo>
                  <a:pt x="12861" y="40179"/>
                  <a:pt x="12980" y="39891"/>
                  <a:pt x="12850" y="39891"/>
                </a:cubicBezTo>
                <a:cubicBezTo>
                  <a:pt x="12832" y="39891"/>
                  <a:pt x="12809" y="39897"/>
                  <a:pt x="12781" y="39908"/>
                </a:cubicBezTo>
                <a:cubicBezTo>
                  <a:pt x="12781" y="39908"/>
                  <a:pt x="12553" y="40226"/>
                  <a:pt x="12371" y="40590"/>
                </a:cubicBezTo>
                <a:cubicBezTo>
                  <a:pt x="12183" y="40891"/>
                  <a:pt x="12057" y="41068"/>
                  <a:pt x="12045" y="41068"/>
                </a:cubicBezTo>
                <a:cubicBezTo>
                  <a:pt x="12043" y="41068"/>
                  <a:pt x="12045" y="41060"/>
                  <a:pt x="12053" y="41045"/>
                </a:cubicBezTo>
                <a:cubicBezTo>
                  <a:pt x="12186" y="40556"/>
                  <a:pt x="13319" y="38677"/>
                  <a:pt x="13455" y="38677"/>
                </a:cubicBezTo>
                <a:cubicBezTo>
                  <a:pt x="13458" y="38677"/>
                  <a:pt x="13461" y="38678"/>
                  <a:pt x="13463" y="38680"/>
                </a:cubicBezTo>
                <a:cubicBezTo>
                  <a:pt x="13466" y="38683"/>
                  <a:pt x="13471" y="38685"/>
                  <a:pt x="13477" y="38685"/>
                </a:cubicBezTo>
                <a:cubicBezTo>
                  <a:pt x="13555" y="38685"/>
                  <a:pt x="13857" y="38423"/>
                  <a:pt x="14236" y="38043"/>
                </a:cubicBezTo>
                <a:cubicBezTo>
                  <a:pt x="14617" y="37679"/>
                  <a:pt x="14833" y="37520"/>
                  <a:pt x="14900" y="37520"/>
                </a:cubicBezTo>
                <a:close/>
                <a:moveTo>
                  <a:pt x="23206" y="46768"/>
                </a:moveTo>
                <a:cubicBezTo>
                  <a:pt x="23220" y="46768"/>
                  <a:pt x="23232" y="46770"/>
                  <a:pt x="23241" y="46775"/>
                </a:cubicBezTo>
                <a:cubicBezTo>
                  <a:pt x="23287" y="46775"/>
                  <a:pt x="23105" y="46957"/>
                  <a:pt x="22877" y="47139"/>
                </a:cubicBezTo>
                <a:cubicBezTo>
                  <a:pt x="22552" y="47418"/>
                  <a:pt x="22357" y="47554"/>
                  <a:pt x="22311" y="47554"/>
                </a:cubicBezTo>
                <a:cubicBezTo>
                  <a:pt x="22267" y="47554"/>
                  <a:pt x="22360" y="47429"/>
                  <a:pt x="22604" y="47184"/>
                </a:cubicBezTo>
                <a:cubicBezTo>
                  <a:pt x="22808" y="46940"/>
                  <a:pt x="23085" y="46768"/>
                  <a:pt x="23206" y="46768"/>
                </a:cubicBezTo>
                <a:close/>
                <a:moveTo>
                  <a:pt x="26512" y="47758"/>
                </a:moveTo>
                <a:cubicBezTo>
                  <a:pt x="26565" y="47758"/>
                  <a:pt x="26582" y="47780"/>
                  <a:pt x="26561" y="47821"/>
                </a:cubicBezTo>
                <a:cubicBezTo>
                  <a:pt x="26561" y="47821"/>
                  <a:pt x="26379" y="47867"/>
                  <a:pt x="26197" y="47912"/>
                </a:cubicBezTo>
                <a:lnTo>
                  <a:pt x="25834" y="48003"/>
                </a:lnTo>
                <a:lnTo>
                  <a:pt x="26152" y="47867"/>
                </a:lnTo>
                <a:cubicBezTo>
                  <a:pt x="26327" y="47792"/>
                  <a:pt x="26447" y="47758"/>
                  <a:pt x="26512" y="47758"/>
                </a:cubicBezTo>
                <a:close/>
                <a:moveTo>
                  <a:pt x="39560" y="26259"/>
                </a:moveTo>
                <a:cubicBezTo>
                  <a:pt x="39562" y="26259"/>
                  <a:pt x="39564" y="26259"/>
                  <a:pt x="39566" y="26260"/>
                </a:cubicBezTo>
                <a:lnTo>
                  <a:pt x="39566" y="26260"/>
                </a:lnTo>
                <a:cubicBezTo>
                  <a:pt x="39566" y="26260"/>
                  <a:pt x="39566" y="26260"/>
                  <a:pt x="39566" y="26260"/>
                </a:cubicBezTo>
                <a:cubicBezTo>
                  <a:pt x="39536" y="26260"/>
                  <a:pt x="39227" y="26653"/>
                  <a:pt x="38795" y="27128"/>
                </a:cubicBezTo>
                <a:cubicBezTo>
                  <a:pt x="38386" y="27583"/>
                  <a:pt x="38022" y="28038"/>
                  <a:pt x="38022" y="28128"/>
                </a:cubicBezTo>
                <a:cubicBezTo>
                  <a:pt x="38022" y="28250"/>
                  <a:pt x="38103" y="28310"/>
                  <a:pt x="38238" y="28310"/>
                </a:cubicBezTo>
                <a:cubicBezTo>
                  <a:pt x="38305" y="28310"/>
                  <a:pt x="38386" y="28295"/>
                  <a:pt x="38477" y="28265"/>
                </a:cubicBezTo>
                <a:cubicBezTo>
                  <a:pt x="38545" y="28236"/>
                  <a:pt x="38595" y="28219"/>
                  <a:pt x="38622" y="28219"/>
                </a:cubicBezTo>
                <a:cubicBezTo>
                  <a:pt x="38722" y="28219"/>
                  <a:pt x="38528" y="28441"/>
                  <a:pt x="37886" y="29084"/>
                </a:cubicBezTo>
                <a:cubicBezTo>
                  <a:pt x="37522" y="29493"/>
                  <a:pt x="36749" y="30357"/>
                  <a:pt x="36248" y="30994"/>
                </a:cubicBezTo>
                <a:cubicBezTo>
                  <a:pt x="35475" y="31949"/>
                  <a:pt x="35293" y="32222"/>
                  <a:pt x="35339" y="32404"/>
                </a:cubicBezTo>
                <a:cubicBezTo>
                  <a:pt x="35384" y="32540"/>
                  <a:pt x="35157" y="32813"/>
                  <a:pt x="34202" y="33950"/>
                </a:cubicBezTo>
                <a:cubicBezTo>
                  <a:pt x="33565" y="34723"/>
                  <a:pt x="32610" y="35860"/>
                  <a:pt x="32064" y="36497"/>
                </a:cubicBezTo>
                <a:cubicBezTo>
                  <a:pt x="31518" y="37179"/>
                  <a:pt x="31018" y="37816"/>
                  <a:pt x="30973" y="37952"/>
                </a:cubicBezTo>
                <a:cubicBezTo>
                  <a:pt x="30882" y="38180"/>
                  <a:pt x="30882" y="38225"/>
                  <a:pt x="31155" y="38316"/>
                </a:cubicBezTo>
                <a:cubicBezTo>
                  <a:pt x="31473" y="38407"/>
                  <a:pt x="31473" y="38407"/>
                  <a:pt x="31337" y="38816"/>
                </a:cubicBezTo>
                <a:cubicBezTo>
                  <a:pt x="31200" y="39089"/>
                  <a:pt x="31018" y="39407"/>
                  <a:pt x="30700" y="39726"/>
                </a:cubicBezTo>
                <a:cubicBezTo>
                  <a:pt x="30427" y="39999"/>
                  <a:pt x="30154" y="40272"/>
                  <a:pt x="30109" y="40363"/>
                </a:cubicBezTo>
                <a:cubicBezTo>
                  <a:pt x="29836" y="40817"/>
                  <a:pt x="29563" y="41181"/>
                  <a:pt x="28835" y="41909"/>
                </a:cubicBezTo>
                <a:cubicBezTo>
                  <a:pt x="27926" y="42909"/>
                  <a:pt x="27880" y="43046"/>
                  <a:pt x="28289" y="43137"/>
                </a:cubicBezTo>
                <a:cubicBezTo>
                  <a:pt x="28380" y="43137"/>
                  <a:pt x="28153" y="43410"/>
                  <a:pt x="27471" y="44046"/>
                </a:cubicBezTo>
                <a:cubicBezTo>
                  <a:pt x="26592" y="44881"/>
                  <a:pt x="25798" y="45504"/>
                  <a:pt x="25704" y="45504"/>
                </a:cubicBezTo>
                <a:cubicBezTo>
                  <a:pt x="25701" y="45504"/>
                  <a:pt x="25699" y="45503"/>
                  <a:pt x="25697" y="45502"/>
                </a:cubicBezTo>
                <a:cubicBezTo>
                  <a:pt x="25677" y="45472"/>
                  <a:pt x="25660" y="45451"/>
                  <a:pt x="25626" y="45451"/>
                </a:cubicBezTo>
                <a:cubicBezTo>
                  <a:pt x="25505" y="45451"/>
                  <a:pt x="25176" y="45726"/>
                  <a:pt x="23787" y="46866"/>
                </a:cubicBezTo>
                <a:cubicBezTo>
                  <a:pt x="22877" y="47594"/>
                  <a:pt x="22104" y="48185"/>
                  <a:pt x="21968" y="48231"/>
                </a:cubicBezTo>
                <a:cubicBezTo>
                  <a:pt x="21937" y="48249"/>
                  <a:pt x="21917" y="48259"/>
                  <a:pt x="21910" y="48259"/>
                </a:cubicBezTo>
                <a:cubicBezTo>
                  <a:pt x="21865" y="48259"/>
                  <a:pt x="22350" y="47845"/>
                  <a:pt x="23923" y="46548"/>
                </a:cubicBezTo>
                <a:cubicBezTo>
                  <a:pt x="24651" y="45957"/>
                  <a:pt x="25288" y="45411"/>
                  <a:pt x="25242" y="45365"/>
                </a:cubicBezTo>
                <a:lnTo>
                  <a:pt x="25242" y="45365"/>
                </a:lnTo>
                <a:cubicBezTo>
                  <a:pt x="25242" y="45365"/>
                  <a:pt x="25151" y="45365"/>
                  <a:pt x="25015" y="45411"/>
                </a:cubicBezTo>
                <a:cubicBezTo>
                  <a:pt x="25003" y="45417"/>
                  <a:pt x="24995" y="45420"/>
                  <a:pt x="24991" y="45420"/>
                </a:cubicBezTo>
                <a:cubicBezTo>
                  <a:pt x="24961" y="45420"/>
                  <a:pt x="25090" y="45290"/>
                  <a:pt x="25288" y="45092"/>
                </a:cubicBezTo>
                <a:cubicBezTo>
                  <a:pt x="25579" y="44881"/>
                  <a:pt x="25762" y="44761"/>
                  <a:pt x="25793" y="44761"/>
                </a:cubicBezTo>
                <a:cubicBezTo>
                  <a:pt x="25815" y="44761"/>
                  <a:pt x="25758" y="44823"/>
                  <a:pt x="25606" y="44956"/>
                </a:cubicBezTo>
                <a:cubicBezTo>
                  <a:pt x="25470" y="45092"/>
                  <a:pt x="25424" y="45229"/>
                  <a:pt x="25424" y="45274"/>
                </a:cubicBezTo>
                <a:cubicBezTo>
                  <a:pt x="25428" y="45278"/>
                  <a:pt x="25434" y="45280"/>
                  <a:pt x="25442" y="45280"/>
                </a:cubicBezTo>
                <a:cubicBezTo>
                  <a:pt x="25604" y="45280"/>
                  <a:pt x="26552" y="44366"/>
                  <a:pt x="27334" y="43410"/>
                </a:cubicBezTo>
                <a:cubicBezTo>
                  <a:pt x="28108" y="42455"/>
                  <a:pt x="28108" y="42455"/>
                  <a:pt x="28017" y="42409"/>
                </a:cubicBezTo>
                <a:cubicBezTo>
                  <a:pt x="27971" y="42409"/>
                  <a:pt x="27698" y="42682"/>
                  <a:pt x="27380" y="43046"/>
                </a:cubicBezTo>
                <a:cubicBezTo>
                  <a:pt x="27061" y="43455"/>
                  <a:pt x="26516" y="43955"/>
                  <a:pt x="26152" y="44228"/>
                </a:cubicBezTo>
                <a:cubicBezTo>
                  <a:pt x="25788" y="44456"/>
                  <a:pt x="25060" y="45047"/>
                  <a:pt x="24515" y="45456"/>
                </a:cubicBezTo>
                <a:cubicBezTo>
                  <a:pt x="23917" y="45973"/>
                  <a:pt x="23562" y="46245"/>
                  <a:pt x="23520" y="46245"/>
                </a:cubicBezTo>
                <a:cubicBezTo>
                  <a:pt x="23491" y="46245"/>
                  <a:pt x="23603" y="46122"/>
                  <a:pt x="23878" y="45866"/>
                </a:cubicBezTo>
                <a:cubicBezTo>
                  <a:pt x="24060" y="45684"/>
                  <a:pt x="24242" y="45502"/>
                  <a:pt x="24196" y="45456"/>
                </a:cubicBezTo>
                <a:cubicBezTo>
                  <a:pt x="24151" y="45365"/>
                  <a:pt x="24969" y="44638"/>
                  <a:pt x="25697" y="44183"/>
                </a:cubicBezTo>
                <a:cubicBezTo>
                  <a:pt x="26106" y="43910"/>
                  <a:pt x="26561" y="43546"/>
                  <a:pt x="26698" y="43319"/>
                </a:cubicBezTo>
                <a:cubicBezTo>
                  <a:pt x="26880" y="43091"/>
                  <a:pt x="27289" y="42637"/>
                  <a:pt x="27653" y="42318"/>
                </a:cubicBezTo>
                <a:cubicBezTo>
                  <a:pt x="28335" y="41590"/>
                  <a:pt x="28335" y="41590"/>
                  <a:pt x="28198" y="41545"/>
                </a:cubicBezTo>
                <a:cubicBezTo>
                  <a:pt x="28153" y="41545"/>
                  <a:pt x="27971" y="41636"/>
                  <a:pt x="27835" y="41818"/>
                </a:cubicBezTo>
                <a:cubicBezTo>
                  <a:pt x="27516" y="42136"/>
                  <a:pt x="27425" y="42227"/>
                  <a:pt x="26243" y="43091"/>
                </a:cubicBezTo>
                <a:cubicBezTo>
                  <a:pt x="25869" y="43382"/>
                  <a:pt x="25532" y="43597"/>
                  <a:pt x="25477" y="43597"/>
                </a:cubicBezTo>
                <a:cubicBezTo>
                  <a:pt x="25472" y="43597"/>
                  <a:pt x="25470" y="43595"/>
                  <a:pt x="25470" y="43592"/>
                </a:cubicBezTo>
                <a:cubicBezTo>
                  <a:pt x="25424" y="43455"/>
                  <a:pt x="27289" y="41727"/>
                  <a:pt x="28017" y="41181"/>
                </a:cubicBezTo>
                <a:cubicBezTo>
                  <a:pt x="28426" y="40908"/>
                  <a:pt x="29199" y="40363"/>
                  <a:pt x="29745" y="39999"/>
                </a:cubicBezTo>
                <a:cubicBezTo>
                  <a:pt x="30291" y="39635"/>
                  <a:pt x="30745" y="39271"/>
                  <a:pt x="30745" y="39226"/>
                </a:cubicBezTo>
                <a:cubicBezTo>
                  <a:pt x="30745" y="39193"/>
                  <a:pt x="30728" y="39178"/>
                  <a:pt x="30698" y="39178"/>
                </a:cubicBezTo>
                <a:cubicBezTo>
                  <a:pt x="30643" y="39178"/>
                  <a:pt x="30544" y="39228"/>
                  <a:pt x="30427" y="39317"/>
                </a:cubicBezTo>
                <a:cubicBezTo>
                  <a:pt x="28756" y="40460"/>
                  <a:pt x="26744" y="41731"/>
                  <a:pt x="26613" y="41731"/>
                </a:cubicBezTo>
                <a:cubicBezTo>
                  <a:pt x="26609" y="41731"/>
                  <a:pt x="26607" y="41730"/>
                  <a:pt x="26607" y="41727"/>
                </a:cubicBezTo>
                <a:cubicBezTo>
                  <a:pt x="26698" y="41500"/>
                  <a:pt x="27334" y="40772"/>
                  <a:pt x="27516" y="40635"/>
                </a:cubicBezTo>
                <a:cubicBezTo>
                  <a:pt x="27835" y="40453"/>
                  <a:pt x="27880" y="40317"/>
                  <a:pt x="27698" y="40317"/>
                </a:cubicBezTo>
                <a:cubicBezTo>
                  <a:pt x="27562" y="40317"/>
                  <a:pt x="27607" y="40272"/>
                  <a:pt x="27744" y="39999"/>
                </a:cubicBezTo>
                <a:cubicBezTo>
                  <a:pt x="28153" y="39453"/>
                  <a:pt x="28517" y="39135"/>
                  <a:pt x="29335" y="38498"/>
                </a:cubicBezTo>
                <a:cubicBezTo>
                  <a:pt x="29940" y="38058"/>
                  <a:pt x="30213" y="37768"/>
                  <a:pt x="30113" y="37768"/>
                </a:cubicBezTo>
                <a:cubicBezTo>
                  <a:pt x="30047" y="37768"/>
                  <a:pt x="29822" y="37892"/>
                  <a:pt x="29426" y="38180"/>
                </a:cubicBezTo>
                <a:cubicBezTo>
                  <a:pt x="29100" y="38424"/>
                  <a:pt x="28810" y="38596"/>
                  <a:pt x="28787" y="38596"/>
                </a:cubicBezTo>
                <a:cubicBezTo>
                  <a:pt x="28784" y="38596"/>
                  <a:pt x="28785" y="38594"/>
                  <a:pt x="28790" y="38589"/>
                </a:cubicBezTo>
                <a:cubicBezTo>
                  <a:pt x="28790" y="38543"/>
                  <a:pt x="29063" y="38089"/>
                  <a:pt x="29426" y="37588"/>
                </a:cubicBezTo>
                <a:cubicBezTo>
                  <a:pt x="30245" y="36360"/>
                  <a:pt x="31064" y="35587"/>
                  <a:pt x="32792" y="34450"/>
                </a:cubicBezTo>
                <a:cubicBezTo>
                  <a:pt x="33611" y="33904"/>
                  <a:pt x="33838" y="33768"/>
                  <a:pt x="33702" y="33722"/>
                </a:cubicBezTo>
                <a:cubicBezTo>
                  <a:pt x="33699" y="33721"/>
                  <a:pt x="33696" y="33721"/>
                  <a:pt x="33693" y="33721"/>
                </a:cubicBezTo>
                <a:cubicBezTo>
                  <a:pt x="33545" y="33721"/>
                  <a:pt x="32225" y="34602"/>
                  <a:pt x="31382" y="35223"/>
                </a:cubicBezTo>
                <a:cubicBezTo>
                  <a:pt x="31097" y="35468"/>
                  <a:pt x="30811" y="35640"/>
                  <a:pt x="30755" y="35640"/>
                </a:cubicBezTo>
                <a:cubicBezTo>
                  <a:pt x="30749" y="35640"/>
                  <a:pt x="30745" y="35637"/>
                  <a:pt x="30745" y="35633"/>
                </a:cubicBezTo>
                <a:cubicBezTo>
                  <a:pt x="30745" y="35633"/>
                  <a:pt x="31064" y="35178"/>
                  <a:pt x="31518" y="34632"/>
                </a:cubicBezTo>
                <a:cubicBezTo>
                  <a:pt x="32246" y="33768"/>
                  <a:pt x="32474" y="33541"/>
                  <a:pt x="34338" y="32176"/>
                </a:cubicBezTo>
                <a:cubicBezTo>
                  <a:pt x="35475" y="31312"/>
                  <a:pt x="36430" y="30584"/>
                  <a:pt x="36430" y="30539"/>
                </a:cubicBezTo>
                <a:cubicBezTo>
                  <a:pt x="36430" y="30531"/>
                  <a:pt x="36425" y="30527"/>
                  <a:pt x="36415" y="30527"/>
                </a:cubicBezTo>
                <a:cubicBezTo>
                  <a:pt x="36305" y="30527"/>
                  <a:pt x="35632" y="30957"/>
                  <a:pt x="34884" y="31539"/>
                </a:cubicBezTo>
                <a:cubicBezTo>
                  <a:pt x="34020" y="32176"/>
                  <a:pt x="33292" y="32676"/>
                  <a:pt x="33292" y="32676"/>
                </a:cubicBezTo>
                <a:cubicBezTo>
                  <a:pt x="33247" y="32676"/>
                  <a:pt x="33929" y="31949"/>
                  <a:pt x="34748" y="31039"/>
                </a:cubicBezTo>
                <a:cubicBezTo>
                  <a:pt x="35566" y="30175"/>
                  <a:pt x="36203" y="29402"/>
                  <a:pt x="36248" y="29402"/>
                </a:cubicBezTo>
                <a:cubicBezTo>
                  <a:pt x="36248" y="29356"/>
                  <a:pt x="36476" y="29265"/>
                  <a:pt x="36749" y="29129"/>
                </a:cubicBezTo>
                <a:cubicBezTo>
                  <a:pt x="37022" y="28993"/>
                  <a:pt x="37203" y="28902"/>
                  <a:pt x="37203" y="28856"/>
                </a:cubicBezTo>
                <a:cubicBezTo>
                  <a:pt x="37181" y="28833"/>
                  <a:pt x="37147" y="28822"/>
                  <a:pt x="37101" y="28822"/>
                </a:cubicBezTo>
                <a:cubicBezTo>
                  <a:pt x="37056" y="28822"/>
                  <a:pt x="36999" y="28833"/>
                  <a:pt x="36931" y="28856"/>
                </a:cubicBezTo>
                <a:cubicBezTo>
                  <a:pt x="36834" y="28888"/>
                  <a:pt x="36760" y="28920"/>
                  <a:pt x="36725" y="28920"/>
                </a:cubicBezTo>
                <a:cubicBezTo>
                  <a:pt x="36711" y="28920"/>
                  <a:pt x="36703" y="28915"/>
                  <a:pt x="36703" y="28902"/>
                </a:cubicBezTo>
                <a:cubicBezTo>
                  <a:pt x="36792" y="28680"/>
                  <a:pt x="39383" y="26259"/>
                  <a:pt x="39560" y="26259"/>
                </a:cubicBezTo>
                <a:close/>
                <a:moveTo>
                  <a:pt x="16186" y="1758"/>
                </a:moveTo>
                <a:cubicBezTo>
                  <a:pt x="16305" y="1758"/>
                  <a:pt x="16970" y="2930"/>
                  <a:pt x="17420" y="3979"/>
                </a:cubicBezTo>
                <a:cubicBezTo>
                  <a:pt x="17738" y="4661"/>
                  <a:pt x="17965" y="5343"/>
                  <a:pt x="18011" y="5571"/>
                </a:cubicBezTo>
                <a:cubicBezTo>
                  <a:pt x="18056" y="5889"/>
                  <a:pt x="18056" y="5934"/>
                  <a:pt x="18375" y="6025"/>
                </a:cubicBezTo>
                <a:cubicBezTo>
                  <a:pt x="18458" y="6042"/>
                  <a:pt x="18541" y="6053"/>
                  <a:pt x="18625" y="6053"/>
                </a:cubicBezTo>
                <a:cubicBezTo>
                  <a:pt x="18769" y="6053"/>
                  <a:pt x="18913" y="6021"/>
                  <a:pt x="19057" y="5934"/>
                </a:cubicBezTo>
                <a:lnTo>
                  <a:pt x="19375" y="5798"/>
                </a:lnTo>
                <a:lnTo>
                  <a:pt x="19603" y="6344"/>
                </a:lnTo>
                <a:cubicBezTo>
                  <a:pt x="19876" y="6980"/>
                  <a:pt x="20103" y="7799"/>
                  <a:pt x="20330" y="9027"/>
                </a:cubicBezTo>
                <a:cubicBezTo>
                  <a:pt x="20421" y="9436"/>
                  <a:pt x="20512" y="9846"/>
                  <a:pt x="20603" y="9891"/>
                </a:cubicBezTo>
                <a:cubicBezTo>
                  <a:pt x="20679" y="9967"/>
                  <a:pt x="20787" y="10003"/>
                  <a:pt x="20900" y="10003"/>
                </a:cubicBezTo>
                <a:cubicBezTo>
                  <a:pt x="21057" y="10003"/>
                  <a:pt x="21225" y="9933"/>
                  <a:pt x="21331" y="9800"/>
                </a:cubicBezTo>
                <a:cubicBezTo>
                  <a:pt x="21419" y="9662"/>
                  <a:pt x="21490" y="9579"/>
                  <a:pt x="21554" y="9579"/>
                </a:cubicBezTo>
                <a:cubicBezTo>
                  <a:pt x="21721" y="9579"/>
                  <a:pt x="21841" y="10144"/>
                  <a:pt x="22104" y="11756"/>
                </a:cubicBezTo>
                <a:cubicBezTo>
                  <a:pt x="22241" y="12711"/>
                  <a:pt x="22423" y="13575"/>
                  <a:pt x="22423" y="13711"/>
                </a:cubicBezTo>
                <a:cubicBezTo>
                  <a:pt x="22482" y="13920"/>
                  <a:pt x="22600" y="14011"/>
                  <a:pt x="22764" y="14011"/>
                </a:cubicBezTo>
                <a:cubicBezTo>
                  <a:pt x="22850" y="14011"/>
                  <a:pt x="22949" y="13986"/>
                  <a:pt x="23059" y="13939"/>
                </a:cubicBezTo>
                <a:lnTo>
                  <a:pt x="23378" y="13848"/>
                </a:lnTo>
                <a:lnTo>
                  <a:pt x="23332" y="14075"/>
                </a:lnTo>
                <a:cubicBezTo>
                  <a:pt x="23311" y="14269"/>
                  <a:pt x="23340" y="14360"/>
                  <a:pt x="23386" y="14360"/>
                </a:cubicBezTo>
                <a:cubicBezTo>
                  <a:pt x="23438" y="14360"/>
                  <a:pt x="23512" y="14246"/>
                  <a:pt x="23560" y="14030"/>
                </a:cubicBezTo>
                <a:lnTo>
                  <a:pt x="23605" y="13711"/>
                </a:lnTo>
                <a:lnTo>
                  <a:pt x="23741" y="13939"/>
                </a:lnTo>
                <a:cubicBezTo>
                  <a:pt x="23787" y="14075"/>
                  <a:pt x="23832" y="14257"/>
                  <a:pt x="23787" y="14394"/>
                </a:cubicBezTo>
                <a:cubicBezTo>
                  <a:pt x="23741" y="14485"/>
                  <a:pt x="23741" y="14621"/>
                  <a:pt x="23832" y="14621"/>
                </a:cubicBezTo>
                <a:cubicBezTo>
                  <a:pt x="23878" y="14666"/>
                  <a:pt x="23969" y="15167"/>
                  <a:pt x="24060" y="15758"/>
                </a:cubicBezTo>
                <a:cubicBezTo>
                  <a:pt x="24196" y="17213"/>
                  <a:pt x="24333" y="17668"/>
                  <a:pt x="24697" y="17805"/>
                </a:cubicBezTo>
                <a:cubicBezTo>
                  <a:pt x="24765" y="17827"/>
                  <a:pt x="24833" y="17839"/>
                  <a:pt x="24890" y="17839"/>
                </a:cubicBezTo>
                <a:cubicBezTo>
                  <a:pt x="24947" y="17839"/>
                  <a:pt x="24992" y="17827"/>
                  <a:pt x="25015" y="17805"/>
                </a:cubicBezTo>
                <a:cubicBezTo>
                  <a:pt x="25059" y="17771"/>
                  <a:pt x="25096" y="17754"/>
                  <a:pt x="25124" y="17754"/>
                </a:cubicBezTo>
                <a:cubicBezTo>
                  <a:pt x="25211" y="17754"/>
                  <a:pt x="25220" y="17916"/>
                  <a:pt x="25151" y="18259"/>
                </a:cubicBezTo>
                <a:cubicBezTo>
                  <a:pt x="25106" y="18532"/>
                  <a:pt x="25106" y="18760"/>
                  <a:pt x="25151" y="18760"/>
                </a:cubicBezTo>
                <a:cubicBezTo>
                  <a:pt x="25159" y="18763"/>
                  <a:pt x="25167" y="18765"/>
                  <a:pt x="25174" y="18765"/>
                </a:cubicBezTo>
                <a:cubicBezTo>
                  <a:pt x="25257" y="18765"/>
                  <a:pt x="25337" y="18540"/>
                  <a:pt x="25379" y="18123"/>
                </a:cubicBezTo>
                <a:cubicBezTo>
                  <a:pt x="25412" y="17908"/>
                  <a:pt x="25439" y="17808"/>
                  <a:pt x="25460" y="17808"/>
                </a:cubicBezTo>
                <a:cubicBezTo>
                  <a:pt x="25497" y="17808"/>
                  <a:pt x="25515" y="18118"/>
                  <a:pt x="25515" y="18669"/>
                </a:cubicBezTo>
                <a:cubicBezTo>
                  <a:pt x="25515" y="20033"/>
                  <a:pt x="25561" y="20670"/>
                  <a:pt x="25652" y="20806"/>
                </a:cubicBezTo>
                <a:cubicBezTo>
                  <a:pt x="25697" y="20852"/>
                  <a:pt x="25834" y="20943"/>
                  <a:pt x="25970" y="20988"/>
                </a:cubicBezTo>
                <a:cubicBezTo>
                  <a:pt x="26197" y="21079"/>
                  <a:pt x="26243" y="21125"/>
                  <a:pt x="26152" y="21352"/>
                </a:cubicBezTo>
                <a:cubicBezTo>
                  <a:pt x="26106" y="21488"/>
                  <a:pt x="26061" y="21670"/>
                  <a:pt x="26106" y="21716"/>
                </a:cubicBezTo>
                <a:cubicBezTo>
                  <a:pt x="26112" y="21722"/>
                  <a:pt x="26119" y="21725"/>
                  <a:pt x="26126" y="21725"/>
                </a:cubicBezTo>
                <a:cubicBezTo>
                  <a:pt x="26175" y="21725"/>
                  <a:pt x="26255" y="21596"/>
                  <a:pt x="26334" y="21397"/>
                </a:cubicBezTo>
                <a:cubicBezTo>
                  <a:pt x="26425" y="21170"/>
                  <a:pt x="26516" y="20943"/>
                  <a:pt x="26607" y="20943"/>
                </a:cubicBezTo>
                <a:cubicBezTo>
                  <a:pt x="26609" y="20942"/>
                  <a:pt x="26612" y="20942"/>
                  <a:pt x="26614" y="20942"/>
                </a:cubicBezTo>
                <a:cubicBezTo>
                  <a:pt x="26879" y="20942"/>
                  <a:pt x="26832" y="23378"/>
                  <a:pt x="26561" y="26127"/>
                </a:cubicBezTo>
                <a:cubicBezTo>
                  <a:pt x="26470" y="27037"/>
                  <a:pt x="26425" y="27947"/>
                  <a:pt x="26470" y="28128"/>
                </a:cubicBezTo>
                <a:cubicBezTo>
                  <a:pt x="26507" y="28420"/>
                  <a:pt x="26659" y="28565"/>
                  <a:pt x="26836" y="28565"/>
                </a:cubicBezTo>
                <a:cubicBezTo>
                  <a:pt x="26880" y="28565"/>
                  <a:pt x="26925" y="28556"/>
                  <a:pt x="26971" y="28538"/>
                </a:cubicBezTo>
                <a:cubicBezTo>
                  <a:pt x="26991" y="28529"/>
                  <a:pt x="27010" y="28524"/>
                  <a:pt x="27027" y="28524"/>
                </a:cubicBezTo>
                <a:cubicBezTo>
                  <a:pt x="27269" y="28524"/>
                  <a:pt x="27117" y="29438"/>
                  <a:pt x="26607" y="31267"/>
                </a:cubicBezTo>
                <a:cubicBezTo>
                  <a:pt x="26288" y="32358"/>
                  <a:pt x="26288" y="32676"/>
                  <a:pt x="26607" y="32813"/>
                </a:cubicBezTo>
                <a:cubicBezTo>
                  <a:pt x="26834" y="32904"/>
                  <a:pt x="26834" y="33040"/>
                  <a:pt x="26425" y="34769"/>
                </a:cubicBezTo>
                <a:cubicBezTo>
                  <a:pt x="26061" y="36042"/>
                  <a:pt x="25197" y="38361"/>
                  <a:pt x="24560" y="39635"/>
                </a:cubicBezTo>
                <a:cubicBezTo>
                  <a:pt x="22786" y="43091"/>
                  <a:pt x="20649" y="46593"/>
                  <a:pt x="19466" y="47912"/>
                </a:cubicBezTo>
                <a:lnTo>
                  <a:pt x="19012" y="48412"/>
                </a:lnTo>
                <a:lnTo>
                  <a:pt x="19057" y="48049"/>
                </a:lnTo>
                <a:cubicBezTo>
                  <a:pt x="19102" y="47776"/>
                  <a:pt x="19193" y="47639"/>
                  <a:pt x="19284" y="47594"/>
                </a:cubicBezTo>
                <a:cubicBezTo>
                  <a:pt x="19375" y="47594"/>
                  <a:pt x="19921" y="46639"/>
                  <a:pt x="20558" y="45502"/>
                </a:cubicBezTo>
                <a:cubicBezTo>
                  <a:pt x="21195" y="44365"/>
                  <a:pt x="21968" y="42909"/>
                  <a:pt x="22332" y="42318"/>
                </a:cubicBezTo>
                <a:cubicBezTo>
                  <a:pt x="22846" y="41448"/>
                  <a:pt x="22981" y="41163"/>
                  <a:pt x="22859" y="41163"/>
                </a:cubicBezTo>
                <a:cubicBezTo>
                  <a:pt x="22840" y="41163"/>
                  <a:pt x="22816" y="41169"/>
                  <a:pt x="22786" y="41181"/>
                </a:cubicBezTo>
                <a:cubicBezTo>
                  <a:pt x="22695" y="41227"/>
                  <a:pt x="21740" y="42864"/>
                  <a:pt x="20376" y="45365"/>
                </a:cubicBezTo>
                <a:lnTo>
                  <a:pt x="19239" y="47503"/>
                </a:lnTo>
                <a:lnTo>
                  <a:pt x="19421" y="46639"/>
                </a:lnTo>
                <a:cubicBezTo>
                  <a:pt x="19512" y="46184"/>
                  <a:pt x="19648" y="45274"/>
                  <a:pt x="19739" y="44592"/>
                </a:cubicBezTo>
                <a:cubicBezTo>
                  <a:pt x="19876" y="43683"/>
                  <a:pt x="19967" y="43364"/>
                  <a:pt x="20149" y="43137"/>
                </a:cubicBezTo>
                <a:cubicBezTo>
                  <a:pt x="20239" y="42955"/>
                  <a:pt x="20831" y="41818"/>
                  <a:pt x="21422" y="40635"/>
                </a:cubicBezTo>
                <a:cubicBezTo>
                  <a:pt x="22423" y="38452"/>
                  <a:pt x="23287" y="36906"/>
                  <a:pt x="23923" y="35906"/>
                </a:cubicBezTo>
                <a:cubicBezTo>
                  <a:pt x="24287" y="35314"/>
                  <a:pt x="24333" y="35178"/>
                  <a:pt x="24242" y="35178"/>
                </a:cubicBezTo>
                <a:cubicBezTo>
                  <a:pt x="24240" y="35177"/>
                  <a:pt x="24238" y="35177"/>
                  <a:pt x="24236" y="35177"/>
                </a:cubicBezTo>
                <a:cubicBezTo>
                  <a:pt x="24121" y="35177"/>
                  <a:pt x="23321" y="36382"/>
                  <a:pt x="22695" y="37543"/>
                </a:cubicBezTo>
                <a:cubicBezTo>
                  <a:pt x="22468" y="37998"/>
                  <a:pt x="21786" y="39362"/>
                  <a:pt x="21195" y="40544"/>
                </a:cubicBezTo>
                <a:cubicBezTo>
                  <a:pt x="20649" y="41772"/>
                  <a:pt x="20103" y="42773"/>
                  <a:pt x="20058" y="42818"/>
                </a:cubicBezTo>
                <a:cubicBezTo>
                  <a:pt x="20057" y="42819"/>
                  <a:pt x="20056" y="42819"/>
                  <a:pt x="20055" y="42819"/>
                </a:cubicBezTo>
                <a:cubicBezTo>
                  <a:pt x="19926" y="42819"/>
                  <a:pt x="20241" y="39903"/>
                  <a:pt x="20467" y="39317"/>
                </a:cubicBezTo>
                <a:cubicBezTo>
                  <a:pt x="20558" y="39044"/>
                  <a:pt x="20876" y="38316"/>
                  <a:pt x="21195" y="37816"/>
                </a:cubicBezTo>
                <a:cubicBezTo>
                  <a:pt x="21513" y="37179"/>
                  <a:pt x="22104" y="35906"/>
                  <a:pt x="22786" y="34132"/>
                </a:cubicBezTo>
                <a:cubicBezTo>
                  <a:pt x="23378" y="32631"/>
                  <a:pt x="24151" y="30812"/>
                  <a:pt x="24515" y="30039"/>
                </a:cubicBezTo>
                <a:cubicBezTo>
                  <a:pt x="25147" y="28655"/>
                  <a:pt x="25298" y="28337"/>
                  <a:pt x="25238" y="28337"/>
                </a:cubicBezTo>
                <a:cubicBezTo>
                  <a:pt x="25229" y="28337"/>
                  <a:pt x="25215" y="28344"/>
                  <a:pt x="25197" y="28356"/>
                </a:cubicBezTo>
                <a:cubicBezTo>
                  <a:pt x="24969" y="28447"/>
                  <a:pt x="23741" y="31176"/>
                  <a:pt x="22604" y="34041"/>
                </a:cubicBezTo>
                <a:cubicBezTo>
                  <a:pt x="21536" y="36691"/>
                  <a:pt x="20628" y="38659"/>
                  <a:pt x="20447" y="38659"/>
                </a:cubicBezTo>
                <a:cubicBezTo>
                  <a:pt x="20435" y="38659"/>
                  <a:pt x="20427" y="38651"/>
                  <a:pt x="20421" y="38634"/>
                </a:cubicBezTo>
                <a:cubicBezTo>
                  <a:pt x="20421" y="38589"/>
                  <a:pt x="20421" y="37315"/>
                  <a:pt x="20467" y="35724"/>
                </a:cubicBezTo>
                <a:cubicBezTo>
                  <a:pt x="20467" y="33359"/>
                  <a:pt x="20512" y="32858"/>
                  <a:pt x="20649" y="32676"/>
                </a:cubicBezTo>
                <a:cubicBezTo>
                  <a:pt x="20740" y="32585"/>
                  <a:pt x="20967" y="32131"/>
                  <a:pt x="21104" y="31721"/>
                </a:cubicBezTo>
                <a:cubicBezTo>
                  <a:pt x="21467" y="30766"/>
                  <a:pt x="21922" y="29766"/>
                  <a:pt x="22650" y="28629"/>
                </a:cubicBezTo>
                <a:cubicBezTo>
                  <a:pt x="22923" y="28174"/>
                  <a:pt x="23150" y="27810"/>
                  <a:pt x="23150" y="27765"/>
                </a:cubicBezTo>
                <a:cubicBezTo>
                  <a:pt x="23196" y="27765"/>
                  <a:pt x="23150" y="27719"/>
                  <a:pt x="23105" y="27674"/>
                </a:cubicBezTo>
                <a:cubicBezTo>
                  <a:pt x="23101" y="27670"/>
                  <a:pt x="23096" y="27668"/>
                  <a:pt x="23089" y="27668"/>
                </a:cubicBezTo>
                <a:cubicBezTo>
                  <a:pt x="22892" y="27668"/>
                  <a:pt x="21678" y="29763"/>
                  <a:pt x="21149" y="31130"/>
                </a:cubicBezTo>
                <a:cubicBezTo>
                  <a:pt x="20876" y="31858"/>
                  <a:pt x="20603" y="32404"/>
                  <a:pt x="20558" y="32404"/>
                </a:cubicBezTo>
                <a:cubicBezTo>
                  <a:pt x="20512" y="32404"/>
                  <a:pt x="20512" y="31903"/>
                  <a:pt x="20512" y="31312"/>
                </a:cubicBezTo>
                <a:lnTo>
                  <a:pt x="20512" y="30221"/>
                </a:lnTo>
                <a:lnTo>
                  <a:pt x="22377" y="25036"/>
                </a:lnTo>
                <a:cubicBezTo>
                  <a:pt x="23378" y="22171"/>
                  <a:pt x="24196" y="19851"/>
                  <a:pt x="24151" y="19806"/>
                </a:cubicBezTo>
                <a:cubicBezTo>
                  <a:pt x="24149" y="19805"/>
                  <a:pt x="24146" y="19805"/>
                  <a:pt x="24144" y="19805"/>
                </a:cubicBezTo>
                <a:cubicBezTo>
                  <a:pt x="23997" y="19805"/>
                  <a:pt x="23446" y="21190"/>
                  <a:pt x="22059" y="25218"/>
                </a:cubicBezTo>
                <a:lnTo>
                  <a:pt x="20558" y="29629"/>
                </a:lnTo>
                <a:lnTo>
                  <a:pt x="20467" y="28128"/>
                </a:lnTo>
                <a:cubicBezTo>
                  <a:pt x="20467" y="27310"/>
                  <a:pt x="20376" y="26264"/>
                  <a:pt x="20376" y="25764"/>
                </a:cubicBezTo>
                <a:lnTo>
                  <a:pt x="20285" y="24899"/>
                </a:lnTo>
                <a:lnTo>
                  <a:pt x="21104" y="22444"/>
                </a:lnTo>
                <a:cubicBezTo>
                  <a:pt x="21558" y="21125"/>
                  <a:pt x="21922" y="20033"/>
                  <a:pt x="21877" y="20033"/>
                </a:cubicBezTo>
                <a:cubicBezTo>
                  <a:pt x="21876" y="20032"/>
                  <a:pt x="21875" y="20032"/>
                  <a:pt x="21873" y="20032"/>
                </a:cubicBezTo>
                <a:cubicBezTo>
                  <a:pt x="21815" y="20032"/>
                  <a:pt x="21457" y="20969"/>
                  <a:pt x="21013" y="22080"/>
                </a:cubicBezTo>
                <a:lnTo>
                  <a:pt x="20285" y="24172"/>
                </a:lnTo>
                <a:lnTo>
                  <a:pt x="20194" y="23262"/>
                </a:lnTo>
                <a:cubicBezTo>
                  <a:pt x="20103" y="22398"/>
                  <a:pt x="20103" y="22353"/>
                  <a:pt x="20603" y="20306"/>
                </a:cubicBezTo>
                <a:cubicBezTo>
                  <a:pt x="20876" y="19214"/>
                  <a:pt x="21331" y="17486"/>
                  <a:pt x="21604" y="16577"/>
                </a:cubicBezTo>
                <a:cubicBezTo>
                  <a:pt x="21877" y="15622"/>
                  <a:pt x="22059" y="14803"/>
                  <a:pt x="22013" y="14757"/>
                </a:cubicBezTo>
                <a:cubicBezTo>
                  <a:pt x="22011" y="14751"/>
                  <a:pt x="22007" y="14748"/>
                  <a:pt x="22003" y="14748"/>
                </a:cubicBezTo>
                <a:cubicBezTo>
                  <a:pt x="21859" y="14748"/>
                  <a:pt x="20770" y="18510"/>
                  <a:pt x="20239" y="20897"/>
                </a:cubicBezTo>
                <a:cubicBezTo>
                  <a:pt x="20149" y="21307"/>
                  <a:pt x="20058" y="21625"/>
                  <a:pt x="20058" y="21670"/>
                </a:cubicBezTo>
                <a:cubicBezTo>
                  <a:pt x="20012" y="21670"/>
                  <a:pt x="19876" y="20761"/>
                  <a:pt x="19739" y="19669"/>
                </a:cubicBezTo>
                <a:lnTo>
                  <a:pt x="19466" y="17714"/>
                </a:lnTo>
                <a:lnTo>
                  <a:pt x="19830" y="16395"/>
                </a:lnTo>
                <a:cubicBezTo>
                  <a:pt x="20239" y="14894"/>
                  <a:pt x="20285" y="14666"/>
                  <a:pt x="20149" y="14621"/>
                </a:cubicBezTo>
                <a:cubicBezTo>
                  <a:pt x="20103" y="14621"/>
                  <a:pt x="20058" y="14712"/>
                  <a:pt x="20012" y="14848"/>
                </a:cubicBezTo>
                <a:cubicBezTo>
                  <a:pt x="20012" y="15030"/>
                  <a:pt x="19830" y="15576"/>
                  <a:pt x="19694" y="16122"/>
                </a:cubicBezTo>
                <a:lnTo>
                  <a:pt x="19375" y="17168"/>
                </a:lnTo>
                <a:lnTo>
                  <a:pt x="19239" y="16304"/>
                </a:lnTo>
                <a:cubicBezTo>
                  <a:pt x="19148" y="15667"/>
                  <a:pt x="19148" y="15303"/>
                  <a:pt x="19239" y="14848"/>
                </a:cubicBezTo>
                <a:cubicBezTo>
                  <a:pt x="19603" y="13302"/>
                  <a:pt x="20194" y="10482"/>
                  <a:pt x="20103" y="10482"/>
                </a:cubicBezTo>
                <a:cubicBezTo>
                  <a:pt x="20097" y="10479"/>
                  <a:pt x="20091" y="10478"/>
                  <a:pt x="20086" y="10478"/>
                </a:cubicBezTo>
                <a:cubicBezTo>
                  <a:pt x="19999" y="10478"/>
                  <a:pt x="19898" y="10823"/>
                  <a:pt x="19557" y="12483"/>
                </a:cubicBezTo>
                <a:cubicBezTo>
                  <a:pt x="19193" y="14166"/>
                  <a:pt x="19057" y="14848"/>
                  <a:pt x="19012" y="14848"/>
                </a:cubicBezTo>
                <a:cubicBezTo>
                  <a:pt x="18966" y="14803"/>
                  <a:pt x="18511" y="12211"/>
                  <a:pt x="18466" y="11892"/>
                </a:cubicBezTo>
                <a:cubicBezTo>
                  <a:pt x="18466" y="11710"/>
                  <a:pt x="18557" y="11165"/>
                  <a:pt x="18693" y="10710"/>
                </a:cubicBezTo>
                <a:cubicBezTo>
                  <a:pt x="18830" y="10255"/>
                  <a:pt x="18875" y="9846"/>
                  <a:pt x="18875" y="9755"/>
                </a:cubicBezTo>
                <a:cubicBezTo>
                  <a:pt x="18869" y="9742"/>
                  <a:pt x="18861" y="9735"/>
                  <a:pt x="18853" y="9735"/>
                </a:cubicBezTo>
                <a:cubicBezTo>
                  <a:pt x="18802" y="9735"/>
                  <a:pt x="18713" y="9975"/>
                  <a:pt x="18557" y="10482"/>
                </a:cubicBezTo>
                <a:lnTo>
                  <a:pt x="18329" y="11301"/>
                </a:lnTo>
                <a:lnTo>
                  <a:pt x="18193" y="10664"/>
                </a:lnTo>
                <a:cubicBezTo>
                  <a:pt x="18102" y="10073"/>
                  <a:pt x="18102" y="9846"/>
                  <a:pt x="18375" y="8936"/>
                </a:cubicBezTo>
                <a:cubicBezTo>
                  <a:pt x="18784" y="7253"/>
                  <a:pt x="18830" y="7071"/>
                  <a:pt x="18739" y="7026"/>
                </a:cubicBezTo>
                <a:cubicBezTo>
                  <a:pt x="18648" y="7026"/>
                  <a:pt x="18602" y="7162"/>
                  <a:pt x="18511" y="7481"/>
                </a:cubicBezTo>
                <a:cubicBezTo>
                  <a:pt x="18420" y="7754"/>
                  <a:pt x="18284" y="8299"/>
                  <a:pt x="18193" y="8709"/>
                </a:cubicBezTo>
                <a:lnTo>
                  <a:pt x="18011" y="9436"/>
                </a:lnTo>
                <a:lnTo>
                  <a:pt x="17647" y="7981"/>
                </a:lnTo>
                <a:cubicBezTo>
                  <a:pt x="17465" y="7162"/>
                  <a:pt x="17056" y="5525"/>
                  <a:pt x="16783" y="4343"/>
                </a:cubicBezTo>
                <a:cubicBezTo>
                  <a:pt x="16465" y="3206"/>
                  <a:pt x="16192" y="2114"/>
                  <a:pt x="16192" y="1932"/>
                </a:cubicBezTo>
                <a:cubicBezTo>
                  <a:pt x="16160" y="1812"/>
                  <a:pt x="16160" y="1758"/>
                  <a:pt x="16186" y="1758"/>
                </a:cubicBezTo>
                <a:close/>
                <a:moveTo>
                  <a:pt x="18373" y="42729"/>
                </a:moveTo>
                <a:cubicBezTo>
                  <a:pt x="18369" y="42761"/>
                  <a:pt x="18359" y="42852"/>
                  <a:pt x="18329" y="43000"/>
                </a:cubicBezTo>
                <a:cubicBezTo>
                  <a:pt x="18284" y="43228"/>
                  <a:pt x="18102" y="43501"/>
                  <a:pt x="17875" y="43728"/>
                </a:cubicBezTo>
                <a:cubicBezTo>
                  <a:pt x="17647" y="43955"/>
                  <a:pt x="16283" y="45138"/>
                  <a:pt x="15601" y="45775"/>
                </a:cubicBezTo>
                <a:cubicBezTo>
                  <a:pt x="15555" y="45775"/>
                  <a:pt x="15555" y="45820"/>
                  <a:pt x="15646" y="45866"/>
                </a:cubicBezTo>
                <a:cubicBezTo>
                  <a:pt x="15691" y="45866"/>
                  <a:pt x="16101" y="45593"/>
                  <a:pt x="16510" y="45229"/>
                </a:cubicBezTo>
                <a:cubicBezTo>
                  <a:pt x="16932" y="44849"/>
                  <a:pt x="17275" y="44587"/>
                  <a:pt x="17359" y="44587"/>
                </a:cubicBezTo>
                <a:cubicBezTo>
                  <a:pt x="17366" y="44587"/>
                  <a:pt x="17371" y="44589"/>
                  <a:pt x="17374" y="44592"/>
                </a:cubicBezTo>
                <a:cubicBezTo>
                  <a:pt x="17385" y="44603"/>
                  <a:pt x="17398" y="44609"/>
                  <a:pt x="17414" y="44609"/>
                </a:cubicBezTo>
                <a:cubicBezTo>
                  <a:pt x="17465" y="44609"/>
                  <a:pt x="17543" y="44549"/>
                  <a:pt x="17647" y="44410"/>
                </a:cubicBezTo>
                <a:lnTo>
                  <a:pt x="17829" y="44137"/>
                </a:lnTo>
                <a:lnTo>
                  <a:pt x="17738" y="44456"/>
                </a:lnTo>
                <a:cubicBezTo>
                  <a:pt x="17605" y="44767"/>
                  <a:pt x="15732" y="46687"/>
                  <a:pt x="15521" y="46687"/>
                </a:cubicBezTo>
                <a:cubicBezTo>
                  <a:pt x="15517" y="46687"/>
                  <a:pt x="15513" y="46686"/>
                  <a:pt x="15510" y="46684"/>
                </a:cubicBezTo>
                <a:cubicBezTo>
                  <a:pt x="15464" y="46684"/>
                  <a:pt x="15146" y="46912"/>
                  <a:pt x="14827" y="47275"/>
                </a:cubicBezTo>
                <a:cubicBezTo>
                  <a:pt x="14533" y="47570"/>
                  <a:pt x="14277" y="47826"/>
                  <a:pt x="14241" y="47826"/>
                </a:cubicBezTo>
                <a:cubicBezTo>
                  <a:pt x="14238" y="47826"/>
                  <a:pt x="14236" y="47825"/>
                  <a:pt x="14236" y="47821"/>
                </a:cubicBezTo>
                <a:cubicBezTo>
                  <a:pt x="14191" y="47821"/>
                  <a:pt x="14327" y="47639"/>
                  <a:pt x="14509" y="47412"/>
                </a:cubicBezTo>
                <a:cubicBezTo>
                  <a:pt x="14918" y="47048"/>
                  <a:pt x="14964" y="46912"/>
                  <a:pt x="14827" y="46866"/>
                </a:cubicBezTo>
                <a:cubicBezTo>
                  <a:pt x="14826" y="46865"/>
                  <a:pt x="14824" y="46865"/>
                  <a:pt x="14823" y="46865"/>
                </a:cubicBezTo>
                <a:cubicBezTo>
                  <a:pt x="14699" y="46865"/>
                  <a:pt x="13414" y="48374"/>
                  <a:pt x="13190" y="48867"/>
                </a:cubicBezTo>
                <a:cubicBezTo>
                  <a:pt x="13099" y="49004"/>
                  <a:pt x="12644" y="49549"/>
                  <a:pt x="12190" y="50050"/>
                </a:cubicBezTo>
                <a:cubicBezTo>
                  <a:pt x="11735" y="50550"/>
                  <a:pt x="11144" y="51232"/>
                  <a:pt x="10916" y="51505"/>
                </a:cubicBezTo>
                <a:cubicBezTo>
                  <a:pt x="10689" y="51778"/>
                  <a:pt x="10507" y="52005"/>
                  <a:pt x="10507" y="52005"/>
                </a:cubicBezTo>
                <a:cubicBezTo>
                  <a:pt x="10507" y="51960"/>
                  <a:pt x="11735" y="49140"/>
                  <a:pt x="12235" y="48185"/>
                </a:cubicBezTo>
                <a:cubicBezTo>
                  <a:pt x="12599" y="47412"/>
                  <a:pt x="13508" y="46229"/>
                  <a:pt x="14236" y="45547"/>
                </a:cubicBezTo>
                <a:cubicBezTo>
                  <a:pt x="14403" y="45414"/>
                  <a:pt x="14496" y="45330"/>
                  <a:pt x="14516" y="45330"/>
                </a:cubicBezTo>
                <a:cubicBezTo>
                  <a:pt x="14524" y="45330"/>
                  <a:pt x="14521" y="45341"/>
                  <a:pt x="14509" y="45365"/>
                </a:cubicBezTo>
                <a:cubicBezTo>
                  <a:pt x="14236" y="45775"/>
                  <a:pt x="14145" y="45911"/>
                  <a:pt x="14236" y="45957"/>
                </a:cubicBezTo>
                <a:cubicBezTo>
                  <a:pt x="14238" y="45958"/>
                  <a:pt x="14241" y="45958"/>
                  <a:pt x="14243" y="45958"/>
                </a:cubicBezTo>
                <a:cubicBezTo>
                  <a:pt x="14361" y="45958"/>
                  <a:pt x="15102" y="44996"/>
                  <a:pt x="15191" y="44774"/>
                </a:cubicBezTo>
                <a:cubicBezTo>
                  <a:pt x="15191" y="44683"/>
                  <a:pt x="15691" y="44228"/>
                  <a:pt x="16328" y="43774"/>
                </a:cubicBezTo>
                <a:cubicBezTo>
                  <a:pt x="16892" y="43315"/>
                  <a:pt x="17183" y="43076"/>
                  <a:pt x="17243" y="43076"/>
                </a:cubicBezTo>
                <a:cubicBezTo>
                  <a:pt x="17260" y="43076"/>
                  <a:pt x="17258" y="43096"/>
                  <a:pt x="17238" y="43137"/>
                </a:cubicBezTo>
                <a:cubicBezTo>
                  <a:pt x="17101" y="43319"/>
                  <a:pt x="17101" y="43455"/>
                  <a:pt x="17147" y="43455"/>
                </a:cubicBezTo>
                <a:cubicBezTo>
                  <a:pt x="17192" y="43455"/>
                  <a:pt x="16828" y="43819"/>
                  <a:pt x="16374" y="44228"/>
                </a:cubicBezTo>
                <a:cubicBezTo>
                  <a:pt x="15873" y="44683"/>
                  <a:pt x="15510" y="45047"/>
                  <a:pt x="15510" y="45092"/>
                </a:cubicBezTo>
                <a:cubicBezTo>
                  <a:pt x="15532" y="45115"/>
                  <a:pt x="15555" y="45127"/>
                  <a:pt x="15578" y="45127"/>
                </a:cubicBezTo>
                <a:cubicBezTo>
                  <a:pt x="15601" y="45127"/>
                  <a:pt x="15623" y="45115"/>
                  <a:pt x="15646" y="45092"/>
                </a:cubicBezTo>
                <a:cubicBezTo>
                  <a:pt x="15782" y="45047"/>
                  <a:pt x="18254" y="42845"/>
                  <a:pt x="18373" y="42729"/>
                </a:cubicBezTo>
                <a:close/>
                <a:moveTo>
                  <a:pt x="7642" y="52506"/>
                </a:moveTo>
                <a:cubicBezTo>
                  <a:pt x="7642" y="52506"/>
                  <a:pt x="7687" y="52733"/>
                  <a:pt x="7687" y="53006"/>
                </a:cubicBezTo>
                <a:cubicBezTo>
                  <a:pt x="7687" y="53506"/>
                  <a:pt x="7687" y="53552"/>
                  <a:pt x="6823" y="55007"/>
                </a:cubicBezTo>
                <a:cubicBezTo>
                  <a:pt x="6368" y="55826"/>
                  <a:pt x="6004" y="56553"/>
                  <a:pt x="5959" y="56599"/>
                </a:cubicBezTo>
                <a:cubicBezTo>
                  <a:pt x="5953" y="56605"/>
                  <a:pt x="5947" y="56608"/>
                  <a:pt x="5941" y="56608"/>
                </a:cubicBezTo>
                <a:cubicBezTo>
                  <a:pt x="5902" y="56608"/>
                  <a:pt x="5868" y="56478"/>
                  <a:pt x="5868" y="56280"/>
                </a:cubicBezTo>
                <a:cubicBezTo>
                  <a:pt x="5777" y="55871"/>
                  <a:pt x="5822" y="55826"/>
                  <a:pt x="6186" y="55052"/>
                </a:cubicBezTo>
                <a:cubicBezTo>
                  <a:pt x="6868" y="53688"/>
                  <a:pt x="7551" y="52506"/>
                  <a:pt x="7642" y="52506"/>
                </a:cubicBezTo>
                <a:close/>
                <a:moveTo>
                  <a:pt x="7685" y="53960"/>
                </a:moveTo>
                <a:cubicBezTo>
                  <a:pt x="7686" y="53960"/>
                  <a:pt x="7687" y="53960"/>
                  <a:pt x="7687" y="53961"/>
                </a:cubicBezTo>
                <a:cubicBezTo>
                  <a:pt x="7687" y="53961"/>
                  <a:pt x="7733" y="54416"/>
                  <a:pt x="7733" y="54962"/>
                </a:cubicBezTo>
                <a:cubicBezTo>
                  <a:pt x="7778" y="55962"/>
                  <a:pt x="7642" y="56599"/>
                  <a:pt x="7369" y="56781"/>
                </a:cubicBezTo>
                <a:cubicBezTo>
                  <a:pt x="7278" y="56826"/>
                  <a:pt x="7005" y="57281"/>
                  <a:pt x="6732" y="57736"/>
                </a:cubicBezTo>
                <a:cubicBezTo>
                  <a:pt x="6459" y="58236"/>
                  <a:pt x="6232" y="58645"/>
                  <a:pt x="6186" y="58645"/>
                </a:cubicBezTo>
                <a:cubicBezTo>
                  <a:pt x="6186" y="58651"/>
                  <a:pt x="6185" y="58654"/>
                  <a:pt x="6184" y="58654"/>
                </a:cubicBezTo>
                <a:cubicBezTo>
                  <a:pt x="6175" y="58654"/>
                  <a:pt x="6141" y="58536"/>
                  <a:pt x="6141" y="58418"/>
                </a:cubicBezTo>
                <a:cubicBezTo>
                  <a:pt x="6095" y="58191"/>
                  <a:pt x="6232" y="57918"/>
                  <a:pt x="6686" y="56963"/>
                </a:cubicBezTo>
                <a:cubicBezTo>
                  <a:pt x="7291" y="55753"/>
                  <a:pt x="7396" y="55544"/>
                  <a:pt x="7316" y="55544"/>
                </a:cubicBezTo>
                <a:cubicBezTo>
                  <a:pt x="7306" y="55544"/>
                  <a:pt x="7293" y="55548"/>
                  <a:pt x="7278" y="55553"/>
                </a:cubicBezTo>
                <a:cubicBezTo>
                  <a:pt x="7187" y="55598"/>
                  <a:pt x="6914" y="56099"/>
                  <a:pt x="6641" y="56644"/>
                </a:cubicBezTo>
                <a:cubicBezTo>
                  <a:pt x="6323" y="57190"/>
                  <a:pt x="6095" y="57690"/>
                  <a:pt x="6050" y="57690"/>
                </a:cubicBezTo>
                <a:cubicBezTo>
                  <a:pt x="6050" y="57690"/>
                  <a:pt x="6004" y="57554"/>
                  <a:pt x="6004" y="57372"/>
                </a:cubicBezTo>
                <a:cubicBezTo>
                  <a:pt x="5959" y="57190"/>
                  <a:pt x="6050" y="56872"/>
                  <a:pt x="6232" y="56553"/>
                </a:cubicBezTo>
                <a:cubicBezTo>
                  <a:pt x="6502" y="56013"/>
                  <a:pt x="7617" y="53960"/>
                  <a:pt x="7685" y="53960"/>
                </a:cubicBezTo>
                <a:close/>
                <a:moveTo>
                  <a:pt x="7187" y="57326"/>
                </a:moveTo>
                <a:cubicBezTo>
                  <a:pt x="7232" y="57326"/>
                  <a:pt x="7005" y="57918"/>
                  <a:pt x="6777" y="58600"/>
                </a:cubicBezTo>
                <a:cubicBezTo>
                  <a:pt x="6455" y="59439"/>
                  <a:pt x="6338" y="59728"/>
                  <a:pt x="6281" y="59728"/>
                </a:cubicBezTo>
                <a:cubicBezTo>
                  <a:pt x="6258" y="59728"/>
                  <a:pt x="6245" y="59680"/>
                  <a:pt x="6232" y="59600"/>
                </a:cubicBezTo>
                <a:cubicBezTo>
                  <a:pt x="6232" y="59464"/>
                  <a:pt x="6232" y="59191"/>
                  <a:pt x="6323" y="59055"/>
                </a:cubicBezTo>
                <a:cubicBezTo>
                  <a:pt x="6414" y="58736"/>
                  <a:pt x="7141" y="57326"/>
                  <a:pt x="7187" y="57326"/>
                </a:cubicBezTo>
                <a:close/>
                <a:moveTo>
                  <a:pt x="37340" y="59607"/>
                </a:moveTo>
                <a:cubicBezTo>
                  <a:pt x="37574" y="59607"/>
                  <a:pt x="38570" y="59998"/>
                  <a:pt x="38841" y="60192"/>
                </a:cubicBezTo>
                <a:cubicBezTo>
                  <a:pt x="38886" y="60222"/>
                  <a:pt x="38891" y="60237"/>
                  <a:pt x="38858" y="60237"/>
                </a:cubicBezTo>
                <a:cubicBezTo>
                  <a:pt x="38790" y="60237"/>
                  <a:pt x="38568" y="60177"/>
                  <a:pt x="38204" y="60055"/>
                </a:cubicBezTo>
                <a:cubicBezTo>
                  <a:pt x="37795" y="59873"/>
                  <a:pt x="37385" y="59691"/>
                  <a:pt x="37294" y="59646"/>
                </a:cubicBezTo>
                <a:cubicBezTo>
                  <a:pt x="37281" y="59619"/>
                  <a:pt x="37299" y="59607"/>
                  <a:pt x="37340" y="59607"/>
                </a:cubicBezTo>
                <a:close/>
                <a:moveTo>
                  <a:pt x="5459" y="54734"/>
                </a:moveTo>
                <a:lnTo>
                  <a:pt x="5504" y="55280"/>
                </a:lnTo>
                <a:cubicBezTo>
                  <a:pt x="5595" y="55826"/>
                  <a:pt x="5549" y="55917"/>
                  <a:pt x="5231" y="56644"/>
                </a:cubicBezTo>
                <a:cubicBezTo>
                  <a:pt x="4685" y="57827"/>
                  <a:pt x="4231" y="59100"/>
                  <a:pt x="4367" y="59146"/>
                </a:cubicBezTo>
                <a:cubicBezTo>
                  <a:pt x="4412" y="59146"/>
                  <a:pt x="4549" y="58827"/>
                  <a:pt x="4731" y="58327"/>
                </a:cubicBezTo>
                <a:cubicBezTo>
                  <a:pt x="4913" y="57872"/>
                  <a:pt x="5186" y="57236"/>
                  <a:pt x="5322" y="56917"/>
                </a:cubicBezTo>
                <a:lnTo>
                  <a:pt x="5640" y="56280"/>
                </a:lnTo>
                <a:lnTo>
                  <a:pt x="5686" y="56644"/>
                </a:lnTo>
                <a:cubicBezTo>
                  <a:pt x="5731" y="57008"/>
                  <a:pt x="5686" y="57099"/>
                  <a:pt x="4958" y="58736"/>
                </a:cubicBezTo>
                <a:cubicBezTo>
                  <a:pt x="4503" y="59646"/>
                  <a:pt x="4140" y="60419"/>
                  <a:pt x="4140" y="60465"/>
                </a:cubicBezTo>
                <a:cubicBezTo>
                  <a:pt x="4140" y="60465"/>
                  <a:pt x="4049" y="59919"/>
                  <a:pt x="4003" y="59237"/>
                </a:cubicBezTo>
                <a:lnTo>
                  <a:pt x="3912" y="58054"/>
                </a:lnTo>
                <a:lnTo>
                  <a:pt x="4503" y="56690"/>
                </a:lnTo>
                <a:cubicBezTo>
                  <a:pt x="4867" y="55917"/>
                  <a:pt x="5186" y="55189"/>
                  <a:pt x="5277" y="55007"/>
                </a:cubicBezTo>
                <a:lnTo>
                  <a:pt x="5459" y="54734"/>
                </a:lnTo>
                <a:close/>
                <a:moveTo>
                  <a:pt x="17195" y="45575"/>
                </a:moveTo>
                <a:cubicBezTo>
                  <a:pt x="17229" y="45575"/>
                  <a:pt x="17238" y="45614"/>
                  <a:pt x="17238" y="45684"/>
                </a:cubicBezTo>
                <a:cubicBezTo>
                  <a:pt x="17238" y="45866"/>
                  <a:pt x="17010" y="46138"/>
                  <a:pt x="16055" y="47048"/>
                </a:cubicBezTo>
                <a:cubicBezTo>
                  <a:pt x="15473" y="47588"/>
                  <a:pt x="15006" y="48015"/>
                  <a:pt x="14999" y="48015"/>
                </a:cubicBezTo>
                <a:cubicBezTo>
                  <a:pt x="14998" y="48015"/>
                  <a:pt x="15001" y="48011"/>
                  <a:pt x="15009" y="48003"/>
                </a:cubicBezTo>
                <a:cubicBezTo>
                  <a:pt x="15094" y="47855"/>
                  <a:pt x="15090" y="47786"/>
                  <a:pt x="15030" y="47786"/>
                </a:cubicBezTo>
                <a:cubicBezTo>
                  <a:pt x="14960" y="47786"/>
                  <a:pt x="14816" y="47878"/>
                  <a:pt x="14645" y="48049"/>
                </a:cubicBezTo>
                <a:cubicBezTo>
                  <a:pt x="14327" y="48412"/>
                  <a:pt x="13145" y="50368"/>
                  <a:pt x="13190" y="50459"/>
                </a:cubicBezTo>
                <a:cubicBezTo>
                  <a:pt x="13205" y="50482"/>
                  <a:pt x="13223" y="50493"/>
                  <a:pt x="13243" y="50493"/>
                </a:cubicBezTo>
                <a:cubicBezTo>
                  <a:pt x="13347" y="50493"/>
                  <a:pt x="13531" y="50202"/>
                  <a:pt x="13872" y="49595"/>
                </a:cubicBezTo>
                <a:cubicBezTo>
                  <a:pt x="14450" y="48593"/>
                  <a:pt x="14669" y="48244"/>
                  <a:pt x="14806" y="48244"/>
                </a:cubicBezTo>
                <a:cubicBezTo>
                  <a:pt x="14830" y="48244"/>
                  <a:pt x="14852" y="48255"/>
                  <a:pt x="14873" y="48276"/>
                </a:cubicBezTo>
                <a:cubicBezTo>
                  <a:pt x="14887" y="48290"/>
                  <a:pt x="14906" y="48298"/>
                  <a:pt x="14930" y="48298"/>
                </a:cubicBezTo>
                <a:cubicBezTo>
                  <a:pt x="15058" y="48298"/>
                  <a:pt x="15330" y="48084"/>
                  <a:pt x="15828" y="47548"/>
                </a:cubicBezTo>
                <a:cubicBezTo>
                  <a:pt x="16257" y="47119"/>
                  <a:pt x="16605" y="46771"/>
                  <a:pt x="16643" y="46771"/>
                </a:cubicBezTo>
                <a:cubicBezTo>
                  <a:pt x="16645" y="46771"/>
                  <a:pt x="16647" y="46773"/>
                  <a:pt x="16647" y="46775"/>
                </a:cubicBezTo>
                <a:cubicBezTo>
                  <a:pt x="16692" y="46866"/>
                  <a:pt x="15646" y="48731"/>
                  <a:pt x="15555" y="48822"/>
                </a:cubicBezTo>
                <a:cubicBezTo>
                  <a:pt x="15464" y="48913"/>
                  <a:pt x="14645" y="49913"/>
                  <a:pt x="14236" y="50505"/>
                </a:cubicBezTo>
                <a:cubicBezTo>
                  <a:pt x="13827" y="51050"/>
                  <a:pt x="13463" y="51960"/>
                  <a:pt x="13599" y="52051"/>
                </a:cubicBezTo>
                <a:cubicBezTo>
                  <a:pt x="13736" y="52187"/>
                  <a:pt x="13190" y="53233"/>
                  <a:pt x="12053" y="54916"/>
                </a:cubicBezTo>
                <a:cubicBezTo>
                  <a:pt x="11553" y="55598"/>
                  <a:pt x="11144" y="56235"/>
                  <a:pt x="11144" y="56326"/>
                </a:cubicBezTo>
                <a:cubicBezTo>
                  <a:pt x="11098" y="56462"/>
                  <a:pt x="11189" y="56599"/>
                  <a:pt x="11234" y="56690"/>
                </a:cubicBezTo>
                <a:cubicBezTo>
                  <a:pt x="11416" y="56872"/>
                  <a:pt x="11416" y="56872"/>
                  <a:pt x="10825" y="57827"/>
                </a:cubicBezTo>
                <a:cubicBezTo>
                  <a:pt x="10622" y="58132"/>
                  <a:pt x="10491" y="58282"/>
                  <a:pt x="10433" y="58282"/>
                </a:cubicBezTo>
                <a:cubicBezTo>
                  <a:pt x="10362" y="58282"/>
                  <a:pt x="10401" y="58052"/>
                  <a:pt x="10552" y="57599"/>
                </a:cubicBezTo>
                <a:cubicBezTo>
                  <a:pt x="10689" y="57236"/>
                  <a:pt x="10734" y="57099"/>
                  <a:pt x="10643" y="57099"/>
                </a:cubicBezTo>
                <a:cubicBezTo>
                  <a:pt x="10552" y="57145"/>
                  <a:pt x="10416" y="57417"/>
                  <a:pt x="10188" y="58100"/>
                </a:cubicBezTo>
                <a:cubicBezTo>
                  <a:pt x="9916" y="59009"/>
                  <a:pt x="9870" y="59100"/>
                  <a:pt x="9415" y="59646"/>
                </a:cubicBezTo>
                <a:cubicBezTo>
                  <a:pt x="9127" y="59987"/>
                  <a:pt x="9005" y="60131"/>
                  <a:pt x="8970" y="60131"/>
                </a:cubicBezTo>
                <a:cubicBezTo>
                  <a:pt x="8945" y="60131"/>
                  <a:pt x="8967" y="60054"/>
                  <a:pt x="9006" y="59919"/>
                </a:cubicBezTo>
                <a:cubicBezTo>
                  <a:pt x="9051" y="59737"/>
                  <a:pt x="9142" y="59191"/>
                  <a:pt x="9279" y="58782"/>
                </a:cubicBezTo>
                <a:cubicBezTo>
                  <a:pt x="9415" y="58327"/>
                  <a:pt x="9461" y="57963"/>
                  <a:pt x="9415" y="57918"/>
                </a:cubicBezTo>
                <a:cubicBezTo>
                  <a:pt x="9414" y="57917"/>
                  <a:pt x="9413" y="57917"/>
                  <a:pt x="9412" y="57917"/>
                </a:cubicBezTo>
                <a:cubicBezTo>
                  <a:pt x="9311" y="57917"/>
                  <a:pt x="8778" y="59697"/>
                  <a:pt x="8733" y="60146"/>
                </a:cubicBezTo>
                <a:cubicBezTo>
                  <a:pt x="8733" y="60328"/>
                  <a:pt x="8642" y="60510"/>
                  <a:pt x="8506" y="60692"/>
                </a:cubicBezTo>
                <a:cubicBezTo>
                  <a:pt x="8406" y="60759"/>
                  <a:pt x="8330" y="60801"/>
                  <a:pt x="8315" y="60801"/>
                </a:cubicBezTo>
                <a:cubicBezTo>
                  <a:pt x="8309" y="60801"/>
                  <a:pt x="8312" y="60795"/>
                  <a:pt x="8324" y="60783"/>
                </a:cubicBezTo>
                <a:cubicBezTo>
                  <a:pt x="8324" y="60692"/>
                  <a:pt x="8460" y="60192"/>
                  <a:pt x="8551" y="59646"/>
                </a:cubicBezTo>
                <a:cubicBezTo>
                  <a:pt x="8779" y="58736"/>
                  <a:pt x="8824" y="58645"/>
                  <a:pt x="9324" y="57872"/>
                </a:cubicBezTo>
                <a:cubicBezTo>
                  <a:pt x="9916" y="56963"/>
                  <a:pt x="9961" y="56917"/>
                  <a:pt x="9825" y="56872"/>
                </a:cubicBezTo>
                <a:cubicBezTo>
                  <a:pt x="9821" y="56868"/>
                  <a:pt x="9817" y="56867"/>
                  <a:pt x="9812" y="56867"/>
                </a:cubicBezTo>
                <a:cubicBezTo>
                  <a:pt x="9746" y="56867"/>
                  <a:pt x="9535" y="57126"/>
                  <a:pt x="9324" y="57463"/>
                </a:cubicBezTo>
                <a:cubicBezTo>
                  <a:pt x="9148" y="57745"/>
                  <a:pt x="8999" y="57918"/>
                  <a:pt x="8962" y="57918"/>
                </a:cubicBezTo>
                <a:cubicBezTo>
                  <a:pt x="8952" y="57918"/>
                  <a:pt x="8950" y="57903"/>
                  <a:pt x="8960" y="57872"/>
                </a:cubicBezTo>
                <a:cubicBezTo>
                  <a:pt x="9006" y="57781"/>
                  <a:pt x="8960" y="57645"/>
                  <a:pt x="8915" y="57645"/>
                </a:cubicBezTo>
                <a:cubicBezTo>
                  <a:pt x="8870" y="57645"/>
                  <a:pt x="8779" y="57781"/>
                  <a:pt x="8688" y="58145"/>
                </a:cubicBezTo>
                <a:cubicBezTo>
                  <a:pt x="8642" y="58463"/>
                  <a:pt x="8506" y="58782"/>
                  <a:pt x="8415" y="58873"/>
                </a:cubicBezTo>
                <a:cubicBezTo>
                  <a:pt x="8374" y="58927"/>
                  <a:pt x="8346" y="58957"/>
                  <a:pt x="8329" y="58957"/>
                </a:cubicBezTo>
                <a:cubicBezTo>
                  <a:pt x="8290" y="58957"/>
                  <a:pt x="8319" y="58788"/>
                  <a:pt x="8415" y="58373"/>
                </a:cubicBezTo>
                <a:cubicBezTo>
                  <a:pt x="8506" y="57963"/>
                  <a:pt x="8597" y="57599"/>
                  <a:pt x="8551" y="57554"/>
                </a:cubicBezTo>
                <a:cubicBezTo>
                  <a:pt x="8542" y="57545"/>
                  <a:pt x="8533" y="57540"/>
                  <a:pt x="8523" y="57540"/>
                </a:cubicBezTo>
                <a:cubicBezTo>
                  <a:pt x="8433" y="57540"/>
                  <a:pt x="8306" y="57921"/>
                  <a:pt x="8142" y="58782"/>
                </a:cubicBezTo>
                <a:cubicBezTo>
                  <a:pt x="8051" y="59237"/>
                  <a:pt x="7869" y="59737"/>
                  <a:pt x="7733" y="59964"/>
                </a:cubicBezTo>
                <a:lnTo>
                  <a:pt x="7551" y="60328"/>
                </a:lnTo>
                <a:lnTo>
                  <a:pt x="7596" y="59964"/>
                </a:lnTo>
                <a:cubicBezTo>
                  <a:pt x="7642" y="59737"/>
                  <a:pt x="7778" y="59146"/>
                  <a:pt x="7914" y="58645"/>
                </a:cubicBezTo>
                <a:cubicBezTo>
                  <a:pt x="8187" y="57645"/>
                  <a:pt x="8642" y="56826"/>
                  <a:pt x="9734" y="55325"/>
                </a:cubicBezTo>
                <a:cubicBezTo>
                  <a:pt x="10032" y="54942"/>
                  <a:pt x="10210" y="54748"/>
                  <a:pt x="10278" y="54748"/>
                </a:cubicBezTo>
                <a:cubicBezTo>
                  <a:pt x="10356" y="54748"/>
                  <a:pt x="10291" y="54999"/>
                  <a:pt x="10097" y="55507"/>
                </a:cubicBezTo>
                <a:cubicBezTo>
                  <a:pt x="9978" y="55826"/>
                  <a:pt x="9963" y="55971"/>
                  <a:pt x="10023" y="55971"/>
                </a:cubicBezTo>
                <a:cubicBezTo>
                  <a:pt x="10031" y="55971"/>
                  <a:pt x="10041" y="55968"/>
                  <a:pt x="10052" y="55962"/>
                </a:cubicBezTo>
                <a:cubicBezTo>
                  <a:pt x="10143" y="55962"/>
                  <a:pt x="10279" y="55644"/>
                  <a:pt x="10461" y="55007"/>
                </a:cubicBezTo>
                <a:cubicBezTo>
                  <a:pt x="10643" y="54325"/>
                  <a:pt x="10780" y="54006"/>
                  <a:pt x="10962" y="53779"/>
                </a:cubicBezTo>
                <a:lnTo>
                  <a:pt x="11234" y="53461"/>
                </a:lnTo>
                <a:lnTo>
                  <a:pt x="10962" y="54279"/>
                </a:lnTo>
                <a:cubicBezTo>
                  <a:pt x="10780" y="54780"/>
                  <a:pt x="10689" y="55143"/>
                  <a:pt x="10734" y="55143"/>
                </a:cubicBezTo>
                <a:cubicBezTo>
                  <a:pt x="10736" y="55146"/>
                  <a:pt x="10739" y="55147"/>
                  <a:pt x="10742" y="55147"/>
                </a:cubicBezTo>
                <a:cubicBezTo>
                  <a:pt x="10801" y="55147"/>
                  <a:pt x="11018" y="54703"/>
                  <a:pt x="11234" y="54052"/>
                </a:cubicBezTo>
                <a:cubicBezTo>
                  <a:pt x="11507" y="53324"/>
                  <a:pt x="11735" y="52824"/>
                  <a:pt x="11917" y="52642"/>
                </a:cubicBezTo>
                <a:cubicBezTo>
                  <a:pt x="11970" y="52575"/>
                  <a:pt x="12008" y="52532"/>
                  <a:pt x="12025" y="52532"/>
                </a:cubicBezTo>
                <a:cubicBezTo>
                  <a:pt x="12067" y="52532"/>
                  <a:pt x="11992" y="52781"/>
                  <a:pt x="11735" y="53552"/>
                </a:cubicBezTo>
                <a:cubicBezTo>
                  <a:pt x="11365" y="54527"/>
                  <a:pt x="11243" y="54831"/>
                  <a:pt x="11297" y="54831"/>
                </a:cubicBezTo>
                <a:cubicBezTo>
                  <a:pt x="11316" y="54831"/>
                  <a:pt x="11357" y="54793"/>
                  <a:pt x="11416" y="54734"/>
                </a:cubicBezTo>
                <a:cubicBezTo>
                  <a:pt x="11598" y="54552"/>
                  <a:pt x="12417" y="52278"/>
                  <a:pt x="12371" y="52096"/>
                </a:cubicBezTo>
                <a:cubicBezTo>
                  <a:pt x="12346" y="52021"/>
                  <a:pt x="12321" y="51987"/>
                  <a:pt x="12289" y="51987"/>
                </a:cubicBezTo>
                <a:cubicBezTo>
                  <a:pt x="12262" y="51987"/>
                  <a:pt x="12230" y="52010"/>
                  <a:pt x="12190" y="52051"/>
                </a:cubicBezTo>
                <a:cubicBezTo>
                  <a:pt x="11962" y="52187"/>
                  <a:pt x="10052" y="54552"/>
                  <a:pt x="9415" y="55507"/>
                </a:cubicBezTo>
                <a:cubicBezTo>
                  <a:pt x="9097" y="55962"/>
                  <a:pt x="8779" y="56326"/>
                  <a:pt x="8779" y="56371"/>
                </a:cubicBezTo>
                <a:cubicBezTo>
                  <a:pt x="8733" y="56371"/>
                  <a:pt x="8824" y="56099"/>
                  <a:pt x="8960" y="55780"/>
                </a:cubicBezTo>
                <a:cubicBezTo>
                  <a:pt x="9097" y="55462"/>
                  <a:pt x="9415" y="54689"/>
                  <a:pt x="9643" y="54052"/>
                </a:cubicBezTo>
                <a:cubicBezTo>
                  <a:pt x="10279" y="52460"/>
                  <a:pt x="10871" y="51732"/>
                  <a:pt x="13781" y="48640"/>
                </a:cubicBezTo>
                <a:cubicBezTo>
                  <a:pt x="14509" y="47912"/>
                  <a:pt x="15191" y="47275"/>
                  <a:pt x="15237" y="47230"/>
                </a:cubicBezTo>
                <a:cubicBezTo>
                  <a:pt x="15328" y="47230"/>
                  <a:pt x="15782" y="46821"/>
                  <a:pt x="16328" y="46320"/>
                </a:cubicBezTo>
                <a:cubicBezTo>
                  <a:pt x="16898" y="45782"/>
                  <a:pt x="17115" y="45575"/>
                  <a:pt x="17195" y="45575"/>
                </a:cubicBezTo>
                <a:close/>
                <a:moveTo>
                  <a:pt x="7176" y="60683"/>
                </a:moveTo>
                <a:cubicBezTo>
                  <a:pt x="7183" y="60683"/>
                  <a:pt x="7187" y="60700"/>
                  <a:pt x="7187" y="60737"/>
                </a:cubicBezTo>
                <a:cubicBezTo>
                  <a:pt x="7187" y="60874"/>
                  <a:pt x="7096" y="61056"/>
                  <a:pt x="7005" y="61192"/>
                </a:cubicBezTo>
                <a:cubicBezTo>
                  <a:pt x="6991" y="61235"/>
                  <a:pt x="6981" y="61255"/>
                  <a:pt x="6977" y="61255"/>
                </a:cubicBezTo>
                <a:cubicBezTo>
                  <a:pt x="6968" y="61255"/>
                  <a:pt x="6988" y="61153"/>
                  <a:pt x="7050" y="60965"/>
                </a:cubicBezTo>
                <a:cubicBezTo>
                  <a:pt x="7116" y="60800"/>
                  <a:pt x="7158" y="60683"/>
                  <a:pt x="7176" y="60683"/>
                </a:cubicBezTo>
                <a:close/>
                <a:moveTo>
                  <a:pt x="8361" y="59370"/>
                </a:moveTo>
                <a:cubicBezTo>
                  <a:pt x="8364" y="59370"/>
                  <a:pt x="8367" y="59371"/>
                  <a:pt x="8369" y="59373"/>
                </a:cubicBezTo>
                <a:cubicBezTo>
                  <a:pt x="8369" y="59419"/>
                  <a:pt x="8324" y="59828"/>
                  <a:pt x="8233" y="60283"/>
                </a:cubicBezTo>
                <a:cubicBezTo>
                  <a:pt x="8093" y="60910"/>
                  <a:pt x="7927" y="61377"/>
                  <a:pt x="7857" y="61377"/>
                </a:cubicBezTo>
                <a:cubicBezTo>
                  <a:pt x="7836" y="61377"/>
                  <a:pt x="7823" y="61333"/>
                  <a:pt x="7823" y="61238"/>
                </a:cubicBezTo>
                <a:cubicBezTo>
                  <a:pt x="7823" y="60972"/>
                  <a:pt x="8255" y="59370"/>
                  <a:pt x="8361" y="59370"/>
                </a:cubicBezTo>
                <a:close/>
                <a:moveTo>
                  <a:pt x="5756" y="57567"/>
                </a:moveTo>
                <a:cubicBezTo>
                  <a:pt x="5783" y="57567"/>
                  <a:pt x="5803" y="57612"/>
                  <a:pt x="5822" y="57690"/>
                </a:cubicBezTo>
                <a:cubicBezTo>
                  <a:pt x="5868" y="57827"/>
                  <a:pt x="5822" y="58054"/>
                  <a:pt x="5777" y="58282"/>
                </a:cubicBezTo>
                <a:cubicBezTo>
                  <a:pt x="5640" y="58600"/>
                  <a:pt x="4412" y="61238"/>
                  <a:pt x="4276" y="61556"/>
                </a:cubicBezTo>
                <a:cubicBezTo>
                  <a:pt x="4268" y="61564"/>
                  <a:pt x="4261" y="61567"/>
                  <a:pt x="4253" y="61567"/>
                </a:cubicBezTo>
                <a:cubicBezTo>
                  <a:pt x="4215" y="61567"/>
                  <a:pt x="4178" y="61473"/>
                  <a:pt x="4140" y="61283"/>
                </a:cubicBezTo>
                <a:cubicBezTo>
                  <a:pt x="4140" y="61056"/>
                  <a:pt x="4185" y="60828"/>
                  <a:pt x="4231" y="60783"/>
                </a:cubicBezTo>
                <a:cubicBezTo>
                  <a:pt x="4231" y="60737"/>
                  <a:pt x="4549" y="60101"/>
                  <a:pt x="4867" y="59419"/>
                </a:cubicBezTo>
                <a:cubicBezTo>
                  <a:pt x="5140" y="58691"/>
                  <a:pt x="5504" y="58009"/>
                  <a:pt x="5595" y="57827"/>
                </a:cubicBezTo>
                <a:cubicBezTo>
                  <a:pt x="5673" y="57645"/>
                  <a:pt x="5721" y="57567"/>
                  <a:pt x="5756" y="57567"/>
                </a:cubicBezTo>
                <a:close/>
                <a:moveTo>
                  <a:pt x="17536" y="52029"/>
                </a:moveTo>
                <a:cubicBezTo>
                  <a:pt x="17555" y="52029"/>
                  <a:pt x="17477" y="52210"/>
                  <a:pt x="17283" y="52597"/>
                </a:cubicBezTo>
                <a:cubicBezTo>
                  <a:pt x="16601" y="54006"/>
                  <a:pt x="13145" y="59328"/>
                  <a:pt x="11780" y="61010"/>
                </a:cubicBezTo>
                <a:cubicBezTo>
                  <a:pt x="11470" y="61389"/>
                  <a:pt x="11310" y="61572"/>
                  <a:pt x="11290" y="61572"/>
                </a:cubicBezTo>
                <a:cubicBezTo>
                  <a:pt x="11258" y="61572"/>
                  <a:pt x="11602" y="61079"/>
                  <a:pt x="12281" y="60146"/>
                </a:cubicBezTo>
                <a:cubicBezTo>
                  <a:pt x="13554" y="58463"/>
                  <a:pt x="16328" y="54188"/>
                  <a:pt x="16965" y="52960"/>
                </a:cubicBezTo>
                <a:cubicBezTo>
                  <a:pt x="17305" y="52359"/>
                  <a:pt x="17509" y="52029"/>
                  <a:pt x="17536" y="52029"/>
                </a:cubicBezTo>
                <a:close/>
                <a:moveTo>
                  <a:pt x="7669" y="60551"/>
                </a:moveTo>
                <a:cubicBezTo>
                  <a:pt x="7675" y="60551"/>
                  <a:pt x="7681" y="60553"/>
                  <a:pt x="7687" y="60556"/>
                </a:cubicBezTo>
                <a:cubicBezTo>
                  <a:pt x="7733" y="60556"/>
                  <a:pt x="7733" y="60692"/>
                  <a:pt x="7687" y="60828"/>
                </a:cubicBezTo>
                <a:cubicBezTo>
                  <a:pt x="7642" y="60965"/>
                  <a:pt x="7596" y="61192"/>
                  <a:pt x="7596" y="61374"/>
                </a:cubicBezTo>
                <a:cubicBezTo>
                  <a:pt x="7551" y="61647"/>
                  <a:pt x="7460" y="61784"/>
                  <a:pt x="7096" y="62193"/>
                </a:cubicBezTo>
                <a:cubicBezTo>
                  <a:pt x="6769" y="62490"/>
                  <a:pt x="6559" y="62651"/>
                  <a:pt x="6490" y="62651"/>
                </a:cubicBezTo>
                <a:cubicBezTo>
                  <a:pt x="6454" y="62651"/>
                  <a:pt x="6457" y="62606"/>
                  <a:pt x="6505" y="62511"/>
                </a:cubicBezTo>
                <a:cubicBezTo>
                  <a:pt x="6545" y="62311"/>
                  <a:pt x="6831" y="62040"/>
                  <a:pt x="6930" y="62040"/>
                </a:cubicBezTo>
                <a:cubicBezTo>
                  <a:pt x="6944" y="62040"/>
                  <a:pt x="6954" y="62045"/>
                  <a:pt x="6959" y="62056"/>
                </a:cubicBezTo>
                <a:cubicBezTo>
                  <a:pt x="6966" y="62070"/>
                  <a:pt x="6974" y="62077"/>
                  <a:pt x="6983" y="62077"/>
                </a:cubicBezTo>
                <a:cubicBezTo>
                  <a:pt x="7033" y="62077"/>
                  <a:pt x="7110" y="61878"/>
                  <a:pt x="7187" y="61647"/>
                </a:cubicBezTo>
                <a:cubicBezTo>
                  <a:pt x="7400" y="60879"/>
                  <a:pt x="7573" y="60551"/>
                  <a:pt x="7669" y="60551"/>
                </a:cubicBezTo>
                <a:close/>
                <a:moveTo>
                  <a:pt x="5473" y="62358"/>
                </a:moveTo>
                <a:cubicBezTo>
                  <a:pt x="5478" y="62358"/>
                  <a:pt x="5473" y="62393"/>
                  <a:pt x="5459" y="62466"/>
                </a:cubicBezTo>
                <a:cubicBezTo>
                  <a:pt x="5413" y="62648"/>
                  <a:pt x="5277" y="63011"/>
                  <a:pt x="5186" y="63193"/>
                </a:cubicBezTo>
                <a:cubicBezTo>
                  <a:pt x="5159" y="63261"/>
                  <a:pt x="5144" y="63292"/>
                  <a:pt x="5139" y="63292"/>
                </a:cubicBezTo>
                <a:cubicBezTo>
                  <a:pt x="5130" y="63292"/>
                  <a:pt x="5181" y="63117"/>
                  <a:pt x="5277" y="62830"/>
                </a:cubicBezTo>
                <a:cubicBezTo>
                  <a:pt x="5401" y="62520"/>
                  <a:pt x="5461" y="62358"/>
                  <a:pt x="5473" y="62358"/>
                </a:cubicBezTo>
                <a:close/>
                <a:moveTo>
                  <a:pt x="18204" y="29368"/>
                </a:moveTo>
                <a:cubicBezTo>
                  <a:pt x="18227" y="29368"/>
                  <a:pt x="18216" y="29425"/>
                  <a:pt x="18193" y="29538"/>
                </a:cubicBezTo>
                <a:cubicBezTo>
                  <a:pt x="18193" y="29675"/>
                  <a:pt x="17738" y="30175"/>
                  <a:pt x="17192" y="30721"/>
                </a:cubicBezTo>
                <a:cubicBezTo>
                  <a:pt x="16647" y="31221"/>
                  <a:pt x="16237" y="31721"/>
                  <a:pt x="16283" y="31767"/>
                </a:cubicBezTo>
                <a:cubicBezTo>
                  <a:pt x="16283" y="31790"/>
                  <a:pt x="16294" y="31801"/>
                  <a:pt x="16311" y="31801"/>
                </a:cubicBezTo>
                <a:cubicBezTo>
                  <a:pt x="16328" y="31801"/>
                  <a:pt x="16351" y="31790"/>
                  <a:pt x="16374" y="31767"/>
                </a:cubicBezTo>
                <a:cubicBezTo>
                  <a:pt x="16419" y="31767"/>
                  <a:pt x="16828" y="31358"/>
                  <a:pt x="17283" y="30903"/>
                </a:cubicBezTo>
                <a:cubicBezTo>
                  <a:pt x="17756" y="30400"/>
                  <a:pt x="17960" y="30205"/>
                  <a:pt x="18045" y="30205"/>
                </a:cubicBezTo>
                <a:cubicBezTo>
                  <a:pt x="18091" y="30205"/>
                  <a:pt x="18102" y="30262"/>
                  <a:pt x="18102" y="30357"/>
                </a:cubicBezTo>
                <a:cubicBezTo>
                  <a:pt x="18056" y="30539"/>
                  <a:pt x="17875" y="30812"/>
                  <a:pt x="16965" y="31630"/>
                </a:cubicBezTo>
                <a:cubicBezTo>
                  <a:pt x="16374" y="32222"/>
                  <a:pt x="15873" y="32676"/>
                  <a:pt x="15873" y="32722"/>
                </a:cubicBezTo>
                <a:cubicBezTo>
                  <a:pt x="15873" y="32722"/>
                  <a:pt x="15873" y="32767"/>
                  <a:pt x="15964" y="32813"/>
                </a:cubicBezTo>
                <a:cubicBezTo>
                  <a:pt x="16010" y="32813"/>
                  <a:pt x="16465" y="32404"/>
                  <a:pt x="17010" y="31949"/>
                </a:cubicBezTo>
                <a:cubicBezTo>
                  <a:pt x="17595" y="31394"/>
                  <a:pt x="17822" y="31176"/>
                  <a:pt x="17874" y="31176"/>
                </a:cubicBezTo>
                <a:cubicBezTo>
                  <a:pt x="17903" y="31176"/>
                  <a:pt x="17878" y="31244"/>
                  <a:pt x="17829" y="31358"/>
                </a:cubicBezTo>
                <a:cubicBezTo>
                  <a:pt x="17784" y="31630"/>
                  <a:pt x="17556" y="31858"/>
                  <a:pt x="16965" y="32449"/>
                </a:cubicBezTo>
                <a:cubicBezTo>
                  <a:pt x="16192" y="33177"/>
                  <a:pt x="16101" y="33359"/>
                  <a:pt x="16237" y="33404"/>
                </a:cubicBezTo>
                <a:cubicBezTo>
                  <a:pt x="16283" y="33404"/>
                  <a:pt x="16601" y="33086"/>
                  <a:pt x="17010" y="32676"/>
                </a:cubicBezTo>
                <a:cubicBezTo>
                  <a:pt x="17412" y="32275"/>
                  <a:pt x="17596" y="32109"/>
                  <a:pt x="17655" y="32109"/>
                </a:cubicBezTo>
                <a:cubicBezTo>
                  <a:pt x="17690" y="32109"/>
                  <a:pt x="17681" y="32166"/>
                  <a:pt x="17647" y="32267"/>
                </a:cubicBezTo>
                <a:cubicBezTo>
                  <a:pt x="17556" y="32495"/>
                  <a:pt x="17283" y="32813"/>
                  <a:pt x="16783" y="33268"/>
                </a:cubicBezTo>
                <a:cubicBezTo>
                  <a:pt x="16010" y="33950"/>
                  <a:pt x="15964" y="33995"/>
                  <a:pt x="16101" y="34041"/>
                </a:cubicBezTo>
                <a:cubicBezTo>
                  <a:pt x="16104" y="34044"/>
                  <a:pt x="16109" y="34046"/>
                  <a:pt x="16115" y="34046"/>
                </a:cubicBezTo>
                <a:cubicBezTo>
                  <a:pt x="16194" y="34046"/>
                  <a:pt x="16491" y="33790"/>
                  <a:pt x="16828" y="33495"/>
                </a:cubicBezTo>
                <a:cubicBezTo>
                  <a:pt x="17185" y="33171"/>
                  <a:pt x="17380" y="33032"/>
                  <a:pt x="17436" y="33032"/>
                </a:cubicBezTo>
                <a:cubicBezTo>
                  <a:pt x="17537" y="33032"/>
                  <a:pt x="17184" y="33488"/>
                  <a:pt x="16510" y="34132"/>
                </a:cubicBezTo>
                <a:cubicBezTo>
                  <a:pt x="15976" y="34634"/>
                  <a:pt x="15768" y="34833"/>
                  <a:pt x="15690" y="34833"/>
                </a:cubicBezTo>
                <a:cubicBezTo>
                  <a:pt x="15655" y="34833"/>
                  <a:pt x="15646" y="34793"/>
                  <a:pt x="15646" y="34723"/>
                </a:cubicBezTo>
                <a:cubicBezTo>
                  <a:pt x="15646" y="34587"/>
                  <a:pt x="15691" y="34359"/>
                  <a:pt x="15737" y="34223"/>
                </a:cubicBezTo>
                <a:cubicBezTo>
                  <a:pt x="15782" y="34086"/>
                  <a:pt x="15782" y="33950"/>
                  <a:pt x="15737" y="33859"/>
                </a:cubicBezTo>
                <a:cubicBezTo>
                  <a:pt x="15730" y="33852"/>
                  <a:pt x="15723" y="33848"/>
                  <a:pt x="15716" y="33848"/>
                </a:cubicBezTo>
                <a:cubicBezTo>
                  <a:pt x="15676" y="33848"/>
                  <a:pt x="15626" y="33972"/>
                  <a:pt x="15510" y="34359"/>
                </a:cubicBezTo>
                <a:cubicBezTo>
                  <a:pt x="15464" y="34723"/>
                  <a:pt x="15373" y="35041"/>
                  <a:pt x="15328" y="35178"/>
                </a:cubicBezTo>
                <a:cubicBezTo>
                  <a:pt x="15328" y="35269"/>
                  <a:pt x="15328" y="35405"/>
                  <a:pt x="15328" y="35451"/>
                </a:cubicBezTo>
                <a:cubicBezTo>
                  <a:pt x="15419" y="35633"/>
                  <a:pt x="15146" y="36087"/>
                  <a:pt x="14782" y="36406"/>
                </a:cubicBezTo>
                <a:cubicBezTo>
                  <a:pt x="14600" y="36633"/>
                  <a:pt x="14418" y="36815"/>
                  <a:pt x="14373" y="36861"/>
                </a:cubicBezTo>
                <a:cubicBezTo>
                  <a:pt x="14337" y="36949"/>
                  <a:pt x="14350" y="36989"/>
                  <a:pt x="14398" y="36989"/>
                </a:cubicBezTo>
                <a:cubicBezTo>
                  <a:pt x="14473" y="36989"/>
                  <a:pt x="14633" y="36891"/>
                  <a:pt x="14827" y="36724"/>
                </a:cubicBezTo>
                <a:lnTo>
                  <a:pt x="15146" y="36406"/>
                </a:lnTo>
                <a:lnTo>
                  <a:pt x="15100" y="36679"/>
                </a:lnTo>
                <a:cubicBezTo>
                  <a:pt x="15100" y="36906"/>
                  <a:pt x="14918" y="37133"/>
                  <a:pt x="14282" y="37725"/>
                </a:cubicBezTo>
                <a:cubicBezTo>
                  <a:pt x="13877" y="38129"/>
                  <a:pt x="13651" y="38355"/>
                  <a:pt x="13579" y="38355"/>
                </a:cubicBezTo>
                <a:cubicBezTo>
                  <a:pt x="13562" y="38355"/>
                  <a:pt x="13554" y="38342"/>
                  <a:pt x="13554" y="38316"/>
                </a:cubicBezTo>
                <a:cubicBezTo>
                  <a:pt x="13582" y="38175"/>
                  <a:pt x="13580" y="38104"/>
                  <a:pt x="13546" y="38104"/>
                </a:cubicBezTo>
                <a:cubicBezTo>
                  <a:pt x="13469" y="38104"/>
                  <a:pt x="13235" y="38458"/>
                  <a:pt x="12826" y="39180"/>
                </a:cubicBezTo>
                <a:cubicBezTo>
                  <a:pt x="12468" y="39825"/>
                  <a:pt x="12279" y="40103"/>
                  <a:pt x="12215" y="40103"/>
                </a:cubicBezTo>
                <a:cubicBezTo>
                  <a:pt x="12198" y="40103"/>
                  <a:pt x="12190" y="40083"/>
                  <a:pt x="12190" y="40044"/>
                </a:cubicBezTo>
                <a:cubicBezTo>
                  <a:pt x="12235" y="39862"/>
                  <a:pt x="13327" y="37725"/>
                  <a:pt x="13736" y="37088"/>
                </a:cubicBezTo>
                <a:cubicBezTo>
                  <a:pt x="13827" y="36952"/>
                  <a:pt x="13827" y="36906"/>
                  <a:pt x="13736" y="36906"/>
                </a:cubicBezTo>
                <a:cubicBezTo>
                  <a:pt x="13645" y="36906"/>
                  <a:pt x="13372" y="37315"/>
                  <a:pt x="13008" y="37998"/>
                </a:cubicBezTo>
                <a:cubicBezTo>
                  <a:pt x="12720" y="38533"/>
                  <a:pt x="12468" y="38920"/>
                  <a:pt x="12424" y="38920"/>
                </a:cubicBezTo>
                <a:cubicBezTo>
                  <a:pt x="12419" y="38920"/>
                  <a:pt x="12417" y="38916"/>
                  <a:pt x="12417" y="38907"/>
                </a:cubicBezTo>
                <a:cubicBezTo>
                  <a:pt x="12417" y="38816"/>
                  <a:pt x="12735" y="38180"/>
                  <a:pt x="13099" y="37452"/>
                </a:cubicBezTo>
                <a:cubicBezTo>
                  <a:pt x="13508" y="36724"/>
                  <a:pt x="13781" y="36087"/>
                  <a:pt x="13781" y="36087"/>
                </a:cubicBezTo>
                <a:cubicBezTo>
                  <a:pt x="13774" y="36065"/>
                  <a:pt x="13762" y="36054"/>
                  <a:pt x="13745" y="36054"/>
                </a:cubicBezTo>
                <a:cubicBezTo>
                  <a:pt x="13658" y="36054"/>
                  <a:pt x="13449" y="36350"/>
                  <a:pt x="13145" y="36997"/>
                </a:cubicBezTo>
                <a:cubicBezTo>
                  <a:pt x="12872" y="37452"/>
                  <a:pt x="12644" y="37907"/>
                  <a:pt x="12599" y="37907"/>
                </a:cubicBezTo>
                <a:cubicBezTo>
                  <a:pt x="12597" y="37908"/>
                  <a:pt x="12595" y="37909"/>
                  <a:pt x="12594" y="37909"/>
                </a:cubicBezTo>
                <a:cubicBezTo>
                  <a:pt x="12557" y="37909"/>
                  <a:pt x="12602" y="37378"/>
                  <a:pt x="12690" y="36679"/>
                </a:cubicBezTo>
                <a:cubicBezTo>
                  <a:pt x="12735" y="35996"/>
                  <a:pt x="12781" y="35360"/>
                  <a:pt x="12781" y="35314"/>
                </a:cubicBezTo>
                <a:cubicBezTo>
                  <a:pt x="12764" y="35281"/>
                  <a:pt x="12748" y="35263"/>
                  <a:pt x="12731" y="35263"/>
                </a:cubicBezTo>
                <a:cubicBezTo>
                  <a:pt x="12656" y="35263"/>
                  <a:pt x="12574" y="35635"/>
                  <a:pt x="12462" y="36679"/>
                </a:cubicBezTo>
                <a:cubicBezTo>
                  <a:pt x="12281" y="38589"/>
                  <a:pt x="11962" y="40499"/>
                  <a:pt x="11780" y="40999"/>
                </a:cubicBezTo>
                <a:cubicBezTo>
                  <a:pt x="11689" y="41272"/>
                  <a:pt x="11644" y="41500"/>
                  <a:pt x="11689" y="41545"/>
                </a:cubicBezTo>
                <a:cubicBezTo>
                  <a:pt x="11735" y="41590"/>
                  <a:pt x="11689" y="41818"/>
                  <a:pt x="11598" y="42045"/>
                </a:cubicBezTo>
                <a:cubicBezTo>
                  <a:pt x="11553" y="42227"/>
                  <a:pt x="11462" y="42500"/>
                  <a:pt x="11507" y="42637"/>
                </a:cubicBezTo>
                <a:cubicBezTo>
                  <a:pt x="11507" y="42727"/>
                  <a:pt x="11462" y="43228"/>
                  <a:pt x="11371" y="43774"/>
                </a:cubicBezTo>
                <a:cubicBezTo>
                  <a:pt x="11325" y="44319"/>
                  <a:pt x="11234" y="45502"/>
                  <a:pt x="11234" y="46411"/>
                </a:cubicBezTo>
                <a:lnTo>
                  <a:pt x="11189" y="48094"/>
                </a:lnTo>
                <a:lnTo>
                  <a:pt x="10689" y="49140"/>
                </a:lnTo>
                <a:cubicBezTo>
                  <a:pt x="10416" y="49686"/>
                  <a:pt x="10188" y="50277"/>
                  <a:pt x="10097" y="50368"/>
                </a:cubicBezTo>
                <a:cubicBezTo>
                  <a:pt x="10077" y="50450"/>
                  <a:pt x="10066" y="50495"/>
                  <a:pt x="10055" y="50495"/>
                </a:cubicBezTo>
                <a:cubicBezTo>
                  <a:pt x="10043" y="50495"/>
                  <a:pt x="10032" y="50427"/>
                  <a:pt x="10007" y="50277"/>
                </a:cubicBezTo>
                <a:cubicBezTo>
                  <a:pt x="10007" y="50095"/>
                  <a:pt x="10097" y="49686"/>
                  <a:pt x="10188" y="49368"/>
                </a:cubicBezTo>
                <a:cubicBezTo>
                  <a:pt x="10325" y="49004"/>
                  <a:pt x="10370" y="48731"/>
                  <a:pt x="10325" y="48685"/>
                </a:cubicBezTo>
                <a:cubicBezTo>
                  <a:pt x="10279" y="48685"/>
                  <a:pt x="10188" y="48822"/>
                  <a:pt x="10143" y="48958"/>
                </a:cubicBezTo>
                <a:cubicBezTo>
                  <a:pt x="10086" y="49100"/>
                  <a:pt x="10047" y="49171"/>
                  <a:pt x="10015" y="49171"/>
                </a:cubicBezTo>
                <a:cubicBezTo>
                  <a:pt x="9995" y="49171"/>
                  <a:pt x="9978" y="49146"/>
                  <a:pt x="9961" y="49095"/>
                </a:cubicBezTo>
                <a:cubicBezTo>
                  <a:pt x="9961" y="49004"/>
                  <a:pt x="9961" y="48867"/>
                  <a:pt x="10007" y="48776"/>
                </a:cubicBezTo>
                <a:cubicBezTo>
                  <a:pt x="10052" y="48685"/>
                  <a:pt x="10007" y="48503"/>
                  <a:pt x="9961" y="48412"/>
                </a:cubicBezTo>
                <a:cubicBezTo>
                  <a:pt x="9916" y="48321"/>
                  <a:pt x="9916" y="47275"/>
                  <a:pt x="9961" y="46048"/>
                </a:cubicBezTo>
                <a:cubicBezTo>
                  <a:pt x="10037" y="44303"/>
                  <a:pt x="10018" y="43602"/>
                  <a:pt x="9930" y="43602"/>
                </a:cubicBezTo>
                <a:cubicBezTo>
                  <a:pt x="9913" y="43602"/>
                  <a:pt x="9893" y="43630"/>
                  <a:pt x="9870" y="43683"/>
                </a:cubicBezTo>
                <a:cubicBezTo>
                  <a:pt x="9825" y="43910"/>
                  <a:pt x="9688" y="46866"/>
                  <a:pt x="9734" y="47958"/>
                </a:cubicBezTo>
                <a:lnTo>
                  <a:pt x="9734" y="48867"/>
                </a:lnTo>
                <a:lnTo>
                  <a:pt x="9142" y="50277"/>
                </a:lnTo>
                <a:cubicBezTo>
                  <a:pt x="8824" y="51050"/>
                  <a:pt x="8597" y="51687"/>
                  <a:pt x="8597" y="51732"/>
                </a:cubicBezTo>
                <a:lnTo>
                  <a:pt x="8733" y="51732"/>
                </a:lnTo>
                <a:cubicBezTo>
                  <a:pt x="8779" y="51732"/>
                  <a:pt x="8960" y="51323"/>
                  <a:pt x="9233" y="50641"/>
                </a:cubicBezTo>
                <a:cubicBezTo>
                  <a:pt x="9500" y="49907"/>
                  <a:pt x="9669" y="49540"/>
                  <a:pt x="9740" y="49540"/>
                </a:cubicBezTo>
                <a:cubicBezTo>
                  <a:pt x="9766" y="49540"/>
                  <a:pt x="9779" y="49589"/>
                  <a:pt x="9779" y="49686"/>
                </a:cubicBezTo>
                <a:cubicBezTo>
                  <a:pt x="9779" y="49777"/>
                  <a:pt x="9597" y="50368"/>
                  <a:pt x="9370" y="51005"/>
                </a:cubicBezTo>
                <a:cubicBezTo>
                  <a:pt x="9142" y="51687"/>
                  <a:pt x="9006" y="52187"/>
                  <a:pt x="9051" y="52278"/>
                </a:cubicBezTo>
                <a:cubicBezTo>
                  <a:pt x="9055" y="52281"/>
                  <a:pt x="9058" y="52283"/>
                  <a:pt x="9063" y="52283"/>
                </a:cubicBezTo>
                <a:cubicBezTo>
                  <a:pt x="9117" y="52283"/>
                  <a:pt x="9246" y="52009"/>
                  <a:pt x="9415" y="51460"/>
                </a:cubicBezTo>
                <a:cubicBezTo>
                  <a:pt x="9627" y="50931"/>
                  <a:pt x="9729" y="50730"/>
                  <a:pt x="9764" y="50730"/>
                </a:cubicBezTo>
                <a:cubicBezTo>
                  <a:pt x="9775" y="50730"/>
                  <a:pt x="9779" y="50747"/>
                  <a:pt x="9779" y="50777"/>
                </a:cubicBezTo>
                <a:cubicBezTo>
                  <a:pt x="9825" y="50959"/>
                  <a:pt x="9597" y="51596"/>
                  <a:pt x="8915" y="53233"/>
                </a:cubicBezTo>
                <a:cubicBezTo>
                  <a:pt x="8415" y="54416"/>
                  <a:pt x="7960" y="55416"/>
                  <a:pt x="7960" y="55416"/>
                </a:cubicBezTo>
                <a:cubicBezTo>
                  <a:pt x="7960" y="55417"/>
                  <a:pt x="7960" y="55417"/>
                  <a:pt x="7960" y="55417"/>
                </a:cubicBezTo>
                <a:cubicBezTo>
                  <a:pt x="7958" y="55417"/>
                  <a:pt x="7869" y="53206"/>
                  <a:pt x="7823" y="50550"/>
                </a:cubicBezTo>
                <a:lnTo>
                  <a:pt x="7687" y="45684"/>
                </a:lnTo>
                <a:lnTo>
                  <a:pt x="8005" y="45047"/>
                </a:lnTo>
                <a:cubicBezTo>
                  <a:pt x="9097" y="42818"/>
                  <a:pt x="9415" y="42136"/>
                  <a:pt x="9370" y="42091"/>
                </a:cubicBezTo>
                <a:cubicBezTo>
                  <a:pt x="9364" y="42072"/>
                  <a:pt x="9354" y="42063"/>
                  <a:pt x="9342" y="42063"/>
                </a:cubicBezTo>
                <a:cubicBezTo>
                  <a:pt x="9259" y="42063"/>
                  <a:pt x="9030" y="42452"/>
                  <a:pt x="8597" y="43319"/>
                </a:cubicBezTo>
                <a:cubicBezTo>
                  <a:pt x="7955" y="44704"/>
                  <a:pt x="7740" y="45135"/>
                  <a:pt x="7671" y="45135"/>
                </a:cubicBezTo>
                <a:cubicBezTo>
                  <a:pt x="7648" y="45135"/>
                  <a:pt x="7642" y="45083"/>
                  <a:pt x="7642" y="45001"/>
                </a:cubicBezTo>
                <a:cubicBezTo>
                  <a:pt x="7642" y="44774"/>
                  <a:pt x="8369" y="42909"/>
                  <a:pt x="8733" y="42318"/>
                </a:cubicBezTo>
                <a:cubicBezTo>
                  <a:pt x="8870" y="42091"/>
                  <a:pt x="8915" y="41954"/>
                  <a:pt x="8870" y="41909"/>
                </a:cubicBezTo>
                <a:cubicBezTo>
                  <a:pt x="8860" y="41904"/>
                  <a:pt x="8851" y="41901"/>
                  <a:pt x="8841" y="41901"/>
                </a:cubicBezTo>
                <a:cubicBezTo>
                  <a:pt x="8755" y="41901"/>
                  <a:pt x="8632" y="42115"/>
                  <a:pt x="8142" y="43137"/>
                </a:cubicBezTo>
                <a:lnTo>
                  <a:pt x="7642" y="44183"/>
                </a:lnTo>
                <a:lnTo>
                  <a:pt x="7596" y="42045"/>
                </a:lnTo>
                <a:cubicBezTo>
                  <a:pt x="7553" y="40127"/>
                  <a:pt x="7511" y="39767"/>
                  <a:pt x="7393" y="39767"/>
                </a:cubicBezTo>
                <a:cubicBezTo>
                  <a:pt x="7385" y="39767"/>
                  <a:pt x="7377" y="39768"/>
                  <a:pt x="7369" y="39771"/>
                </a:cubicBezTo>
                <a:cubicBezTo>
                  <a:pt x="7323" y="39817"/>
                  <a:pt x="7369" y="42227"/>
                  <a:pt x="7460" y="45274"/>
                </a:cubicBezTo>
                <a:cubicBezTo>
                  <a:pt x="7642" y="50641"/>
                  <a:pt x="7642" y="52187"/>
                  <a:pt x="7505" y="52324"/>
                </a:cubicBezTo>
                <a:cubicBezTo>
                  <a:pt x="7369" y="52460"/>
                  <a:pt x="6732" y="53597"/>
                  <a:pt x="6186" y="54598"/>
                </a:cubicBezTo>
                <a:cubicBezTo>
                  <a:pt x="6095" y="54780"/>
                  <a:pt x="5959" y="55052"/>
                  <a:pt x="5868" y="55189"/>
                </a:cubicBezTo>
                <a:lnTo>
                  <a:pt x="5731" y="55416"/>
                </a:lnTo>
                <a:lnTo>
                  <a:pt x="5686" y="54962"/>
                </a:lnTo>
                <a:cubicBezTo>
                  <a:pt x="5595" y="54370"/>
                  <a:pt x="5686" y="54143"/>
                  <a:pt x="6414" y="52642"/>
                </a:cubicBezTo>
                <a:cubicBezTo>
                  <a:pt x="6901" y="51708"/>
                  <a:pt x="7026" y="51354"/>
                  <a:pt x="6917" y="51354"/>
                </a:cubicBezTo>
                <a:cubicBezTo>
                  <a:pt x="6904" y="51354"/>
                  <a:pt x="6888" y="51359"/>
                  <a:pt x="6868" y="51369"/>
                </a:cubicBezTo>
                <a:cubicBezTo>
                  <a:pt x="6868" y="51369"/>
                  <a:pt x="6550" y="51960"/>
                  <a:pt x="6186" y="52642"/>
                </a:cubicBezTo>
                <a:lnTo>
                  <a:pt x="5549" y="53961"/>
                </a:lnTo>
                <a:lnTo>
                  <a:pt x="5459" y="53051"/>
                </a:lnTo>
                <a:cubicBezTo>
                  <a:pt x="5413" y="52551"/>
                  <a:pt x="5368" y="52096"/>
                  <a:pt x="5368" y="52005"/>
                </a:cubicBezTo>
                <a:cubicBezTo>
                  <a:pt x="5413" y="51914"/>
                  <a:pt x="5413" y="51823"/>
                  <a:pt x="5368" y="51778"/>
                </a:cubicBezTo>
                <a:cubicBezTo>
                  <a:pt x="5231" y="51642"/>
                  <a:pt x="5231" y="50732"/>
                  <a:pt x="5413" y="50232"/>
                </a:cubicBezTo>
                <a:cubicBezTo>
                  <a:pt x="5504" y="50004"/>
                  <a:pt x="5549" y="49731"/>
                  <a:pt x="5504" y="49731"/>
                </a:cubicBezTo>
                <a:cubicBezTo>
                  <a:pt x="5498" y="49725"/>
                  <a:pt x="5491" y="49722"/>
                  <a:pt x="5483" y="49722"/>
                </a:cubicBezTo>
                <a:cubicBezTo>
                  <a:pt x="5435" y="49722"/>
                  <a:pt x="5361" y="49841"/>
                  <a:pt x="5322" y="49959"/>
                </a:cubicBezTo>
                <a:lnTo>
                  <a:pt x="5231" y="50186"/>
                </a:lnTo>
                <a:lnTo>
                  <a:pt x="5186" y="49913"/>
                </a:lnTo>
                <a:cubicBezTo>
                  <a:pt x="5140" y="49731"/>
                  <a:pt x="5186" y="49504"/>
                  <a:pt x="5322" y="49186"/>
                </a:cubicBezTo>
                <a:cubicBezTo>
                  <a:pt x="5504" y="48867"/>
                  <a:pt x="5549" y="48731"/>
                  <a:pt x="5459" y="48685"/>
                </a:cubicBezTo>
                <a:cubicBezTo>
                  <a:pt x="5413" y="48685"/>
                  <a:pt x="5322" y="48776"/>
                  <a:pt x="5277" y="48913"/>
                </a:cubicBezTo>
                <a:cubicBezTo>
                  <a:pt x="5247" y="49002"/>
                  <a:pt x="5217" y="49048"/>
                  <a:pt x="5190" y="49048"/>
                </a:cubicBezTo>
                <a:cubicBezTo>
                  <a:pt x="5136" y="49048"/>
                  <a:pt x="5095" y="48856"/>
                  <a:pt x="5095" y="48458"/>
                </a:cubicBezTo>
                <a:cubicBezTo>
                  <a:pt x="5054" y="48007"/>
                  <a:pt x="5013" y="47814"/>
                  <a:pt x="4938" y="47814"/>
                </a:cubicBezTo>
                <a:cubicBezTo>
                  <a:pt x="4930" y="47814"/>
                  <a:pt x="4922" y="47817"/>
                  <a:pt x="4913" y="47821"/>
                </a:cubicBezTo>
                <a:cubicBezTo>
                  <a:pt x="4867" y="47821"/>
                  <a:pt x="4867" y="48231"/>
                  <a:pt x="4913" y="48640"/>
                </a:cubicBezTo>
                <a:lnTo>
                  <a:pt x="4958" y="49458"/>
                </a:lnTo>
                <a:lnTo>
                  <a:pt x="4458" y="50368"/>
                </a:lnTo>
                <a:cubicBezTo>
                  <a:pt x="4185" y="50868"/>
                  <a:pt x="3958" y="51278"/>
                  <a:pt x="3958" y="51369"/>
                </a:cubicBezTo>
                <a:cubicBezTo>
                  <a:pt x="3965" y="51391"/>
                  <a:pt x="3978" y="51403"/>
                  <a:pt x="3995" y="51403"/>
                </a:cubicBezTo>
                <a:cubicBezTo>
                  <a:pt x="4083" y="51403"/>
                  <a:pt x="4291" y="51118"/>
                  <a:pt x="4594" y="50550"/>
                </a:cubicBezTo>
                <a:lnTo>
                  <a:pt x="4958" y="49913"/>
                </a:lnTo>
                <a:lnTo>
                  <a:pt x="5004" y="50186"/>
                </a:lnTo>
                <a:cubicBezTo>
                  <a:pt x="5049" y="50505"/>
                  <a:pt x="5004" y="50641"/>
                  <a:pt x="4503" y="51596"/>
                </a:cubicBezTo>
                <a:cubicBezTo>
                  <a:pt x="3867" y="52824"/>
                  <a:pt x="3821" y="52869"/>
                  <a:pt x="3912" y="52915"/>
                </a:cubicBezTo>
                <a:cubicBezTo>
                  <a:pt x="3958" y="52915"/>
                  <a:pt x="4185" y="52551"/>
                  <a:pt x="4412" y="52096"/>
                </a:cubicBezTo>
                <a:cubicBezTo>
                  <a:pt x="4768" y="51413"/>
                  <a:pt x="4926" y="51140"/>
                  <a:pt x="5006" y="51140"/>
                </a:cubicBezTo>
                <a:cubicBezTo>
                  <a:pt x="5058" y="51140"/>
                  <a:pt x="5077" y="51260"/>
                  <a:pt x="5095" y="51460"/>
                </a:cubicBezTo>
                <a:cubicBezTo>
                  <a:pt x="5140" y="51823"/>
                  <a:pt x="5095" y="51960"/>
                  <a:pt x="4822" y="52551"/>
                </a:cubicBezTo>
                <a:cubicBezTo>
                  <a:pt x="4640" y="53006"/>
                  <a:pt x="4549" y="53233"/>
                  <a:pt x="4640" y="53279"/>
                </a:cubicBezTo>
                <a:cubicBezTo>
                  <a:pt x="4685" y="53279"/>
                  <a:pt x="4776" y="53142"/>
                  <a:pt x="4867" y="52960"/>
                </a:cubicBezTo>
                <a:cubicBezTo>
                  <a:pt x="4953" y="52674"/>
                  <a:pt x="5057" y="52514"/>
                  <a:pt x="5122" y="52514"/>
                </a:cubicBezTo>
                <a:cubicBezTo>
                  <a:pt x="5161" y="52514"/>
                  <a:pt x="5186" y="52570"/>
                  <a:pt x="5186" y="52688"/>
                </a:cubicBezTo>
                <a:cubicBezTo>
                  <a:pt x="5231" y="52824"/>
                  <a:pt x="5095" y="53188"/>
                  <a:pt x="4867" y="53643"/>
                </a:cubicBezTo>
                <a:cubicBezTo>
                  <a:pt x="4367" y="54734"/>
                  <a:pt x="4003" y="55780"/>
                  <a:pt x="4140" y="55826"/>
                </a:cubicBezTo>
                <a:cubicBezTo>
                  <a:pt x="4185" y="55826"/>
                  <a:pt x="4322" y="55553"/>
                  <a:pt x="4458" y="55143"/>
                </a:cubicBezTo>
                <a:cubicBezTo>
                  <a:pt x="4594" y="54780"/>
                  <a:pt x="4867" y="54188"/>
                  <a:pt x="5004" y="53870"/>
                </a:cubicBezTo>
                <a:lnTo>
                  <a:pt x="5277" y="53279"/>
                </a:lnTo>
                <a:lnTo>
                  <a:pt x="5322" y="53779"/>
                </a:lnTo>
                <a:lnTo>
                  <a:pt x="5413" y="54325"/>
                </a:lnTo>
                <a:lnTo>
                  <a:pt x="4685" y="55871"/>
                </a:lnTo>
                <a:cubicBezTo>
                  <a:pt x="4276" y="56735"/>
                  <a:pt x="3912" y="57508"/>
                  <a:pt x="3912" y="57508"/>
                </a:cubicBezTo>
                <a:cubicBezTo>
                  <a:pt x="3912" y="57520"/>
                  <a:pt x="3909" y="57525"/>
                  <a:pt x="3904" y="57525"/>
                </a:cubicBezTo>
                <a:cubicBezTo>
                  <a:pt x="3889" y="57525"/>
                  <a:pt x="3855" y="57474"/>
                  <a:pt x="3821" y="57372"/>
                </a:cubicBezTo>
                <a:cubicBezTo>
                  <a:pt x="3776" y="57236"/>
                  <a:pt x="3730" y="57190"/>
                  <a:pt x="3685" y="57190"/>
                </a:cubicBezTo>
                <a:cubicBezTo>
                  <a:pt x="3639" y="57236"/>
                  <a:pt x="3685" y="57781"/>
                  <a:pt x="3730" y="58463"/>
                </a:cubicBezTo>
                <a:cubicBezTo>
                  <a:pt x="3821" y="59146"/>
                  <a:pt x="3912" y="60692"/>
                  <a:pt x="4003" y="61874"/>
                </a:cubicBezTo>
                <a:cubicBezTo>
                  <a:pt x="4049" y="63102"/>
                  <a:pt x="4140" y="64103"/>
                  <a:pt x="4140" y="64194"/>
                </a:cubicBezTo>
                <a:cubicBezTo>
                  <a:pt x="4142" y="64213"/>
                  <a:pt x="4142" y="64222"/>
                  <a:pt x="4138" y="64222"/>
                </a:cubicBezTo>
                <a:cubicBezTo>
                  <a:pt x="4078" y="64222"/>
                  <a:pt x="3254" y="61983"/>
                  <a:pt x="2912" y="60828"/>
                </a:cubicBezTo>
                <a:lnTo>
                  <a:pt x="2775" y="60374"/>
                </a:lnTo>
                <a:lnTo>
                  <a:pt x="3003" y="60328"/>
                </a:lnTo>
                <a:cubicBezTo>
                  <a:pt x="3503" y="60192"/>
                  <a:pt x="3457" y="59873"/>
                  <a:pt x="2684" y="57463"/>
                </a:cubicBezTo>
                <a:cubicBezTo>
                  <a:pt x="2366" y="56462"/>
                  <a:pt x="2138" y="55462"/>
                  <a:pt x="2138" y="55371"/>
                </a:cubicBezTo>
                <a:lnTo>
                  <a:pt x="2138" y="55371"/>
                </a:lnTo>
                <a:cubicBezTo>
                  <a:pt x="2139" y="55371"/>
                  <a:pt x="2275" y="55416"/>
                  <a:pt x="2411" y="55462"/>
                </a:cubicBezTo>
                <a:cubicBezTo>
                  <a:pt x="2484" y="55511"/>
                  <a:pt x="2551" y="55533"/>
                  <a:pt x="2609" y="55533"/>
                </a:cubicBezTo>
                <a:cubicBezTo>
                  <a:pt x="2765" y="55533"/>
                  <a:pt x="2854" y="55364"/>
                  <a:pt x="2821" y="55098"/>
                </a:cubicBezTo>
                <a:cubicBezTo>
                  <a:pt x="2821" y="55007"/>
                  <a:pt x="2593" y="54143"/>
                  <a:pt x="2366" y="53233"/>
                </a:cubicBezTo>
                <a:cubicBezTo>
                  <a:pt x="1957" y="51914"/>
                  <a:pt x="1638" y="50323"/>
                  <a:pt x="1684" y="50232"/>
                </a:cubicBezTo>
                <a:cubicBezTo>
                  <a:pt x="1684" y="50209"/>
                  <a:pt x="1706" y="50198"/>
                  <a:pt x="1741" y="50198"/>
                </a:cubicBezTo>
                <a:cubicBezTo>
                  <a:pt x="1775" y="50198"/>
                  <a:pt x="1820" y="50209"/>
                  <a:pt x="1866" y="50232"/>
                </a:cubicBezTo>
                <a:cubicBezTo>
                  <a:pt x="2138" y="50232"/>
                  <a:pt x="2184" y="50095"/>
                  <a:pt x="2093" y="49186"/>
                </a:cubicBezTo>
                <a:cubicBezTo>
                  <a:pt x="2048" y="48321"/>
                  <a:pt x="2002" y="45684"/>
                  <a:pt x="2048" y="45547"/>
                </a:cubicBezTo>
                <a:cubicBezTo>
                  <a:pt x="2048" y="45515"/>
                  <a:pt x="2093" y="45483"/>
                  <a:pt x="2136" y="45483"/>
                </a:cubicBezTo>
                <a:cubicBezTo>
                  <a:pt x="2153" y="45483"/>
                  <a:pt x="2171" y="45488"/>
                  <a:pt x="2184" y="45502"/>
                </a:cubicBezTo>
                <a:cubicBezTo>
                  <a:pt x="2208" y="45511"/>
                  <a:pt x="2231" y="45516"/>
                  <a:pt x="2254" y="45516"/>
                </a:cubicBezTo>
                <a:cubicBezTo>
                  <a:pt x="2441" y="45516"/>
                  <a:pt x="2567" y="45163"/>
                  <a:pt x="2730" y="44228"/>
                </a:cubicBezTo>
                <a:cubicBezTo>
                  <a:pt x="2821" y="43683"/>
                  <a:pt x="2957" y="43000"/>
                  <a:pt x="3048" y="42637"/>
                </a:cubicBezTo>
                <a:lnTo>
                  <a:pt x="3185" y="42000"/>
                </a:lnTo>
                <a:lnTo>
                  <a:pt x="3457" y="42091"/>
                </a:lnTo>
                <a:lnTo>
                  <a:pt x="3730" y="42136"/>
                </a:lnTo>
                <a:lnTo>
                  <a:pt x="4231" y="40681"/>
                </a:lnTo>
                <a:cubicBezTo>
                  <a:pt x="4666" y="39455"/>
                  <a:pt x="4722" y="39261"/>
                  <a:pt x="4849" y="39261"/>
                </a:cubicBezTo>
                <a:cubicBezTo>
                  <a:pt x="4868" y="39261"/>
                  <a:pt x="4889" y="39265"/>
                  <a:pt x="4913" y="39271"/>
                </a:cubicBezTo>
                <a:cubicBezTo>
                  <a:pt x="4946" y="39285"/>
                  <a:pt x="4979" y="39292"/>
                  <a:pt x="5012" y="39292"/>
                </a:cubicBezTo>
                <a:cubicBezTo>
                  <a:pt x="5200" y="39292"/>
                  <a:pt x="5390" y="39045"/>
                  <a:pt x="5777" y="38270"/>
                </a:cubicBezTo>
                <a:cubicBezTo>
                  <a:pt x="6293" y="37238"/>
                  <a:pt x="6565" y="36857"/>
                  <a:pt x="6824" y="36857"/>
                </a:cubicBezTo>
                <a:cubicBezTo>
                  <a:pt x="6839" y="36857"/>
                  <a:pt x="6854" y="36858"/>
                  <a:pt x="6868" y="36861"/>
                </a:cubicBezTo>
                <a:cubicBezTo>
                  <a:pt x="6897" y="36865"/>
                  <a:pt x="6925" y="36867"/>
                  <a:pt x="6953" y="36867"/>
                </a:cubicBezTo>
                <a:cubicBezTo>
                  <a:pt x="7240" y="36867"/>
                  <a:pt x="7536" y="36631"/>
                  <a:pt x="8324" y="35678"/>
                </a:cubicBezTo>
                <a:cubicBezTo>
                  <a:pt x="9461" y="34314"/>
                  <a:pt x="9779" y="34041"/>
                  <a:pt x="10325" y="33586"/>
                </a:cubicBezTo>
                <a:cubicBezTo>
                  <a:pt x="10615" y="33360"/>
                  <a:pt x="10745" y="33272"/>
                  <a:pt x="10861" y="33272"/>
                </a:cubicBezTo>
                <a:cubicBezTo>
                  <a:pt x="10909" y="33272"/>
                  <a:pt x="10954" y="33287"/>
                  <a:pt x="11007" y="33313"/>
                </a:cubicBezTo>
                <a:cubicBezTo>
                  <a:pt x="11083" y="33357"/>
                  <a:pt x="11165" y="33379"/>
                  <a:pt x="11254" y="33379"/>
                </a:cubicBezTo>
                <a:cubicBezTo>
                  <a:pt x="11540" y="33379"/>
                  <a:pt x="11909" y="33150"/>
                  <a:pt x="12462" y="32631"/>
                </a:cubicBezTo>
                <a:cubicBezTo>
                  <a:pt x="12826" y="32313"/>
                  <a:pt x="13372" y="31812"/>
                  <a:pt x="13690" y="31585"/>
                </a:cubicBezTo>
                <a:cubicBezTo>
                  <a:pt x="14016" y="31286"/>
                  <a:pt x="14148" y="31166"/>
                  <a:pt x="14239" y="31166"/>
                </a:cubicBezTo>
                <a:cubicBezTo>
                  <a:pt x="14301" y="31166"/>
                  <a:pt x="14345" y="31220"/>
                  <a:pt x="14418" y="31312"/>
                </a:cubicBezTo>
                <a:cubicBezTo>
                  <a:pt x="14476" y="31399"/>
                  <a:pt x="14530" y="31454"/>
                  <a:pt x="14618" y="31454"/>
                </a:cubicBezTo>
                <a:cubicBezTo>
                  <a:pt x="14808" y="31454"/>
                  <a:pt x="15158" y="31205"/>
                  <a:pt x="16055" y="30493"/>
                </a:cubicBezTo>
                <a:cubicBezTo>
                  <a:pt x="16946" y="29805"/>
                  <a:pt x="17188" y="29622"/>
                  <a:pt x="17391" y="29622"/>
                </a:cubicBezTo>
                <a:cubicBezTo>
                  <a:pt x="17416" y="29622"/>
                  <a:pt x="17440" y="29624"/>
                  <a:pt x="17465" y="29629"/>
                </a:cubicBezTo>
                <a:cubicBezTo>
                  <a:pt x="17514" y="29641"/>
                  <a:pt x="17563" y="29647"/>
                  <a:pt x="17611" y="29647"/>
                </a:cubicBezTo>
                <a:cubicBezTo>
                  <a:pt x="17745" y="29647"/>
                  <a:pt x="17878" y="29605"/>
                  <a:pt x="18011" y="29538"/>
                </a:cubicBezTo>
                <a:cubicBezTo>
                  <a:pt x="18125" y="29425"/>
                  <a:pt x="18182" y="29368"/>
                  <a:pt x="18204" y="29368"/>
                </a:cubicBezTo>
                <a:close/>
                <a:moveTo>
                  <a:pt x="28972" y="63466"/>
                </a:moveTo>
                <a:cubicBezTo>
                  <a:pt x="30154" y="63512"/>
                  <a:pt x="31155" y="63512"/>
                  <a:pt x="31155" y="63512"/>
                </a:cubicBezTo>
                <a:cubicBezTo>
                  <a:pt x="31200" y="63512"/>
                  <a:pt x="31064" y="63694"/>
                  <a:pt x="30836" y="63967"/>
                </a:cubicBezTo>
                <a:cubicBezTo>
                  <a:pt x="30609" y="64194"/>
                  <a:pt x="30291" y="64512"/>
                  <a:pt x="30154" y="64649"/>
                </a:cubicBezTo>
                <a:lnTo>
                  <a:pt x="29836" y="64922"/>
                </a:lnTo>
                <a:lnTo>
                  <a:pt x="28790" y="64376"/>
                </a:lnTo>
                <a:cubicBezTo>
                  <a:pt x="28244" y="64057"/>
                  <a:pt x="27562" y="63739"/>
                  <a:pt x="27289" y="63648"/>
                </a:cubicBezTo>
                <a:cubicBezTo>
                  <a:pt x="26880" y="63466"/>
                  <a:pt x="27016" y="63466"/>
                  <a:pt x="28972" y="63466"/>
                </a:cubicBezTo>
                <a:close/>
                <a:moveTo>
                  <a:pt x="5911" y="58638"/>
                </a:moveTo>
                <a:cubicBezTo>
                  <a:pt x="5936" y="58638"/>
                  <a:pt x="5948" y="58680"/>
                  <a:pt x="5959" y="58736"/>
                </a:cubicBezTo>
                <a:cubicBezTo>
                  <a:pt x="6050" y="58918"/>
                  <a:pt x="5959" y="59146"/>
                  <a:pt x="5686" y="59737"/>
                </a:cubicBezTo>
                <a:cubicBezTo>
                  <a:pt x="5049" y="61147"/>
                  <a:pt x="4503" y="62557"/>
                  <a:pt x="4549" y="62602"/>
                </a:cubicBezTo>
                <a:cubicBezTo>
                  <a:pt x="4564" y="62624"/>
                  <a:pt x="4578" y="62637"/>
                  <a:pt x="4595" y="62637"/>
                </a:cubicBezTo>
                <a:cubicBezTo>
                  <a:pt x="4681" y="62637"/>
                  <a:pt x="4819" y="62298"/>
                  <a:pt x="5277" y="61192"/>
                </a:cubicBezTo>
                <a:cubicBezTo>
                  <a:pt x="5549" y="60510"/>
                  <a:pt x="5868" y="59873"/>
                  <a:pt x="5913" y="59782"/>
                </a:cubicBezTo>
                <a:cubicBezTo>
                  <a:pt x="5962" y="59734"/>
                  <a:pt x="5999" y="59703"/>
                  <a:pt x="6024" y="59703"/>
                </a:cubicBezTo>
                <a:cubicBezTo>
                  <a:pt x="6071" y="59703"/>
                  <a:pt x="6079" y="59807"/>
                  <a:pt x="6050" y="60101"/>
                </a:cubicBezTo>
                <a:cubicBezTo>
                  <a:pt x="6050" y="60621"/>
                  <a:pt x="5926" y="61059"/>
                  <a:pt x="5796" y="61059"/>
                </a:cubicBezTo>
                <a:cubicBezTo>
                  <a:pt x="5790" y="61059"/>
                  <a:pt x="5783" y="61058"/>
                  <a:pt x="5777" y="61056"/>
                </a:cubicBezTo>
                <a:cubicBezTo>
                  <a:pt x="5776" y="61056"/>
                  <a:pt x="5775" y="61055"/>
                  <a:pt x="5774" y="61055"/>
                </a:cubicBezTo>
                <a:cubicBezTo>
                  <a:pt x="5625" y="61055"/>
                  <a:pt x="4413" y="64649"/>
                  <a:pt x="4549" y="64740"/>
                </a:cubicBezTo>
                <a:cubicBezTo>
                  <a:pt x="4594" y="64785"/>
                  <a:pt x="4594" y="64876"/>
                  <a:pt x="4549" y="64922"/>
                </a:cubicBezTo>
                <a:cubicBezTo>
                  <a:pt x="4537" y="64933"/>
                  <a:pt x="4526" y="64939"/>
                  <a:pt x="4516" y="64939"/>
                </a:cubicBezTo>
                <a:cubicBezTo>
                  <a:pt x="4446" y="64939"/>
                  <a:pt x="4407" y="64681"/>
                  <a:pt x="4367" y="64285"/>
                </a:cubicBezTo>
                <a:cubicBezTo>
                  <a:pt x="4231" y="62920"/>
                  <a:pt x="4185" y="61784"/>
                  <a:pt x="4276" y="61738"/>
                </a:cubicBezTo>
                <a:cubicBezTo>
                  <a:pt x="4367" y="61738"/>
                  <a:pt x="4640" y="61238"/>
                  <a:pt x="4913" y="60601"/>
                </a:cubicBezTo>
                <a:cubicBezTo>
                  <a:pt x="5631" y="59028"/>
                  <a:pt x="5835" y="58638"/>
                  <a:pt x="5911" y="58638"/>
                </a:cubicBezTo>
                <a:close/>
                <a:moveTo>
                  <a:pt x="31706" y="63498"/>
                </a:moveTo>
                <a:cubicBezTo>
                  <a:pt x="31801" y="63498"/>
                  <a:pt x="31609" y="63769"/>
                  <a:pt x="31109" y="64376"/>
                </a:cubicBezTo>
                <a:cubicBezTo>
                  <a:pt x="30625" y="64940"/>
                  <a:pt x="30428" y="65112"/>
                  <a:pt x="30294" y="65112"/>
                </a:cubicBezTo>
                <a:cubicBezTo>
                  <a:pt x="30277" y="65112"/>
                  <a:pt x="30261" y="65109"/>
                  <a:pt x="30245" y="65104"/>
                </a:cubicBezTo>
                <a:cubicBezTo>
                  <a:pt x="30154" y="65058"/>
                  <a:pt x="30109" y="65013"/>
                  <a:pt x="30109" y="65013"/>
                </a:cubicBezTo>
                <a:cubicBezTo>
                  <a:pt x="30154" y="64922"/>
                  <a:pt x="31428" y="63648"/>
                  <a:pt x="31564" y="63557"/>
                </a:cubicBezTo>
                <a:cubicBezTo>
                  <a:pt x="31632" y="63518"/>
                  <a:pt x="31680" y="63498"/>
                  <a:pt x="31706" y="63498"/>
                </a:cubicBezTo>
                <a:close/>
                <a:moveTo>
                  <a:pt x="37438" y="60043"/>
                </a:moveTo>
                <a:cubicBezTo>
                  <a:pt x="37561" y="60043"/>
                  <a:pt x="37867" y="60125"/>
                  <a:pt x="38204" y="60237"/>
                </a:cubicBezTo>
                <a:cubicBezTo>
                  <a:pt x="38870" y="60483"/>
                  <a:pt x="39428" y="60647"/>
                  <a:pt x="39649" y="60647"/>
                </a:cubicBezTo>
                <a:cubicBezTo>
                  <a:pt x="39714" y="60647"/>
                  <a:pt x="39750" y="60632"/>
                  <a:pt x="39750" y="60601"/>
                </a:cubicBezTo>
                <a:cubicBezTo>
                  <a:pt x="39740" y="60569"/>
                  <a:pt x="39754" y="60552"/>
                  <a:pt x="39796" y="60552"/>
                </a:cubicBezTo>
                <a:cubicBezTo>
                  <a:pt x="39931" y="60552"/>
                  <a:pt x="40350" y="60730"/>
                  <a:pt x="41115" y="61147"/>
                </a:cubicBezTo>
                <a:cubicBezTo>
                  <a:pt x="41570" y="61374"/>
                  <a:pt x="42115" y="61693"/>
                  <a:pt x="42252" y="61829"/>
                </a:cubicBezTo>
                <a:lnTo>
                  <a:pt x="42525" y="62102"/>
                </a:lnTo>
                <a:lnTo>
                  <a:pt x="42206" y="62420"/>
                </a:lnTo>
                <a:cubicBezTo>
                  <a:pt x="41842" y="62693"/>
                  <a:pt x="41842" y="62966"/>
                  <a:pt x="42115" y="63057"/>
                </a:cubicBezTo>
                <a:cubicBezTo>
                  <a:pt x="42297" y="63148"/>
                  <a:pt x="43070" y="64012"/>
                  <a:pt x="43343" y="64376"/>
                </a:cubicBezTo>
                <a:cubicBezTo>
                  <a:pt x="43571" y="64694"/>
                  <a:pt x="43525" y="64785"/>
                  <a:pt x="43207" y="65013"/>
                </a:cubicBezTo>
                <a:lnTo>
                  <a:pt x="42934" y="65149"/>
                </a:lnTo>
                <a:lnTo>
                  <a:pt x="42070" y="64558"/>
                </a:lnTo>
                <a:cubicBezTo>
                  <a:pt x="41069" y="63830"/>
                  <a:pt x="40478" y="63375"/>
                  <a:pt x="40569" y="63375"/>
                </a:cubicBezTo>
                <a:cubicBezTo>
                  <a:pt x="40569" y="63375"/>
                  <a:pt x="40933" y="63557"/>
                  <a:pt x="41388" y="63785"/>
                </a:cubicBezTo>
                <a:cubicBezTo>
                  <a:pt x="41755" y="64029"/>
                  <a:pt x="42085" y="64201"/>
                  <a:pt x="42182" y="64201"/>
                </a:cubicBezTo>
                <a:cubicBezTo>
                  <a:pt x="42193" y="64201"/>
                  <a:pt x="42202" y="64199"/>
                  <a:pt x="42206" y="64194"/>
                </a:cubicBezTo>
                <a:cubicBezTo>
                  <a:pt x="42297" y="64103"/>
                  <a:pt x="42252" y="64103"/>
                  <a:pt x="41115" y="63421"/>
                </a:cubicBezTo>
                <a:cubicBezTo>
                  <a:pt x="40652" y="63168"/>
                  <a:pt x="40227" y="62915"/>
                  <a:pt x="40095" y="62915"/>
                </a:cubicBezTo>
                <a:cubicBezTo>
                  <a:pt x="40084" y="62915"/>
                  <a:pt x="40075" y="62917"/>
                  <a:pt x="40069" y="62920"/>
                </a:cubicBezTo>
                <a:cubicBezTo>
                  <a:pt x="40023" y="62920"/>
                  <a:pt x="39932" y="62875"/>
                  <a:pt x="39841" y="62784"/>
                </a:cubicBezTo>
                <a:cubicBezTo>
                  <a:pt x="39805" y="62730"/>
                  <a:pt x="39805" y="62705"/>
                  <a:pt x="39848" y="62705"/>
                </a:cubicBezTo>
                <a:cubicBezTo>
                  <a:pt x="39915" y="62705"/>
                  <a:pt x="40084" y="62765"/>
                  <a:pt x="40387" y="62875"/>
                </a:cubicBezTo>
                <a:cubicBezTo>
                  <a:pt x="40684" y="62949"/>
                  <a:pt x="40951" y="63024"/>
                  <a:pt x="41039" y="63024"/>
                </a:cubicBezTo>
                <a:cubicBezTo>
                  <a:pt x="41059" y="63024"/>
                  <a:pt x="41069" y="63020"/>
                  <a:pt x="41069" y="63011"/>
                </a:cubicBezTo>
                <a:cubicBezTo>
                  <a:pt x="41115" y="62920"/>
                  <a:pt x="40751" y="62739"/>
                  <a:pt x="39614" y="62238"/>
                </a:cubicBezTo>
                <a:cubicBezTo>
                  <a:pt x="39250" y="62056"/>
                  <a:pt x="38750" y="61738"/>
                  <a:pt x="38568" y="61602"/>
                </a:cubicBezTo>
                <a:lnTo>
                  <a:pt x="38204" y="61283"/>
                </a:lnTo>
                <a:lnTo>
                  <a:pt x="38932" y="61602"/>
                </a:lnTo>
                <a:cubicBezTo>
                  <a:pt x="39335" y="61770"/>
                  <a:pt x="39571" y="61845"/>
                  <a:pt x="39653" y="61845"/>
                </a:cubicBezTo>
                <a:cubicBezTo>
                  <a:pt x="39792" y="61845"/>
                  <a:pt x="39483" y="61627"/>
                  <a:pt x="38795" y="61283"/>
                </a:cubicBezTo>
                <a:lnTo>
                  <a:pt x="37840" y="60874"/>
                </a:lnTo>
                <a:lnTo>
                  <a:pt x="38932" y="61238"/>
                </a:lnTo>
                <a:cubicBezTo>
                  <a:pt x="39568" y="61465"/>
                  <a:pt x="40023" y="61647"/>
                  <a:pt x="39978" y="61693"/>
                </a:cubicBezTo>
                <a:cubicBezTo>
                  <a:pt x="39887" y="61738"/>
                  <a:pt x="40342" y="62011"/>
                  <a:pt x="40842" y="62193"/>
                </a:cubicBezTo>
                <a:cubicBezTo>
                  <a:pt x="40948" y="62240"/>
                  <a:pt x="41021" y="62260"/>
                  <a:pt x="41063" y="62260"/>
                </a:cubicBezTo>
                <a:cubicBezTo>
                  <a:pt x="41182" y="62260"/>
                  <a:pt x="41054" y="62100"/>
                  <a:pt x="40751" y="61965"/>
                </a:cubicBezTo>
                <a:cubicBezTo>
                  <a:pt x="40604" y="61929"/>
                  <a:pt x="40516" y="61862"/>
                  <a:pt x="40536" y="61862"/>
                </a:cubicBezTo>
                <a:cubicBezTo>
                  <a:pt x="40541" y="61862"/>
                  <a:pt x="40552" y="61866"/>
                  <a:pt x="40569" y="61874"/>
                </a:cubicBezTo>
                <a:cubicBezTo>
                  <a:pt x="40705" y="61874"/>
                  <a:pt x="40796" y="61829"/>
                  <a:pt x="40796" y="61784"/>
                </a:cubicBezTo>
                <a:cubicBezTo>
                  <a:pt x="40796" y="61693"/>
                  <a:pt x="40205" y="61465"/>
                  <a:pt x="38932" y="61056"/>
                </a:cubicBezTo>
                <a:cubicBezTo>
                  <a:pt x="37886" y="60692"/>
                  <a:pt x="37067" y="60374"/>
                  <a:pt x="37113" y="60328"/>
                </a:cubicBezTo>
                <a:cubicBezTo>
                  <a:pt x="37158" y="60328"/>
                  <a:pt x="37704" y="60465"/>
                  <a:pt x="38386" y="60737"/>
                </a:cubicBezTo>
                <a:cubicBezTo>
                  <a:pt x="39038" y="60941"/>
                  <a:pt x="39507" y="61108"/>
                  <a:pt x="39631" y="61108"/>
                </a:cubicBezTo>
                <a:cubicBezTo>
                  <a:pt x="39645" y="61108"/>
                  <a:pt x="39655" y="61106"/>
                  <a:pt x="39659" y="61101"/>
                </a:cubicBezTo>
                <a:cubicBezTo>
                  <a:pt x="39750" y="61056"/>
                  <a:pt x="39341" y="60874"/>
                  <a:pt x="38522" y="60556"/>
                </a:cubicBezTo>
                <a:cubicBezTo>
                  <a:pt x="37749" y="60283"/>
                  <a:pt x="37340" y="60101"/>
                  <a:pt x="37385" y="60055"/>
                </a:cubicBezTo>
                <a:cubicBezTo>
                  <a:pt x="37393" y="60047"/>
                  <a:pt x="37411" y="60043"/>
                  <a:pt x="37438" y="60043"/>
                </a:cubicBezTo>
                <a:close/>
                <a:moveTo>
                  <a:pt x="31609" y="65604"/>
                </a:moveTo>
                <a:cubicBezTo>
                  <a:pt x="31609" y="65604"/>
                  <a:pt x="31609" y="65649"/>
                  <a:pt x="31609" y="65695"/>
                </a:cubicBezTo>
                <a:cubicBezTo>
                  <a:pt x="31587" y="65718"/>
                  <a:pt x="31553" y="65729"/>
                  <a:pt x="31507" y="65729"/>
                </a:cubicBezTo>
                <a:cubicBezTo>
                  <a:pt x="31462" y="65729"/>
                  <a:pt x="31405" y="65718"/>
                  <a:pt x="31337" y="65695"/>
                </a:cubicBezTo>
                <a:cubicBezTo>
                  <a:pt x="31155" y="65604"/>
                  <a:pt x="31155" y="65604"/>
                  <a:pt x="31337" y="65604"/>
                </a:cubicBezTo>
                <a:close/>
                <a:moveTo>
                  <a:pt x="32006" y="65656"/>
                </a:moveTo>
                <a:cubicBezTo>
                  <a:pt x="32136" y="65656"/>
                  <a:pt x="32262" y="65768"/>
                  <a:pt x="32201" y="65922"/>
                </a:cubicBezTo>
                <a:cubicBezTo>
                  <a:pt x="32172" y="66009"/>
                  <a:pt x="32143" y="66040"/>
                  <a:pt x="32079" y="66040"/>
                </a:cubicBezTo>
                <a:cubicBezTo>
                  <a:pt x="32043" y="66040"/>
                  <a:pt x="31994" y="66030"/>
                  <a:pt x="31928" y="66013"/>
                </a:cubicBezTo>
                <a:cubicBezTo>
                  <a:pt x="31700" y="65922"/>
                  <a:pt x="31700" y="65922"/>
                  <a:pt x="31837" y="65740"/>
                </a:cubicBezTo>
                <a:cubicBezTo>
                  <a:pt x="31881" y="65681"/>
                  <a:pt x="31944" y="65656"/>
                  <a:pt x="32006" y="65656"/>
                </a:cubicBezTo>
                <a:close/>
                <a:moveTo>
                  <a:pt x="19193" y="42409"/>
                </a:moveTo>
                <a:lnTo>
                  <a:pt x="19102" y="43546"/>
                </a:lnTo>
                <a:cubicBezTo>
                  <a:pt x="19012" y="44183"/>
                  <a:pt x="18875" y="45183"/>
                  <a:pt x="18739" y="45775"/>
                </a:cubicBezTo>
                <a:cubicBezTo>
                  <a:pt x="18511" y="46821"/>
                  <a:pt x="18466" y="47003"/>
                  <a:pt x="17738" y="48503"/>
                </a:cubicBezTo>
                <a:cubicBezTo>
                  <a:pt x="15919" y="52415"/>
                  <a:pt x="14100" y="55416"/>
                  <a:pt x="11007" y="59555"/>
                </a:cubicBezTo>
                <a:cubicBezTo>
                  <a:pt x="10325" y="60510"/>
                  <a:pt x="9415" y="61693"/>
                  <a:pt x="9051" y="62193"/>
                </a:cubicBezTo>
                <a:cubicBezTo>
                  <a:pt x="8187" y="63375"/>
                  <a:pt x="5595" y="66559"/>
                  <a:pt x="5504" y="66559"/>
                </a:cubicBezTo>
                <a:cubicBezTo>
                  <a:pt x="5504" y="66513"/>
                  <a:pt x="5595" y="66013"/>
                  <a:pt x="5731" y="65376"/>
                </a:cubicBezTo>
                <a:cubicBezTo>
                  <a:pt x="5913" y="64740"/>
                  <a:pt x="6050" y="64148"/>
                  <a:pt x="6050" y="64012"/>
                </a:cubicBezTo>
                <a:cubicBezTo>
                  <a:pt x="6095" y="63921"/>
                  <a:pt x="6277" y="63648"/>
                  <a:pt x="6505" y="63421"/>
                </a:cubicBezTo>
                <a:cubicBezTo>
                  <a:pt x="7505" y="62511"/>
                  <a:pt x="9734" y="60101"/>
                  <a:pt x="10461" y="59146"/>
                </a:cubicBezTo>
                <a:cubicBezTo>
                  <a:pt x="11416" y="58009"/>
                  <a:pt x="12099" y="56826"/>
                  <a:pt x="12053" y="56508"/>
                </a:cubicBezTo>
                <a:cubicBezTo>
                  <a:pt x="12053" y="56417"/>
                  <a:pt x="11962" y="56280"/>
                  <a:pt x="11871" y="56280"/>
                </a:cubicBezTo>
                <a:cubicBezTo>
                  <a:pt x="11826" y="56235"/>
                  <a:pt x="11780" y="56189"/>
                  <a:pt x="11871" y="56099"/>
                </a:cubicBezTo>
                <a:cubicBezTo>
                  <a:pt x="12281" y="55507"/>
                  <a:pt x="13599" y="53461"/>
                  <a:pt x="13918" y="52869"/>
                </a:cubicBezTo>
                <a:cubicBezTo>
                  <a:pt x="14191" y="52324"/>
                  <a:pt x="14282" y="52096"/>
                  <a:pt x="14236" y="51914"/>
                </a:cubicBezTo>
                <a:cubicBezTo>
                  <a:pt x="14191" y="51687"/>
                  <a:pt x="14282" y="51551"/>
                  <a:pt x="14782" y="50868"/>
                </a:cubicBezTo>
                <a:cubicBezTo>
                  <a:pt x="15146" y="50414"/>
                  <a:pt x="15601" y="49777"/>
                  <a:pt x="15828" y="49368"/>
                </a:cubicBezTo>
                <a:cubicBezTo>
                  <a:pt x="16465" y="48458"/>
                  <a:pt x="17556" y="46320"/>
                  <a:pt x="17738" y="45775"/>
                </a:cubicBezTo>
                <a:cubicBezTo>
                  <a:pt x="17784" y="45593"/>
                  <a:pt x="18147" y="44729"/>
                  <a:pt x="18511" y="43910"/>
                </a:cubicBezTo>
                <a:lnTo>
                  <a:pt x="19193" y="42409"/>
                </a:lnTo>
                <a:close/>
                <a:moveTo>
                  <a:pt x="35430" y="67878"/>
                </a:moveTo>
                <a:cubicBezTo>
                  <a:pt x="36112" y="67878"/>
                  <a:pt x="39205" y="68378"/>
                  <a:pt x="40023" y="68605"/>
                </a:cubicBezTo>
                <a:cubicBezTo>
                  <a:pt x="40251" y="68696"/>
                  <a:pt x="40251" y="68696"/>
                  <a:pt x="39796" y="68833"/>
                </a:cubicBezTo>
                <a:cubicBezTo>
                  <a:pt x="39523" y="68878"/>
                  <a:pt x="38886" y="69015"/>
                  <a:pt x="38386" y="69106"/>
                </a:cubicBezTo>
                <a:lnTo>
                  <a:pt x="37431" y="69288"/>
                </a:lnTo>
                <a:lnTo>
                  <a:pt x="36430" y="68696"/>
                </a:lnTo>
                <a:cubicBezTo>
                  <a:pt x="35202" y="67923"/>
                  <a:pt x="35157" y="67878"/>
                  <a:pt x="35430" y="67878"/>
                </a:cubicBezTo>
                <a:close/>
                <a:moveTo>
                  <a:pt x="40410" y="68796"/>
                </a:moveTo>
                <a:cubicBezTo>
                  <a:pt x="40600" y="68796"/>
                  <a:pt x="40875" y="68871"/>
                  <a:pt x="40842" y="68969"/>
                </a:cubicBezTo>
                <a:cubicBezTo>
                  <a:pt x="40842" y="69015"/>
                  <a:pt x="39296" y="69333"/>
                  <a:pt x="38522" y="69470"/>
                </a:cubicBezTo>
                <a:cubicBezTo>
                  <a:pt x="38183" y="69535"/>
                  <a:pt x="37971" y="69563"/>
                  <a:pt x="37870" y="69563"/>
                </a:cubicBezTo>
                <a:cubicBezTo>
                  <a:pt x="37620" y="69563"/>
                  <a:pt x="38056" y="69391"/>
                  <a:pt x="38932" y="69197"/>
                </a:cubicBezTo>
                <a:cubicBezTo>
                  <a:pt x="39614" y="69060"/>
                  <a:pt x="40205" y="68924"/>
                  <a:pt x="40251" y="68833"/>
                </a:cubicBezTo>
                <a:cubicBezTo>
                  <a:pt x="40276" y="68807"/>
                  <a:pt x="40337" y="68796"/>
                  <a:pt x="40410" y="68796"/>
                </a:cubicBezTo>
                <a:close/>
                <a:moveTo>
                  <a:pt x="41980" y="64821"/>
                </a:moveTo>
                <a:cubicBezTo>
                  <a:pt x="42163" y="64821"/>
                  <a:pt x="42341" y="64959"/>
                  <a:pt x="42888" y="65467"/>
                </a:cubicBezTo>
                <a:cubicBezTo>
                  <a:pt x="43116" y="65649"/>
                  <a:pt x="43525" y="66013"/>
                  <a:pt x="43707" y="66195"/>
                </a:cubicBezTo>
                <a:cubicBezTo>
                  <a:pt x="44435" y="66741"/>
                  <a:pt x="45481" y="67787"/>
                  <a:pt x="45981" y="68333"/>
                </a:cubicBezTo>
                <a:cubicBezTo>
                  <a:pt x="46390" y="68833"/>
                  <a:pt x="46436" y="68924"/>
                  <a:pt x="46345" y="69060"/>
                </a:cubicBezTo>
                <a:cubicBezTo>
                  <a:pt x="46118" y="69333"/>
                  <a:pt x="46618" y="70152"/>
                  <a:pt x="47527" y="71107"/>
                </a:cubicBezTo>
                <a:cubicBezTo>
                  <a:pt x="48001" y="71612"/>
                  <a:pt x="48146" y="71788"/>
                  <a:pt x="48084" y="71788"/>
                </a:cubicBezTo>
                <a:cubicBezTo>
                  <a:pt x="48056" y="71788"/>
                  <a:pt x="47989" y="71754"/>
                  <a:pt x="47891" y="71698"/>
                </a:cubicBezTo>
                <a:cubicBezTo>
                  <a:pt x="47345" y="71425"/>
                  <a:pt x="47209" y="71289"/>
                  <a:pt x="47255" y="71198"/>
                </a:cubicBezTo>
                <a:cubicBezTo>
                  <a:pt x="47255" y="71152"/>
                  <a:pt x="47118" y="71061"/>
                  <a:pt x="46936" y="70970"/>
                </a:cubicBezTo>
                <a:cubicBezTo>
                  <a:pt x="46481" y="70698"/>
                  <a:pt x="46072" y="70379"/>
                  <a:pt x="46027" y="70197"/>
                </a:cubicBezTo>
                <a:cubicBezTo>
                  <a:pt x="45981" y="70152"/>
                  <a:pt x="45617" y="69879"/>
                  <a:pt x="45117" y="69651"/>
                </a:cubicBezTo>
                <a:cubicBezTo>
                  <a:pt x="44617" y="69379"/>
                  <a:pt x="44298" y="69151"/>
                  <a:pt x="44298" y="69060"/>
                </a:cubicBezTo>
                <a:cubicBezTo>
                  <a:pt x="44298" y="69012"/>
                  <a:pt x="44304" y="68981"/>
                  <a:pt x="44346" y="68981"/>
                </a:cubicBezTo>
                <a:cubicBezTo>
                  <a:pt x="44422" y="68981"/>
                  <a:pt x="44617" y="69085"/>
                  <a:pt x="45117" y="69379"/>
                </a:cubicBezTo>
                <a:cubicBezTo>
                  <a:pt x="45481" y="69561"/>
                  <a:pt x="45754" y="69697"/>
                  <a:pt x="45799" y="69697"/>
                </a:cubicBezTo>
                <a:cubicBezTo>
                  <a:pt x="45890" y="69606"/>
                  <a:pt x="45754" y="69515"/>
                  <a:pt x="44935" y="69060"/>
                </a:cubicBezTo>
                <a:cubicBezTo>
                  <a:pt x="44571" y="68833"/>
                  <a:pt x="44207" y="68560"/>
                  <a:pt x="44025" y="68333"/>
                </a:cubicBezTo>
                <a:cubicBezTo>
                  <a:pt x="43854" y="68098"/>
                  <a:pt x="43764" y="67973"/>
                  <a:pt x="43824" y="67973"/>
                </a:cubicBezTo>
                <a:cubicBezTo>
                  <a:pt x="43893" y="67973"/>
                  <a:pt x="44153" y="68131"/>
                  <a:pt x="44708" y="68469"/>
                </a:cubicBezTo>
                <a:cubicBezTo>
                  <a:pt x="45376" y="68870"/>
                  <a:pt x="45627" y="69026"/>
                  <a:pt x="45731" y="69026"/>
                </a:cubicBezTo>
                <a:cubicBezTo>
                  <a:pt x="45769" y="69026"/>
                  <a:pt x="45787" y="69005"/>
                  <a:pt x="45799" y="68969"/>
                </a:cubicBezTo>
                <a:cubicBezTo>
                  <a:pt x="45799" y="68924"/>
                  <a:pt x="45208" y="68560"/>
                  <a:pt x="44480" y="68105"/>
                </a:cubicBezTo>
                <a:cubicBezTo>
                  <a:pt x="43707" y="67650"/>
                  <a:pt x="43070" y="67196"/>
                  <a:pt x="43025" y="67150"/>
                </a:cubicBezTo>
                <a:cubicBezTo>
                  <a:pt x="42975" y="67075"/>
                  <a:pt x="42952" y="67041"/>
                  <a:pt x="42965" y="67041"/>
                </a:cubicBezTo>
                <a:cubicBezTo>
                  <a:pt x="42975" y="67041"/>
                  <a:pt x="43009" y="67064"/>
                  <a:pt x="43070" y="67105"/>
                </a:cubicBezTo>
                <a:cubicBezTo>
                  <a:pt x="43457" y="67375"/>
                  <a:pt x="43875" y="67580"/>
                  <a:pt x="44021" y="67580"/>
                </a:cubicBezTo>
                <a:cubicBezTo>
                  <a:pt x="44047" y="67580"/>
                  <a:pt x="44064" y="67573"/>
                  <a:pt x="44071" y="67559"/>
                </a:cubicBezTo>
                <a:cubicBezTo>
                  <a:pt x="44071" y="67468"/>
                  <a:pt x="44025" y="67423"/>
                  <a:pt x="43980" y="67423"/>
                </a:cubicBezTo>
                <a:cubicBezTo>
                  <a:pt x="43889" y="67378"/>
                  <a:pt x="43844" y="67332"/>
                  <a:pt x="43889" y="67287"/>
                </a:cubicBezTo>
                <a:cubicBezTo>
                  <a:pt x="44025" y="67196"/>
                  <a:pt x="43889" y="67105"/>
                  <a:pt x="42979" y="66650"/>
                </a:cubicBezTo>
                <a:cubicBezTo>
                  <a:pt x="42115" y="66241"/>
                  <a:pt x="41342" y="65695"/>
                  <a:pt x="41297" y="65558"/>
                </a:cubicBezTo>
                <a:cubicBezTo>
                  <a:pt x="41297" y="65554"/>
                  <a:pt x="41301" y="65551"/>
                  <a:pt x="41310" y="65551"/>
                </a:cubicBezTo>
                <a:cubicBezTo>
                  <a:pt x="41390" y="65551"/>
                  <a:pt x="41807" y="65727"/>
                  <a:pt x="42297" y="66013"/>
                </a:cubicBezTo>
                <a:cubicBezTo>
                  <a:pt x="43166" y="66481"/>
                  <a:pt x="43568" y="66679"/>
                  <a:pt x="43702" y="66679"/>
                </a:cubicBezTo>
                <a:cubicBezTo>
                  <a:pt x="43751" y="66679"/>
                  <a:pt x="43765" y="66653"/>
                  <a:pt x="43753" y="66604"/>
                </a:cubicBezTo>
                <a:cubicBezTo>
                  <a:pt x="43707" y="66513"/>
                  <a:pt x="42070" y="65604"/>
                  <a:pt x="41751" y="65513"/>
                </a:cubicBezTo>
                <a:cubicBezTo>
                  <a:pt x="41706" y="65467"/>
                  <a:pt x="41706" y="65422"/>
                  <a:pt x="41797" y="65376"/>
                </a:cubicBezTo>
                <a:cubicBezTo>
                  <a:pt x="41979" y="65285"/>
                  <a:pt x="41979" y="64967"/>
                  <a:pt x="41842" y="64922"/>
                </a:cubicBezTo>
                <a:cubicBezTo>
                  <a:pt x="41797" y="64876"/>
                  <a:pt x="41797" y="64876"/>
                  <a:pt x="41888" y="64831"/>
                </a:cubicBezTo>
                <a:cubicBezTo>
                  <a:pt x="41920" y="64824"/>
                  <a:pt x="41950" y="64821"/>
                  <a:pt x="41980" y="64821"/>
                </a:cubicBezTo>
                <a:close/>
                <a:moveTo>
                  <a:pt x="39421" y="70596"/>
                </a:moveTo>
                <a:cubicBezTo>
                  <a:pt x="39676" y="70596"/>
                  <a:pt x="41290" y="71045"/>
                  <a:pt x="42252" y="71380"/>
                </a:cubicBezTo>
                <a:lnTo>
                  <a:pt x="42525" y="71471"/>
                </a:lnTo>
                <a:lnTo>
                  <a:pt x="42206" y="71562"/>
                </a:lnTo>
                <a:cubicBezTo>
                  <a:pt x="41979" y="71653"/>
                  <a:pt x="41706" y="71744"/>
                  <a:pt x="41479" y="71835"/>
                </a:cubicBezTo>
                <a:lnTo>
                  <a:pt x="41160" y="71925"/>
                </a:lnTo>
                <a:lnTo>
                  <a:pt x="40296" y="71289"/>
                </a:lnTo>
                <a:cubicBezTo>
                  <a:pt x="39796" y="70970"/>
                  <a:pt x="39432" y="70652"/>
                  <a:pt x="39387" y="70607"/>
                </a:cubicBezTo>
                <a:cubicBezTo>
                  <a:pt x="39387" y="70599"/>
                  <a:pt x="39398" y="70596"/>
                  <a:pt x="39421" y="70596"/>
                </a:cubicBezTo>
                <a:close/>
                <a:moveTo>
                  <a:pt x="43045" y="71609"/>
                </a:moveTo>
                <a:cubicBezTo>
                  <a:pt x="43163" y="71609"/>
                  <a:pt x="43274" y="71624"/>
                  <a:pt x="43389" y="71653"/>
                </a:cubicBezTo>
                <a:cubicBezTo>
                  <a:pt x="43480" y="71653"/>
                  <a:pt x="43525" y="71698"/>
                  <a:pt x="43525" y="71744"/>
                </a:cubicBezTo>
                <a:cubicBezTo>
                  <a:pt x="43480" y="71744"/>
                  <a:pt x="43116" y="71880"/>
                  <a:pt x="42616" y="72062"/>
                </a:cubicBezTo>
                <a:cubicBezTo>
                  <a:pt x="42149" y="72237"/>
                  <a:pt x="41907" y="72318"/>
                  <a:pt x="41745" y="72318"/>
                </a:cubicBezTo>
                <a:cubicBezTo>
                  <a:pt x="41655" y="72318"/>
                  <a:pt x="41589" y="72293"/>
                  <a:pt x="41524" y="72244"/>
                </a:cubicBezTo>
                <a:cubicBezTo>
                  <a:pt x="41342" y="72107"/>
                  <a:pt x="41388" y="72062"/>
                  <a:pt x="42070" y="71835"/>
                </a:cubicBezTo>
                <a:cubicBezTo>
                  <a:pt x="42505" y="71679"/>
                  <a:pt x="42791" y="71609"/>
                  <a:pt x="43045" y="71609"/>
                </a:cubicBezTo>
                <a:close/>
                <a:moveTo>
                  <a:pt x="29126" y="56357"/>
                </a:moveTo>
                <a:cubicBezTo>
                  <a:pt x="29312" y="56357"/>
                  <a:pt x="29354" y="56401"/>
                  <a:pt x="29381" y="56508"/>
                </a:cubicBezTo>
                <a:cubicBezTo>
                  <a:pt x="29472" y="56781"/>
                  <a:pt x="29790" y="56826"/>
                  <a:pt x="30927" y="56826"/>
                </a:cubicBezTo>
                <a:cubicBezTo>
                  <a:pt x="31928" y="56826"/>
                  <a:pt x="32565" y="56963"/>
                  <a:pt x="33383" y="57190"/>
                </a:cubicBezTo>
                <a:cubicBezTo>
                  <a:pt x="33838" y="57372"/>
                  <a:pt x="33838" y="57372"/>
                  <a:pt x="33883" y="57690"/>
                </a:cubicBezTo>
                <a:lnTo>
                  <a:pt x="33929" y="58009"/>
                </a:lnTo>
                <a:lnTo>
                  <a:pt x="32746" y="58145"/>
                </a:lnTo>
                <a:cubicBezTo>
                  <a:pt x="32110" y="58236"/>
                  <a:pt x="31609" y="58373"/>
                  <a:pt x="31655" y="58418"/>
                </a:cubicBezTo>
                <a:cubicBezTo>
                  <a:pt x="31655" y="58435"/>
                  <a:pt x="31740" y="58445"/>
                  <a:pt x="31884" y="58445"/>
                </a:cubicBezTo>
                <a:cubicBezTo>
                  <a:pt x="32133" y="58445"/>
                  <a:pt x="32558" y="58414"/>
                  <a:pt x="33019" y="58327"/>
                </a:cubicBezTo>
                <a:cubicBezTo>
                  <a:pt x="33568" y="58264"/>
                  <a:pt x="33990" y="58230"/>
                  <a:pt x="34275" y="58230"/>
                </a:cubicBezTo>
                <a:cubicBezTo>
                  <a:pt x="34604" y="58230"/>
                  <a:pt x="34751" y="58275"/>
                  <a:pt x="34702" y="58373"/>
                </a:cubicBezTo>
                <a:cubicBezTo>
                  <a:pt x="34702" y="58418"/>
                  <a:pt x="34247" y="58463"/>
                  <a:pt x="33747" y="58554"/>
                </a:cubicBezTo>
                <a:cubicBezTo>
                  <a:pt x="33201" y="58600"/>
                  <a:pt x="32792" y="58691"/>
                  <a:pt x="32837" y="58736"/>
                </a:cubicBezTo>
                <a:cubicBezTo>
                  <a:pt x="32864" y="58750"/>
                  <a:pt x="32930" y="58755"/>
                  <a:pt x="33024" y="58755"/>
                </a:cubicBezTo>
                <a:cubicBezTo>
                  <a:pt x="33252" y="58755"/>
                  <a:pt x="33647" y="58723"/>
                  <a:pt x="34065" y="58691"/>
                </a:cubicBezTo>
                <a:lnTo>
                  <a:pt x="35202" y="58554"/>
                </a:lnTo>
                <a:lnTo>
                  <a:pt x="35839" y="58964"/>
                </a:lnTo>
                <a:cubicBezTo>
                  <a:pt x="36203" y="59146"/>
                  <a:pt x="36612" y="59464"/>
                  <a:pt x="36794" y="59600"/>
                </a:cubicBezTo>
                <a:cubicBezTo>
                  <a:pt x="37022" y="59828"/>
                  <a:pt x="37067" y="60101"/>
                  <a:pt x="36840" y="60146"/>
                </a:cubicBezTo>
                <a:cubicBezTo>
                  <a:pt x="36703" y="60146"/>
                  <a:pt x="36567" y="60465"/>
                  <a:pt x="36658" y="60556"/>
                </a:cubicBezTo>
                <a:cubicBezTo>
                  <a:pt x="36703" y="60601"/>
                  <a:pt x="37067" y="60874"/>
                  <a:pt x="37431" y="61147"/>
                </a:cubicBezTo>
                <a:cubicBezTo>
                  <a:pt x="38250" y="61738"/>
                  <a:pt x="40660" y="63967"/>
                  <a:pt x="40660" y="64103"/>
                </a:cubicBezTo>
                <a:cubicBezTo>
                  <a:pt x="40660" y="64148"/>
                  <a:pt x="40751" y="64194"/>
                  <a:pt x="40796" y="64239"/>
                </a:cubicBezTo>
                <a:cubicBezTo>
                  <a:pt x="40978" y="64285"/>
                  <a:pt x="41524" y="64922"/>
                  <a:pt x="41479" y="65013"/>
                </a:cubicBezTo>
                <a:cubicBezTo>
                  <a:pt x="41479" y="65013"/>
                  <a:pt x="41398" y="65033"/>
                  <a:pt x="41303" y="65033"/>
                </a:cubicBezTo>
                <a:cubicBezTo>
                  <a:pt x="41256" y="65033"/>
                  <a:pt x="41206" y="65028"/>
                  <a:pt x="41160" y="65013"/>
                </a:cubicBezTo>
                <a:cubicBezTo>
                  <a:pt x="41116" y="65008"/>
                  <a:pt x="41075" y="65006"/>
                  <a:pt x="41037" y="65006"/>
                </a:cubicBezTo>
                <a:cubicBezTo>
                  <a:pt x="40691" y="65006"/>
                  <a:pt x="40641" y="65198"/>
                  <a:pt x="40887" y="65649"/>
                </a:cubicBezTo>
                <a:cubicBezTo>
                  <a:pt x="41024" y="65877"/>
                  <a:pt x="41206" y="66104"/>
                  <a:pt x="41297" y="66150"/>
                </a:cubicBezTo>
                <a:cubicBezTo>
                  <a:pt x="41524" y="66241"/>
                  <a:pt x="42752" y="67423"/>
                  <a:pt x="42661" y="67468"/>
                </a:cubicBezTo>
                <a:cubicBezTo>
                  <a:pt x="42616" y="67468"/>
                  <a:pt x="42024" y="67423"/>
                  <a:pt x="41342" y="67378"/>
                </a:cubicBezTo>
                <a:cubicBezTo>
                  <a:pt x="40790" y="67337"/>
                  <a:pt x="40431" y="67314"/>
                  <a:pt x="40207" y="67314"/>
                </a:cubicBezTo>
                <a:cubicBezTo>
                  <a:pt x="39933" y="67314"/>
                  <a:pt x="39862" y="67348"/>
                  <a:pt x="39887" y="67423"/>
                </a:cubicBezTo>
                <a:cubicBezTo>
                  <a:pt x="39932" y="67468"/>
                  <a:pt x="40387" y="67514"/>
                  <a:pt x="40978" y="67559"/>
                </a:cubicBezTo>
                <a:cubicBezTo>
                  <a:pt x="41524" y="67605"/>
                  <a:pt x="42252" y="67650"/>
                  <a:pt x="42525" y="67650"/>
                </a:cubicBezTo>
                <a:lnTo>
                  <a:pt x="43025" y="67696"/>
                </a:lnTo>
                <a:lnTo>
                  <a:pt x="43389" y="68151"/>
                </a:lnTo>
                <a:cubicBezTo>
                  <a:pt x="43525" y="68378"/>
                  <a:pt x="43753" y="68651"/>
                  <a:pt x="43844" y="68696"/>
                </a:cubicBezTo>
                <a:cubicBezTo>
                  <a:pt x="43889" y="68742"/>
                  <a:pt x="43934" y="68878"/>
                  <a:pt x="43889" y="68969"/>
                </a:cubicBezTo>
                <a:cubicBezTo>
                  <a:pt x="43869" y="69049"/>
                  <a:pt x="43779" y="69085"/>
                  <a:pt x="43635" y="69085"/>
                </a:cubicBezTo>
                <a:cubicBezTo>
                  <a:pt x="43450" y="69085"/>
                  <a:pt x="43175" y="69026"/>
                  <a:pt x="42843" y="68924"/>
                </a:cubicBezTo>
                <a:cubicBezTo>
                  <a:pt x="42775" y="68901"/>
                  <a:pt x="42718" y="68890"/>
                  <a:pt x="42672" y="68890"/>
                </a:cubicBezTo>
                <a:cubicBezTo>
                  <a:pt x="42627" y="68890"/>
                  <a:pt x="42593" y="68901"/>
                  <a:pt x="42570" y="68924"/>
                </a:cubicBezTo>
                <a:cubicBezTo>
                  <a:pt x="42570" y="69015"/>
                  <a:pt x="42888" y="69106"/>
                  <a:pt x="43343" y="69288"/>
                </a:cubicBezTo>
                <a:cubicBezTo>
                  <a:pt x="44389" y="69651"/>
                  <a:pt x="45208" y="70106"/>
                  <a:pt x="46299" y="71016"/>
                </a:cubicBezTo>
                <a:cubicBezTo>
                  <a:pt x="47391" y="71925"/>
                  <a:pt x="48301" y="72471"/>
                  <a:pt x="49983" y="72972"/>
                </a:cubicBezTo>
                <a:lnTo>
                  <a:pt x="51120" y="73381"/>
                </a:lnTo>
                <a:lnTo>
                  <a:pt x="50529" y="73654"/>
                </a:lnTo>
                <a:cubicBezTo>
                  <a:pt x="49756" y="74063"/>
                  <a:pt x="48846" y="74245"/>
                  <a:pt x="47800" y="74245"/>
                </a:cubicBezTo>
                <a:lnTo>
                  <a:pt x="46891" y="74245"/>
                </a:lnTo>
                <a:cubicBezTo>
                  <a:pt x="46845" y="74199"/>
                  <a:pt x="47345" y="74154"/>
                  <a:pt x="48028" y="74063"/>
                </a:cubicBezTo>
                <a:cubicBezTo>
                  <a:pt x="49301" y="73927"/>
                  <a:pt x="50302" y="73745"/>
                  <a:pt x="50165" y="73608"/>
                </a:cubicBezTo>
                <a:cubicBezTo>
                  <a:pt x="50154" y="73597"/>
                  <a:pt x="50117" y="73591"/>
                  <a:pt x="50060" y="73591"/>
                </a:cubicBezTo>
                <a:cubicBezTo>
                  <a:pt x="49890" y="73591"/>
                  <a:pt x="49540" y="73642"/>
                  <a:pt x="49165" y="73745"/>
                </a:cubicBezTo>
                <a:cubicBezTo>
                  <a:pt x="48348" y="73887"/>
                  <a:pt x="46699" y="74001"/>
                  <a:pt x="45670" y="74001"/>
                </a:cubicBezTo>
                <a:cubicBezTo>
                  <a:pt x="45380" y="74001"/>
                  <a:pt x="45140" y="73992"/>
                  <a:pt x="44981" y="73972"/>
                </a:cubicBezTo>
                <a:cubicBezTo>
                  <a:pt x="44708" y="73927"/>
                  <a:pt x="44162" y="73745"/>
                  <a:pt x="43753" y="73563"/>
                </a:cubicBezTo>
                <a:lnTo>
                  <a:pt x="43025" y="73199"/>
                </a:lnTo>
                <a:lnTo>
                  <a:pt x="43025" y="73199"/>
                </a:lnTo>
                <a:lnTo>
                  <a:pt x="44116" y="73335"/>
                </a:lnTo>
                <a:cubicBezTo>
                  <a:pt x="44713" y="73400"/>
                  <a:pt x="45423" y="73430"/>
                  <a:pt x="46096" y="73430"/>
                </a:cubicBezTo>
                <a:cubicBezTo>
                  <a:pt x="47322" y="73430"/>
                  <a:pt x="48424" y="73330"/>
                  <a:pt x="48482" y="73153"/>
                </a:cubicBezTo>
                <a:cubicBezTo>
                  <a:pt x="48505" y="73108"/>
                  <a:pt x="48505" y="73085"/>
                  <a:pt x="48397" y="73085"/>
                </a:cubicBezTo>
                <a:cubicBezTo>
                  <a:pt x="48289" y="73085"/>
                  <a:pt x="48073" y="73108"/>
                  <a:pt x="47664" y="73153"/>
                </a:cubicBezTo>
                <a:cubicBezTo>
                  <a:pt x="47329" y="73192"/>
                  <a:pt x="46833" y="73209"/>
                  <a:pt x="46292" y="73209"/>
                </a:cubicBezTo>
                <a:cubicBezTo>
                  <a:pt x="44925" y="73209"/>
                  <a:pt x="43272" y="73102"/>
                  <a:pt x="43207" y="72972"/>
                </a:cubicBezTo>
                <a:cubicBezTo>
                  <a:pt x="43207" y="72926"/>
                  <a:pt x="43480" y="72835"/>
                  <a:pt x="43889" y="72699"/>
                </a:cubicBezTo>
                <a:cubicBezTo>
                  <a:pt x="44253" y="72562"/>
                  <a:pt x="44571" y="72471"/>
                  <a:pt x="44571" y="72426"/>
                </a:cubicBezTo>
                <a:cubicBezTo>
                  <a:pt x="44588" y="72377"/>
                  <a:pt x="44551" y="72351"/>
                  <a:pt x="44462" y="72351"/>
                </a:cubicBezTo>
                <a:cubicBezTo>
                  <a:pt x="44303" y="72351"/>
                  <a:pt x="43975" y="72433"/>
                  <a:pt x="43480" y="72608"/>
                </a:cubicBezTo>
                <a:cubicBezTo>
                  <a:pt x="43070" y="72744"/>
                  <a:pt x="42809" y="72812"/>
                  <a:pt x="42616" y="72812"/>
                </a:cubicBezTo>
                <a:cubicBezTo>
                  <a:pt x="42422" y="72812"/>
                  <a:pt x="42297" y="72744"/>
                  <a:pt x="42161" y="72608"/>
                </a:cubicBezTo>
                <a:cubicBezTo>
                  <a:pt x="42024" y="72517"/>
                  <a:pt x="42161" y="72426"/>
                  <a:pt x="42934" y="72153"/>
                </a:cubicBezTo>
                <a:cubicBezTo>
                  <a:pt x="43434" y="71971"/>
                  <a:pt x="43934" y="71835"/>
                  <a:pt x="44071" y="71835"/>
                </a:cubicBezTo>
                <a:cubicBezTo>
                  <a:pt x="44480" y="71835"/>
                  <a:pt x="44344" y="71698"/>
                  <a:pt x="43798" y="71562"/>
                </a:cubicBezTo>
                <a:cubicBezTo>
                  <a:pt x="43298" y="71425"/>
                  <a:pt x="43298" y="71425"/>
                  <a:pt x="43480" y="71334"/>
                </a:cubicBezTo>
                <a:cubicBezTo>
                  <a:pt x="43616" y="71289"/>
                  <a:pt x="43707" y="71243"/>
                  <a:pt x="43662" y="71198"/>
                </a:cubicBezTo>
                <a:cubicBezTo>
                  <a:pt x="43662" y="71175"/>
                  <a:pt x="43616" y="71164"/>
                  <a:pt x="43542" y="71164"/>
                </a:cubicBezTo>
                <a:cubicBezTo>
                  <a:pt x="43468" y="71164"/>
                  <a:pt x="43366" y="71175"/>
                  <a:pt x="43252" y="71198"/>
                </a:cubicBezTo>
                <a:cubicBezTo>
                  <a:pt x="43135" y="71242"/>
                  <a:pt x="43041" y="71267"/>
                  <a:pt x="42920" y="71267"/>
                </a:cubicBezTo>
                <a:cubicBezTo>
                  <a:pt x="42668" y="71267"/>
                  <a:pt x="42297" y="71157"/>
                  <a:pt x="41342" y="70879"/>
                </a:cubicBezTo>
                <a:cubicBezTo>
                  <a:pt x="40478" y="70652"/>
                  <a:pt x="39750" y="70425"/>
                  <a:pt x="39750" y="70379"/>
                </a:cubicBezTo>
                <a:cubicBezTo>
                  <a:pt x="39750" y="70379"/>
                  <a:pt x="39978" y="70288"/>
                  <a:pt x="40251" y="70197"/>
                </a:cubicBezTo>
                <a:cubicBezTo>
                  <a:pt x="40524" y="70152"/>
                  <a:pt x="40751" y="70061"/>
                  <a:pt x="40796" y="69970"/>
                </a:cubicBezTo>
                <a:cubicBezTo>
                  <a:pt x="40814" y="69916"/>
                  <a:pt x="40811" y="69891"/>
                  <a:pt x="40761" y="69891"/>
                </a:cubicBezTo>
                <a:cubicBezTo>
                  <a:pt x="40685" y="69891"/>
                  <a:pt x="40500" y="69951"/>
                  <a:pt x="40114" y="70061"/>
                </a:cubicBezTo>
                <a:cubicBezTo>
                  <a:pt x="39676" y="70200"/>
                  <a:pt x="39387" y="70270"/>
                  <a:pt x="39161" y="70270"/>
                </a:cubicBezTo>
                <a:cubicBezTo>
                  <a:pt x="38871" y="70270"/>
                  <a:pt x="38687" y="70155"/>
                  <a:pt x="38431" y="69924"/>
                </a:cubicBezTo>
                <a:lnTo>
                  <a:pt x="38204" y="69742"/>
                </a:lnTo>
                <a:lnTo>
                  <a:pt x="39341" y="69515"/>
                </a:lnTo>
                <a:cubicBezTo>
                  <a:pt x="39978" y="69379"/>
                  <a:pt x="40614" y="69242"/>
                  <a:pt x="40796" y="69151"/>
                </a:cubicBezTo>
                <a:cubicBezTo>
                  <a:pt x="40930" y="69094"/>
                  <a:pt x="41023" y="69069"/>
                  <a:pt x="41124" y="69069"/>
                </a:cubicBezTo>
                <a:cubicBezTo>
                  <a:pt x="41263" y="69069"/>
                  <a:pt x="41415" y="69117"/>
                  <a:pt x="41706" y="69197"/>
                </a:cubicBezTo>
                <a:cubicBezTo>
                  <a:pt x="41979" y="69299"/>
                  <a:pt x="42175" y="69350"/>
                  <a:pt x="42275" y="69350"/>
                </a:cubicBezTo>
                <a:cubicBezTo>
                  <a:pt x="42309" y="69350"/>
                  <a:pt x="42331" y="69345"/>
                  <a:pt x="42343" y="69333"/>
                </a:cubicBezTo>
                <a:cubicBezTo>
                  <a:pt x="42388" y="69197"/>
                  <a:pt x="40114" y="68424"/>
                  <a:pt x="38886" y="68151"/>
                </a:cubicBezTo>
                <a:cubicBezTo>
                  <a:pt x="38295" y="68014"/>
                  <a:pt x="37113" y="67832"/>
                  <a:pt x="36248" y="67741"/>
                </a:cubicBezTo>
                <a:lnTo>
                  <a:pt x="34657" y="67605"/>
                </a:lnTo>
                <a:lnTo>
                  <a:pt x="33883" y="67105"/>
                </a:lnTo>
                <a:cubicBezTo>
                  <a:pt x="33429" y="66832"/>
                  <a:pt x="33065" y="66604"/>
                  <a:pt x="33019" y="66604"/>
                </a:cubicBezTo>
                <a:cubicBezTo>
                  <a:pt x="33019" y="66604"/>
                  <a:pt x="33019" y="66513"/>
                  <a:pt x="33065" y="66422"/>
                </a:cubicBezTo>
                <a:cubicBezTo>
                  <a:pt x="33110" y="66286"/>
                  <a:pt x="33065" y="66195"/>
                  <a:pt x="33019" y="66195"/>
                </a:cubicBezTo>
                <a:cubicBezTo>
                  <a:pt x="32974" y="66195"/>
                  <a:pt x="32928" y="66241"/>
                  <a:pt x="32883" y="66286"/>
                </a:cubicBezTo>
                <a:cubicBezTo>
                  <a:pt x="32883" y="66339"/>
                  <a:pt x="32836" y="66361"/>
                  <a:pt x="32761" y="66361"/>
                </a:cubicBezTo>
                <a:cubicBezTo>
                  <a:pt x="32707" y="66361"/>
                  <a:pt x="32640" y="66350"/>
                  <a:pt x="32565" y="66331"/>
                </a:cubicBezTo>
                <a:cubicBezTo>
                  <a:pt x="32337" y="66241"/>
                  <a:pt x="32337" y="66195"/>
                  <a:pt x="32428" y="65968"/>
                </a:cubicBezTo>
                <a:cubicBezTo>
                  <a:pt x="32475" y="65802"/>
                  <a:pt x="32498" y="65723"/>
                  <a:pt x="32827" y="65723"/>
                </a:cubicBezTo>
                <a:cubicBezTo>
                  <a:pt x="33132" y="65723"/>
                  <a:pt x="33700" y="65791"/>
                  <a:pt x="34793" y="65922"/>
                </a:cubicBezTo>
                <a:cubicBezTo>
                  <a:pt x="35308" y="65954"/>
                  <a:pt x="35777" y="65986"/>
                  <a:pt x="36007" y="65986"/>
                </a:cubicBezTo>
                <a:cubicBezTo>
                  <a:pt x="36103" y="65986"/>
                  <a:pt x="36157" y="65981"/>
                  <a:pt x="36157" y="65968"/>
                </a:cubicBezTo>
                <a:cubicBezTo>
                  <a:pt x="36203" y="65877"/>
                  <a:pt x="36066" y="65831"/>
                  <a:pt x="34429" y="65695"/>
                </a:cubicBezTo>
                <a:cubicBezTo>
                  <a:pt x="33565" y="65604"/>
                  <a:pt x="32837" y="65513"/>
                  <a:pt x="32792" y="65513"/>
                </a:cubicBezTo>
                <a:cubicBezTo>
                  <a:pt x="32746" y="65467"/>
                  <a:pt x="32701" y="65376"/>
                  <a:pt x="32701" y="65285"/>
                </a:cubicBezTo>
                <a:cubicBezTo>
                  <a:pt x="32724" y="65217"/>
                  <a:pt x="32724" y="65183"/>
                  <a:pt x="32707" y="65183"/>
                </a:cubicBezTo>
                <a:cubicBezTo>
                  <a:pt x="32690" y="65183"/>
                  <a:pt x="32655" y="65217"/>
                  <a:pt x="32610" y="65285"/>
                </a:cubicBezTo>
                <a:cubicBezTo>
                  <a:pt x="32519" y="65407"/>
                  <a:pt x="32367" y="65488"/>
                  <a:pt x="32250" y="65488"/>
                </a:cubicBezTo>
                <a:cubicBezTo>
                  <a:pt x="32191" y="65488"/>
                  <a:pt x="32140" y="65467"/>
                  <a:pt x="32110" y="65422"/>
                </a:cubicBezTo>
                <a:cubicBezTo>
                  <a:pt x="32110" y="65376"/>
                  <a:pt x="32246" y="65149"/>
                  <a:pt x="32383" y="64922"/>
                </a:cubicBezTo>
                <a:cubicBezTo>
                  <a:pt x="32565" y="64694"/>
                  <a:pt x="32701" y="64512"/>
                  <a:pt x="32701" y="64467"/>
                </a:cubicBezTo>
                <a:cubicBezTo>
                  <a:pt x="32681" y="64437"/>
                  <a:pt x="32656" y="64422"/>
                  <a:pt x="32627" y="64422"/>
                </a:cubicBezTo>
                <a:cubicBezTo>
                  <a:pt x="32525" y="64422"/>
                  <a:pt x="32368" y="64603"/>
                  <a:pt x="32155" y="64922"/>
                </a:cubicBezTo>
                <a:cubicBezTo>
                  <a:pt x="31928" y="65240"/>
                  <a:pt x="31791" y="65376"/>
                  <a:pt x="31609" y="65422"/>
                </a:cubicBezTo>
                <a:cubicBezTo>
                  <a:pt x="31473" y="65422"/>
                  <a:pt x="31382" y="65376"/>
                  <a:pt x="31337" y="65376"/>
                </a:cubicBezTo>
                <a:cubicBezTo>
                  <a:pt x="31337" y="65331"/>
                  <a:pt x="31564" y="64967"/>
                  <a:pt x="31882" y="64558"/>
                </a:cubicBezTo>
                <a:cubicBezTo>
                  <a:pt x="32565" y="63694"/>
                  <a:pt x="32565" y="63694"/>
                  <a:pt x="32428" y="63648"/>
                </a:cubicBezTo>
                <a:cubicBezTo>
                  <a:pt x="32426" y="63646"/>
                  <a:pt x="32423" y="63645"/>
                  <a:pt x="32419" y="63645"/>
                </a:cubicBezTo>
                <a:cubicBezTo>
                  <a:pt x="32350" y="63645"/>
                  <a:pt x="32046" y="64035"/>
                  <a:pt x="31700" y="64467"/>
                </a:cubicBezTo>
                <a:cubicBezTo>
                  <a:pt x="31291" y="65013"/>
                  <a:pt x="31018" y="65285"/>
                  <a:pt x="30882" y="65331"/>
                </a:cubicBezTo>
                <a:cubicBezTo>
                  <a:pt x="30791" y="65331"/>
                  <a:pt x="30654" y="65331"/>
                  <a:pt x="30654" y="65285"/>
                </a:cubicBezTo>
                <a:cubicBezTo>
                  <a:pt x="30609" y="65240"/>
                  <a:pt x="31928" y="63648"/>
                  <a:pt x="32110" y="63557"/>
                </a:cubicBezTo>
                <a:cubicBezTo>
                  <a:pt x="32158" y="63525"/>
                  <a:pt x="32423" y="63510"/>
                  <a:pt x="32794" y="63510"/>
                </a:cubicBezTo>
                <a:cubicBezTo>
                  <a:pt x="33470" y="63510"/>
                  <a:pt x="34498" y="63560"/>
                  <a:pt x="35202" y="63648"/>
                </a:cubicBezTo>
                <a:cubicBezTo>
                  <a:pt x="36385" y="63739"/>
                  <a:pt x="37203" y="63967"/>
                  <a:pt x="37931" y="64285"/>
                </a:cubicBezTo>
                <a:cubicBezTo>
                  <a:pt x="38213" y="64413"/>
                  <a:pt x="38365" y="64469"/>
                  <a:pt x="38436" y="64469"/>
                </a:cubicBezTo>
                <a:cubicBezTo>
                  <a:pt x="38491" y="64469"/>
                  <a:pt x="38497" y="64435"/>
                  <a:pt x="38477" y="64376"/>
                </a:cubicBezTo>
                <a:cubicBezTo>
                  <a:pt x="38386" y="64148"/>
                  <a:pt x="36794" y="63603"/>
                  <a:pt x="35748" y="63512"/>
                </a:cubicBezTo>
                <a:cubicBezTo>
                  <a:pt x="34921" y="63394"/>
                  <a:pt x="33071" y="63275"/>
                  <a:pt x="32206" y="63275"/>
                </a:cubicBezTo>
                <a:cubicBezTo>
                  <a:pt x="32072" y="63275"/>
                  <a:pt x="31962" y="63278"/>
                  <a:pt x="31882" y="63284"/>
                </a:cubicBezTo>
                <a:cubicBezTo>
                  <a:pt x="31762" y="63298"/>
                  <a:pt x="31459" y="63303"/>
                  <a:pt x="31053" y="63303"/>
                </a:cubicBezTo>
                <a:cubicBezTo>
                  <a:pt x="30071" y="63303"/>
                  <a:pt x="28487" y="63271"/>
                  <a:pt x="27425" y="63239"/>
                </a:cubicBezTo>
                <a:lnTo>
                  <a:pt x="26152" y="63193"/>
                </a:lnTo>
                <a:lnTo>
                  <a:pt x="25197" y="62739"/>
                </a:lnTo>
                <a:cubicBezTo>
                  <a:pt x="24651" y="62511"/>
                  <a:pt x="23969" y="62193"/>
                  <a:pt x="23605" y="62011"/>
                </a:cubicBezTo>
                <a:lnTo>
                  <a:pt x="22968" y="61738"/>
                </a:lnTo>
                <a:lnTo>
                  <a:pt x="24969" y="61738"/>
                </a:lnTo>
                <a:cubicBezTo>
                  <a:pt x="26061" y="61784"/>
                  <a:pt x="27016" y="61829"/>
                  <a:pt x="27107" y="61874"/>
                </a:cubicBezTo>
                <a:cubicBezTo>
                  <a:pt x="27131" y="61883"/>
                  <a:pt x="27172" y="61886"/>
                  <a:pt x="27224" y="61886"/>
                </a:cubicBezTo>
                <a:cubicBezTo>
                  <a:pt x="27465" y="61886"/>
                  <a:pt x="27934" y="61805"/>
                  <a:pt x="27971" y="61693"/>
                </a:cubicBezTo>
                <a:cubicBezTo>
                  <a:pt x="27971" y="61693"/>
                  <a:pt x="28380" y="61465"/>
                  <a:pt x="28926" y="61238"/>
                </a:cubicBezTo>
                <a:cubicBezTo>
                  <a:pt x="29426" y="61010"/>
                  <a:pt x="29790" y="60828"/>
                  <a:pt x="29745" y="60783"/>
                </a:cubicBezTo>
                <a:cubicBezTo>
                  <a:pt x="29739" y="60777"/>
                  <a:pt x="29726" y="60774"/>
                  <a:pt x="29707" y="60774"/>
                </a:cubicBezTo>
                <a:cubicBezTo>
                  <a:pt x="29581" y="60774"/>
                  <a:pt x="29180" y="60903"/>
                  <a:pt x="28744" y="61101"/>
                </a:cubicBezTo>
                <a:cubicBezTo>
                  <a:pt x="28244" y="61283"/>
                  <a:pt x="27744" y="61511"/>
                  <a:pt x="27607" y="61556"/>
                </a:cubicBezTo>
                <a:cubicBezTo>
                  <a:pt x="27486" y="61556"/>
                  <a:pt x="26900" y="61576"/>
                  <a:pt x="26105" y="61576"/>
                </a:cubicBezTo>
                <a:cubicBezTo>
                  <a:pt x="25707" y="61576"/>
                  <a:pt x="25257" y="61571"/>
                  <a:pt x="24787" y="61556"/>
                </a:cubicBezTo>
                <a:cubicBezTo>
                  <a:pt x="22695" y="61511"/>
                  <a:pt x="22059" y="61465"/>
                  <a:pt x="21331" y="61283"/>
                </a:cubicBezTo>
                <a:cubicBezTo>
                  <a:pt x="20831" y="61147"/>
                  <a:pt x="20012" y="60965"/>
                  <a:pt x="19421" y="60919"/>
                </a:cubicBezTo>
                <a:cubicBezTo>
                  <a:pt x="18875" y="60828"/>
                  <a:pt x="18420" y="60737"/>
                  <a:pt x="18420" y="60692"/>
                </a:cubicBezTo>
                <a:cubicBezTo>
                  <a:pt x="18420" y="60655"/>
                  <a:pt x="19432" y="60589"/>
                  <a:pt x="19891" y="60589"/>
                </a:cubicBezTo>
                <a:cubicBezTo>
                  <a:pt x="20000" y="60589"/>
                  <a:pt x="20077" y="60592"/>
                  <a:pt x="20103" y="60601"/>
                </a:cubicBezTo>
                <a:cubicBezTo>
                  <a:pt x="20194" y="60601"/>
                  <a:pt x="20285" y="60601"/>
                  <a:pt x="20376" y="60556"/>
                </a:cubicBezTo>
                <a:cubicBezTo>
                  <a:pt x="20467" y="60556"/>
                  <a:pt x="21013" y="60465"/>
                  <a:pt x="21649" y="60465"/>
                </a:cubicBezTo>
                <a:cubicBezTo>
                  <a:pt x="22241" y="60419"/>
                  <a:pt x="23605" y="60283"/>
                  <a:pt x="24742" y="60146"/>
                </a:cubicBezTo>
                <a:cubicBezTo>
                  <a:pt x="26243" y="59987"/>
                  <a:pt x="27346" y="59907"/>
                  <a:pt x="28335" y="59907"/>
                </a:cubicBezTo>
                <a:cubicBezTo>
                  <a:pt x="29324" y="59907"/>
                  <a:pt x="30200" y="59987"/>
                  <a:pt x="31246" y="60146"/>
                </a:cubicBezTo>
                <a:cubicBezTo>
                  <a:pt x="31791" y="60214"/>
                  <a:pt x="32110" y="60249"/>
                  <a:pt x="32286" y="60249"/>
                </a:cubicBezTo>
                <a:cubicBezTo>
                  <a:pt x="32462" y="60249"/>
                  <a:pt x="32496" y="60214"/>
                  <a:pt x="32474" y="60146"/>
                </a:cubicBezTo>
                <a:cubicBezTo>
                  <a:pt x="32428" y="60055"/>
                  <a:pt x="30200" y="59782"/>
                  <a:pt x="29290" y="59737"/>
                </a:cubicBezTo>
                <a:cubicBezTo>
                  <a:pt x="28994" y="59726"/>
                  <a:pt x="28679" y="59720"/>
                  <a:pt x="28354" y="59720"/>
                </a:cubicBezTo>
                <a:cubicBezTo>
                  <a:pt x="27380" y="59720"/>
                  <a:pt x="26322" y="59771"/>
                  <a:pt x="25470" y="59873"/>
                </a:cubicBezTo>
                <a:cubicBezTo>
                  <a:pt x="24969" y="59964"/>
                  <a:pt x="24515" y="59964"/>
                  <a:pt x="24469" y="59964"/>
                </a:cubicBezTo>
                <a:cubicBezTo>
                  <a:pt x="24469" y="59919"/>
                  <a:pt x="25197" y="59555"/>
                  <a:pt x="26106" y="59146"/>
                </a:cubicBezTo>
                <a:cubicBezTo>
                  <a:pt x="27016" y="58736"/>
                  <a:pt x="27744" y="58327"/>
                  <a:pt x="27744" y="58282"/>
                </a:cubicBezTo>
                <a:cubicBezTo>
                  <a:pt x="27744" y="58279"/>
                  <a:pt x="27741" y="58278"/>
                  <a:pt x="27736" y="58278"/>
                </a:cubicBezTo>
                <a:cubicBezTo>
                  <a:pt x="27550" y="58278"/>
                  <a:pt x="24104" y="59832"/>
                  <a:pt x="24060" y="59964"/>
                </a:cubicBezTo>
                <a:cubicBezTo>
                  <a:pt x="24023" y="60038"/>
                  <a:pt x="23034" y="60171"/>
                  <a:pt x="22657" y="60171"/>
                </a:cubicBezTo>
                <a:cubicBezTo>
                  <a:pt x="22568" y="60171"/>
                  <a:pt x="22513" y="60164"/>
                  <a:pt x="22513" y="60146"/>
                </a:cubicBezTo>
                <a:cubicBezTo>
                  <a:pt x="22468" y="60146"/>
                  <a:pt x="23059" y="59919"/>
                  <a:pt x="23787" y="59646"/>
                </a:cubicBezTo>
                <a:cubicBezTo>
                  <a:pt x="25242" y="59146"/>
                  <a:pt x="25924" y="58827"/>
                  <a:pt x="25879" y="58691"/>
                </a:cubicBezTo>
                <a:cubicBezTo>
                  <a:pt x="25879" y="58686"/>
                  <a:pt x="25874" y="58684"/>
                  <a:pt x="25863" y="58684"/>
                </a:cubicBezTo>
                <a:cubicBezTo>
                  <a:pt x="25774" y="58684"/>
                  <a:pt x="25317" y="58851"/>
                  <a:pt x="24787" y="59055"/>
                </a:cubicBezTo>
                <a:cubicBezTo>
                  <a:pt x="24242" y="59282"/>
                  <a:pt x="23332" y="59600"/>
                  <a:pt x="22832" y="59782"/>
                </a:cubicBezTo>
                <a:cubicBezTo>
                  <a:pt x="22332" y="59964"/>
                  <a:pt x="21831" y="60146"/>
                  <a:pt x="21786" y="60192"/>
                </a:cubicBezTo>
                <a:cubicBezTo>
                  <a:pt x="21695" y="60237"/>
                  <a:pt x="21513" y="60237"/>
                  <a:pt x="21331" y="60237"/>
                </a:cubicBezTo>
                <a:cubicBezTo>
                  <a:pt x="21149" y="60237"/>
                  <a:pt x="21558" y="60010"/>
                  <a:pt x="22923" y="59419"/>
                </a:cubicBezTo>
                <a:cubicBezTo>
                  <a:pt x="23969" y="58964"/>
                  <a:pt x="24742" y="58554"/>
                  <a:pt x="24651" y="58509"/>
                </a:cubicBezTo>
                <a:cubicBezTo>
                  <a:pt x="24646" y="58507"/>
                  <a:pt x="24639" y="58506"/>
                  <a:pt x="24630" y="58506"/>
                </a:cubicBezTo>
                <a:cubicBezTo>
                  <a:pt x="24462" y="58506"/>
                  <a:pt x="23547" y="58898"/>
                  <a:pt x="22468" y="59373"/>
                </a:cubicBezTo>
                <a:lnTo>
                  <a:pt x="20376" y="60328"/>
                </a:lnTo>
                <a:lnTo>
                  <a:pt x="18739" y="60419"/>
                </a:lnTo>
                <a:cubicBezTo>
                  <a:pt x="17829" y="60510"/>
                  <a:pt x="17010" y="60556"/>
                  <a:pt x="16919" y="60556"/>
                </a:cubicBezTo>
                <a:cubicBezTo>
                  <a:pt x="16828" y="60556"/>
                  <a:pt x="17147" y="60374"/>
                  <a:pt x="17602" y="60101"/>
                </a:cubicBezTo>
                <a:cubicBezTo>
                  <a:pt x="18056" y="59873"/>
                  <a:pt x="19012" y="59328"/>
                  <a:pt x="19694" y="58918"/>
                </a:cubicBezTo>
                <a:cubicBezTo>
                  <a:pt x="20421" y="58509"/>
                  <a:pt x="21286" y="58009"/>
                  <a:pt x="21649" y="57827"/>
                </a:cubicBezTo>
                <a:cubicBezTo>
                  <a:pt x="21994" y="57654"/>
                  <a:pt x="22152" y="57575"/>
                  <a:pt x="22225" y="57575"/>
                </a:cubicBezTo>
                <a:cubicBezTo>
                  <a:pt x="22286" y="57575"/>
                  <a:pt x="22286" y="57632"/>
                  <a:pt x="22286" y="57736"/>
                </a:cubicBezTo>
                <a:cubicBezTo>
                  <a:pt x="22312" y="57944"/>
                  <a:pt x="22412" y="58048"/>
                  <a:pt x="22621" y="58048"/>
                </a:cubicBezTo>
                <a:cubicBezTo>
                  <a:pt x="22777" y="58048"/>
                  <a:pt x="22994" y="57989"/>
                  <a:pt x="23287" y="57872"/>
                </a:cubicBezTo>
                <a:cubicBezTo>
                  <a:pt x="24787" y="57372"/>
                  <a:pt x="27698" y="56553"/>
                  <a:pt x="28471" y="56417"/>
                </a:cubicBezTo>
                <a:cubicBezTo>
                  <a:pt x="28792" y="56379"/>
                  <a:pt x="28995" y="56357"/>
                  <a:pt x="29126" y="56357"/>
                </a:cubicBezTo>
                <a:close/>
                <a:moveTo>
                  <a:pt x="15338" y="1"/>
                </a:moveTo>
                <a:cubicBezTo>
                  <a:pt x="15253" y="1"/>
                  <a:pt x="15184" y="37"/>
                  <a:pt x="15146" y="113"/>
                </a:cubicBezTo>
                <a:cubicBezTo>
                  <a:pt x="15100" y="249"/>
                  <a:pt x="15237" y="1159"/>
                  <a:pt x="15555" y="2432"/>
                </a:cubicBezTo>
                <a:cubicBezTo>
                  <a:pt x="15873" y="3569"/>
                  <a:pt x="16237" y="5161"/>
                  <a:pt x="16374" y="5889"/>
                </a:cubicBezTo>
                <a:cubicBezTo>
                  <a:pt x="16556" y="6662"/>
                  <a:pt x="16783" y="7708"/>
                  <a:pt x="16874" y="8208"/>
                </a:cubicBezTo>
                <a:cubicBezTo>
                  <a:pt x="17192" y="9527"/>
                  <a:pt x="18056" y="14394"/>
                  <a:pt x="18557" y="17577"/>
                </a:cubicBezTo>
                <a:cubicBezTo>
                  <a:pt x="19057" y="20897"/>
                  <a:pt x="19375" y="23671"/>
                  <a:pt x="19512" y="25809"/>
                </a:cubicBezTo>
                <a:lnTo>
                  <a:pt x="19603" y="27492"/>
                </a:lnTo>
                <a:lnTo>
                  <a:pt x="19102" y="27901"/>
                </a:lnTo>
                <a:cubicBezTo>
                  <a:pt x="18067" y="28854"/>
                  <a:pt x="17748" y="29090"/>
                  <a:pt x="17459" y="29090"/>
                </a:cubicBezTo>
                <a:cubicBezTo>
                  <a:pt x="17431" y="29090"/>
                  <a:pt x="17403" y="29088"/>
                  <a:pt x="17374" y="29084"/>
                </a:cubicBezTo>
                <a:cubicBezTo>
                  <a:pt x="17147" y="29084"/>
                  <a:pt x="16919" y="29220"/>
                  <a:pt x="15919" y="29993"/>
                </a:cubicBezTo>
                <a:cubicBezTo>
                  <a:pt x="15102" y="30622"/>
                  <a:pt x="14849" y="30816"/>
                  <a:pt x="14696" y="30816"/>
                </a:cubicBezTo>
                <a:cubicBezTo>
                  <a:pt x="14628" y="30816"/>
                  <a:pt x="14579" y="30777"/>
                  <a:pt x="14509" y="30721"/>
                </a:cubicBezTo>
                <a:cubicBezTo>
                  <a:pt x="14436" y="30660"/>
                  <a:pt x="14369" y="30621"/>
                  <a:pt x="14284" y="30621"/>
                </a:cubicBezTo>
                <a:cubicBezTo>
                  <a:pt x="14056" y="30621"/>
                  <a:pt x="13699" y="30903"/>
                  <a:pt x="12735" y="31767"/>
                </a:cubicBezTo>
                <a:cubicBezTo>
                  <a:pt x="11773" y="32658"/>
                  <a:pt x="11453" y="32907"/>
                  <a:pt x="11272" y="32907"/>
                </a:cubicBezTo>
                <a:cubicBezTo>
                  <a:pt x="11222" y="32907"/>
                  <a:pt x="11183" y="32888"/>
                  <a:pt x="11144" y="32858"/>
                </a:cubicBezTo>
                <a:cubicBezTo>
                  <a:pt x="11090" y="32805"/>
                  <a:pt x="11006" y="32783"/>
                  <a:pt x="10917" y="32783"/>
                </a:cubicBezTo>
                <a:cubicBezTo>
                  <a:pt x="10855" y="32783"/>
                  <a:pt x="10791" y="32794"/>
                  <a:pt x="10734" y="32813"/>
                </a:cubicBezTo>
                <a:cubicBezTo>
                  <a:pt x="10370" y="32904"/>
                  <a:pt x="9324" y="33813"/>
                  <a:pt x="8369" y="34996"/>
                </a:cubicBezTo>
                <a:cubicBezTo>
                  <a:pt x="7442" y="36078"/>
                  <a:pt x="7105" y="36438"/>
                  <a:pt x="6969" y="36438"/>
                </a:cubicBezTo>
                <a:cubicBezTo>
                  <a:pt x="6945" y="36438"/>
                  <a:pt x="6928" y="36426"/>
                  <a:pt x="6914" y="36406"/>
                </a:cubicBezTo>
                <a:cubicBezTo>
                  <a:pt x="6886" y="36373"/>
                  <a:pt x="6850" y="36357"/>
                  <a:pt x="6806" y="36357"/>
                </a:cubicBezTo>
                <a:cubicBezTo>
                  <a:pt x="6491" y="36357"/>
                  <a:pt x="5801" y="37175"/>
                  <a:pt x="5322" y="38134"/>
                </a:cubicBezTo>
                <a:cubicBezTo>
                  <a:pt x="5095" y="38680"/>
                  <a:pt x="5004" y="38771"/>
                  <a:pt x="4822" y="38771"/>
                </a:cubicBezTo>
                <a:cubicBezTo>
                  <a:pt x="4503" y="38771"/>
                  <a:pt x="4367" y="38998"/>
                  <a:pt x="3912" y="40363"/>
                </a:cubicBezTo>
                <a:lnTo>
                  <a:pt x="3548" y="41500"/>
                </a:lnTo>
                <a:lnTo>
                  <a:pt x="3230" y="41500"/>
                </a:lnTo>
                <a:lnTo>
                  <a:pt x="2957" y="41454"/>
                </a:lnTo>
                <a:lnTo>
                  <a:pt x="2730" y="42136"/>
                </a:lnTo>
                <a:cubicBezTo>
                  <a:pt x="2548" y="42773"/>
                  <a:pt x="2229" y="44137"/>
                  <a:pt x="2184" y="44774"/>
                </a:cubicBezTo>
                <a:cubicBezTo>
                  <a:pt x="2138" y="44911"/>
                  <a:pt x="2093" y="44956"/>
                  <a:pt x="2002" y="44956"/>
                </a:cubicBezTo>
                <a:cubicBezTo>
                  <a:pt x="1989" y="44943"/>
                  <a:pt x="1968" y="44937"/>
                  <a:pt x="1942" y="44937"/>
                </a:cubicBezTo>
                <a:cubicBezTo>
                  <a:pt x="1881" y="44937"/>
                  <a:pt x="1793" y="44969"/>
                  <a:pt x="1729" y="45001"/>
                </a:cubicBezTo>
                <a:cubicBezTo>
                  <a:pt x="1593" y="45047"/>
                  <a:pt x="1547" y="45320"/>
                  <a:pt x="1502" y="46366"/>
                </a:cubicBezTo>
                <a:cubicBezTo>
                  <a:pt x="1502" y="47048"/>
                  <a:pt x="1502" y="48049"/>
                  <a:pt x="1547" y="48549"/>
                </a:cubicBezTo>
                <a:cubicBezTo>
                  <a:pt x="1593" y="49413"/>
                  <a:pt x="1593" y="49504"/>
                  <a:pt x="1411" y="49595"/>
                </a:cubicBezTo>
                <a:cubicBezTo>
                  <a:pt x="1320" y="49640"/>
                  <a:pt x="1229" y="49777"/>
                  <a:pt x="1183" y="49868"/>
                </a:cubicBezTo>
                <a:cubicBezTo>
                  <a:pt x="1092" y="50141"/>
                  <a:pt x="1365" y="51642"/>
                  <a:pt x="1775" y="53233"/>
                </a:cubicBezTo>
                <a:cubicBezTo>
                  <a:pt x="2138" y="54552"/>
                  <a:pt x="2184" y="54689"/>
                  <a:pt x="2002" y="54689"/>
                </a:cubicBezTo>
                <a:cubicBezTo>
                  <a:pt x="1866" y="54734"/>
                  <a:pt x="1729" y="54780"/>
                  <a:pt x="1684" y="54825"/>
                </a:cubicBezTo>
                <a:cubicBezTo>
                  <a:pt x="1547" y="55007"/>
                  <a:pt x="1729" y="56053"/>
                  <a:pt x="2138" y="57372"/>
                </a:cubicBezTo>
                <a:cubicBezTo>
                  <a:pt x="2320" y="58054"/>
                  <a:pt x="2593" y="58827"/>
                  <a:pt x="2684" y="59146"/>
                </a:cubicBezTo>
                <a:lnTo>
                  <a:pt x="2821" y="59737"/>
                </a:lnTo>
                <a:lnTo>
                  <a:pt x="2548" y="59828"/>
                </a:lnTo>
                <a:cubicBezTo>
                  <a:pt x="2229" y="59919"/>
                  <a:pt x="2184" y="60237"/>
                  <a:pt x="2502" y="61101"/>
                </a:cubicBezTo>
                <a:cubicBezTo>
                  <a:pt x="3275" y="63421"/>
                  <a:pt x="3958" y="65376"/>
                  <a:pt x="4049" y="65558"/>
                </a:cubicBezTo>
                <a:cubicBezTo>
                  <a:pt x="4185" y="65740"/>
                  <a:pt x="4140" y="65877"/>
                  <a:pt x="3275" y="68014"/>
                </a:cubicBezTo>
                <a:lnTo>
                  <a:pt x="2366" y="70243"/>
                </a:lnTo>
                <a:lnTo>
                  <a:pt x="1502" y="71243"/>
                </a:lnTo>
                <a:cubicBezTo>
                  <a:pt x="319" y="72653"/>
                  <a:pt x="1" y="73108"/>
                  <a:pt x="46" y="73335"/>
                </a:cubicBezTo>
                <a:cubicBezTo>
                  <a:pt x="92" y="73563"/>
                  <a:pt x="228" y="73654"/>
                  <a:pt x="501" y="73745"/>
                </a:cubicBezTo>
                <a:cubicBezTo>
                  <a:pt x="638" y="73790"/>
                  <a:pt x="774" y="73790"/>
                  <a:pt x="820" y="73836"/>
                </a:cubicBezTo>
                <a:cubicBezTo>
                  <a:pt x="829" y="73838"/>
                  <a:pt x="838" y="73839"/>
                  <a:pt x="849" y="73839"/>
                </a:cubicBezTo>
                <a:cubicBezTo>
                  <a:pt x="1048" y="73839"/>
                  <a:pt x="1497" y="73422"/>
                  <a:pt x="2275" y="72471"/>
                </a:cubicBezTo>
                <a:cubicBezTo>
                  <a:pt x="4185" y="70152"/>
                  <a:pt x="7005" y="67332"/>
                  <a:pt x="9006" y="65695"/>
                </a:cubicBezTo>
                <a:cubicBezTo>
                  <a:pt x="10734" y="64285"/>
                  <a:pt x="13645" y="62420"/>
                  <a:pt x="14873" y="61920"/>
                </a:cubicBezTo>
                <a:cubicBezTo>
                  <a:pt x="15482" y="61649"/>
                  <a:pt x="16294" y="61504"/>
                  <a:pt x="17213" y="61504"/>
                </a:cubicBezTo>
                <a:cubicBezTo>
                  <a:pt x="17528" y="61504"/>
                  <a:pt x="17856" y="61521"/>
                  <a:pt x="18193" y="61556"/>
                </a:cubicBezTo>
                <a:cubicBezTo>
                  <a:pt x="20285" y="61738"/>
                  <a:pt x="22241" y="62238"/>
                  <a:pt x="23741" y="62966"/>
                </a:cubicBezTo>
                <a:cubicBezTo>
                  <a:pt x="24242" y="63193"/>
                  <a:pt x="25242" y="63648"/>
                  <a:pt x="25970" y="63921"/>
                </a:cubicBezTo>
                <a:cubicBezTo>
                  <a:pt x="27198" y="64421"/>
                  <a:pt x="29517" y="65604"/>
                  <a:pt x="29790" y="65831"/>
                </a:cubicBezTo>
                <a:cubicBezTo>
                  <a:pt x="29881" y="65877"/>
                  <a:pt x="29972" y="65968"/>
                  <a:pt x="30063" y="65968"/>
                </a:cubicBezTo>
                <a:cubicBezTo>
                  <a:pt x="30427" y="66059"/>
                  <a:pt x="32883" y="67423"/>
                  <a:pt x="34975" y="68696"/>
                </a:cubicBezTo>
                <a:cubicBezTo>
                  <a:pt x="37567" y="70288"/>
                  <a:pt x="37704" y="70379"/>
                  <a:pt x="39750" y="71880"/>
                </a:cubicBezTo>
                <a:cubicBezTo>
                  <a:pt x="42115" y="73654"/>
                  <a:pt x="42616" y="73972"/>
                  <a:pt x="43980" y="74472"/>
                </a:cubicBezTo>
                <a:cubicBezTo>
                  <a:pt x="45101" y="74873"/>
                  <a:pt x="45905" y="75026"/>
                  <a:pt x="47105" y="75026"/>
                </a:cubicBezTo>
                <a:cubicBezTo>
                  <a:pt x="47268" y="75026"/>
                  <a:pt x="47439" y="75024"/>
                  <a:pt x="47618" y="75018"/>
                </a:cubicBezTo>
                <a:cubicBezTo>
                  <a:pt x="49301" y="74973"/>
                  <a:pt x="49892" y="74791"/>
                  <a:pt x="51120" y="74018"/>
                </a:cubicBezTo>
                <a:cubicBezTo>
                  <a:pt x="51848" y="73563"/>
                  <a:pt x="52075" y="73244"/>
                  <a:pt x="51939" y="73062"/>
                </a:cubicBezTo>
                <a:cubicBezTo>
                  <a:pt x="51893" y="73017"/>
                  <a:pt x="51439" y="72881"/>
                  <a:pt x="50893" y="72744"/>
                </a:cubicBezTo>
                <a:cubicBezTo>
                  <a:pt x="49983" y="72517"/>
                  <a:pt x="49892" y="72471"/>
                  <a:pt x="49210" y="72016"/>
                </a:cubicBezTo>
                <a:cubicBezTo>
                  <a:pt x="48346" y="71471"/>
                  <a:pt x="47209" y="70334"/>
                  <a:pt x="46891" y="69788"/>
                </a:cubicBezTo>
                <a:cubicBezTo>
                  <a:pt x="46754" y="69515"/>
                  <a:pt x="46709" y="69288"/>
                  <a:pt x="46754" y="69151"/>
                </a:cubicBezTo>
                <a:cubicBezTo>
                  <a:pt x="46891" y="68787"/>
                  <a:pt x="46208" y="67923"/>
                  <a:pt x="44526" y="66422"/>
                </a:cubicBezTo>
                <a:lnTo>
                  <a:pt x="43343" y="65422"/>
                </a:lnTo>
                <a:lnTo>
                  <a:pt x="43571" y="65240"/>
                </a:lnTo>
                <a:cubicBezTo>
                  <a:pt x="43662" y="65149"/>
                  <a:pt x="43798" y="64967"/>
                  <a:pt x="43798" y="64876"/>
                </a:cubicBezTo>
                <a:cubicBezTo>
                  <a:pt x="43934" y="64603"/>
                  <a:pt x="43480" y="63876"/>
                  <a:pt x="42934" y="63330"/>
                </a:cubicBezTo>
                <a:cubicBezTo>
                  <a:pt x="42479" y="62920"/>
                  <a:pt x="42434" y="62830"/>
                  <a:pt x="42570" y="62693"/>
                </a:cubicBezTo>
                <a:cubicBezTo>
                  <a:pt x="42616" y="62602"/>
                  <a:pt x="42707" y="62375"/>
                  <a:pt x="42797" y="62238"/>
                </a:cubicBezTo>
                <a:cubicBezTo>
                  <a:pt x="42888" y="61965"/>
                  <a:pt x="42888" y="61874"/>
                  <a:pt x="42661" y="61647"/>
                </a:cubicBezTo>
                <a:cubicBezTo>
                  <a:pt x="42024" y="60965"/>
                  <a:pt x="40205" y="60101"/>
                  <a:pt x="37431" y="59100"/>
                </a:cubicBezTo>
                <a:cubicBezTo>
                  <a:pt x="35930" y="58509"/>
                  <a:pt x="34202" y="57736"/>
                  <a:pt x="34338" y="57690"/>
                </a:cubicBezTo>
                <a:cubicBezTo>
                  <a:pt x="34384" y="57645"/>
                  <a:pt x="34384" y="57508"/>
                  <a:pt x="34384" y="57372"/>
                </a:cubicBezTo>
                <a:cubicBezTo>
                  <a:pt x="34338" y="57145"/>
                  <a:pt x="34338" y="57099"/>
                  <a:pt x="33201" y="56781"/>
                </a:cubicBezTo>
                <a:cubicBezTo>
                  <a:pt x="32201" y="56462"/>
                  <a:pt x="31882" y="56371"/>
                  <a:pt x="31064" y="56371"/>
                </a:cubicBezTo>
                <a:cubicBezTo>
                  <a:pt x="29972" y="56326"/>
                  <a:pt x="29972" y="56326"/>
                  <a:pt x="30018" y="56189"/>
                </a:cubicBezTo>
                <a:cubicBezTo>
                  <a:pt x="30120" y="55985"/>
                  <a:pt x="29941" y="55883"/>
                  <a:pt x="29423" y="55883"/>
                </a:cubicBezTo>
                <a:cubicBezTo>
                  <a:pt x="29250" y="55883"/>
                  <a:pt x="29040" y="55894"/>
                  <a:pt x="28790" y="55917"/>
                </a:cubicBezTo>
                <a:cubicBezTo>
                  <a:pt x="27744" y="56053"/>
                  <a:pt x="27334" y="56144"/>
                  <a:pt x="24606" y="56963"/>
                </a:cubicBezTo>
                <a:cubicBezTo>
                  <a:pt x="23584" y="57275"/>
                  <a:pt x="23147" y="57392"/>
                  <a:pt x="22940" y="57392"/>
                </a:cubicBezTo>
                <a:cubicBezTo>
                  <a:pt x="22816" y="57392"/>
                  <a:pt x="22775" y="57349"/>
                  <a:pt x="22741" y="57281"/>
                </a:cubicBezTo>
                <a:cubicBezTo>
                  <a:pt x="22695" y="57190"/>
                  <a:pt x="22559" y="57099"/>
                  <a:pt x="22468" y="57054"/>
                </a:cubicBezTo>
                <a:cubicBezTo>
                  <a:pt x="22454" y="57048"/>
                  <a:pt x="22436" y="57045"/>
                  <a:pt x="22414" y="57045"/>
                </a:cubicBezTo>
                <a:cubicBezTo>
                  <a:pt x="22070" y="57045"/>
                  <a:pt x="20754" y="57689"/>
                  <a:pt x="19557" y="58373"/>
                </a:cubicBezTo>
                <a:cubicBezTo>
                  <a:pt x="17147" y="59873"/>
                  <a:pt x="15691" y="60647"/>
                  <a:pt x="13781" y="61420"/>
                </a:cubicBezTo>
                <a:cubicBezTo>
                  <a:pt x="12963" y="61738"/>
                  <a:pt x="11735" y="62420"/>
                  <a:pt x="10507" y="63239"/>
                </a:cubicBezTo>
                <a:lnTo>
                  <a:pt x="10188" y="63421"/>
                </a:lnTo>
                <a:lnTo>
                  <a:pt x="10552" y="63011"/>
                </a:lnTo>
                <a:cubicBezTo>
                  <a:pt x="11689" y="61693"/>
                  <a:pt x="12872" y="60101"/>
                  <a:pt x="14327" y="57963"/>
                </a:cubicBezTo>
                <a:cubicBezTo>
                  <a:pt x="16237" y="55143"/>
                  <a:pt x="16601" y="54552"/>
                  <a:pt x="17420" y="52824"/>
                </a:cubicBezTo>
                <a:lnTo>
                  <a:pt x="18011" y="51551"/>
                </a:lnTo>
                <a:lnTo>
                  <a:pt x="18875" y="51141"/>
                </a:lnTo>
                <a:cubicBezTo>
                  <a:pt x="20103" y="50641"/>
                  <a:pt x="22877" y="49640"/>
                  <a:pt x="25288" y="48867"/>
                </a:cubicBezTo>
                <a:cubicBezTo>
                  <a:pt x="28699" y="47730"/>
                  <a:pt x="33792" y="45183"/>
                  <a:pt x="34065" y="44456"/>
                </a:cubicBezTo>
                <a:cubicBezTo>
                  <a:pt x="34111" y="44274"/>
                  <a:pt x="34384" y="44092"/>
                  <a:pt x="35066" y="43683"/>
                </a:cubicBezTo>
                <a:cubicBezTo>
                  <a:pt x="37249" y="42500"/>
                  <a:pt x="38932" y="41318"/>
                  <a:pt x="40160" y="40135"/>
                </a:cubicBezTo>
                <a:cubicBezTo>
                  <a:pt x="40933" y="39407"/>
                  <a:pt x="41160" y="39044"/>
                  <a:pt x="41024" y="38725"/>
                </a:cubicBezTo>
                <a:cubicBezTo>
                  <a:pt x="40933" y="38589"/>
                  <a:pt x="40978" y="38498"/>
                  <a:pt x="41024" y="38452"/>
                </a:cubicBezTo>
                <a:cubicBezTo>
                  <a:pt x="41115" y="38407"/>
                  <a:pt x="41615" y="38089"/>
                  <a:pt x="42206" y="37725"/>
                </a:cubicBezTo>
                <a:cubicBezTo>
                  <a:pt x="43844" y="36724"/>
                  <a:pt x="44617" y="36178"/>
                  <a:pt x="46027" y="35087"/>
                </a:cubicBezTo>
                <a:cubicBezTo>
                  <a:pt x="48028" y="33495"/>
                  <a:pt x="48528" y="32995"/>
                  <a:pt x="48619" y="32585"/>
                </a:cubicBezTo>
                <a:cubicBezTo>
                  <a:pt x="48710" y="32267"/>
                  <a:pt x="48892" y="32040"/>
                  <a:pt x="49710" y="31176"/>
                </a:cubicBezTo>
                <a:cubicBezTo>
                  <a:pt x="51893" y="29038"/>
                  <a:pt x="52394" y="28401"/>
                  <a:pt x="53667" y="26400"/>
                </a:cubicBezTo>
                <a:cubicBezTo>
                  <a:pt x="54622" y="24854"/>
                  <a:pt x="54804" y="24445"/>
                  <a:pt x="54486" y="24263"/>
                </a:cubicBezTo>
                <a:cubicBezTo>
                  <a:pt x="54395" y="24217"/>
                  <a:pt x="54304" y="24172"/>
                  <a:pt x="54304" y="24126"/>
                </a:cubicBezTo>
                <a:cubicBezTo>
                  <a:pt x="54349" y="24126"/>
                  <a:pt x="54850" y="23353"/>
                  <a:pt x="55441" y="22489"/>
                </a:cubicBezTo>
                <a:cubicBezTo>
                  <a:pt x="56669" y="20624"/>
                  <a:pt x="57215" y="19624"/>
                  <a:pt x="57124" y="19351"/>
                </a:cubicBezTo>
                <a:cubicBezTo>
                  <a:pt x="57082" y="19247"/>
                  <a:pt x="57031" y="19190"/>
                  <a:pt x="56935" y="19190"/>
                </a:cubicBezTo>
                <a:cubicBezTo>
                  <a:pt x="56822" y="19190"/>
                  <a:pt x="56646" y="19269"/>
                  <a:pt x="56350" y="19442"/>
                </a:cubicBezTo>
                <a:cubicBezTo>
                  <a:pt x="56078" y="19578"/>
                  <a:pt x="55486" y="19942"/>
                  <a:pt x="55032" y="20215"/>
                </a:cubicBezTo>
                <a:cubicBezTo>
                  <a:pt x="52894" y="21397"/>
                  <a:pt x="50666" y="22989"/>
                  <a:pt x="46390" y="26355"/>
                </a:cubicBezTo>
                <a:cubicBezTo>
                  <a:pt x="45891" y="26783"/>
                  <a:pt x="45671" y="26931"/>
                  <a:pt x="45512" y="26931"/>
                </a:cubicBezTo>
                <a:cubicBezTo>
                  <a:pt x="45468" y="26931"/>
                  <a:pt x="45429" y="26920"/>
                  <a:pt x="45390" y="26901"/>
                </a:cubicBezTo>
                <a:cubicBezTo>
                  <a:pt x="45350" y="26887"/>
                  <a:pt x="45306" y="26882"/>
                  <a:pt x="45261" y="26882"/>
                </a:cubicBezTo>
                <a:cubicBezTo>
                  <a:pt x="45151" y="26882"/>
                  <a:pt x="45032" y="26914"/>
                  <a:pt x="44935" y="26946"/>
                </a:cubicBezTo>
                <a:cubicBezTo>
                  <a:pt x="44844" y="27037"/>
                  <a:pt x="43753" y="28038"/>
                  <a:pt x="42525" y="29175"/>
                </a:cubicBezTo>
                <a:cubicBezTo>
                  <a:pt x="40887" y="30721"/>
                  <a:pt x="40251" y="31267"/>
                  <a:pt x="40069" y="31312"/>
                </a:cubicBezTo>
                <a:cubicBezTo>
                  <a:pt x="39705" y="31312"/>
                  <a:pt x="36248" y="34359"/>
                  <a:pt x="35293" y="35542"/>
                </a:cubicBezTo>
                <a:cubicBezTo>
                  <a:pt x="34566" y="36415"/>
                  <a:pt x="34362" y="36677"/>
                  <a:pt x="34216" y="36677"/>
                </a:cubicBezTo>
                <a:cubicBezTo>
                  <a:pt x="34180" y="36677"/>
                  <a:pt x="34147" y="36660"/>
                  <a:pt x="34111" y="36633"/>
                </a:cubicBezTo>
                <a:cubicBezTo>
                  <a:pt x="34075" y="36606"/>
                  <a:pt x="34041" y="36590"/>
                  <a:pt x="34001" y="36590"/>
                </a:cubicBezTo>
                <a:cubicBezTo>
                  <a:pt x="33835" y="36590"/>
                  <a:pt x="33561" y="36865"/>
                  <a:pt x="32610" y="37816"/>
                </a:cubicBezTo>
                <a:cubicBezTo>
                  <a:pt x="32001" y="38425"/>
                  <a:pt x="31776" y="38650"/>
                  <a:pt x="31712" y="38650"/>
                </a:cubicBezTo>
                <a:cubicBezTo>
                  <a:pt x="31685" y="38650"/>
                  <a:pt x="31687" y="38610"/>
                  <a:pt x="31700" y="38543"/>
                </a:cubicBezTo>
                <a:cubicBezTo>
                  <a:pt x="31746" y="38270"/>
                  <a:pt x="31700" y="38225"/>
                  <a:pt x="31473" y="38134"/>
                </a:cubicBezTo>
                <a:cubicBezTo>
                  <a:pt x="31291" y="38089"/>
                  <a:pt x="31200" y="38043"/>
                  <a:pt x="31200" y="38043"/>
                </a:cubicBezTo>
                <a:cubicBezTo>
                  <a:pt x="31200" y="37952"/>
                  <a:pt x="32610" y="36224"/>
                  <a:pt x="33974" y="34678"/>
                </a:cubicBezTo>
                <a:cubicBezTo>
                  <a:pt x="35111" y="33313"/>
                  <a:pt x="35657" y="32585"/>
                  <a:pt x="35703" y="32449"/>
                </a:cubicBezTo>
                <a:cubicBezTo>
                  <a:pt x="35748" y="32131"/>
                  <a:pt x="37022" y="30493"/>
                  <a:pt x="38250" y="29220"/>
                </a:cubicBezTo>
                <a:cubicBezTo>
                  <a:pt x="39159" y="28265"/>
                  <a:pt x="39341" y="27947"/>
                  <a:pt x="38977" y="27810"/>
                </a:cubicBezTo>
                <a:cubicBezTo>
                  <a:pt x="38886" y="27810"/>
                  <a:pt x="38841" y="27765"/>
                  <a:pt x="38841" y="27719"/>
                </a:cubicBezTo>
                <a:cubicBezTo>
                  <a:pt x="38841" y="27719"/>
                  <a:pt x="39159" y="27310"/>
                  <a:pt x="39568" y="26855"/>
                </a:cubicBezTo>
                <a:cubicBezTo>
                  <a:pt x="40205" y="26127"/>
                  <a:pt x="40978" y="25309"/>
                  <a:pt x="41615" y="24854"/>
                </a:cubicBezTo>
                <a:cubicBezTo>
                  <a:pt x="41797" y="24672"/>
                  <a:pt x="41842" y="24399"/>
                  <a:pt x="41661" y="24308"/>
                </a:cubicBezTo>
                <a:cubicBezTo>
                  <a:pt x="41615" y="24308"/>
                  <a:pt x="40842" y="24627"/>
                  <a:pt x="40023" y="25036"/>
                </a:cubicBezTo>
                <a:cubicBezTo>
                  <a:pt x="37067" y="26491"/>
                  <a:pt x="34065" y="29129"/>
                  <a:pt x="31518" y="32495"/>
                </a:cubicBezTo>
                <a:cubicBezTo>
                  <a:pt x="31018" y="33131"/>
                  <a:pt x="30154" y="34223"/>
                  <a:pt x="29654" y="34905"/>
                </a:cubicBezTo>
                <a:cubicBezTo>
                  <a:pt x="28972" y="35815"/>
                  <a:pt x="27607" y="37907"/>
                  <a:pt x="27471" y="38270"/>
                </a:cubicBezTo>
                <a:cubicBezTo>
                  <a:pt x="27425" y="38270"/>
                  <a:pt x="27334" y="38225"/>
                  <a:pt x="27198" y="38225"/>
                </a:cubicBezTo>
                <a:cubicBezTo>
                  <a:pt x="27141" y="38202"/>
                  <a:pt x="27093" y="38191"/>
                  <a:pt x="27049" y="38191"/>
                </a:cubicBezTo>
                <a:cubicBezTo>
                  <a:pt x="26916" y="38191"/>
                  <a:pt x="26823" y="38293"/>
                  <a:pt x="26652" y="38498"/>
                </a:cubicBezTo>
                <a:lnTo>
                  <a:pt x="26334" y="38862"/>
                </a:lnTo>
                <a:lnTo>
                  <a:pt x="26334" y="38862"/>
                </a:lnTo>
                <a:lnTo>
                  <a:pt x="26789" y="37770"/>
                </a:lnTo>
                <a:cubicBezTo>
                  <a:pt x="27198" y="36770"/>
                  <a:pt x="27243" y="36679"/>
                  <a:pt x="28244" y="35542"/>
                </a:cubicBezTo>
                <a:cubicBezTo>
                  <a:pt x="29381" y="34223"/>
                  <a:pt x="29836" y="33586"/>
                  <a:pt x="29972" y="33131"/>
                </a:cubicBezTo>
                <a:cubicBezTo>
                  <a:pt x="30063" y="32904"/>
                  <a:pt x="30427" y="32404"/>
                  <a:pt x="30973" y="31767"/>
                </a:cubicBezTo>
                <a:cubicBezTo>
                  <a:pt x="31973" y="30584"/>
                  <a:pt x="32337" y="30039"/>
                  <a:pt x="32201" y="29720"/>
                </a:cubicBezTo>
                <a:cubicBezTo>
                  <a:pt x="32155" y="29538"/>
                  <a:pt x="32201" y="29402"/>
                  <a:pt x="32655" y="28720"/>
                </a:cubicBezTo>
                <a:cubicBezTo>
                  <a:pt x="33065" y="28128"/>
                  <a:pt x="33247" y="27810"/>
                  <a:pt x="33338" y="27446"/>
                </a:cubicBezTo>
                <a:cubicBezTo>
                  <a:pt x="33429" y="27037"/>
                  <a:pt x="33565" y="26764"/>
                  <a:pt x="34020" y="26173"/>
                </a:cubicBezTo>
                <a:cubicBezTo>
                  <a:pt x="34338" y="25764"/>
                  <a:pt x="34793" y="25127"/>
                  <a:pt x="34975" y="24763"/>
                </a:cubicBezTo>
                <a:cubicBezTo>
                  <a:pt x="35384" y="24126"/>
                  <a:pt x="35384" y="24035"/>
                  <a:pt x="35384" y="23671"/>
                </a:cubicBezTo>
                <a:cubicBezTo>
                  <a:pt x="35384" y="23444"/>
                  <a:pt x="35384" y="23217"/>
                  <a:pt x="35430" y="23217"/>
                </a:cubicBezTo>
                <a:cubicBezTo>
                  <a:pt x="35475" y="23171"/>
                  <a:pt x="35794" y="22534"/>
                  <a:pt x="36203" y="21761"/>
                </a:cubicBezTo>
                <a:cubicBezTo>
                  <a:pt x="36794" y="20579"/>
                  <a:pt x="36931" y="20260"/>
                  <a:pt x="36976" y="19988"/>
                </a:cubicBezTo>
                <a:cubicBezTo>
                  <a:pt x="36976" y="19669"/>
                  <a:pt x="37067" y="19487"/>
                  <a:pt x="37385" y="18896"/>
                </a:cubicBezTo>
                <a:cubicBezTo>
                  <a:pt x="37977" y="17896"/>
                  <a:pt x="38386" y="16622"/>
                  <a:pt x="38204" y="16304"/>
                </a:cubicBezTo>
                <a:cubicBezTo>
                  <a:pt x="38068" y="16122"/>
                  <a:pt x="38113" y="16031"/>
                  <a:pt x="39523" y="12347"/>
                </a:cubicBezTo>
                <a:cubicBezTo>
                  <a:pt x="40524" y="9755"/>
                  <a:pt x="40933" y="8527"/>
                  <a:pt x="40933" y="8345"/>
                </a:cubicBezTo>
                <a:cubicBezTo>
                  <a:pt x="40968" y="8099"/>
                  <a:pt x="40814" y="7935"/>
                  <a:pt x="40637" y="7935"/>
                </a:cubicBezTo>
                <a:cubicBezTo>
                  <a:pt x="40585" y="7935"/>
                  <a:pt x="40530" y="7950"/>
                  <a:pt x="40478" y="7981"/>
                </a:cubicBezTo>
                <a:cubicBezTo>
                  <a:pt x="40205" y="8163"/>
                  <a:pt x="38068" y="10073"/>
                  <a:pt x="37431" y="10710"/>
                </a:cubicBezTo>
                <a:cubicBezTo>
                  <a:pt x="37067" y="11074"/>
                  <a:pt x="36385" y="11801"/>
                  <a:pt x="35930" y="12302"/>
                </a:cubicBezTo>
                <a:cubicBezTo>
                  <a:pt x="35286" y="13018"/>
                  <a:pt x="35120" y="13198"/>
                  <a:pt x="34968" y="13198"/>
                </a:cubicBezTo>
                <a:cubicBezTo>
                  <a:pt x="34927" y="13198"/>
                  <a:pt x="34887" y="13185"/>
                  <a:pt x="34839" y="13166"/>
                </a:cubicBezTo>
                <a:cubicBezTo>
                  <a:pt x="34768" y="13135"/>
                  <a:pt x="34711" y="13114"/>
                  <a:pt x="34655" y="13114"/>
                </a:cubicBezTo>
                <a:cubicBezTo>
                  <a:pt x="34458" y="13114"/>
                  <a:pt x="34273" y="13377"/>
                  <a:pt x="33565" y="14439"/>
                </a:cubicBezTo>
                <a:cubicBezTo>
                  <a:pt x="33156" y="15076"/>
                  <a:pt x="32792" y="15622"/>
                  <a:pt x="32746" y="15667"/>
                </a:cubicBezTo>
                <a:cubicBezTo>
                  <a:pt x="32738" y="15675"/>
                  <a:pt x="32727" y="15679"/>
                  <a:pt x="32713" y="15679"/>
                </a:cubicBezTo>
                <a:cubicBezTo>
                  <a:pt x="32654" y="15679"/>
                  <a:pt x="32556" y="15605"/>
                  <a:pt x="32519" y="15531"/>
                </a:cubicBezTo>
                <a:cubicBezTo>
                  <a:pt x="32443" y="15445"/>
                  <a:pt x="32365" y="15401"/>
                  <a:pt x="32282" y="15401"/>
                </a:cubicBezTo>
                <a:cubicBezTo>
                  <a:pt x="31970" y="15401"/>
                  <a:pt x="31594" y="16028"/>
                  <a:pt x="31018" y="17395"/>
                </a:cubicBezTo>
                <a:lnTo>
                  <a:pt x="30609" y="18396"/>
                </a:lnTo>
                <a:lnTo>
                  <a:pt x="30336" y="18305"/>
                </a:lnTo>
                <a:cubicBezTo>
                  <a:pt x="30288" y="18291"/>
                  <a:pt x="30245" y="18282"/>
                  <a:pt x="30205" y="18282"/>
                </a:cubicBezTo>
                <a:cubicBezTo>
                  <a:pt x="29984" y="18282"/>
                  <a:pt x="29872" y="18550"/>
                  <a:pt x="29563" y="19669"/>
                </a:cubicBezTo>
                <a:cubicBezTo>
                  <a:pt x="29345" y="20512"/>
                  <a:pt x="29258" y="20851"/>
                  <a:pt x="29213" y="20851"/>
                </a:cubicBezTo>
                <a:cubicBezTo>
                  <a:pt x="29183" y="20851"/>
                  <a:pt x="29172" y="20698"/>
                  <a:pt x="29154" y="20442"/>
                </a:cubicBezTo>
                <a:cubicBezTo>
                  <a:pt x="29108" y="19851"/>
                  <a:pt x="28881" y="19442"/>
                  <a:pt x="28562" y="19442"/>
                </a:cubicBezTo>
                <a:cubicBezTo>
                  <a:pt x="28289" y="19396"/>
                  <a:pt x="28244" y="19214"/>
                  <a:pt x="28017" y="17714"/>
                </a:cubicBezTo>
                <a:cubicBezTo>
                  <a:pt x="27698" y="15485"/>
                  <a:pt x="27471" y="14848"/>
                  <a:pt x="27061" y="14666"/>
                </a:cubicBezTo>
                <a:cubicBezTo>
                  <a:pt x="26834" y="14576"/>
                  <a:pt x="26789" y="14348"/>
                  <a:pt x="26470" y="13257"/>
                </a:cubicBezTo>
                <a:cubicBezTo>
                  <a:pt x="26106" y="11801"/>
                  <a:pt x="25561" y="10482"/>
                  <a:pt x="25197" y="10209"/>
                </a:cubicBezTo>
                <a:cubicBezTo>
                  <a:pt x="25060" y="10118"/>
                  <a:pt x="24878" y="10118"/>
                  <a:pt x="24651" y="10118"/>
                </a:cubicBezTo>
                <a:lnTo>
                  <a:pt x="24378" y="10209"/>
                </a:lnTo>
                <a:lnTo>
                  <a:pt x="23878" y="9118"/>
                </a:lnTo>
                <a:cubicBezTo>
                  <a:pt x="23332" y="8072"/>
                  <a:pt x="22513" y="6798"/>
                  <a:pt x="20967" y="4888"/>
                </a:cubicBezTo>
                <a:cubicBezTo>
                  <a:pt x="19557" y="3115"/>
                  <a:pt x="17647" y="1295"/>
                  <a:pt x="16556" y="704"/>
                </a:cubicBezTo>
                <a:cubicBezTo>
                  <a:pt x="16192" y="522"/>
                  <a:pt x="15828" y="295"/>
                  <a:pt x="15737" y="204"/>
                </a:cubicBezTo>
                <a:cubicBezTo>
                  <a:pt x="15604" y="71"/>
                  <a:pt x="15457" y="1"/>
                  <a:pt x="15338" y="1"/>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636000" y="1832920"/>
            <a:ext cx="6029700" cy="605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500"/>
              <a:buNone/>
              <a:defRPr sz="3000">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 name="Google Shape;20;p4"/>
          <p:cNvSpPr txBox="1">
            <a:spLocks noGrp="1"/>
          </p:cNvSpPr>
          <p:nvPr>
            <p:ph type="body" idx="1"/>
          </p:nvPr>
        </p:nvSpPr>
        <p:spPr>
          <a:xfrm>
            <a:off x="636000" y="2437700"/>
            <a:ext cx="3622800" cy="2131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Char char="●"/>
              <a:defRPr>
                <a:solidFill>
                  <a:srgbClr val="FFFFFF"/>
                </a:solidFill>
              </a:defRPr>
            </a:lvl1pPr>
            <a:lvl2pPr marL="914400" lvl="1" indent="-317500">
              <a:lnSpc>
                <a:spcPct val="100000"/>
              </a:lnSpc>
              <a:spcBef>
                <a:spcPts val="0"/>
              </a:spcBef>
              <a:spcAft>
                <a:spcPts val="0"/>
              </a:spcAft>
              <a:buClr>
                <a:schemeClr val="accent3"/>
              </a:buClr>
              <a:buSzPts val="1400"/>
              <a:buChar char="○"/>
              <a:defRPr>
                <a:solidFill>
                  <a:schemeClr val="accent3"/>
                </a:solidFill>
              </a:defRPr>
            </a:lvl2pPr>
            <a:lvl3pPr marL="1371600" lvl="2" indent="-317500">
              <a:lnSpc>
                <a:spcPct val="100000"/>
              </a:lnSpc>
              <a:spcBef>
                <a:spcPts val="0"/>
              </a:spcBef>
              <a:spcAft>
                <a:spcPts val="0"/>
              </a:spcAft>
              <a:buClr>
                <a:schemeClr val="accent3"/>
              </a:buClr>
              <a:buSzPts val="1400"/>
              <a:buChar char="■"/>
              <a:defRPr>
                <a:solidFill>
                  <a:schemeClr val="accent3"/>
                </a:solidFill>
              </a:defRPr>
            </a:lvl3pPr>
            <a:lvl4pPr marL="1828800" lvl="3" indent="-317500">
              <a:lnSpc>
                <a:spcPct val="100000"/>
              </a:lnSpc>
              <a:spcBef>
                <a:spcPts val="0"/>
              </a:spcBef>
              <a:spcAft>
                <a:spcPts val="0"/>
              </a:spcAft>
              <a:buClr>
                <a:schemeClr val="accent3"/>
              </a:buClr>
              <a:buSzPts val="1400"/>
              <a:buChar char="●"/>
              <a:defRPr>
                <a:solidFill>
                  <a:schemeClr val="accent3"/>
                </a:solidFill>
              </a:defRPr>
            </a:lvl4pPr>
            <a:lvl5pPr marL="2286000" lvl="4" indent="-317500">
              <a:lnSpc>
                <a:spcPct val="100000"/>
              </a:lnSpc>
              <a:spcBef>
                <a:spcPts val="0"/>
              </a:spcBef>
              <a:spcAft>
                <a:spcPts val="0"/>
              </a:spcAft>
              <a:buClr>
                <a:schemeClr val="accent3"/>
              </a:buClr>
              <a:buSzPts val="1400"/>
              <a:buChar char="○"/>
              <a:defRPr>
                <a:solidFill>
                  <a:schemeClr val="accent3"/>
                </a:solidFill>
              </a:defRPr>
            </a:lvl5pPr>
            <a:lvl6pPr marL="2743200" lvl="5" indent="-317500">
              <a:lnSpc>
                <a:spcPct val="100000"/>
              </a:lnSpc>
              <a:spcBef>
                <a:spcPts val="0"/>
              </a:spcBef>
              <a:spcAft>
                <a:spcPts val="0"/>
              </a:spcAft>
              <a:buClr>
                <a:schemeClr val="accent3"/>
              </a:buClr>
              <a:buSzPts val="1400"/>
              <a:buChar char="■"/>
              <a:defRPr>
                <a:solidFill>
                  <a:schemeClr val="accent3"/>
                </a:solidFill>
              </a:defRPr>
            </a:lvl6pPr>
            <a:lvl7pPr marL="3200400" lvl="6" indent="-317500">
              <a:lnSpc>
                <a:spcPct val="100000"/>
              </a:lnSpc>
              <a:spcBef>
                <a:spcPts val="0"/>
              </a:spcBef>
              <a:spcAft>
                <a:spcPts val="0"/>
              </a:spcAft>
              <a:buClr>
                <a:schemeClr val="accent3"/>
              </a:buClr>
              <a:buSzPts val="1400"/>
              <a:buChar char="●"/>
              <a:defRPr>
                <a:solidFill>
                  <a:schemeClr val="accent3"/>
                </a:solidFill>
              </a:defRPr>
            </a:lvl7pPr>
            <a:lvl8pPr marL="3657600" lvl="7" indent="-317500">
              <a:lnSpc>
                <a:spcPct val="100000"/>
              </a:lnSpc>
              <a:spcBef>
                <a:spcPts val="0"/>
              </a:spcBef>
              <a:spcAft>
                <a:spcPts val="0"/>
              </a:spcAft>
              <a:buClr>
                <a:schemeClr val="accent3"/>
              </a:buClr>
              <a:buSzPts val="1400"/>
              <a:buChar char="○"/>
              <a:defRPr>
                <a:solidFill>
                  <a:schemeClr val="accent3"/>
                </a:solidFill>
              </a:defRPr>
            </a:lvl8pPr>
            <a:lvl9pPr marL="4114800" lvl="8" indent="-317500">
              <a:lnSpc>
                <a:spcPct val="100000"/>
              </a:lnSpc>
              <a:spcBef>
                <a:spcPts val="0"/>
              </a:spcBef>
              <a:spcAft>
                <a:spcPts val="0"/>
              </a:spcAft>
              <a:buClr>
                <a:schemeClr val="accent3"/>
              </a:buClr>
              <a:buSzPts val="1400"/>
              <a:buChar char="■"/>
              <a:defRPr>
                <a:solidFill>
                  <a:schemeClr val="accent3"/>
                </a:solidFill>
              </a:defRPr>
            </a:lvl9pPr>
          </a:lstStyle>
          <a:p>
            <a:endParaRPr/>
          </a:p>
        </p:txBody>
      </p:sp>
      <p:sp>
        <p:nvSpPr>
          <p:cNvPr id="21" name="Google Shape;21;p4"/>
          <p:cNvSpPr/>
          <p:nvPr/>
        </p:nvSpPr>
        <p:spPr>
          <a:xfrm rot="5400000">
            <a:off x="5428350" y="1427850"/>
            <a:ext cx="5143500" cy="228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71"/>
        <p:cNvGrpSpPr/>
        <p:nvPr/>
      </p:nvGrpSpPr>
      <p:grpSpPr>
        <a:xfrm>
          <a:off x="0" y="0"/>
          <a:ext cx="0" cy="0"/>
          <a:chOff x="0" y="0"/>
          <a:chExt cx="0" cy="0"/>
        </a:xfrm>
      </p:grpSpPr>
      <p:sp>
        <p:nvSpPr>
          <p:cNvPr id="72" name="Google Shape;72;p9"/>
          <p:cNvSpPr/>
          <p:nvPr/>
        </p:nvSpPr>
        <p:spPr>
          <a:xfrm>
            <a:off x="277375" y="213400"/>
            <a:ext cx="3695231" cy="4845619"/>
          </a:xfrm>
          <a:custGeom>
            <a:avLst/>
            <a:gdLst/>
            <a:ahLst/>
            <a:cxnLst/>
            <a:rect l="l" t="t" r="r" b="b"/>
            <a:pathLst>
              <a:path w="57215" h="75027" extrusionOk="0">
                <a:moveTo>
                  <a:pt x="16237" y="1068"/>
                </a:moveTo>
                <a:lnTo>
                  <a:pt x="16647" y="1250"/>
                </a:lnTo>
                <a:cubicBezTo>
                  <a:pt x="16828" y="1386"/>
                  <a:pt x="17283" y="1750"/>
                  <a:pt x="17647" y="2069"/>
                </a:cubicBezTo>
                <a:cubicBezTo>
                  <a:pt x="18375" y="2751"/>
                  <a:pt x="18466" y="2842"/>
                  <a:pt x="18420" y="3206"/>
                </a:cubicBezTo>
                <a:cubicBezTo>
                  <a:pt x="18390" y="3327"/>
                  <a:pt x="18380" y="3387"/>
                  <a:pt x="18350" y="3387"/>
                </a:cubicBezTo>
                <a:cubicBezTo>
                  <a:pt x="18334" y="3387"/>
                  <a:pt x="18314" y="3372"/>
                  <a:pt x="18284" y="3342"/>
                </a:cubicBezTo>
                <a:cubicBezTo>
                  <a:pt x="18238" y="3307"/>
                  <a:pt x="18203" y="3287"/>
                  <a:pt x="18179" y="3287"/>
                </a:cubicBezTo>
                <a:cubicBezTo>
                  <a:pt x="18108" y="3287"/>
                  <a:pt x="18125" y="3459"/>
                  <a:pt x="18193" y="3933"/>
                </a:cubicBezTo>
                <a:cubicBezTo>
                  <a:pt x="18229" y="4237"/>
                  <a:pt x="18222" y="4372"/>
                  <a:pt x="18193" y="4372"/>
                </a:cubicBezTo>
                <a:cubicBezTo>
                  <a:pt x="18148" y="4372"/>
                  <a:pt x="18048" y="4049"/>
                  <a:pt x="17965" y="3524"/>
                </a:cubicBezTo>
                <a:cubicBezTo>
                  <a:pt x="17920" y="3115"/>
                  <a:pt x="17829" y="2796"/>
                  <a:pt x="17784" y="2796"/>
                </a:cubicBezTo>
                <a:cubicBezTo>
                  <a:pt x="17738" y="2796"/>
                  <a:pt x="17693" y="2978"/>
                  <a:pt x="17738" y="3160"/>
                </a:cubicBezTo>
                <a:cubicBezTo>
                  <a:pt x="17757" y="3290"/>
                  <a:pt x="17768" y="3359"/>
                  <a:pt x="17753" y="3359"/>
                </a:cubicBezTo>
                <a:cubicBezTo>
                  <a:pt x="17731" y="3359"/>
                  <a:pt x="17654" y="3211"/>
                  <a:pt x="17465" y="2887"/>
                </a:cubicBezTo>
                <a:cubicBezTo>
                  <a:pt x="17283" y="2569"/>
                  <a:pt x="16919" y="2023"/>
                  <a:pt x="16692" y="1659"/>
                </a:cubicBezTo>
                <a:lnTo>
                  <a:pt x="16237" y="1068"/>
                </a:lnTo>
                <a:close/>
                <a:moveTo>
                  <a:pt x="18701" y="3082"/>
                </a:moveTo>
                <a:cubicBezTo>
                  <a:pt x="18781" y="3082"/>
                  <a:pt x="18923" y="3208"/>
                  <a:pt x="19193" y="3478"/>
                </a:cubicBezTo>
                <a:cubicBezTo>
                  <a:pt x="19421" y="3751"/>
                  <a:pt x="19512" y="3933"/>
                  <a:pt x="19466" y="3979"/>
                </a:cubicBezTo>
                <a:cubicBezTo>
                  <a:pt x="19375" y="4024"/>
                  <a:pt x="19375" y="4206"/>
                  <a:pt x="19375" y="4343"/>
                </a:cubicBezTo>
                <a:cubicBezTo>
                  <a:pt x="19375" y="4524"/>
                  <a:pt x="19330" y="4615"/>
                  <a:pt x="19284" y="4615"/>
                </a:cubicBezTo>
                <a:cubicBezTo>
                  <a:pt x="19272" y="4609"/>
                  <a:pt x="19261" y="4607"/>
                  <a:pt x="19251" y="4607"/>
                </a:cubicBezTo>
                <a:cubicBezTo>
                  <a:pt x="19182" y="4607"/>
                  <a:pt x="19148" y="4730"/>
                  <a:pt x="19148" y="4888"/>
                </a:cubicBezTo>
                <a:cubicBezTo>
                  <a:pt x="19132" y="4968"/>
                  <a:pt x="19116" y="5008"/>
                  <a:pt x="19100" y="5008"/>
                </a:cubicBezTo>
                <a:cubicBezTo>
                  <a:pt x="19071" y="5008"/>
                  <a:pt x="19041" y="4866"/>
                  <a:pt x="19012" y="4570"/>
                </a:cubicBezTo>
                <a:cubicBezTo>
                  <a:pt x="18966" y="4206"/>
                  <a:pt x="18875" y="3888"/>
                  <a:pt x="18830" y="3842"/>
                </a:cubicBezTo>
                <a:cubicBezTo>
                  <a:pt x="18810" y="3823"/>
                  <a:pt x="18795" y="3809"/>
                  <a:pt x="18783" y="3809"/>
                </a:cubicBezTo>
                <a:cubicBezTo>
                  <a:pt x="18741" y="3809"/>
                  <a:pt x="18748" y="3984"/>
                  <a:pt x="18784" y="4661"/>
                </a:cubicBezTo>
                <a:cubicBezTo>
                  <a:pt x="18854" y="5221"/>
                  <a:pt x="18816" y="5512"/>
                  <a:pt x="18712" y="5512"/>
                </a:cubicBezTo>
                <a:cubicBezTo>
                  <a:pt x="18681" y="5512"/>
                  <a:pt x="18644" y="5486"/>
                  <a:pt x="18602" y="5434"/>
                </a:cubicBezTo>
                <a:cubicBezTo>
                  <a:pt x="18466" y="5298"/>
                  <a:pt x="18466" y="4434"/>
                  <a:pt x="18511" y="3933"/>
                </a:cubicBezTo>
                <a:cubicBezTo>
                  <a:pt x="18557" y="3660"/>
                  <a:pt x="18602" y="3387"/>
                  <a:pt x="18602" y="3251"/>
                </a:cubicBezTo>
                <a:cubicBezTo>
                  <a:pt x="18621" y="3140"/>
                  <a:pt x="18647" y="3082"/>
                  <a:pt x="18701" y="3082"/>
                </a:cubicBezTo>
                <a:close/>
                <a:moveTo>
                  <a:pt x="19588" y="4047"/>
                </a:moveTo>
                <a:cubicBezTo>
                  <a:pt x="19664" y="4047"/>
                  <a:pt x="19881" y="4300"/>
                  <a:pt x="20649" y="5298"/>
                </a:cubicBezTo>
                <a:cubicBezTo>
                  <a:pt x="21877" y="6889"/>
                  <a:pt x="22104" y="7208"/>
                  <a:pt x="22059" y="7390"/>
                </a:cubicBezTo>
                <a:cubicBezTo>
                  <a:pt x="21801" y="8456"/>
                  <a:pt x="21722" y="8809"/>
                  <a:pt x="21677" y="8809"/>
                </a:cubicBezTo>
                <a:cubicBezTo>
                  <a:pt x="21667" y="8809"/>
                  <a:pt x="21658" y="8789"/>
                  <a:pt x="21649" y="8754"/>
                </a:cubicBezTo>
                <a:cubicBezTo>
                  <a:pt x="21649" y="8618"/>
                  <a:pt x="21649" y="8436"/>
                  <a:pt x="21695" y="8299"/>
                </a:cubicBezTo>
                <a:cubicBezTo>
                  <a:pt x="21740" y="8163"/>
                  <a:pt x="21740" y="8026"/>
                  <a:pt x="21695" y="8026"/>
                </a:cubicBezTo>
                <a:cubicBezTo>
                  <a:pt x="21689" y="8029"/>
                  <a:pt x="21683" y="8031"/>
                  <a:pt x="21678" y="8031"/>
                </a:cubicBezTo>
                <a:cubicBezTo>
                  <a:pt x="21604" y="8031"/>
                  <a:pt x="21610" y="7733"/>
                  <a:pt x="21695" y="7435"/>
                </a:cubicBezTo>
                <a:cubicBezTo>
                  <a:pt x="21740" y="7299"/>
                  <a:pt x="21740" y="7208"/>
                  <a:pt x="21695" y="7208"/>
                </a:cubicBezTo>
                <a:cubicBezTo>
                  <a:pt x="21685" y="7205"/>
                  <a:pt x="21676" y="7203"/>
                  <a:pt x="21667" y="7203"/>
                </a:cubicBezTo>
                <a:cubicBezTo>
                  <a:pt x="21546" y="7203"/>
                  <a:pt x="21458" y="7498"/>
                  <a:pt x="21331" y="8345"/>
                </a:cubicBezTo>
                <a:cubicBezTo>
                  <a:pt x="21240" y="8800"/>
                  <a:pt x="21149" y="9209"/>
                  <a:pt x="21058" y="9254"/>
                </a:cubicBezTo>
                <a:cubicBezTo>
                  <a:pt x="21024" y="9289"/>
                  <a:pt x="20996" y="9309"/>
                  <a:pt x="20975" y="9309"/>
                </a:cubicBezTo>
                <a:cubicBezTo>
                  <a:pt x="20886" y="9309"/>
                  <a:pt x="20928" y="8950"/>
                  <a:pt x="21149" y="7845"/>
                </a:cubicBezTo>
                <a:cubicBezTo>
                  <a:pt x="21286" y="7117"/>
                  <a:pt x="21376" y="6480"/>
                  <a:pt x="21376" y="6389"/>
                </a:cubicBezTo>
                <a:cubicBezTo>
                  <a:pt x="21360" y="6364"/>
                  <a:pt x="21345" y="6350"/>
                  <a:pt x="21330" y="6350"/>
                </a:cubicBezTo>
                <a:cubicBezTo>
                  <a:pt x="21263" y="6350"/>
                  <a:pt x="21198" y="6635"/>
                  <a:pt x="21013" y="7526"/>
                </a:cubicBezTo>
                <a:cubicBezTo>
                  <a:pt x="20922" y="8026"/>
                  <a:pt x="20831" y="8436"/>
                  <a:pt x="20785" y="8436"/>
                </a:cubicBezTo>
                <a:cubicBezTo>
                  <a:pt x="20783" y="8437"/>
                  <a:pt x="20780" y="8438"/>
                  <a:pt x="20777" y="8438"/>
                </a:cubicBezTo>
                <a:cubicBezTo>
                  <a:pt x="20689" y="8438"/>
                  <a:pt x="20605" y="7744"/>
                  <a:pt x="20649" y="7435"/>
                </a:cubicBezTo>
                <a:cubicBezTo>
                  <a:pt x="20831" y="6344"/>
                  <a:pt x="20876" y="5752"/>
                  <a:pt x="20785" y="5752"/>
                </a:cubicBezTo>
                <a:cubicBezTo>
                  <a:pt x="20740" y="5752"/>
                  <a:pt x="20649" y="5980"/>
                  <a:pt x="20558" y="6298"/>
                </a:cubicBezTo>
                <a:cubicBezTo>
                  <a:pt x="20421" y="6662"/>
                  <a:pt x="20330" y="6889"/>
                  <a:pt x="20330" y="6889"/>
                </a:cubicBezTo>
                <a:cubicBezTo>
                  <a:pt x="20285" y="6889"/>
                  <a:pt x="20330" y="6071"/>
                  <a:pt x="20376" y="5525"/>
                </a:cubicBezTo>
                <a:cubicBezTo>
                  <a:pt x="20421" y="5252"/>
                  <a:pt x="20376" y="5116"/>
                  <a:pt x="20285" y="5116"/>
                </a:cubicBezTo>
                <a:cubicBezTo>
                  <a:pt x="20239" y="5161"/>
                  <a:pt x="20194" y="5298"/>
                  <a:pt x="20194" y="5434"/>
                </a:cubicBezTo>
                <a:cubicBezTo>
                  <a:pt x="20194" y="5571"/>
                  <a:pt x="20149" y="5798"/>
                  <a:pt x="20149" y="5980"/>
                </a:cubicBezTo>
                <a:cubicBezTo>
                  <a:pt x="20123" y="6108"/>
                  <a:pt x="20112" y="6164"/>
                  <a:pt x="20091" y="6164"/>
                </a:cubicBezTo>
                <a:cubicBezTo>
                  <a:pt x="20074" y="6164"/>
                  <a:pt x="20052" y="6130"/>
                  <a:pt x="20012" y="6071"/>
                </a:cubicBezTo>
                <a:cubicBezTo>
                  <a:pt x="19967" y="5980"/>
                  <a:pt x="19921" y="5616"/>
                  <a:pt x="19967" y="5207"/>
                </a:cubicBezTo>
                <a:cubicBezTo>
                  <a:pt x="19967" y="4843"/>
                  <a:pt x="19967" y="4524"/>
                  <a:pt x="19921" y="4524"/>
                </a:cubicBezTo>
                <a:cubicBezTo>
                  <a:pt x="19901" y="4518"/>
                  <a:pt x="19884" y="4514"/>
                  <a:pt x="19870" y="4514"/>
                </a:cubicBezTo>
                <a:cubicBezTo>
                  <a:pt x="19785" y="4514"/>
                  <a:pt x="19785" y="4643"/>
                  <a:pt x="19785" y="5070"/>
                </a:cubicBezTo>
                <a:cubicBezTo>
                  <a:pt x="19785" y="5358"/>
                  <a:pt x="19740" y="5533"/>
                  <a:pt x="19682" y="5533"/>
                </a:cubicBezTo>
                <a:cubicBezTo>
                  <a:pt x="19657" y="5533"/>
                  <a:pt x="19630" y="5502"/>
                  <a:pt x="19603" y="5434"/>
                </a:cubicBezTo>
                <a:cubicBezTo>
                  <a:pt x="19512" y="5343"/>
                  <a:pt x="19512" y="4206"/>
                  <a:pt x="19557" y="4070"/>
                </a:cubicBezTo>
                <a:cubicBezTo>
                  <a:pt x="19564" y="4055"/>
                  <a:pt x="19574" y="4047"/>
                  <a:pt x="19588" y="4047"/>
                </a:cubicBezTo>
                <a:close/>
                <a:moveTo>
                  <a:pt x="22286" y="7481"/>
                </a:moveTo>
                <a:lnTo>
                  <a:pt x="22468" y="7708"/>
                </a:lnTo>
                <a:cubicBezTo>
                  <a:pt x="22604" y="7935"/>
                  <a:pt x="22604" y="8026"/>
                  <a:pt x="22468" y="8436"/>
                </a:cubicBezTo>
                <a:cubicBezTo>
                  <a:pt x="22377" y="8709"/>
                  <a:pt x="22286" y="9027"/>
                  <a:pt x="22241" y="9209"/>
                </a:cubicBezTo>
                <a:lnTo>
                  <a:pt x="22195" y="9527"/>
                </a:lnTo>
                <a:lnTo>
                  <a:pt x="22059" y="9254"/>
                </a:lnTo>
                <a:cubicBezTo>
                  <a:pt x="21922" y="8981"/>
                  <a:pt x="21922" y="8800"/>
                  <a:pt x="22104" y="8208"/>
                </a:cubicBezTo>
                <a:lnTo>
                  <a:pt x="22286" y="7481"/>
                </a:lnTo>
                <a:close/>
                <a:moveTo>
                  <a:pt x="22787" y="8238"/>
                </a:moveTo>
                <a:cubicBezTo>
                  <a:pt x="22814" y="8238"/>
                  <a:pt x="22842" y="8275"/>
                  <a:pt x="22877" y="8345"/>
                </a:cubicBezTo>
                <a:cubicBezTo>
                  <a:pt x="22923" y="8436"/>
                  <a:pt x="22877" y="8800"/>
                  <a:pt x="22695" y="9436"/>
                </a:cubicBezTo>
                <a:cubicBezTo>
                  <a:pt x="22508" y="10036"/>
                  <a:pt x="22444" y="10234"/>
                  <a:pt x="22376" y="10234"/>
                </a:cubicBezTo>
                <a:cubicBezTo>
                  <a:pt x="22362" y="10234"/>
                  <a:pt x="22348" y="10225"/>
                  <a:pt x="22332" y="10209"/>
                </a:cubicBezTo>
                <a:cubicBezTo>
                  <a:pt x="22286" y="10028"/>
                  <a:pt x="22423" y="9254"/>
                  <a:pt x="22650" y="8527"/>
                </a:cubicBezTo>
                <a:cubicBezTo>
                  <a:pt x="22706" y="8331"/>
                  <a:pt x="22745" y="8238"/>
                  <a:pt x="22787" y="8238"/>
                </a:cubicBezTo>
                <a:close/>
                <a:moveTo>
                  <a:pt x="23105" y="8800"/>
                </a:moveTo>
                <a:lnTo>
                  <a:pt x="23241" y="9072"/>
                </a:lnTo>
                <a:cubicBezTo>
                  <a:pt x="23332" y="9345"/>
                  <a:pt x="23332" y="9436"/>
                  <a:pt x="22968" y="10482"/>
                </a:cubicBezTo>
                <a:cubicBezTo>
                  <a:pt x="22717" y="11201"/>
                  <a:pt x="22636" y="11437"/>
                  <a:pt x="22590" y="11437"/>
                </a:cubicBezTo>
                <a:cubicBezTo>
                  <a:pt x="22578" y="11437"/>
                  <a:pt x="22568" y="11421"/>
                  <a:pt x="22559" y="11392"/>
                </a:cubicBezTo>
                <a:cubicBezTo>
                  <a:pt x="22468" y="11074"/>
                  <a:pt x="22559" y="10528"/>
                  <a:pt x="22832" y="9618"/>
                </a:cubicBezTo>
                <a:lnTo>
                  <a:pt x="23105" y="8800"/>
                </a:lnTo>
                <a:close/>
                <a:moveTo>
                  <a:pt x="24513" y="12388"/>
                </a:moveTo>
                <a:cubicBezTo>
                  <a:pt x="24514" y="12388"/>
                  <a:pt x="24515" y="12389"/>
                  <a:pt x="24515" y="12392"/>
                </a:cubicBezTo>
                <a:cubicBezTo>
                  <a:pt x="24560" y="12392"/>
                  <a:pt x="24515" y="12802"/>
                  <a:pt x="24469" y="13257"/>
                </a:cubicBezTo>
                <a:cubicBezTo>
                  <a:pt x="24424" y="13711"/>
                  <a:pt x="24378" y="14166"/>
                  <a:pt x="24378" y="14303"/>
                </a:cubicBezTo>
                <a:cubicBezTo>
                  <a:pt x="24378" y="14325"/>
                  <a:pt x="24375" y="14337"/>
                  <a:pt x="24370" y="14337"/>
                </a:cubicBezTo>
                <a:cubicBezTo>
                  <a:pt x="24355" y="14337"/>
                  <a:pt x="24321" y="14234"/>
                  <a:pt x="24287" y="14030"/>
                </a:cubicBezTo>
                <a:cubicBezTo>
                  <a:pt x="24196" y="13757"/>
                  <a:pt x="24242" y="13393"/>
                  <a:pt x="24333" y="12984"/>
                </a:cubicBezTo>
                <a:cubicBezTo>
                  <a:pt x="24417" y="12647"/>
                  <a:pt x="24501" y="12388"/>
                  <a:pt x="24513" y="12388"/>
                </a:cubicBezTo>
                <a:close/>
                <a:moveTo>
                  <a:pt x="25473" y="16001"/>
                </a:moveTo>
                <a:cubicBezTo>
                  <a:pt x="25525" y="16001"/>
                  <a:pt x="25512" y="16272"/>
                  <a:pt x="25424" y="16713"/>
                </a:cubicBezTo>
                <a:cubicBezTo>
                  <a:pt x="25379" y="16986"/>
                  <a:pt x="25288" y="17213"/>
                  <a:pt x="25197" y="17213"/>
                </a:cubicBezTo>
                <a:cubicBezTo>
                  <a:pt x="25193" y="17215"/>
                  <a:pt x="25189" y="17216"/>
                  <a:pt x="25186" y="17216"/>
                </a:cubicBezTo>
                <a:cubicBezTo>
                  <a:pt x="25110" y="17216"/>
                  <a:pt x="25159" y="16737"/>
                  <a:pt x="25333" y="16258"/>
                </a:cubicBezTo>
                <a:cubicBezTo>
                  <a:pt x="25397" y="16082"/>
                  <a:pt x="25445" y="16001"/>
                  <a:pt x="25473" y="16001"/>
                </a:cubicBezTo>
                <a:close/>
                <a:moveTo>
                  <a:pt x="26256" y="18043"/>
                </a:moveTo>
                <a:cubicBezTo>
                  <a:pt x="26271" y="18043"/>
                  <a:pt x="26249" y="18177"/>
                  <a:pt x="26197" y="18487"/>
                </a:cubicBezTo>
                <a:cubicBezTo>
                  <a:pt x="26152" y="18805"/>
                  <a:pt x="26106" y="19123"/>
                  <a:pt x="26106" y="19169"/>
                </a:cubicBezTo>
                <a:cubicBezTo>
                  <a:pt x="26088" y="19205"/>
                  <a:pt x="26073" y="19221"/>
                  <a:pt x="26061" y="19221"/>
                </a:cubicBezTo>
                <a:cubicBezTo>
                  <a:pt x="25984" y="19221"/>
                  <a:pt x="26034" y="18535"/>
                  <a:pt x="26152" y="18259"/>
                </a:cubicBezTo>
                <a:cubicBezTo>
                  <a:pt x="26211" y="18122"/>
                  <a:pt x="26244" y="18043"/>
                  <a:pt x="26256" y="18043"/>
                </a:cubicBezTo>
                <a:close/>
                <a:moveTo>
                  <a:pt x="29972" y="21397"/>
                </a:moveTo>
                <a:cubicBezTo>
                  <a:pt x="30018" y="21443"/>
                  <a:pt x="30018" y="21579"/>
                  <a:pt x="29972" y="21716"/>
                </a:cubicBezTo>
                <a:cubicBezTo>
                  <a:pt x="29881" y="21898"/>
                  <a:pt x="29699" y="22171"/>
                  <a:pt x="29472" y="22398"/>
                </a:cubicBezTo>
                <a:cubicBezTo>
                  <a:pt x="29277" y="22593"/>
                  <a:pt x="29186" y="22684"/>
                  <a:pt x="29158" y="22684"/>
                </a:cubicBezTo>
                <a:cubicBezTo>
                  <a:pt x="29134" y="22684"/>
                  <a:pt x="29157" y="22616"/>
                  <a:pt x="29199" y="22489"/>
                </a:cubicBezTo>
                <a:cubicBezTo>
                  <a:pt x="29290" y="22171"/>
                  <a:pt x="29881" y="21397"/>
                  <a:pt x="29972" y="21397"/>
                </a:cubicBezTo>
                <a:close/>
                <a:moveTo>
                  <a:pt x="39657" y="9208"/>
                </a:moveTo>
                <a:cubicBezTo>
                  <a:pt x="39658" y="9208"/>
                  <a:pt x="39659" y="9208"/>
                  <a:pt x="39659" y="9209"/>
                </a:cubicBezTo>
                <a:cubicBezTo>
                  <a:pt x="39705" y="9254"/>
                  <a:pt x="39114" y="10164"/>
                  <a:pt x="38386" y="11255"/>
                </a:cubicBezTo>
                <a:cubicBezTo>
                  <a:pt x="37658" y="12347"/>
                  <a:pt x="37022" y="13257"/>
                  <a:pt x="37022" y="13257"/>
                </a:cubicBezTo>
                <a:cubicBezTo>
                  <a:pt x="37015" y="13263"/>
                  <a:pt x="37010" y="13266"/>
                  <a:pt x="37006" y="13266"/>
                </a:cubicBezTo>
                <a:cubicBezTo>
                  <a:pt x="36977" y="13266"/>
                  <a:pt x="36982" y="13147"/>
                  <a:pt x="37022" y="13029"/>
                </a:cubicBezTo>
                <a:cubicBezTo>
                  <a:pt x="37113" y="12847"/>
                  <a:pt x="37113" y="12711"/>
                  <a:pt x="37067" y="12711"/>
                </a:cubicBezTo>
                <a:cubicBezTo>
                  <a:pt x="37059" y="12708"/>
                  <a:pt x="37051" y="12707"/>
                  <a:pt x="37044" y="12707"/>
                </a:cubicBezTo>
                <a:cubicBezTo>
                  <a:pt x="36915" y="12707"/>
                  <a:pt x="36794" y="13050"/>
                  <a:pt x="36794" y="13393"/>
                </a:cubicBezTo>
                <a:cubicBezTo>
                  <a:pt x="36794" y="13575"/>
                  <a:pt x="36703" y="13802"/>
                  <a:pt x="36430" y="14212"/>
                </a:cubicBezTo>
                <a:lnTo>
                  <a:pt x="36066" y="14757"/>
                </a:lnTo>
                <a:lnTo>
                  <a:pt x="36203" y="14257"/>
                </a:lnTo>
                <a:cubicBezTo>
                  <a:pt x="36286" y="13841"/>
                  <a:pt x="36293" y="13615"/>
                  <a:pt x="36189" y="13615"/>
                </a:cubicBezTo>
                <a:cubicBezTo>
                  <a:pt x="36179" y="13615"/>
                  <a:pt x="36169" y="13617"/>
                  <a:pt x="36157" y="13620"/>
                </a:cubicBezTo>
                <a:cubicBezTo>
                  <a:pt x="36157" y="13620"/>
                  <a:pt x="36021" y="14030"/>
                  <a:pt x="35885" y="14485"/>
                </a:cubicBezTo>
                <a:cubicBezTo>
                  <a:pt x="35748" y="15030"/>
                  <a:pt x="35612" y="15394"/>
                  <a:pt x="35430" y="15622"/>
                </a:cubicBezTo>
                <a:lnTo>
                  <a:pt x="35202" y="15940"/>
                </a:lnTo>
                <a:lnTo>
                  <a:pt x="35202" y="15940"/>
                </a:lnTo>
                <a:lnTo>
                  <a:pt x="35339" y="15303"/>
                </a:lnTo>
                <a:cubicBezTo>
                  <a:pt x="35430" y="14985"/>
                  <a:pt x="35430" y="14666"/>
                  <a:pt x="35384" y="14666"/>
                </a:cubicBezTo>
                <a:cubicBezTo>
                  <a:pt x="35375" y="14662"/>
                  <a:pt x="35365" y="14659"/>
                  <a:pt x="35357" y="14659"/>
                </a:cubicBezTo>
                <a:cubicBezTo>
                  <a:pt x="35282" y="14659"/>
                  <a:pt x="35228" y="14854"/>
                  <a:pt x="35066" y="15667"/>
                </a:cubicBezTo>
                <a:cubicBezTo>
                  <a:pt x="34929" y="16258"/>
                  <a:pt x="34793" y="16531"/>
                  <a:pt x="34566" y="16895"/>
                </a:cubicBezTo>
                <a:lnTo>
                  <a:pt x="34293" y="17350"/>
                </a:lnTo>
                <a:lnTo>
                  <a:pt x="34475" y="16622"/>
                </a:lnTo>
                <a:cubicBezTo>
                  <a:pt x="34566" y="16213"/>
                  <a:pt x="34611" y="15849"/>
                  <a:pt x="34566" y="15803"/>
                </a:cubicBezTo>
                <a:cubicBezTo>
                  <a:pt x="34562" y="15796"/>
                  <a:pt x="34557" y="15792"/>
                  <a:pt x="34551" y="15792"/>
                </a:cubicBezTo>
                <a:cubicBezTo>
                  <a:pt x="34490" y="15792"/>
                  <a:pt x="34319" y="16251"/>
                  <a:pt x="34111" y="17168"/>
                </a:cubicBezTo>
                <a:cubicBezTo>
                  <a:pt x="33974" y="17714"/>
                  <a:pt x="33838" y="18032"/>
                  <a:pt x="33565" y="18487"/>
                </a:cubicBezTo>
                <a:lnTo>
                  <a:pt x="33156" y="19078"/>
                </a:lnTo>
                <a:lnTo>
                  <a:pt x="33292" y="18396"/>
                </a:lnTo>
                <a:cubicBezTo>
                  <a:pt x="33377" y="17719"/>
                  <a:pt x="33383" y="17436"/>
                  <a:pt x="33274" y="17436"/>
                </a:cubicBezTo>
                <a:cubicBezTo>
                  <a:pt x="33265" y="17436"/>
                  <a:pt x="33256" y="17438"/>
                  <a:pt x="33247" y="17441"/>
                </a:cubicBezTo>
                <a:cubicBezTo>
                  <a:pt x="33201" y="17486"/>
                  <a:pt x="32974" y="19033"/>
                  <a:pt x="33019" y="19214"/>
                </a:cubicBezTo>
                <a:cubicBezTo>
                  <a:pt x="33019" y="19305"/>
                  <a:pt x="32337" y="20533"/>
                  <a:pt x="32246" y="20579"/>
                </a:cubicBezTo>
                <a:cubicBezTo>
                  <a:pt x="32201" y="20579"/>
                  <a:pt x="32246" y="20170"/>
                  <a:pt x="32337" y="19624"/>
                </a:cubicBezTo>
                <a:cubicBezTo>
                  <a:pt x="32461" y="18755"/>
                  <a:pt x="32472" y="18526"/>
                  <a:pt x="32371" y="18526"/>
                </a:cubicBezTo>
                <a:cubicBezTo>
                  <a:pt x="32361" y="18526"/>
                  <a:pt x="32349" y="18528"/>
                  <a:pt x="32337" y="18532"/>
                </a:cubicBezTo>
                <a:cubicBezTo>
                  <a:pt x="32246" y="18578"/>
                  <a:pt x="32019" y="20397"/>
                  <a:pt x="32064" y="20670"/>
                </a:cubicBezTo>
                <a:cubicBezTo>
                  <a:pt x="32064" y="20897"/>
                  <a:pt x="31473" y="22125"/>
                  <a:pt x="31291" y="22171"/>
                </a:cubicBezTo>
                <a:cubicBezTo>
                  <a:pt x="31200" y="22171"/>
                  <a:pt x="31337" y="20988"/>
                  <a:pt x="31428" y="20670"/>
                </a:cubicBezTo>
                <a:cubicBezTo>
                  <a:pt x="31473" y="20624"/>
                  <a:pt x="31428" y="20533"/>
                  <a:pt x="31382" y="20488"/>
                </a:cubicBezTo>
                <a:cubicBezTo>
                  <a:pt x="31246" y="20488"/>
                  <a:pt x="31200" y="20670"/>
                  <a:pt x="31109" y="21443"/>
                </a:cubicBezTo>
                <a:cubicBezTo>
                  <a:pt x="31041" y="22019"/>
                  <a:pt x="31024" y="22166"/>
                  <a:pt x="30963" y="22166"/>
                </a:cubicBezTo>
                <a:cubicBezTo>
                  <a:pt x="30943" y="22166"/>
                  <a:pt x="30917" y="22148"/>
                  <a:pt x="30882" y="22125"/>
                </a:cubicBezTo>
                <a:cubicBezTo>
                  <a:pt x="30877" y="22120"/>
                  <a:pt x="30870" y="22118"/>
                  <a:pt x="30862" y="22118"/>
                </a:cubicBezTo>
                <a:cubicBezTo>
                  <a:pt x="30789" y="22118"/>
                  <a:pt x="30590" y="22285"/>
                  <a:pt x="30427" y="22489"/>
                </a:cubicBezTo>
                <a:cubicBezTo>
                  <a:pt x="30248" y="22668"/>
                  <a:pt x="30097" y="22790"/>
                  <a:pt x="30041" y="22790"/>
                </a:cubicBezTo>
                <a:cubicBezTo>
                  <a:pt x="30026" y="22790"/>
                  <a:pt x="30018" y="22781"/>
                  <a:pt x="30018" y="22762"/>
                </a:cubicBezTo>
                <a:cubicBezTo>
                  <a:pt x="30018" y="22716"/>
                  <a:pt x="30109" y="22534"/>
                  <a:pt x="30245" y="22398"/>
                </a:cubicBezTo>
                <a:cubicBezTo>
                  <a:pt x="30381" y="22216"/>
                  <a:pt x="30518" y="22080"/>
                  <a:pt x="30518" y="22034"/>
                </a:cubicBezTo>
                <a:cubicBezTo>
                  <a:pt x="30560" y="21950"/>
                  <a:pt x="30544" y="21914"/>
                  <a:pt x="30495" y="21914"/>
                </a:cubicBezTo>
                <a:cubicBezTo>
                  <a:pt x="30440" y="21914"/>
                  <a:pt x="30342" y="21961"/>
                  <a:pt x="30245" y="22034"/>
                </a:cubicBezTo>
                <a:cubicBezTo>
                  <a:pt x="30211" y="22080"/>
                  <a:pt x="30185" y="22105"/>
                  <a:pt x="30168" y="22105"/>
                </a:cubicBezTo>
                <a:cubicBezTo>
                  <a:pt x="30114" y="22105"/>
                  <a:pt x="30131" y="21875"/>
                  <a:pt x="30200" y="21261"/>
                </a:cubicBezTo>
                <a:cubicBezTo>
                  <a:pt x="30245" y="20761"/>
                  <a:pt x="30291" y="20306"/>
                  <a:pt x="30245" y="20306"/>
                </a:cubicBezTo>
                <a:cubicBezTo>
                  <a:pt x="30220" y="20298"/>
                  <a:pt x="30200" y="20292"/>
                  <a:pt x="30183" y="20292"/>
                </a:cubicBezTo>
                <a:cubicBezTo>
                  <a:pt x="30107" y="20292"/>
                  <a:pt x="30100" y="20398"/>
                  <a:pt x="30063" y="20806"/>
                </a:cubicBezTo>
                <a:cubicBezTo>
                  <a:pt x="30018" y="21079"/>
                  <a:pt x="29972" y="21170"/>
                  <a:pt x="29881" y="21216"/>
                </a:cubicBezTo>
                <a:cubicBezTo>
                  <a:pt x="29790" y="21216"/>
                  <a:pt x="29654" y="21352"/>
                  <a:pt x="29563" y="21488"/>
                </a:cubicBezTo>
                <a:cubicBezTo>
                  <a:pt x="29499" y="21568"/>
                  <a:pt x="29457" y="21620"/>
                  <a:pt x="29438" y="21620"/>
                </a:cubicBezTo>
                <a:cubicBezTo>
                  <a:pt x="29403" y="21620"/>
                  <a:pt x="29445" y="21444"/>
                  <a:pt x="29563" y="20943"/>
                </a:cubicBezTo>
                <a:cubicBezTo>
                  <a:pt x="29699" y="20488"/>
                  <a:pt x="29881" y="19760"/>
                  <a:pt x="30018" y="19396"/>
                </a:cubicBezTo>
                <a:cubicBezTo>
                  <a:pt x="30145" y="18889"/>
                  <a:pt x="30183" y="18735"/>
                  <a:pt x="30256" y="18735"/>
                </a:cubicBezTo>
                <a:cubicBezTo>
                  <a:pt x="30288" y="18735"/>
                  <a:pt x="30327" y="18764"/>
                  <a:pt x="30381" y="18805"/>
                </a:cubicBezTo>
                <a:cubicBezTo>
                  <a:pt x="30443" y="18846"/>
                  <a:pt x="30502" y="18866"/>
                  <a:pt x="30559" y="18866"/>
                </a:cubicBezTo>
                <a:cubicBezTo>
                  <a:pt x="30757" y="18866"/>
                  <a:pt x="30933" y="18627"/>
                  <a:pt x="31109" y="18168"/>
                </a:cubicBezTo>
                <a:cubicBezTo>
                  <a:pt x="31291" y="17668"/>
                  <a:pt x="31882" y="16395"/>
                  <a:pt x="32155" y="16031"/>
                </a:cubicBezTo>
                <a:cubicBezTo>
                  <a:pt x="32198" y="15945"/>
                  <a:pt x="32221" y="15900"/>
                  <a:pt x="32247" y="15900"/>
                </a:cubicBezTo>
                <a:cubicBezTo>
                  <a:pt x="32277" y="15900"/>
                  <a:pt x="32311" y="15956"/>
                  <a:pt x="32383" y="16076"/>
                </a:cubicBezTo>
                <a:cubicBezTo>
                  <a:pt x="32459" y="16204"/>
                  <a:pt x="32493" y="16260"/>
                  <a:pt x="32548" y="16260"/>
                </a:cubicBezTo>
                <a:cubicBezTo>
                  <a:pt x="32591" y="16260"/>
                  <a:pt x="32647" y="16227"/>
                  <a:pt x="32746" y="16167"/>
                </a:cubicBezTo>
                <a:cubicBezTo>
                  <a:pt x="32883" y="16076"/>
                  <a:pt x="33292" y="15531"/>
                  <a:pt x="33702" y="14939"/>
                </a:cubicBezTo>
                <a:cubicBezTo>
                  <a:pt x="34427" y="13815"/>
                  <a:pt x="34574" y="13587"/>
                  <a:pt x="34650" y="13587"/>
                </a:cubicBezTo>
                <a:cubicBezTo>
                  <a:pt x="34669" y="13587"/>
                  <a:pt x="34684" y="13602"/>
                  <a:pt x="34702" y="13620"/>
                </a:cubicBezTo>
                <a:cubicBezTo>
                  <a:pt x="34752" y="13660"/>
                  <a:pt x="34803" y="13682"/>
                  <a:pt x="34863" y="13682"/>
                </a:cubicBezTo>
                <a:cubicBezTo>
                  <a:pt x="35080" y="13682"/>
                  <a:pt x="35410" y="13393"/>
                  <a:pt x="36157" y="12574"/>
                </a:cubicBezTo>
                <a:cubicBezTo>
                  <a:pt x="37193" y="11493"/>
                  <a:pt x="39567" y="9208"/>
                  <a:pt x="39657" y="9208"/>
                </a:cubicBezTo>
                <a:close/>
                <a:moveTo>
                  <a:pt x="29855" y="22362"/>
                </a:moveTo>
                <a:cubicBezTo>
                  <a:pt x="29872" y="22362"/>
                  <a:pt x="29881" y="22373"/>
                  <a:pt x="29881" y="22398"/>
                </a:cubicBezTo>
                <a:cubicBezTo>
                  <a:pt x="29881" y="22444"/>
                  <a:pt x="29745" y="22671"/>
                  <a:pt x="29563" y="22898"/>
                </a:cubicBezTo>
                <a:cubicBezTo>
                  <a:pt x="29337" y="23153"/>
                  <a:pt x="29163" y="23302"/>
                  <a:pt x="29119" y="23302"/>
                </a:cubicBezTo>
                <a:cubicBezTo>
                  <a:pt x="29092" y="23302"/>
                  <a:pt x="29113" y="23246"/>
                  <a:pt x="29199" y="23126"/>
                </a:cubicBezTo>
                <a:cubicBezTo>
                  <a:pt x="29356" y="22812"/>
                  <a:pt x="29750" y="22362"/>
                  <a:pt x="29855" y="22362"/>
                </a:cubicBezTo>
                <a:close/>
                <a:moveTo>
                  <a:pt x="30912" y="22332"/>
                </a:moveTo>
                <a:cubicBezTo>
                  <a:pt x="30922" y="22332"/>
                  <a:pt x="30927" y="22339"/>
                  <a:pt x="30927" y="22353"/>
                </a:cubicBezTo>
                <a:cubicBezTo>
                  <a:pt x="30927" y="22398"/>
                  <a:pt x="30700" y="22716"/>
                  <a:pt x="30427" y="23035"/>
                </a:cubicBezTo>
                <a:cubicBezTo>
                  <a:pt x="30234" y="23266"/>
                  <a:pt x="30042" y="23464"/>
                  <a:pt x="29987" y="23464"/>
                </a:cubicBezTo>
                <a:cubicBezTo>
                  <a:pt x="29977" y="23464"/>
                  <a:pt x="29972" y="23458"/>
                  <a:pt x="29972" y="23444"/>
                </a:cubicBezTo>
                <a:cubicBezTo>
                  <a:pt x="29972" y="23399"/>
                  <a:pt x="30200" y="23080"/>
                  <a:pt x="30427" y="22762"/>
                </a:cubicBezTo>
                <a:cubicBezTo>
                  <a:pt x="30658" y="22531"/>
                  <a:pt x="30857" y="22332"/>
                  <a:pt x="30912" y="22332"/>
                </a:cubicBezTo>
                <a:close/>
                <a:moveTo>
                  <a:pt x="27562" y="22002"/>
                </a:moveTo>
                <a:cubicBezTo>
                  <a:pt x="27611" y="22002"/>
                  <a:pt x="27589" y="22305"/>
                  <a:pt x="27471" y="22898"/>
                </a:cubicBezTo>
                <a:cubicBezTo>
                  <a:pt x="27380" y="23353"/>
                  <a:pt x="27289" y="23762"/>
                  <a:pt x="27289" y="23762"/>
                </a:cubicBezTo>
                <a:cubicBezTo>
                  <a:pt x="27287" y="23763"/>
                  <a:pt x="27286" y="23764"/>
                  <a:pt x="27284" y="23764"/>
                </a:cubicBezTo>
                <a:cubicBezTo>
                  <a:pt x="27201" y="23764"/>
                  <a:pt x="27291" y="22619"/>
                  <a:pt x="27425" y="22262"/>
                </a:cubicBezTo>
                <a:cubicBezTo>
                  <a:pt x="27489" y="22088"/>
                  <a:pt x="27535" y="22002"/>
                  <a:pt x="27562" y="22002"/>
                </a:cubicBezTo>
                <a:close/>
                <a:moveTo>
                  <a:pt x="29728" y="23046"/>
                </a:moveTo>
                <a:cubicBezTo>
                  <a:pt x="29801" y="23046"/>
                  <a:pt x="29731" y="23260"/>
                  <a:pt x="29517" y="23535"/>
                </a:cubicBezTo>
                <a:cubicBezTo>
                  <a:pt x="29399" y="23653"/>
                  <a:pt x="29281" y="23771"/>
                  <a:pt x="29222" y="23771"/>
                </a:cubicBezTo>
                <a:cubicBezTo>
                  <a:pt x="29213" y="23771"/>
                  <a:pt x="29205" y="23769"/>
                  <a:pt x="29199" y="23762"/>
                </a:cubicBezTo>
                <a:cubicBezTo>
                  <a:pt x="29154" y="23762"/>
                  <a:pt x="29154" y="23717"/>
                  <a:pt x="29199" y="23626"/>
                </a:cubicBezTo>
                <a:cubicBezTo>
                  <a:pt x="29244" y="23581"/>
                  <a:pt x="29381" y="23399"/>
                  <a:pt x="29517" y="23217"/>
                </a:cubicBezTo>
                <a:cubicBezTo>
                  <a:pt x="29622" y="23097"/>
                  <a:pt x="29692" y="23046"/>
                  <a:pt x="29728" y="23046"/>
                </a:cubicBezTo>
                <a:close/>
                <a:moveTo>
                  <a:pt x="29637" y="23754"/>
                </a:moveTo>
                <a:cubicBezTo>
                  <a:pt x="29673" y="23754"/>
                  <a:pt x="29699" y="23784"/>
                  <a:pt x="29699" y="23853"/>
                </a:cubicBezTo>
                <a:cubicBezTo>
                  <a:pt x="29699" y="23899"/>
                  <a:pt x="29608" y="23990"/>
                  <a:pt x="29563" y="24035"/>
                </a:cubicBezTo>
                <a:cubicBezTo>
                  <a:pt x="29526" y="24047"/>
                  <a:pt x="29500" y="24053"/>
                  <a:pt x="29481" y="24053"/>
                </a:cubicBezTo>
                <a:cubicBezTo>
                  <a:pt x="29430" y="24053"/>
                  <a:pt x="29439" y="24011"/>
                  <a:pt x="29472" y="23944"/>
                </a:cubicBezTo>
                <a:cubicBezTo>
                  <a:pt x="29500" y="23832"/>
                  <a:pt x="29580" y="23754"/>
                  <a:pt x="29637" y="23754"/>
                </a:cubicBezTo>
                <a:close/>
                <a:moveTo>
                  <a:pt x="30923" y="22802"/>
                </a:moveTo>
                <a:cubicBezTo>
                  <a:pt x="30926" y="22802"/>
                  <a:pt x="30927" y="22804"/>
                  <a:pt x="30927" y="22807"/>
                </a:cubicBezTo>
                <a:cubicBezTo>
                  <a:pt x="30973" y="22807"/>
                  <a:pt x="30836" y="23080"/>
                  <a:pt x="30654" y="23399"/>
                </a:cubicBezTo>
                <a:cubicBezTo>
                  <a:pt x="30472" y="23671"/>
                  <a:pt x="30200" y="24081"/>
                  <a:pt x="30063" y="24217"/>
                </a:cubicBezTo>
                <a:cubicBezTo>
                  <a:pt x="29915" y="24390"/>
                  <a:pt x="29848" y="24469"/>
                  <a:pt x="29816" y="24469"/>
                </a:cubicBezTo>
                <a:cubicBezTo>
                  <a:pt x="29790" y="24469"/>
                  <a:pt x="29790" y="24412"/>
                  <a:pt x="29790" y="24308"/>
                </a:cubicBezTo>
                <a:cubicBezTo>
                  <a:pt x="29836" y="24126"/>
                  <a:pt x="30018" y="23853"/>
                  <a:pt x="30381" y="23399"/>
                </a:cubicBezTo>
                <a:cubicBezTo>
                  <a:pt x="30634" y="23061"/>
                  <a:pt x="30887" y="22802"/>
                  <a:pt x="30923" y="22802"/>
                </a:cubicBezTo>
                <a:close/>
                <a:moveTo>
                  <a:pt x="23423" y="9573"/>
                </a:moveTo>
                <a:lnTo>
                  <a:pt x="23605" y="9982"/>
                </a:lnTo>
                <a:cubicBezTo>
                  <a:pt x="23741" y="10209"/>
                  <a:pt x="23923" y="10437"/>
                  <a:pt x="24014" y="10573"/>
                </a:cubicBezTo>
                <a:cubicBezTo>
                  <a:pt x="24101" y="10660"/>
                  <a:pt x="24169" y="10691"/>
                  <a:pt x="24300" y="10691"/>
                </a:cubicBezTo>
                <a:cubicBezTo>
                  <a:pt x="24376" y="10691"/>
                  <a:pt x="24472" y="10681"/>
                  <a:pt x="24606" y="10664"/>
                </a:cubicBezTo>
                <a:lnTo>
                  <a:pt x="25060" y="10573"/>
                </a:lnTo>
                <a:lnTo>
                  <a:pt x="25379" y="11346"/>
                </a:lnTo>
                <a:cubicBezTo>
                  <a:pt x="25561" y="11801"/>
                  <a:pt x="25834" y="12665"/>
                  <a:pt x="25970" y="13302"/>
                </a:cubicBezTo>
                <a:cubicBezTo>
                  <a:pt x="26425" y="15076"/>
                  <a:pt x="26379" y="14985"/>
                  <a:pt x="26743" y="15076"/>
                </a:cubicBezTo>
                <a:cubicBezTo>
                  <a:pt x="27016" y="15121"/>
                  <a:pt x="27061" y="15167"/>
                  <a:pt x="27198" y="15667"/>
                </a:cubicBezTo>
                <a:cubicBezTo>
                  <a:pt x="27289" y="15940"/>
                  <a:pt x="27471" y="16940"/>
                  <a:pt x="27607" y="17850"/>
                </a:cubicBezTo>
                <a:cubicBezTo>
                  <a:pt x="27698" y="18760"/>
                  <a:pt x="27880" y="19533"/>
                  <a:pt x="27926" y="19624"/>
                </a:cubicBezTo>
                <a:cubicBezTo>
                  <a:pt x="28017" y="19669"/>
                  <a:pt x="28198" y="19760"/>
                  <a:pt x="28380" y="19806"/>
                </a:cubicBezTo>
                <a:cubicBezTo>
                  <a:pt x="28608" y="19942"/>
                  <a:pt x="28653" y="19988"/>
                  <a:pt x="28699" y="20351"/>
                </a:cubicBezTo>
                <a:cubicBezTo>
                  <a:pt x="28835" y="21216"/>
                  <a:pt x="28699" y="22398"/>
                  <a:pt x="28517" y="22807"/>
                </a:cubicBezTo>
                <a:cubicBezTo>
                  <a:pt x="28380" y="23035"/>
                  <a:pt x="28198" y="23581"/>
                  <a:pt x="28108" y="24035"/>
                </a:cubicBezTo>
                <a:cubicBezTo>
                  <a:pt x="27971" y="24490"/>
                  <a:pt x="27835" y="24854"/>
                  <a:pt x="27789" y="24854"/>
                </a:cubicBezTo>
                <a:cubicBezTo>
                  <a:pt x="27744" y="24854"/>
                  <a:pt x="27653" y="24990"/>
                  <a:pt x="27607" y="25172"/>
                </a:cubicBezTo>
                <a:cubicBezTo>
                  <a:pt x="27600" y="25183"/>
                  <a:pt x="27594" y="25189"/>
                  <a:pt x="27589" y="25189"/>
                </a:cubicBezTo>
                <a:cubicBezTo>
                  <a:pt x="27539" y="25189"/>
                  <a:pt x="27671" y="24500"/>
                  <a:pt x="27880" y="23581"/>
                </a:cubicBezTo>
                <a:cubicBezTo>
                  <a:pt x="28108" y="22534"/>
                  <a:pt x="28289" y="21670"/>
                  <a:pt x="28289" y="21625"/>
                </a:cubicBezTo>
                <a:cubicBezTo>
                  <a:pt x="28277" y="21601"/>
                  <a:pt x="28264" y="21588"/>
                  <a:pt x="28250" y="21588"/>
                </a:cubicBezTo>
                <a:cubicBezTo>
                  <a:pt x="28157" y="21588"/>
                  <a:pt x="28008" y="22139"/>
                  <a:pt x="27653" y="23717"/>
                </a:cubicBezTo>
                <a:cubicBezTo>
                  <a:pt x="27380" y="24899"/>
                  <a:pt x="27152" y="25809"/>
                  <a:pt x="27107" y="25854"/>
                </a:cubicBezTo>
                <a:cubicBezTo>
                  <a:pt x="27061" y="25854"/>
                  <a:pt x="27198" y="24945"/>
                  <a:pt x="27425" y="23899"/>
                </a:cubicBezTo>
                <a:cubicBezTo>
                  <a:pt x="27698" y="22671"/>
                  <a:pt x="28017" y="20533"/>
                  <a:pt x="27926" y="20488"/>
                </a:cubicBezTo>
                <a:cubicBezTo>
                  <a:pt x="27915" y="20482"/>
                  <a:pt x="27904" y="20480"/>
                  <a:pt x="27895" y="20480"/>
                </a:cubicBezTo>
                <a:cubicBezTo>
                  <a:pt x="27824" y="20480"/>
                  <a:pt x="27784" y="20633"/>
                  <a:pt x="27744" y="21034"/>
                </a:cubicBezTo>
                <a:cubicBezTo>
                  <a:pt x="27744" y="21216"/>
                  <a:pt x="27653" y="21397"/>
                  <a:pt x="27607" y="21443"/>
                </a:cubicBezTo>
                <a:cubicBezTo>
                  <a:pt x="27562" y="21488"/>
                  <a:pt x="27425" y="21625"/>
                  <a:pt x="27380" y="21807"/>
                </a:cubicBezTo>
                <a:cubicBezTo>
                  <a:pt x="27340" y="21873"/>
                  <a:pt x="27312" y="21912"/>
                  <a:pt x="27292" y="21912"/>
                </a:cubicBezTo>
                <a:cubicBezTo>
                  <a:pt x="27243" y="21912"/>
                  <a:pt x="27243" y="21679"/>
                  <a:pt x="27243" y="21034"/>
                </a:cubicBezTo>
                <a:cubicBezTo>
                  <a:pt x="27243" y="20253"/>
                  <a:pt x="27175" y="19762"/>
                  <a:pt x="27112" y="19762"/>
                </a:cubicBezTo>
                <a:cubicBezTo>
                  <a:pt x="27072" y="19762"/>
                  <a:pt x="27034" y="19957"/>
                  <a:pt x="27016" y="20397"/>
                </a:cubicBezTo>
                <a:cubicBezTo>
                  <a:pt x="27016" y="20518"/>
                  <a:pt x="26996" y="20559"/>
                  <a:pt x="26928" y="20559"/>
                </a:cubicBezTo>
                <a:cubicBezTo>
                  <a:pt x="26895" y="20559"/>
                  <a:pt x="26849" y="20549"/>
                  <a:pt x="26789" y="20533"/>
                </a:cubicBezTo>
                <a:cubicBezTo>
                  <a:pt x="26652" y="20488"/>
                  <a:pt x="26561" y="20442"/>
                  <a:pt x="26561" y="20442"/>
                </a:cubicBezTo>
                <a:cubicBezTo>
                  <a:pt x="26561" y="20442"/>
                  <a:pt x="26698" y="19669"/>
                  <a:pt x="26880" y="18714"/>
                </a:cubicBezTo>
                <a:cubicBezTo>
                  <a:pt x="27061" y="17759"/>
                  <a:pt x="27198" y="16940"/>
                  <a:pt x="27198" y="16895"/>
                </a:cubicBezTo>
                <a:cubicBezTo>
                  <a:pt x="27181" y="16861"/>
                  <a:pt x="27164" y="16843"/>
                  <a:pt x="27146" y="16843"/>
                </a:cubicBezTo>
                <a:cubicBezTo>
                  <a:pt x="27068" y="16843"/>
                  <a:pt x="26974" y="17189"/>
                  <a:pt x="26789" y="18077"/>
                </a:cubicBezTo>
                <a:cubicBezTo>
                  <a:pt x="26652" y="18760"/>
                  <a:pt x="26470" y="19578"/>
                  <a:pt x="26334" y="19897"/>
                </a:cubicBezTo>
                <a:lnTo>
                  <a:pt x="26061" y="20488"/>
                </a:lnTo>
                <a:lnTo>
                  <a:pt x="26061" y="20124"/>
                </a:lnTo>
                <a:cubicBezTo>
                  <a:pt x="26024" y="19715"/>
                  <a:pt x="26017" y="19336"/>
                  <a:pt x="26065" y="19336"/>
                </a:cubicBezTo>
                <a:cubicBezTo>
                  <a:pt x="26076" y="19336"/>
                  <a:pt x="26090" y="19355"/>
                  <a:pt x="26106" y="19396"/>
                </a:cubicBezTo>
                <a:cubicBezTo>
                  <a:pt x="26106" y="19471"/>
                  <a:pt x="26137" y="19545"/>
                  <a:pt x="26173" y="19545"/>
                </a:cubicBezTo>
                <a:cubicBezTo>
                  <a:pt x="26181" y="19545"/>
                  <a:pt x="26189" y="19541"/>
                  <a:pt x="26197" y="19533"/>
                </a:cubicBezTo>
                <a:cubicBezTo>
                  <a:pt x="26288" y="19533"/>
                  <a:pt x="26789" y="15894"/>
                  <a:pt x="26698" y="15758"/>
                </a:cubicBezTo>
                <a:cubicBezTo>
                  <a:pt x="26689" y="15722"/>
                  <a:pt x="26678" y="15703"/>
                  <a:pt x="26665" y="15703"/>
                </a:cubicBezTo>
                <a:cubicBezTo>
                  <a:pt x="26616" y="15703"/>
                  <a:pt x="26543" y="15994"/>
                  <a:pt x="26470" y="16577"/>
                </a:cubicBezTo>
                <a:cubicBezTo>
                  <a:pt x="26394" y="17110"/>
                  <a:pt x="26094" y="17900"/>
                  <a:pt x="25999" y="17900"/>
                </a:cubicBezTo>
                <a:cubicBezTo>
                  <a:pt x="25981" y="17900"/>
                  <a:pt x="25970" y="17871"/>
                  <a:pt x="25970" y="17805"/>
                </a:cubicBezTo>
                <a:cubicBezTo>
                  <a:pt x="25970" y="17668"/>
                  <a:pt x="25879" y="17441"/>
                  <a:pt x="25743" y="17350"/>
                </a:cubicBezTo>
                <a:cubicBezTo>
                  <a:pt x="25606" y="17168"/>
                  <a:pt x="25561" y="17031"/>
                  <a:pt x="25652" y="16395"/>
                </a:cubicBezTo>
                <a:cubicBezTo>
                  <a:pt x="25743" y="15758"/>
                  <a:pt x="25743" y="15713"/>
                  <a:pt x="25561" y="15667"/>
                </a:cubicBezTo>
                <a:cubicBezTo>
                  <a:pt x="25379" y="15622"/>
                  <a:pt x="25379" y="15576"/>
                  <a:pt x="25515" y="14803"/>
                </a:cubicBezTo>
                <a:cubicBezTo>
                  <a:pt x="25644" y="14116"/>
                  <a:pt x="25692" y="13753"/>
                  <a:pt x="25582" y="13753"/>
                </a:cubicBezTo>
                <a:cubicBezTo>
                  <a:pt x="25575" y="13753"/>
                  <a:pt x="25568" y="13754"/>
                  <a:pt x="25561" y="13757"/>
                </a:cubicBezTo>
                <a:cubicBezTo>
                  <a:pt x="25515" y="13757"/>
                  <a:pt x="25379" y="14394"/>
                  <a:pt x="25288" y="15121"/>
                </a:cubicBezTo>
                <a:cubicBezTo>
                  <a:pt x="25015" y="16485"/>
                  <a:pt x="24909" y="16981"/>
                  <a:pt x="24799" y="16981"/>
                </a:cubicBezTo>
                <a:cubicBezTo>
                  <a:pt x="24780" y="16981"/>
                  <a:pt x="24762" y="16967"/>
                  <a:pt x="24742" y="16940"/>
                </a:cubicBezTo>
                <a:cubicBezTo>
                  <a:pt x="24697" y="16850"/>
                  <a:pt x="24697" y="16668"/>
                  <a:pt x="24742" y="16577"/>
                </a:cubicBezTo>
                <a:cubicBezTo>
                  <a:pt x="24833" y="16213"/>
                  <a:pt x="25242" y="13257"/>
                  <a:pt x="25151" y="13211"/>
                </a:cubicBezTo>
                <a:cubicBezTo>
                  <a:pt x="25145" y="13208"/>
                  <a:pt x="25138" y="13206"/>
                  <a:pt x="25132" y="13206"/>
                </a:cubicBezTo>
                <a:cubicBezTo>
                  <a:pt x="25053" y="13206"/>
                  <a:pt x="25001" y="13498"/>
                  <a:pt x="24833" y="14803"/>
                </a:cubicBezTo>
                <a:cubicBezTo>
                  <a:pt x="24697" y="15531"/>
                  <a:pt x="24606" y="16122"/>
                  <a:pt x="24606" y="16122"/>
                </a:cubicBezTo>
                <a:cubicBezTo>
                  <a:pt x="24606" y="16122"/>
                  <a:pt x="24560" y="15894"/>
                  <a:pt x="24515" y="15531"/>
                </a:cubicBezTo>
                <a:cubicBezTo>
                  <a:pt x="24469" y="15030"/>
                  <a:pt x="24515" y="14803"/>
                  <a:pt x="24833" y="13666"/>
                </a:cubicBezTo>
                <a:cubicBezTo>
                  <a:pt x="25015" y="12938"/>
                  <a:pt x="25197" y="12302"/>
                  <a:pt x="25197" y="12302"/>
                </a:cubicBezTo>
                <a:cubicBezTo>
                  <a:pt x="25242" y="12256"/>
                  <a:pt x="25197" y="12211"/>
                  <a:pt x="25106" y="12211"/>
                </a:cubicBezTo>
                <a:cubicBezTo>
                  <a:pt x="25060" y="12256"/>
                  <a:pt x="24969" y="12483"/>
                  <a:pt x="24833" y="12893"/>
                </a:cubicBezTo>
                <a:cubicBezTo>
                  <a:pt x="24758" y="13215"/>
                  <a:pt x="24725" y="13362"/>
                  <a:pt x="24709" y="13362"/>
                </a:cubicBezTo>
                <a:cubicBezTo>
                  <a:pt x="24697" y="13362"/>
                  <a:pt x="24697" y="13261"/>
                  <a:pt x="24697" y="13075"/>
                </a:cubicBezTo>
                <a:cubicBezTo>
                  <a:pt x="24697" y="12847"/>
                  <a:pt x="24697" y="12620"/>
                  <a:pt x="24742" y="12529"/>
                </a:cubicBezTo>
                <a:cubicBezTo>
                  <a:pt x="24742" y="12438"/>
                  <a:pt x="24742" y="12302"/>
                  <a:pt x="24697" y="12211"/>
                </a:cubicBezTo>
                <a:cubicBezTo>
                  <a:pt x="24651" y="12120"/>
                  <a:pt x="24651" y="11938"/>
                  <a:pt x="24651" y="11847"/>
                </a:cubicBezTo>
                <a:cubicBezTo>
                  <a:pt x="24651" y="11756"/>
                  <a:pt x="24651" y="11665"/>
                  <a:pt x="24560" y="11619"/>
                </a:cubicBezTo>
                <a:cubicBezTo>
                  <a:pt x="24545" y="11589"/>
                  <a:pt x="24530" y="11574"/>
                  <a:pt x="24515" y="11574"/>
                </a:cubicBezTo>
                <a:cubicBezTo>
                  <a:pt x="24484" y="11574"/>
                  <a:pt x="24454" y="11634"/>
                  <a:pt x="24424" y="11756"/>
                </a:cubicBezTo>
                <a:cubicBezTo>
                  <a:pt x="24424" y="11892"/>
                  <a:pt x="24333" y="12302"/>
                  <a:pt x="24196" y="12711"/>
                </a:cubicBezTo>
                <a:cubicBezTo>
                  <a:pt x="24079" y="13219"/>
                  <a:pt x="24029" y="13358"/>
                  <a:pt x="23930" y="13358"/>
                </a:cubicBezTo>
                <a:cubicBezTo>
                  <a:pt x="23914" y="13358"/>
                  <a:pt x="23897" y="13354"/>
                  <a:pt x="23878" y="13348"/>
                </a:cubicBezTo>
                <a:cubicBezTo>
                  <a:pt x="23787" y="13302"/>
                  <a:pt x="23741" y="13302"/>
                  <a:pt x="23741" y="13257"/>
                </a:cubicBezTo>
                <a:cubicBezTo>
                  <a:pt x="23741" y="13257"/>
                  <a:pt x="23878" y="12847"/>
                  <a:pt x="23969" y="12347"/>
                </a:cubicBezTo>
                <a:cubicBezTo>
                  <a:pt x="24178" y="11551"/>
                  <a:pt x="24233" y="11295"/>
                  <a:pt x="24134" y="11295"/>
                </a:cubicBezTo>
                <a:cubicBezTo>
                  <a:pt x="24126" y="11295"/>
                  <a:pt x="24116" y="11297"/>
                  <a:pt x="24105" y="11301"/>
                </a:cubicBezTo>
                <a:cubicBezTo>
                  <a:pt x="24060" y="11346"/>
                  <a:pt x="23923" y="11756"/>
                  <a:pt x="23787" y="12256"/>
                </a:cubicBezTo>
                <a:cubicBezTo>
                  <a:pt x="23560" y="13166"/>
                  <a:pt x="23560" y="13211"/>
                  <a:pt x="23241" y="13348"/>
                </a:cubicBezTo>
                <a:cubicBezTo>
                  <a:pt x="23108" y="13414"/>
                  <a:pt x="22999" y="13456"/>
                  <a:pt x="22933" y="13456"/>
                </a:cubicBezTo>
                <a:cubicBezTo>
                  <a:pt x="22908" y="13456"/>
                  <a:pt x="22890" y="13451"/>
                  <a:pt x="22877" y="13439"/>
                </a:cubicBezTo>
                <a:cubicBezTo>
                  <a:pt x="22877" y="13439"/>
                  <a:pt x="22968" y="13075"/>
                  <a:pt x="23105" y="12711"/>
                </a:cubicBezTo>
                <a:cubicBezTo>
                  <a:pt x="23514" y="11210"/>
                  <a:pt x="23741" y="10346"/>
                  <a:pt x="23650" y="10346"/>
                </a:cubicBezTo>
                <a:cubicBezTo>
                  <a:pt x="23514" y="10346"/>
                  <a:pt x="23241" y="11165"/>
                  <a:pt x="23059" y="12074"/>
                </a:cubicBezTo>
                <a:cubicBezTo>
                  <a:pt x="23014" y="12392"/>
                  <a:pt x="22923" y="12756"/>
                  <a:pt x="22877" y="12893"/>
                </a:cubicBezTo>
                <a:cubicBezTo>
                  <a:pt x="22837" y="13001"/>
                  <a:pt x="22808" y="13050"/>
                  <a:pt x="22791" y="13050"/>
                </a:cubicBezTo>
                <a:cubicBezTo>
                  <a:pt x="22688" y="13050"/>
                  <a:pt x="22938" y="11442"/>
                  <a:pt x="23287" y="10164"/>
                </a:cubicBezTo>
                <a:lnTo>
                  <a:pt x="23423" y="9573"/>
                </a:lnTo>
                <a:close/>
                <a:moveTo>
                  <a:pt x="27744" y="26355"/>
                </a:moveTo>
                <a:lnTo>
                  <a:pt x="27471" y="27082"/>
                </a:lnTo>
                <a:cubicBezTo>
                  <a:pt x="27334" y="27628"/>
                  <a:pt x="27198" y="27856"/>
                  <a:pt x="27107" y="27901"/>
                </a:cubicBezTo>
                <a:cubicBezTo>
                  <a:pt x="27088" y="27905"/>
                  <a:pt x="27071" y="27907"/>
                  <a:pt x="27056" y="27907"/>
                </a:cubicBezTo>
                <a:cubicBezTo>
                  <a:pt x="26881" y="27907"/>
                  <a:pt x="26902" y="27667"/>
                  <a:pt x="27152" y="27082"/>
                </a:cubicBezTo>
                <a:lnTo>
                  <a:pt x="27380" y="26491"/>
                </a:lnTo>
                <a:lnTo>
                  <a:pt x="27198" y="27082"/>
                </a:lnTo>
                <a:cubicBezTo>
                  <a:pt x="27087" y="27480"/>
                  <a:pt x="27074" y="27674"/>
                  <a:pt x="27125" y="27674"/>
                </a:cubicBezTo>
                <a:cubicBezTo>
                  <a:pt x="27180" y="27674"/>
                  <a:pt x="27307" y="27458"/>
                  <a:pt x="27471" y="27037"/>
                </a:cubicBezTo>
                <a:lnTo>
                  <a:pt x="27744" y="26355"/>
                </a:lnTo>
                <a:close/>
                <a:moveTo>
                  <a:pt x="47123" y="28809"/>
                </a:moveTo>
                <a:cubicBezTo>
                  <a:pt x="47152" y="28809"/>
                  <a:pt x="47131" y="28859"/>
                  <a:pt x="47073" y="28947"/>
                </a:cubicBezTo>
                <a:cubicBezTo>
                  <a:pt x="47040" y="28979"/>
                  <a:pt x="46986" y="29011"/>
                  <a:pt x="46956" y="29011"/>
                </a:cubicBezTo>
                <a:cubicBezTo>
                  <a:pt x="46944" y="29011"/>
                  <a:pt x="46936" y="29006"/>
                  <a:pt x="46936" y="28993"/>
                </a:cubicBezTo>
                <a:cubicBezTo>
                  <a:pt x="46936" y="28947"/>
                  <a:pt x="46936" y="28902"/>
                  <a:pt x="47027" y="28856"/>
                </a:cubicBezTo>
                <a:cubicBezTo>
                  <a:pt x="47075" y="28824"/>
                  <a:pt x="47107" y="28809"/>
                  <a:pt x="47123" y="28809"/>
                </a:cubicBezTo>
                <a:close/>
                <a:moveTo>
                  <a:pt x="19603" y="28174"/>
                </a:moveTo>
                <a:lnTo>
                  <a:pt x="19603" y="28174"/>
                </a:lnTo>
                <a:cubicBezTo>
                  <a:pt x="19648" y="28219"/>
                  <a:pt x="19421" y="28492"/>
                  <a:pt x="19102" y="28811"/>
                </a:cubicBezTo>
                <a:cubicBezTo>
                  <a:pt x="18811" y="29102"/>
                  <a:pt x="18558" y="29317"/>
                  <a:pt x="18448" y="29317"/>
                </a:cubicBezTo>
                <a:cubicBezTo>
                  <a:pt x="18437" y="29317"/>
                  <a:pt x="18428" y="29315"/>
                  <a:pt x="18420" y="29311"/>
                </a:cubicBezTo>
                <a:cubicBezTo>
                  <a:pt x="18375" y="29311"/>
                  <a:pt x="18557" y="29084"/>
                  <a:pt x="18966" y="28720"/>
                </a:cubicBezTo>
                <a:cubicBezTo>
                  <a:pt x="19284" y="28401"/>
                  <a:pt x="19603" y="28174"/>
                  <a:pt x="19603" y="28174"/>
                </a:cubicBezTo>
                <a:close/>
                <a:moveTo>
                  <a:pt x="19596" y="28635"/>
                </a:moveTo>
                <a:cubicBezTo>
                  <a:pt x="19641" y="28635"/>
                  <a:pt x="19648" y="28700"/>
                  <a:pt x="19648" y="28811"/>
                </a:cubicBezTo>
                <a:cubicBezTo>
                  <a:pt x="19648" y="29038"/>
                  <a:pt x="19512" y="29175"/>
                  <a:pt x="19012" y="29675"/>
                </a:cubicBezTo>
                <a:cubicBezTo>
                  <a:pt x="18693" y="30039"/>
                  <a:pt x="18375" y="30312"/>
                  <a:pt x="18329" y="30312"/>
                </a:cubicBezTo>
                <a:cubicBezTo>
                  <a:pt x="18147" y="30266"/>
                  <a:pt x="18511" y="29675"/>
                  <a:pt x="19057" y="29129"/>
                </a:cubicBezTo>
                <a:cubicBezTo>
                  <a:pt x="19382" y="28777"/>
                  <a:pt x="19530" y="28635"/>
                  <a:pt x="19596" y="28635"/>
                </a:cubicBezTo>
                <a:close/>
                <a:moveTo>
                  <a:pt x="19377" y="29739"/>
                </a:moveTo>
                <a:cubicBezTo>
                  <a:pt x="19434" y="29739"/>
                  <a:pt x="19432" y="29822"/>
                  <a:pt x="19375" y="29993"/>
                </a:cubicBezTo>
                <a:cubicBezTo>
                  <a:pt x="19330" y="30130"/>
                  <a:pt x="19057" y="30448"/>
                  <a:pt x="18739" y="30721"/>
                </a:cubicBezTo>
                <a:cubicBezTo>
                  <a:pt x="18395" y="31036"/>
                  <a:pt x="18250" y="31170"/>
                  <a:pt x="18189" y="31170"/>
                </a:cubicBezTo>
                <a:cubicBezTo>
                  <a:pt x="18154" y="31170"/>
                  <a:pt x="18147" y="31124"/>
                  <a:pt x="18147" y="31039"/>
                </a:cubicBezTo>
                <a:cubicBezTo>
                  <a:pt x="18193" y="30857"/>
                  <a:pt x="18329" y="30630"/>
                  <a:pt x="18784" y="30221"/>
                </a:cubicBezTo>
                <a:cubicBezTo>
                  <a:pt x="19102" y="29902"/>
                  <a:pt x="19297" y="29739"/>
                  <a:pt x="19377" y="29739"/>
                </a:cubicBezTo>
                <a:close/>
                <a:moveTo>
                  <a:pt x="19035" y="30776"/>
                </a:moveTo>
                <a:cubicBezTo>
                  <a:pt x="19064" y="30776"/>
                  <a:pt x="19049" y="30835"/>
                  <a:pt x="19012" y="30948"/>
                </a:cubicBezTo>
                <a:cubicBezTo>
                  <a:pt x="18966" y="31130"/>
                  <a:pt x="18739" y="31403"/>
                  <a:pt x="18420" y="31721"/>
                </a:cubicBezTo>
                <a:cubicBezTo>
                  <a:pt x="18127" y="31988"/>
                  <a:pt x="17990" y="32098"/>
                  <a:pt x="17945" y="32098"/>
                </a:cubicBezTo>
                <a:cubicBezTo>
                  <a:pt x="17914" y="32098"/>
                  <a:pt x="17928" y="32043"/>
                  <a:pt x="17965" y="31949"/>
                </a:cubicBezTo>
                <a:cubicBezTo>
                  <a:pt x="18056" y="31767"/>
                  <a:pt x="18329" y="31403"/>
                  <a:pt x="18602" y="31130"/>
                </a:cubicBezTo>
                <a:cubicBezTo>
                  <a:pt x="18868" y="30891"/>
                  <a:pt x="18994" y="30776"/>
                  <a:pt x="19035" y="30776"/>
                </a:cubicBezTo>
                <a:close/>
                <a:moveTo>
                  <a:pt x="40067" y="9525"/>
                </a:moveTo>
                <a:cubicBezTo>
                  <a:pt x="40068" y="9525"/>
                  <a:pt x="40069" y="9526"/>
                  <a:pt x="40069" y="9527"/>
                </a:cubicBezTo>
                <a:cubicBezTo>
                  <a:pt x="40114" y="9527"/>
                  <a:pt x="39659" y="10710"/>
                  <a:pt x="39114" y="12165"/>
                </a:cubicBezTo>
                <a:cubicBezTo>
                  <a:pt x="38522" y="13575"/>
                  <a:pt x="37886" y="15076"/>
                  <a:pt x="37749" y="15440"/>
                </a:cubicBezTo>
                <a:cubicBezTo>
                  <a:pt x="37431" y="16167"/>
                  <a:pt x="37385" y="16395"/>
                  <a:pt x="37658" y="16531"/>
                </a:cubicBezTo>
                <a:cubicBezTo>
                  <a:pt x="37795" y="16577"/>
                  <a:pt x="37795" y="16713"/>
                  <a:pt x="37613" y="17259"/>
                </a:cubicBezTo>
                <a:cubicBezTo>
                  <a:pt x="37476" y="17668"/>
                  <a:pt x="37203" y="18305"/>
                  <a:pt x="36931" y="18714"/>
                </a:cubicBezTo>
                <a:cubicBezTo>
                  <a:pt x="36567" y="19396"/>
                  <a:pt x="36521" y="19533"/>
                  <a:pt x="36521" y="19760"/>
                </a:cubicBezTo>
                <a:cubicBezTo>
                  <a:pt x="36567" y="20033"/>
                  <a:pt x="36476" y="20260"/>
                  <a:pt x="35339" y="22444"/>
                </a:cubicBezTo>
                <a:cubicBezTo>
                  <a:pt x="34975" y="23126"/>
                  <a:pt x="34975" y="23262"/>
                  <a:pt x="35020" y="23535"/>
                </a:cubicBezTo>
                <a:cubicBezTo>
                  <a:pt x="35066" y="23808"/>
                  <a:pt x="35020" y="23944"/>
                  <a:pt x="34839" y="24308"/>
                </a:cubicBezTo>
                <a:cubicBezTo>
                  <a:pt x="34475" y="25036"/>
                  <a:pt x="33338" y="26537"/>
                  <a:pt x="32746" y="27037"/>
                </a:cubicBezTo>
                <a:cubicBezTo>
                  <a:pt x="32474" y="27310"/>
                  <a:pt x="32201" y="27583"/>
                  <a:pt x="32201" y="27674"/>
                </a:cubicBezTo>
                <a:cubicBezTo>
                  <a:pt x="32201" y="27701"/>
                  <a:pt x="32209" y="27716"/>
                  <a:pt x="32228" y="27716"/>
                </a:cubicBezTo>
                <a:cubicBezTo>
                  <a:pt x="32272" y="27716"/>
                  <a:pt x="32374" y="27637"/>
                  <a:pt x="32565" y="27446"/>
                </a:cubicBezTo>
                <a:cubicBezTo>
                  <a:pt x="32781" y="27252"/>
                  <a:pt x="32914" y="27150"/>
                  <a:pt x="32976" y="27150"/>
                </a:cubicBezTo>
                <a:cubicBezTo>
                  <a:pt x="33044" y="27150"/>
                  <a:pt x="33024" y="27275"/>
                  <a:pt x="32928" y="27537"/>
                </a:cubicBezTo>
                <a:cubicBezTo>
                  <a:pt x="32746" y="28083"/>
                  <a:pt x="32064" y="28993"/>
                  <a:pt x="31155" y="29857"/>
                </a:cubicBezTo>
                <a:cubicBezTo>
                  <a:pt x="30700" y="30312"/>
                  <a:pt x="29927" y="31130"/>
                  <a:pt x="29472" y="31630"/>
                </a:cubicBezTo>
                <a:cubicBezTo>
                  <a:pt x="28865" y="32295"/>
                  <a:pt x="28607" y="32593"/>
                  <a:pt x="28535" y="32593"/>
                </a:cubicBezTo>
                <a:cubicBezTo>
                  <a:pt x="28493" y="32593"/>
                  <a:pt x="28513" y="32495"/>
                  <a:pt x="28562" y="32313"/>
                </a:cubicBezTo>
                <a:cubicBezTo>
                  <a:pt x="28653" y="32085"/>
                  <a:pt x="29154" y="31494"/>
                  <a:pt x="30291" y="30402"/>
                </a:cubicBezTo>
                <a:cubicBezTo>
                  <a:pt x="31155" y="29493"/>
                  <a:pt x="31837" y="28720"/>
                  <a:pt x="31791" y="28674"/>
                </a:cubicBezTo>
                <a:cubicBezTo>
                  <a:pt x="31790" y="28673"/>
                  <a:pt x="31787" y="28672"/>
                  <a:pt x="31784" y="28672"/>
                </a:cubicBezTo>
                <a:cubicBezTo>
                  <a:pt x="31700" y="28672"/>
                  <a:pt x="31053" y="29278"/>
                  <a:pt x="29517" y="30857"/>
                </a:cubicBezTo>
                <a:cubicBezTo>
                  <a:pt x="29119" y="31289"/>
                  <a:pt x="28915" y="31478"/>
                  <a:pt x="28851" y="31478"/>
                </a:cubicBezTo>
                <a:cubicBezTo>
                  <a:pt x="28827" y="31478"/>
                  <a:pt x="28823" y="31452"/>
                  <a:pt x="28835" y="31403"/>
                </a:cubicBezTo>
                <a:cubicBezTo>
                  <a:pt x="28881" y="31221"/>
                  <a:pt x="29654" y="30312"/>
                  <a:pt x="31018" y="28947"/>
                </a:cubicBezTo>
                <a:cubicBezTo>
                  <a:pt x="31291" y="28674"/>
                  <a:pt x="31518" y="28356"/>
                  <a:pt x="31518" y="28310"/>
                </a:cubicBezTo>
                <a:cubicBezTo>
                  <a:pt x="31518" y="28304"/>
                  <a:pt x="31515" y="28301"/>
                  <a:pt x="31509" y="28301"/>
                </a:cubicBezTo>
                <a:cubicBezTo>
                  <a:pt x="31388" y="28301"/>
                  <a:pt x="30117" y="29535"/>
                  <a:pt x="29381" y="30357"/>
                </a:cubicBezTo>
                <a:cubicBezTo>
                  <a:pt x="29195" y="30543"/>
                  <a:pt x="29039" y="30699"/>
                  <a:pt x="28989" y="30699"/>
                </a:cubicBezTo>
                <a:cubicBezTo>
                  <a:pt x="28978" y="30699"/>
                  <a:pt x="28972" y="30692"/>
                  <a:pt x="28972" y="30675"/>
                </a:cubicBezTo>
                <a:cubicBezTo>
                  <a:pt x="28972" y="30630"/>
                  <a:pt x="29290" y="30266"/>
                  <a:pt x="29654" y="29857"/>
                </a:cubicBezTo>
                <a:cubicBezTo>
                  <a:pt x="31396" y="27995"/>
                  <a:pt x="31897" y="27410"/>
                  <a:pt x="31758" y="27410"/>
                </a:cubicBezTo>
                <a:cubicBezTo>
                  <a:pt x="31737" y="27410"/>
                  <a:pt x="31702" y="27423"/>
                  <a:pt x="31655" y="27446"/>
                </a:cubicBezTo>
                <a:cubicBezTo>
                  <a:pt x="31564" y="27446"/>
                  <a:pt x="31064" y="27992"/>
                  <a:pt x="30518" y="28583"/>
                </a:cubicBezTo>
                <a:cubicBezTo>
                  <a:pt x="29972" y="29175"/>
                  <a:pt x="29426" y="29766"/>
                  <a:pt x="29335" y="29857"/>
                </a:cubicBezTo>
                <a:lnTo>
                  <a:pt x="29108" y="30039"/>
                </a:lnTo>
                <a:lnTo>
                  <a:pt x="29199" y="29675"/>
                </a:lnTo>
                <a:cubicBezTo>
                  <a:pt x="29244" y="29402"/>
                  <a:pt x="29381" y="29175"/>
                  <a:pt x="30018" y="28447"/>
                </a:cubicBezTo>
                <a:cubicBezTo>
                  <a:pt x="30472" y="27947"/>
                  <a:pt x="31246" y="27128"/>
                  <a:pt x="31791" y="26582"/>
                </a:cubicBezTo>
                <a:cubicBezTo>
                  <a:pt x="32337" y="26082"/>
                  <a:pt x="32746" y="25627"/>
                  <a:pt x="32655" y="25627"/>
                </a:cubicBezTo>
                <a:cubicBezTo>
                  <a:pt x="32474" y="25627"/>
                  <a:pt x="31473" y="26582"/>
                  <a:pt x="30518" y="27583"/>
                </a:cubicBezTo>
                <a:cubicBezTo>
                  <a:pt x="30109" y="28038"/>
                  <a:pt x="29654" y="28492"/>
                  <a:pt x="29517" y="28674"/>
                </a:cubicBezTo>
                <a:lnTo>
                  <a:pt x="29290" y="28902"/>
                </a:lnTo>
                <a:lnTo>
                  <a:pt x="29472" y="28447"/>
                </a:lnTo>
                <a:cubicBezTo>
                  <a:pt x="29608" y="28128"/>
                  <a:pt x="29927" y="27765"/>
                  <a:pt x="30563" y="27128"/>
                </a:cubicBezTo>
                <a:cubicBezTo>
                  <a:pt x="31064" y="26673"/>
                  <a:pt x="31428" y="26218"/>
                  <a:pt x="31428" y="26218"/>
                </a:cubicBezTo>
                <a:cubicBezTo>
                  <a:pt x="31428" y="26173"/>
                  <a:pt x="31700" y="25809"/>
                  <a:pt x="32110" y="25445"/>
                </a:cubicBezTo>
                <a:cubicBezTo>
                  <a:pt x="32837" y="24717"/>
                  <a:pt x="32928" y="24581"/>
                  <a:pt x="32792" y="24536"/>
                </a:cubicBezTo>
                <a:lnTo>
                  <a:pt x="32792" y="24536"/>
                </a:lnTo>
                <a:cubicBezTo>
                  <a:pt x="32746" y="24536"/>
                  <a:pt x="32337" y="24899"/>
                  <a:pt x="31837" y="25400"/>
                </a:cubicBezTo>
                <a:cubicBezTo>
                  <a:pt x="31382" y="25900"/>
                  <a:pt x="30700" y="26628"/>
                  <a:pt x="30291" y="27037"/>
                </a:cubicBezTo>
                <a:cubicBezTo>
                  <a:pt x="29856" y="27472"/>
                  <a:pt x="29680" y="27648"/>
                  <a:pt x="29609" y="27648"/>
                </a:cubicBezTo>
                <a:cubicBezTo>
                  <a:pt x="29569" y="27648"/>
                  <a:pt x="29563" y="27591"/>
                  <a:pt x="29563" y="27492"/>
                </a:cubicBezTo>
                <a:cubicBezTo>
                  <a:pt x="29563" y="27264"/>
                  <a:pt x="29790" y="26991"/>
                  <a:pt x="31155" y="25673"/>
                </a:cubicBezTo>
                <a:cubicBezTo>
                  <a:pt x="32019" y="24854"/>
                  <a:pt x="32746" y="24081"/>
                  <a:pt x="32701" y="24035"/>
                </a:cubicBezTo>
                <a:cubicBezTo>
                  <a:pt x="32701" y="23990"/>
                  <a:pt x="32655" y="23990"/>
                  <a:pt x="32610" y="23990"/>
                </a:cubicBezTo>
                <a:cubicBezTo>
                  <a:pt x="32565" y="24035"/>
                  <a:pt x="31882" y="24672"/>
                  <a:pt x="31109" y="25445"/>
                </a:cubicBezTo>
                <a:cubicBezTo>
                  <a:pt x="30184" y="26334"/>
                  <a:pt x="29771" y="26680"/>
                  <a:pt x="29673" y="26680"/>
                </a:cubicBezTo>
                <a:cubicBezTo>
                  <a:pt x="29651" y="26680"/>
                  <a:pt x="29645" y="26662"/>
                  <a:pt x="29654" y="26628"/>
                </a:cubicBezTo>
                <a:cubicBezTo>
                  <a:pt x="29654" y="26400"/>
                  <a:pt x="30200" y="25854"/>
                  <a:pt x="31473" y="24581"/>
                </a:cubicBezTo>
                <a:cubicBezTo>
                  <a:pt x="32383" y="23717"/>
                  <a:pt x="32383" y="23717"/>
                  <a:pt x="32246" y="23671"/>
                </a:cubicBezTo>
                <a:cubicBezTo>
                  <a:pt x="32244" y="23669"/>
                  <a:pt x="32241" y="23668"/>
                  <a:pt x="32237" y="23668"/>
                </a:cubicBezTo>
                <a:cubicBezTo>
                  <a:pt x="32154" y="23668"/>
                  <a:pt x="31675" y="24106"/>
                  <a:pt x="31155" y="24627"/>
                </a:cubicBezTo>
                <a:cubicBezTo>
                  <a:pt x="30566" y="25187"/>
                  <a:pt x="30323" y="25419"/>
                  <a:pt x="30276" y="25419"/>
                </a:cubicBezTo>
                <a:cubicBezTo>
                  <a:pt x="30247" y="25419"/>
                  <a:pt x="30294" y="25329"/>
                  <a:pt x="30381" y="25172"/>
                </a:cubicBezTo>
                <a:cubicBezTo>
                  <a:pt x="30609" y="24672"/>
                  <a:pt x="31428" y="23808"/>
                  <a:pt x="32837" y="22489"/>
                </a:cubicBezTo>
                <a:cubicBezTo>
                  <a:pt x="33383" y="21989"/>
                  <a:pt x="33838" y="21534"/>
                  <a:pt x="33883" y="21488"/>
                </a:cubicBezTo>
                <a:cubicBezTo>
                  <a:pt x="33898" y="21443"/>
                  <a:pt x="33892" y="21421"/>
                  <a:pt x="33865" y="21421"/>
                </a:cubicBezTo>
                <a:cubicBezTo>
                  <a:pt x="33726" y="21421"/>
                  <a:pt x="33037" y="22002"/>
                  <a:pt x="31746" y="23217"/>
                </a:cubicBezTo>
                <a:cubicBezTo>
                  <a:pt x="31398" y="23539"/>
                  <a:pt x="31241" y="23686"/>
                  <a:pt x="31198" y="23686"/>
                </a:cubicBezTo>
                <a:cubicBezTo>
                  <a:pt x="31163" y="23686"/>
                  <a:pt x="31208" y="23584"/>
                  <a:pt x="31291" y="23399"/>
                </a:cubicBezTo>
                <a:cubicBezTo>
                  <a:pt x="31428" y="23217"/>
                  <a:pt x="31609" y="22944"/>
                  <a:pt x="31700" y="22807"/>
                </a:cubicBezTo>
                <a:cubicBezTo>
                  <a:pt x="31837" y="22716"/>
                  <a:pt x="31928" y="22534"/>
                  <a:pt x="31928" y="22444"/>
                </a:cubicBezTo>
                <a:cubicBezTo>
                  <a:pt x="31928" y="22171"/>
                  <a:pt x="32565" y="21170"/>
                  <a:pt x="32974" y="20852"/>
                </a:cubicBezTo>
                <a:cubicBezTo>
                  <a:pt x="33347" y="20580"/>
                  <a:pt x="33518" y="20359"/>
                  <a:pt x="33410" y="20359"/>
                </a:cubicBezTo>
                <a:cubicBezTo>
                  <a:pt x="33374" y="20359"/>
                  <a:pt x="33305" y="20385"/>
                  <a:pt x="33201" y="20442"/>
                </a:cubicBezTo>
                <a:cubicBezTo>
                  <a:pt x="33118" y="20496"/>
                  <a:pt x="33061" y="20521"/>
                  <a:pt x="33029" y="20521"/>
                </a:cubicBezTo>
                <a:cubicBezTo>
                  <a:pt x="32819" y="20521"/>
                  <a:pt x="33669" y="19441"/>
                  <a:pt x="34657" y="18532"/>
                </a:cubicBezTo>
                <a:cubicBezTo>
                  <a:pt x="35202" y="18077"/>
                  <a:pt x="35657" y="17623"/>
                  <a:pt x="35657" y="17577"/>
                </a:cubicBezTo>
                <a:cubicBezTo>
                  <a:pt x="35682" y="17514"/>
                  <a:pt x="35680" y="17482"/>
                  <a:pt x="35648" y="17482"/>
                </a:cubicBezTo>
                <a:cubicBezTo>
                  <a:pt x="35565" y="17482"/>
                  <a:pt x="35286" y="17696"/>
                  <a:pt x="34793" y="18123"/>
                </a:cubicBezTo>
                <a:cubicBezTo>
                  <a:pt x="34384" y="18532"/>
                  <a:pt x="34065" y="18805"/>
                  <a:pt x="34020" y="18805"/>
                </a:cubicBezTo>
                <a:cubicBezTo>
                  <a:pt x="34020" y="18760"/>
                  <a:pt x="34247" y="18396"/>
                  <a:pt x="34520" y="17941"/>
                </a:cubicBezTo>
                <a:cubicBezTo>
                  <a:pt x="34929" y="17213"/>
                  <a:pt x="35248" y="16895"/>
                  <a:pt x="36567" y="15667"/>
                </a:cubicBezTo>
                <a:cubicBezTo>
                  <a:pt x="37522" y="14803"/>
                  <a:pt x="38068" y="14212"/>
                  <a:pt x="37977" y="14166"/>
                </a:cubicBezTo>
                <a:lnTo>
                  <a:pt x="37977" y="14166"/>
                </a:lnTo>
                <a:cubicBezTo>
                  <a:pt x="37931" y="14166"/>
                  <a:pt x="37385" y="14576"/>
                  <a:pt x="36840" y="15121"/>
                </a:cubicBezTo>
                <a:cubicBezTo>
                  <a:pt x="36294" y="15622"/>
                  <a:pt x="35839" y="16076"/>
                  <a:pt x="35794" y="16076"/>
                </a:cubicBezTo>
                <a:cubicBezTo>
                  <a:pt x="35748" y="16076"/>
                  <a:pt x="36157" y="15440"/>
                  <a:pt x="36658" y="14666"/>
                </a:cubicBezTo>
                <a:cubicBezTo>
                  <a:pt x="37158" y="13893"/>
                  <a:pt x="38159" y="12392"/>
                  <a:pt x="38795" y="11346"/>
                </a:cubicBezTo>
                <a:cubicBezTo>
                  <a:pt x="39459" y="10328"/>
                  <a:pt x="40037" y="9525"/>
                  <a:pt x="40067" y="9525"/>
                </a:cubicBezTo>
                <a:close/>
                <a:moveTo>
                  <a:pt x="18641" y="31832"/>
                </a:moveTo>
                <a:cubicBezTo>
                  <a:pt x="18670" y="31832"/>
                  <a:pt x="18666" y="31876"/>
                  <a:pt x="18648" y="31949"/>
                </a:cubicBezTo>
                <a:cubicBezTo>
                  <a:pt x="18602" y="32085"/>
                  <a:pt x="18420" y="32404"/>
                  <a:pt x="18193" y="32585"/>
                </a:cubicBezTo>
                <a:cubicBezTo>
                  <a:pt x="17989" y="32774"/>
                  <a:pt x="17861" y="32854"/>
                  <a:pt x="17805" y="32854"/>
                </a:cubicBezTo>
                <a:cubicBezTo>
                  <a:pt x="17698" y="32854"/>
                  <a:pt x="17851" y="32564"/>
                  <a:pt x="18238" y="32176"/>
                </a:cubicBezTo>
                <a:cubicBezTo>
                  <a:pt x="18484" y="31931"/>
                  <a:pt x="18599" y="31832"/>
                  <a:pt x="18641" y="31832"/>
                </a:cubicBezTo>
                <a:close/>
                <a:moveTo>
                  <a:pt x="19139" y="33005"/>
                </a:moveTo>
                <a:cubicBezTo>
                  <a:pt x="19145" y="33005"/>
                  <a:pt x="19148" y="33016"/>
                  <a:pt x="19148" y="33040"/>
                </a:cubicBezTo>
                <a:cubicBezTo>
                  <a:pt x="19148" y="33177"/>
                  <a:pt x="19102" y="33313"/>
                  <a:pt x="19057" y="33359"/>
                </a:cubicBezTo>
                <a:cubicBezTo>
                  <a:pt x="19044" y="33384"/>
                  <a:pt x="19035" y="33395"/>
                  <a:pt x="19030" y="33395"/>
                </a:cubicBezTo>
                <a:cubicBezTo>
                  <a:pt x="19015" y="33395"/>
                  <a:pt x="19024" y="33321"/>
                  <a:pt x="19057" y="33222"/>
                </a:cubicBezTo>
                <a:cubicBezTo>
                  <a:pt x="19090" y="33089"/>
                  <a:pt x="19124" y="33005"/>
                  <a:pt x="19139" y="33005"/>
                </a:cubicBezTo>
                <a:close/>
                <a:moveTo>
                  <a:pt x="31777" y="29650"/>
                </a:moveTo>
                <a:cubicBezTo>
                  <a:pt x="31802" y="29650"/>
                  <a:pt x="31821" y="29659"/>
                  <a:pt x="31837" y="29675"/>
                </a:cubicBezTo>
                <a:cubicBezTo>
                  <a:pt x="31882" y="29766"/>
                  <a:pt x="31882" y="29948"/>
                  <a:pt x="31837" y="30039"/>
                </a:cubicBezTo>
                <a:cubicBezTo>
                  <a:pt x="31746" y="30312"/>
                  <a:pt x="30563" y="31676"/>
                  <a:pt x="30291" y="31812"/>
                </a:cubicBezTo>
                <a:cubicBezTo>
                  <a:pt x="30154" y="31903"/>
                  <a:pt x="29699" y="32358"/>
                  <a:pt x="29199" y="32858"/>
                </a:cubicBezTo>
                <a:cubicBezTo>
                  <a:pt x="28603" y="33454"/>
                  <a:pt x="28202" y="33836"/>
                  <a:pt x="28163" y="33836"/>
                </a:cubicBezTo>
                <a:cubicBezTo>
                  <a:pt x="28143" y="33836"/>
                  <a:pt x="28222" y="33730"/>
                  <a:pt x="28426" y="33495"/>
                </a:cubicBezTo>
                <a:cubicBezTo>
                  <a:pt x="28881" y="32995"/>
                  <a:pt x="30336" y="31494"/>
                  <a:pt x="30927" y="30948"/>
                </a:cubicBezTo>
                <a:cubicBezTo>
                  <a:pt x="31155" y="30721"/>
                  <a:pt x="31382" y="30448"/>
                  <a:pt x="31382" y="30357"/>
                </a:cubicBezTo>
                <a:cubicBezTo>
                  <a:pt x="31382" y="30347"/>
                  <a:pt x="31377" y="30341"/>
                  <a:pt x="31368" y="30341"/>
                </a:cubicBezTo>
                <a:cubicBezTo>
                  <a:pt x="31211" y="30341"/>
                  <a:pt x="29824" y="31693"/>
                  <a:pt x="28881" y="32722"/>
                </a:cubicBezTo>
                <a:cubicBezTo>
                  <a:pt x="28673" y="32971"/>
                  <a:pt x="28465" y="33183"/>
                  <a:pt x="28431" y="33183"/>
                </a:cubicBezTo>
                <a:cubicBezTo>
                  <a:pt x="28428" y="33183"/>
                  <a:pt x="28426" y="33181"/>
                  <a:pt x="28426" y="33177"/>
                </a:cubicBezTo>
                <a:cubicBezTo>
                  <a:pt x="28380" y="33131"/>
                  <a:pt x="29881" y="31449"/>
                  <a:pt x="30882" y="30402"/>
                </a:cubicBezTo>
                <a:cubicBezTo>
                  <a:pt x="31443" y="29842"/>
                  <a:pt x="31665" y="29650"/>
                  <a:pt x="31777" y="29650"/>
                </a:cubicBezTo>
                <a:close/>
                <a:moveTo>
                  <a:pt x="18228" y="32811"/>
                </a:moveTo>
                <a:cubicBezTo>
                  <a:pt x="18232" y="32811"/>
                  <a:pt x="18235" y="32811"/>
                  <a:pt x="18238" y="32813"/>
                </a:cubicBezTo>
                <a:cubicBezTo>
                  <a:pt x="18238" y="32813"/>
                  <a:pt x="18147" y="33131"/>
                  <a:pt x="18011" y="33495"/>
                </a:cubicBezTo>
                <a:cubicBezTo>
                  <a:pt x="17829" y="34086"/>
                  <a:pt x="17784" y="34132"/>
                  <a:pt x="17602" y="34132"/>
                </a:cubicBezTo>
                <a:cubicBezTo>
                  <a:pt x="17420" y="34086"/>
                  <a:pt x="17420" y="34041"/>
                  <a:pt x="17511" y="33722"/>
                </a:cubicBezTo>
                <a:cubicBezTo>
                  <a:pt x="17642" y="33415"/>
                  <a:pt x="18114" y="32811"/>
                  <a:pt x="18228" y="32811"/>
                </a:cubicBezTo>
                <a:close/>
                <a:moveTo>
                  <a:pt x="19512" y="32995"/>
                </a:moveTo>
                <a:lnTo>
                  <a:pt x="19421" y="33541"/>
                </a:lnTo>
                <a:cubicBezTo>
                  <a:pt x="19375" y="33813"/>
                  <a:pt x="19284" y="34132"/>
                  <a:pt x="19193" y="34223"/>
                </a:cubicBezTo>
                <a:cubicBezTo>
                  <a:pt x="19178" y="34238"/>
                  <a:pt x="19166" y="34246"/>
                  <a:pt x="19156" y="34246"/>
                </a:cubicBezTo>
                <a:cubicBezTo>
                  <a:pt x="19108" y="34246"/>
                  <a:pt x="19133" y="34056"/>
                  <a:pt x="19284" y="33677"/>
                </a:cubicBezTo>
                <a:lnTo>
                  <a:pt x="19512" y="32995"/>
                </a:lnTo>
                <a:close/>
                <a:moveTo>
                  <a:pt x="18784" y="34632"/>
                </a:moveTo>
                <a:cubicBezTo>
                  <a:pt x="18784" y="34678"/>
                  <a:pt x="18784" y="34769"/>
                  <a:pt x="18739" y="34814"/>
                </a:cubicBezTo>
                <a:cubicBezTo>
                  <a:pt x="18704" y="34849"/>
                  <a:pt x="18682" y="34864"/>
                  <a:pt x="18672" y="34864"/>
                </a:cubicBezTo>
                <a:cubicBezTo>
                  <a:pt x="18654" y="34864"/>
                  <a:pt x="18665" y="34825"/>
                  <a:pt x="18693" y="34769"/>
                </a:cubicBezTo>
                <a:cubicBezTo>
                  <a:pt x="18739" y="34678"/>
                  <a:pt x="18784" y="34632"/>
                  <a:pt x="18784" y="34632"/>
                </a:cubicBezTo>
                <a:close/>
                <a:moveTo>
                  <a:pt x="29563" y="32813"/>
                </a:moveTo>
                <a:cubicBezTo>
                  <a:pt x="29608" y="32858"/>
                  <a:pt x="29563" y="33040"/>
                  <a:pt x="29426" y="33268"/>
                </a:cubicBezTo>
                <a:cubicBezTo>
                  <a:pt x="29174" y="33772"/>
                  <a:pt x="27951" y="35208"/>
                  <a:pt x="27803" y="35208"/>
                </a:cubicBezTo>
                <a:cubicBezTo>
                  <a:pt x="27791" y="35208"/>
                  <a:pt x="27786" y="35199"/>
                  <a:pt x="27789" y="35178"/>
                </a:cubicBezTo>
                <a:cubicBezTo>
                  <a:pt x="27789" y="35041"/>
                  <a:pt x="28108" y="34678"/>
                  <a:pt x="28471" y="34314"/>
                </a:cubicBezTo>
                <a:cubicBezTo>
                  <a:pt x="28790" y="33995"/>
                  <a:pt x="29108" y="33677"/>
                  <a:pt x="29108" y="33632"/>
                </a:cubicBezTo>
                <a:cubicBezTo>
                  <a:pt x="29126" y="33578"/>
                  <a:pt x="29101" y="33552"/>
                  <a:pt x="29057" y="33552"/>
                </a:cubicBezTo>
                <a:cubicBezTo>
                  <a:pt x="28988" y="33552"/>
                  <a:pt x="28872" y="33612"/>
                  <a:pt x="28790" y="33722"/>
                </a:cubicBezTo>
                <a:cubicBezTo>
                  <a:pt x="28498" y="34051"/>
                  <a:pt x="28148" y="34379"/>
                  <a:pt x="28091" y="34379"/>
                </a:cubicBezTo>
                <a:cubicBezTo>
                  <a:pt x="28077" y="34379"/>
                  <a:pt x="28080" y="34359"/>
                  <a:pt x="28108" y="34314"/>
                </a:cubicBezTo>
                <a:cubicBezTo>
                  <a:pt x="28244" y="34086"/>
                  <a:pt x="29472" y="32813"/>
                  <a:pt x="29563" y="32813"/>
                </a:cubicBezTo>
                <a:close/>
                <a:moveTo>
                  <a:pt x="17660" y="34241"/>
                </a:moveTo>
                <a:cubicBezTo>
                  <a:pt x="17675" y="34241"/>
                  <a:pt x="17686" y="34250"/>
                  <a:pt x="17693" y="34268"/>
                </a:cubicBezTo>
                <a:cubicBezTo>
                  <a:pt x="17693" y="34268"/>
                  <a:pt x="17602" y="34541"/>
                  <a:pt x="17465" y="34814"/>
                </a:cubicBezTo>
                <a:cubicBezTo>
                  <a:pt x="17324" y="35121"/>
                  <a:pt x="17206" y="35281"/>
                  <a:pt x="17158" y="35281"/>
                </a:cubicBezTo>
                <a:cubicBezTo>
                  <a:pt x="17114" y="35281"/>
                  <a:pt x="17128" y="35144"/>
                  <a:pt x="17238" y="34859"/>
                </a:cubicBezTo>
                <a:cubicBezTo>
                  <a:pt x="17316" y="34584"/>
                  <a:pt x="17565" y="34241"/>
                  <a:pt x="17660" y="34241"/>
                </a:cubicBezTo>
                <a:close/>
                <a:moveTo>
                  <a:pt x="18956" y="34942"/>
                </a:moveTo>
                <a:cubicBezTo>
                  <a:pt x="18963" y="34942"/>
                  <a:pt x="18966" y="34959"/>
                  <a:pt x="18966" y="34996"/>
                </a:cubicBezTo>
                <a:cubicBezTo>
                  <a:pt x="18921" y="35178"/>
                  <a:pt x="18875" y="35405"/>
                  <a:pt x="18784" y="35496"/>
                </a:cubicBezTo>
                <a:cubicBezTo>
                  <a:pt x="18770" y="35538"/>
                  <a:pt x="18760" y="35559"/>
                  <a:pt x="18756" y="35559"/>
                </a:cubicBezTo>
                <a:cubicBezTo>
                  <a:pt x="18747" y="35559"/>
                  <a:pt x="18767" y="35457"/>
                  <a:pt x="18830" y="35269"/>
                </a:cubicBezTo>
                <a:cubicBezTo>
                  <a:pt x="18896" y="35069"/>
                  <a:pt x="18938" y="34942"/>
                  <a:pt x="18956" y="34942"/>
                </a:cubicBezTo>
                <a:close/>
                <a:moveTo>
                  <a:pt x="17210" y="33811"/>
                </a:moveTo>
                <a:cubicBezTo>
                  <a:pt x="17250" y="33811"/>
                  <a:pt x="17228" y="33898"/>
                  <a:pt x="17192" y="34041"/>
                </a:cubicBezTo>
                <a:cubicBezTo>
                  <a:pt x="17101" y="34359"/>
                  <a:pt x="16965" y="34541"/>
                  <a:pt x="16283" y="35087"/>
                </a:cubicBezTo>
                <a:cubicBezTo>
                  <a:pt x="15803" y="35503"/>
                  <a:pt x="15616" y="35671"/>
                  <a:pt x="15547" y="35671"/>
                </a:cubicBezTo>
                <a:cubicBezTo>
                  <a:pt x="15518" y="35671"/>
                  <a:pt x="15510" y="35641"/>
                  <a:pt x="15510" y="35587"/>
                </a:cubicBezTo>
                <a:cubicBezTo>
                  <a:pt x="15510" y="35405"/>
                  <a:pt x="15737" y="35132"/>
                  <a:pt x="16419" y="34541"/>
                </a:cubicBezTo>
                <a:cubicBezTo>
                  <a:pt x="16943" y="34017"/>
                  <a:pt x="17149" y="33811"/>
                  <a:pt x="17210" y="33811"/>
                </a:cubicBezTo>
                <a:close/>
                <a:moveTo>
                  <a:pt x="28688" y="23013"/>
                </a:moveTo>
                <a:cubicBezTo>
                  <a:pt x="28727" y="23013"/>
                  <a:pt x="28737" y="23122"/>
                  <a:pt x="28699" y="23353"/>
                </a:cubicBezTo>
                <a:cubicBezTo>
                  <a:pt x="28653" y="23671"/>
                  <a:pt x="28881" y="24263"/>
                  <a:pt x="29154" y="24354"/>
                </a:cubicBezTo>
                <a:cubicBezTo>
                  <a:pt x="29244" y="24399"/>
                  <a:pt x="29290" y="24536"/>
                  <a:pt x="29335" y="24763"/>
                </a:cubicBezTo>
                <a:cubicBezTo>
                  <a:pt x="29335" y="25127"/>
                  <a:pt x="29244" y="26127"/>
                  <a:pt x="29154" y="26582"/>
                </a:cubicBezTo>
                <a:cubicBezTo>
                  <a:pt x="29154" y="26764"/>
                  <a:pt x="29063" y="27264"/>
                  <a:pt x="28972" y="27674"/>
                </a:cubicBezTo>
                <a:cubicBezTo>
                  <a:pt x="28744" y="29084"/>
                  <a:pt x="28653" y="29493"/>
                  <a:pt x="28335" y="30903"/>
                </a:cubicBezTo>
                <a:cubicBezTo>
                  <a:pt x="27926" y="32540"/>
                  <a:pt x="27061" y="35405"/>
                  <a:pt x="26925" y="35633"/>
                </a:cubicBezTo>
                <a:cubicBezTo>
                  <a:pt x="26853" y="35733"/>
                  <a:pt x="26799" y="35780"/>
                  <a:pt x="26765" y="35780"/>
                </a:cubicBezTo>
                <a:cubicBezTo>
                  <a:pt x="26692" y="35780"/>
                  <a:pt x="26710" y="35565"/>
                  <a:pt x="26834" y="35223"/>
                </a:cubicBezTo>
                <a:cubicBezTo>
                  <a:pt x="26925" y="34950"/>
                  <a:pt x="27016" y="34587"/>
                  <a:pt x="27016" y="34450"/>
                </a:cubicBezTo>
                <a:cubicBezTo>
                  <a:pt x="27016" y="34268"/>
                  <a:pt x="27061" y="34132"/>
                  <a:pt x="27152" y="34041"/>
                </a:cubicBezTo>
                <a:cubicBezTo>
                  <a:pt x="27315" y="33919"/>
                  <a:pt x="27369" y="33761"/>
                  <a:pt x="27281" y="33761"/>
                </a:cubicBezTo>
                <a:cubicBezTo>
                  <a:pt x="27270" y="33761"/>
                  <a:pt x="27258" y="33763"/>
                  <a:pt x="27243" y="33768"/>
                </a:cubicBezTo>
                <a:cubicBezTo>
                  <a:pt x="27235" y="33771"/>
                  <a:pt x="27227" y="33772"/>
                  <a:pt x="27220" y="33772"/>
                </a:cubicBezTo>
                <a:cubicBezTo>
                  <a:pt x="27113" y="33772"/>
                  <a:pt x="27169" y="33450"/>
                  <a:pt x="27425" y="32767"/>
                </a:cubicBezTo>
                <a:cubicBezTo>
                  <a:pt x="27597" y="32281"/>
                  <a:pt x="27643" y="31993"/>
                  <a:pt x="27585" y="31993"/>
                </a:cubicBezTo>
                <a:cubicBezTo>
                  <a:pt x="27551" y="31993"/>
                  <a:pt x="27481" y="32093"/>
                  <a:pt x="27380" y="32313"/>
                </a:cubicBezTo>
                <a:lnTo>
                  <a:pt x="27198" y="32676"/>
                </a:lnTo>
                <a:lnTo>
                  <a:pt x="27016" y="32358"/>
                </a:lnTo>
                <a:cubicBezTo>
                  <a:pt x="26880" y="32085"/>
                  <a:pt x="26925" y="31994"/>
                  <a:pt x="27289" y="30675"/>
                </a:cubicBezTo>
                <a:cubicBezTo>
                  <a:pt x="27471" y="29902"/>
                  <a:pt x="27744" y="28993"/>
                  <a:pt x="27835" y="28674"/>
                </a:cubicBezTo>
                <a:cubicBezTo>
                  <a:pt x="27971" y="28356"/>
                  <a:pt x="28017" y="28128"/>
                  <a:pt x="27971" y="28083"/>
                </a:cubicBezTo>
                <a:cubicBezTo>
                  <a:pt x="27926" y="28083"/>
                  <a:pt x="27835" y="28174"/>
                  <a:pt x="27789" y="28310"/>
                </a:cubicBezTo>
                <a:cubicBezTo>
                  <a:pt x="27762" y="28417"/>
                  <a:pt x="27736" y="28461"/>
                  <a:pt x="27709" y="28461"/>
                </a:cubicBezTo>
                <a:cubicBezTo>
                  <a:pt x="27690" y="28461"/>
                  <a:pt x="27672" y="28439"/>
                  <a:pt x="27653" y="28401"/>
                </a:cubicBezTo>
                <a:cubicBezTo>
                  <a:pt x="27653" y="28310"/>
                  <a:pt x="27744" y="27901"/>
                  <a:pt x="27880" y="27492"/>
                </a:cubicBezTo>
                <a:cubicBezTo>
                  <a:pt x="28017" y="27082"/>
                  <a:pt x="28108" y="26673"/>
                  <a:pt x="28108" y="26582"/>
                </a:cubicBezTo>
                <a:cubicBezTo>
                  <a:pt x="28108" y="26480"/>
                  <a:pt x="28082" y="26429"/>
                  <a:pt x="28069" y="26429"/>
                </a:cubicBezTo>
                <a:cubicBezTo>
                  <a:pt x="28065" y="26429"/>
                  <a:pt x="28062" y="26434"/>
                  <a:pt x="28062" y="26446"/>
                </a:cubicBezTo>
                <a:cubicBezTo>
                  <a:pt x="28062" y="26458"/>
                  <a:pt x="28059" y="26464"/>
                  <a:pt x="28053" y="26464"/>
                </a:cubicBezTo>
                <a:cubicBezTo>
                  <a:pt x="28038" y="26464"/>
                  <a:pt x="28004" y="26421"/>
                  <a:pt x="27971" y="26355"/>
                </a:cubicBezTo>
                <a:cubicBezTo>
                  <a:pt x="27971" y="26264"/>
                  <a:pt x="28017" y="26036"/>
                  <a:pt x="28108" y="25764"/>
                </a:cubicBezTo>
                <a:cubicBezTo>
                  <a:pt x="28197" y="25473"/>
                  <a:pt x="28198" y="25326"/>
                  <a:pt x="28150" y="25326"/>
                </a:cubicBezTo>
                <a:cubicBezTo>
                  <a:pt x="28100" y="25326"/>
                  <a:pt x="27996" y="25485"/>
                  <a:pt x="27880" y="25809"/>
                </a:cubicBezTo>
                <a:cubicBezTo>
                  <a:pt x="27839" y="25906"/>
                  <a:pt x="27814" y="25952"/>
                  <a:pt x="27805" y="25952"/>
                </a:cubicBezTo>
                <a:cubicBezTo>
                  <a:pt x="27784" y="25952"/>
                  <a:pt x="27844" y="25707"/>
                  <a:pt x="27971" y="25263"/>
                </a:cubicBezTo>
                <a:cubicBezTo>
                  <a:pt x="28153" y="24672"/>
                  <a:pt x="28335" y="23899"/>
                  <a:pt x="28426" y="23581"/>
                </a:cubicBezTo>
                <a:cubicBezTo>
                  <a:pt x="28531" y="23214"/>
                  <a:pt x="28635" y="23013"/>
                  <a:pt x="28688" y="23013"/>
                </a:cubicBezTo>
                <a:close/>
                <a:moveTo>
                  <a:pt x="18313" y="34984"/>
                </a:moveTo>
                <a:cubicBezTo>
                  <a:pt x="18320" y="34984"/>
                  <a:pt x="18325" y="34988"/>
                  <a:pt x="18329" y="34996"/>
                </a:cubicBezTo>
                <a:cubicBezTo>
                  <a:pt x="18375" y="34996"/>
                  <a:pt x="18238" y="35223"/>
                  <a:pt x="18102" y="35496"/>
                </a:cubicBezTo>
                <a:cubicBezTo>
                  <a:pt x="17998" y="35704"/>
                  <a:pt x="17939" y="35808"/>
                  <a:pt x="17924" y="35808"/>
                </a:cubicBezTo>
                <a:cubicBezTo>
                  <a:pt x="17913" y="35808"/>
                  <a:pt x="17927" y="35750"/>
                  <a:pt x="17965" y="35633"/>
                </a:cubicBezTo>
                <a:cubicBezTo>
                  <a:pt x="18048" y="35384"/>
                  <a:pt x="18245" y="34984"/>
                  <a:pt x="18313" y="34984"/>
                </a:cubicBezTo>
                <a:close/>
                <a:moveTo>
                  <a:pt x="18951" y="36131"/>
                </a:moveTo>
                <a:cubicBezTo>
                  <a:pt x="18960" y="36131"/>
                  <a:pt x="18966" y="36146"/>
                  <a:pt x="18966" y="36178"/>
                </a:cubicBezTo>
                <a:cubicBezTo>
                  <a:pt x="18966" y="36269"/>
                  <a:pt x="18921" y="36360"/>
                  <a:pt x="18875" y="36406"/>
                </a:cubicBezTo>
                <a:cubicBezTo>
                  <a:pt x="18864" y="36417"/>
                  <a:pt x="18855" y="36423"/>
                  <a:pt x="18850" y="36423"/>
                </a:cubicBezTo>
                <a:cubicBezTo>
                  <a:pt x="18832" y="36423"/>
                  <a:pt x="18841" y="36372"/>
                  <a:pt x="18875" y="36269"/>
                </a:cubicBezTo>
                <a:cubicBezTo>
                  <a:pt x="18904" y="36181"/>
                  <a:pt x="18934" y="36131"/>
                  <a:pt x="18951" y="36131"/>
                </a:cubicBezTo>
                <a:close/>
                <a:moveTo>
                  <a:pt x="40243" y="25307"/>
                </a:moveTo>
                <a:cubicBezTo>
                  <a:pt x="40246" y="25307"/>
                  <a:pt x="40249" y="25308"/>
                  <a:pt x="40251" y="25309"/>
                </a:cubicBezTo>
                <a:cubicBezTo>
                  <a:pt x="40296" y="25309"/>
                  <a:pt x="39932" y="25627"/>
                  <a:pt x="39477" y="25991"/>
                </a:cubicBezTo>
                <a:cubicBezTo>
                  <a:pt x="39068" y="26355"/>
                  <a:pt x="38250" y="27037"/>
                  <a:pt x="37749" y="27537"/>
                </a:cubicBezTo>
                <a:cubicBezTo>
                  <a:pt x="36546" y="28741"/>
                  <a:pt x="36220" y="29038"/>
                  <a:pt x="36184" y="29038"/>
                </a:cubicBezTo>
                <a:cubicBezTo>
                  <a:pt x="36176" y="29038"/>
                  <a:pt x="36185" y="29020"/>
                  <a:pt x="36203" y="28993"/>
                </a:cubicBezTo>
                <a:cubicBezTo>
                  <a:pt x="36521" y="28492"/>
                  <a:pt x="36749" y="27992"/>
                  <a:pt x="36658" y="27992"/>
                </a:cubicBezTo>
                <a:cubicBezTo>
                  <a:pt x="36656" y="27991"/>
                  <a:pt x="36653" y="27991"/>
                  <a:pt x="36651" y="27991"/>
                </a:cubicBezTo>
                <a:cubicBezTo>
                  <a:pt x="36541" y="27991"/>
                  <a:pt x="35972" y="28956"/>
                  <a:pt x="35839" y="29356"/>
                </a:cubicBezTo>
                <a:cubicBezTo>
                  <a:pt x="35751" y="29622"/>
                  <a:pt x="32993" y="32729"/>
                  <a:pt x="32844" y="32729"/>
                </a:cubicBezTo>
                <a:cubicBezTo>
                  <a:pt x="32840" y="32729"/>
                  <a:pt x="32837" y="32727"/>
                  <a:pt x="32837" y="32722"/>
                </a:cubicBezTo>
                <a:cubicBezTo>
                  <a:pt x="32837" y="32540"/>
                  <a:pt x="33974" y="30812"/>
                  <a:pt x="34384" y="30221"/>
                </a:cubicBezTo>
                <a:cubicBezTo>
                  <a:pt x="34793" y="29720"/>
                  <a:pt x="34793" y="29720"/>
                  <a:pt x="34702" y="29720"/>
                </a:cubicBezTo>
                <a:cubicBezTo>
                  <a:pt x="34694" y="29712"/>
                  <a:pt x="34684" y="29708"/>
                  <a:pt x="34672" y="29708"/>
                </a:cubicBezTo>
                <a:cubicBezTo>
                  <a:pt x="34622" y="29708"/>
                  <a:pt x="34541" y="29782"/>
                  <a:pt x="34429" y="29857"/>
                </a:cubicBezTo>
                <a:cubicBezTo>
                  <a:pt x="34156" y="30130"/>
                  <a:pt x="33065" y="31858"/>
                  <a:pt x="32519" y="32767"/>
                </a:cubicBezTo>
                <a:cubicBezTo>
                  <a:pt x="32292" y="33177"/>
                  <a:pt x="31973" y="33632"/>
                  <a:pt x="31882" y="33768"/>
                </a:cubicBezTo>
                <a:cubicBezTo>
                  <a:pt x="31655" y="33995"/>
                  <a:pt x="31291" y="34541"/>
                  <a:pt x="29927" y="36406"/>
                </a:cubicBezTo>
                <a:cubicBezTo>
                  <a:pt x="29800" y="36605"/>
                  <a:pt x="29709" y="36696"/>
                  <a:pt x="29663" y="36696"/>
                </a:cubicBezTo>
                <a:cubicBezTo>
                  <a:pt x="29594" y="36696"/>
                  <a:pt x="29626" y="36489"/>
                  <a:pt x="29790" y="36133"/>
                </a:cubicBezTo>
                <a:cubicBezTo>
                  <a:pt x="30609" y="34450"/>
                  <a:pt x="30836" y="34041"/>
                  <a:pt x="31746" y="32858"/>
                </a:cubicBezTo>
                <a:cubicBezTo>
                  <a:pt x="33656" y="30312"/>
                  <a:pt x="35612" y="28401"/>
                  <a:pt x="37749" y="26764"/>
                </a:cubicBezTo>
                <a:cubicBezTo>
                  <a:pt x="38328" y="26363"/>
                  <a:pt x="40086" y="25307"/>
                  <a:pt x="40243" y="25307"/>
                </a:cubicBezTo>
                <a:close/>
                <a:moveTo>
                  <a:pt x="17010" y="34769"/>
                </a:moveTo>
                <a:lnTo>
                  <a:pt x="16919" y="35087"/>
                </a:lnTo>
                <a:cubicBezTo>
                  <a:pt x="16828" y="35360"/>
                  <a:pt x="16692" y="35587"/>
                  <a:pt x="16055" y="36087"/>
                </a:cubicBezTo>
                <a:lnTo>
                  <a:pt x="15282" y="36770"/>
                </a:lnTo>
                <a:lnTo>
                  <a:pt x="15373" y="36406"/>
                </a:lnTo>
                <a:cubicBezTo>
                  <a:pt x="15464" y="36133"/>
                  <a:pt x="15601" y="35951"/>
                  <a:pt x="16237" y="35405"/>
                </a:cubicBezTo>
                <a:lnTo>
                  <a:pt x="17010" y="34769"/>
                </a:lnTo>
                <a:close/>
                <a:moveTo>
                  <a:pt x="26638" y="35944"/>
                </a:moveTo>
                <a:cubicBezTo>
                  <a:pt x="26643" y="35944"/>
                  <a:pt x="26647" y="35946"/>
                  <a:pt x="26652" y="35951"/>
                </a:cubicBezTo>
                <a:cubicBezTo>
                  <a:pt x="26743" y="35951"/>
                  <a:pt x="26698" y="36178"/>
                  <a:pt x="26607" y="36451"/>
                </a:cubicBezTo>
                <a:cubicBezTo>
                  <a:pt x="26500" y="36708"/>
                  <a:pt x="26433" y="36834"/>
                  <a:pt x="26407" y="36834"/>
                </a:cubicBezTo>
                <a:cubicBezTo>
                  <a:pt x="26377" y="36834"/>
                  <a:pt x="26398" y="36674"/>
                  <a:pt x="26470" y="36360"/>
                </a:cubicBezTo>
                <a:cubicBezTo>
                  <a:pt x="26552" y="36116"/>
                  <a:pt x="26597" y="35944"/>
                  <a:pt x="26638" y="35944"/>
                </a:cubicBezTo>
                <a:close/>
                <a:moveTo>
                  <a:pt x="19505" y="37663"/>
                </a:moveTo>
                <a:cubicBezTo>
                  <a:pt x="19509" y="37663"/>
                  <a:pt x="19512" y="37668"/>
                  <a:pt x="19512" y="37679"/>
                </a:cubicBezTo>
                <a:cubicBezTo>
                  <a:pt x="19512" y="37770"/>
                  <a:pt x="19466" y="37907"/>
                  <a:pt x="19421" y="37952"/>
                </a:cubicBezTo>
                <a:cubicBezTo>
                  <a:pt x="19405" y="37984"/>
                  <a:pt x="19394" y="37999"/>
                  <a:pt x="19390" y="37999"/>
                </a:cubicBezTo>
                <a:cubicBezTo>
                  <a:pt x="19381" y="37999"/>
                  <a:pt x="19391" y="37949"/>
                  <a:pt x="19421" y="37861"/>
                </a:cubicBezTo>
                <a:cubicBezTo>
                  <a:pt x="19456" y="37722"/>
                  <a:pt x="19490" y="37663"/>
                  <a:pt x="19505" y="37663"/>
                </a:cubicBezTo>
                <a:close/>
                <a:moveTo>
                  <a:pt x="26045" y="37788"/>
                </a:moveTo>
                <a:cubicBezTo>
                  <a:pt x="26055" y="37788"/>
                  <a:pt x="26061" y="37799"/>
                  <a:pt x="26061" y="37816"/>
                </a:cubicBezTo>
                <a:cubicBezTo>
                  <a:pt x="26061" y="37907"/>
                  <a:pt x="26015" y="37998"/>
                  <a:pt x="25970" y="38043"/>
                </a:cubicBezTo>
                <a:cubicBezTo>
                  <a:pt x="25959" y="38054"/>
                  <a:pt x="25950" y="38060"/>
                  <a:pt x="25944" y="38060"/>
                </a:cubicBezTo>
                <a:cubicBezTo>
                  <a:pt x="25927" y="38060"/>
                  <a:pt x="25936" y="38009"/>
                  <a:pt x="25970" y="37907"/>
                </a:cubicBezTo>
                <a:cubicBezTo>
                  <a:pt x="25999" y="37820"/>
                  <a:pt x="26028" y="37788"/>
                  <a:pt x="26045" y="37788"/>
                </a:cubicBezTo>
                <a:close/>
                <a:moveTo>
                  <a:pt x="18622" y="37313"/>
                </a:moveTo>
                <a:cubicBezTo>
                  <a:pt x="18633" y="37313"/>
                  <a:pt x="18611" y="37417"/>
                  <a:pt x="18557" y="37634"/>
                </a:cubicBezTo>
                <a:cubicBezTo>
                  <a:pt x="18511" y="38043"/>
                  <a:pt x="18466" y="38180"/>
                  <a:pt x="18238" y="38361"/>
                </a:cubicBezTo>
                <a:lnTo>
                  <a:pt x="18011" y="38543"/>
                </a:lnTo>
                <a:lnTo>
                  <a:pt x="18238" y="38134"/>
                </a:lnTo>
                <a:cubicBezTo>
                  <a:pt x="18329" y="37907"/>
                  <a:pt x="18466" y="37588"/>
                  <a:pt x="18557" y="37452"/>
                </a:cubicBezTo>
                <a:cubicBezTo>
                  <a:pt x="18593" y="37360"/>
                  <a:pt x="18615" y="37313"/>
                  <a:pt x="18622" y="37313"/>
                </a:cubicBezTo>
                <a:close/>
                <a:moveTo>
                  <a:pt x="16738" y="35769"/>
                </a:moveTo>
                <a:lnTo>
                  <a:pt x="16601" y="36360"/>
                </a:lnTo>
                <a:cubicBezTo>
                  <a:pt x="16556" y="36724"/>
                  <a:pt x="16374" y="37179"/>
                  <a:pt x="16283" y="37361"/>
                </a:cubicBezTo>
                <a:cubicBezTo>
                  <a:pt x="16192" y="37588"/>
                  <a:pt x="16010" y="37816"/>
                  <a:pt x="15919" y="37861"/>
                </a:cubicBezTo>
                <a:cubicBezTo>
                  <a:pt x="15828" y="37907"/>
                  <a:pt x="15555" y="38089"/>
                  <a:pt x="15328" y="38316"/>
                </a:cubicBezTo>
                <a:lnTo>
                  <a:pt x="14918" y="38634"/>
                </a:lnTo>
                <a:lnTo>
                  <a:pt x="15009" y="38225"/>
                </a:lnTo>
                <a:cubicBezTo>
                  <a:pt x="15146" y="37861"/>
                  <a:pt x="15282" y="37679"/>
                  <a:pt x="15691" y="37270"/>
                </a:cubicBezTo>
                <a:cubicBezTo>
                  <a:pt x="16055" y="36906"/>
                  <a:pt x="16192" y="36724"/>
                  <a:pt x="16146" y="36724"/>
                </a:cubicBezTo>
                <a:cubicBezTo>
                  <a:pt x="16135" y="36718"/>
                  <a:pt x="16121" y="36715"/>
                  <a:pt x="16105" y="36715"/>
                </a:cubicBezTo>
                <a:cubicBezTo>
                  <a:pt x="15997" y="36715"/>
                  <a:pt x="15804" y="36844"/>
                  <a:pt x="15646" y="37043"/>
                </a:cubicBezTo>
                <a:cubicBezTo>
                  <a:pt x="15457" y="37232"/>
                  <a:pt x="15299" y="37327"/>
                  <a:pt x="15225" y="37327"/>
                </a:cubicBezTo>
                <a:cubicBezTo>
                  <a:pt x="15210" y="37327"/>
                  <a:pt x="15199" y="37323"/>
                  <a:pt x="15191" y="37315"/>
                </a:cubicBezTo>
                <a:cubicBezTo>
                  <a:pt x="15146" y="37179"/>
                  <a:pt x="15601" y="36724"/>
                  <a:pt x="16374" y="36087"/>
                </a:cubicBezTo>
                <a:lnTo>
                  <a:pt x="16738" y="35769"/>
                </a:lnTo>
                <a:close/>
                <a:moveTo>
                  <a:pt x="18318" y="35759"/>
                </a:moveTo>
                <a:cubicBezTo>
                  <a:pt x="18354" y="35759"/>
                  <a:pt x="18314" y="35957"/>
                  <a:pt x="18193" y="36360"/>
                </a:cubicBezTo>
                <a:cubicBezTo>
                  <a:pt x="17965" y="37043"/>
                  <a:pt x="17875" y="37179"/>
                  <a:pt x="17283" y="37907"/>
                </a:cubicBezTo>
                <a:cubicBezTo>
                  <a:pt x="16940" y="38336"/>
                  <a:pt x="16637" y="38684"/>
                  <a:pt x="16604" y="38684"/>
                </a:cubicBezTo>
                <a:cubicBezTo>
                  <a:pt x="16602" y="38684"/>
                  <a:pt x="16601" y="38682"/>
                  <a:pt x="16601" y="38680"/>
                </a:cubicBezTo>
                <a:cubicBezTo>
                  <a:pt x="16601" y="38680"/>
                  <a:pt x="16828" y="38134"/>
                  <a:pt x="17101" y="37543"/>
                </a:cubicBezTo>
                <a:cubicBezTo>
                  <a:pt x="17405" y="36909"/>
                  <a:pt x="17524" y="36642"/>
                  <a:pt x="17541" y="36642"/>
                </a:cubicBezTo>
                <a:lnTo>
                  <a:pt x="17541" y="36642"/>
                </a:lnTo>
                <a:cubicBezTo>
                  <a:pt x="17552" y="36642"/>
                  <a:pt x="17519" y="36755"/>
                  <a:pt x="17465" y="36952"/>
                </a:cubicBezTo>
                <a:cubicBezTo>
                  <a:pt x="17386" y="37269"/>
                  <a:pt x="17367" y="37422"/>
                  <a:pt x="17405" y="37422"/>
                </a:cubicBezTo>
                <a:cubicBezTo>
                  <a:pt x="17454" y="37422"/>
                  <a:pt x="17598" y="37166"/>
                  <a:pt x="17829" y="36679"/>
                </a:cubicBezTo>
                <a:cubicBezTo>
                  <a:pt x="18108" y="36071"/>
                  <a:pt x="18273" y="35759"/>
                  <a:pt x="18318" y="35759"/>
                </a:cubicBezTo>
                <a:close/>
                <a:moveTo>
                  <a:pt x="18610" y="38753"/>
                </a:moveTo>
                <a:cubicBezTo>
                  <a:pt x="18623" y="38753"/>
                  <a:pt x="18636" y="38759"/>
                  <a:pt x="18648" y="38771"/>
                </a:cubicBezTo>
                <a:cubicBezTo>
                  <a:pt x="18648" y="38771"/>
                  <a:pt x="18602" y="38907"/>
                  <a:pt x="18511" y="38998"/>
                </a:cubicBezTo>
                <a:cubicBezTo>
                  <a:pt x="18478" y="39065"/>
                  <a:pt x="18420" y="39107"/>
                  <a:pt x="18392" y="39107"/>
                </a:cubicBezTo>
                <a:cubicBezTo>
                  <a:pt x="18381" y="39107"/>
                  <a:pt x="18375" y="39101"/>
                  <a:pt x="18375" y="39089"/>
                </a:cubicBezTo>
                <a:cubicBezTo>
                  <a:pt x="18329" y="39089"/>
                  <a:pt x="18420" y="38953"/>
                  <a:pt x="18466" y="38862"/>
                </a:cubicBezTo>
                <a:cubicBezTo>
                  <a:pt x="18532" y="38795"/>
                  <a:pt x="18575" y="38753"/>
                  <a:pt x="18610" y="38753"/>
                </a:cubicBezTo>
                <a:close/>
                <a:moveTo>
                  <a:pt x="26954" y="38995"/>
                </a:moveTo>
                <a:cubicBezTo>
                  <a:pt x="26960" y="38995"/>
                  <a:pt x="26966" y="38996"/>
                  <a:pt x="26971" y="38998"/>
                </a:cubicBezTo>
                <a:cubicBezTo>
                  <a:pt x="26971" y="38998"/>
                  <a:pt x="26880" y="39135"/>
                  <a:pt x="26743" y="39271"/>
                </a:cubicBezTo>
                <a:cubicBezTo>
                  <a:pt x="26534" y="39480"/>
                  <a:pt x="26423" y="39591"/>
                  <a:pt x="26397" y="39591"/>
                </a:cubicBezTo>
                <a:cubicBezTo>
                  <a:pt x="26384" y="39591"/>
                  <a:pt x="26394" y="39561"/>
                  <a:pt x="26425" y="39498"/>
                </a:cubicBezTo>
                <a:cubicBezTo>
                  <a:pt x="26468" y="39369"/>
                  <a:pt x="26838" y="38995"/>
                  <a:pt x="26954" y="38995"/>
                </a:cubicBezTo>
                <a:close/>
                <a:moveTo>
                  <a:pt x="15913" y="38083"/>
                </a:moveTo>
                <a:cubicBezTo>
                  <a:pt x="15917" y="38083"/>
                  <a:pt x="15919" y="38085"/>
                  <a:pt x="15919" y="38089"/>
                </a:cubicBezTo>
                <a:cubicBezTo>
                  <a:pt x="15919" y="38089"/>
                  <a:pt x="15737" y="38498"/>
                  <a:pt x="15510" y="38998"/>
                </a:cubicBezTo>
                <a:cubicBezTo>
                  <a:pt x="15237" y="39544"/>
                  <a:pt x="15055" y="39862"/>
                  <a:pt x="14964" y="39862"/>
                </a:cubicBezTo>
                <a:cubicBezTo>
                  <a:pt x="14952" y="39850"/>
                  <a:pt x="14933" y="39844"/>
                  <a:pt x="14910" y="39844"/>
                </a:cubicBezTo>
                <a:cubicBezTo>
                  <a:pt x="14848" y="39844"/>
                  <a:pt x="14758" y="39887"/>
                  <a:pt x="14691" y="39953"/>
                </a:cubicBezTo>
                <a:cubicBezTo>
                  <a:pt x="14644" y="40015"/>
                  <a:pt x="14614" y="40051"/>
                  <a:pt x="14597" y="40051"/>
                </a:cubicBezTo>
                <a:cubicBezTo>
                  <a:pt x="14565" y="40051"/>
                  <a:pt x="14586" y="39919"/>
                  <a:pt x="14645" y="39589"/>
                </a:cubicBezTo>
                <a:cubicBezTo>
                  <a:pt x="14782" y="39135"/>
                  <a:pt x="14827" y="39044"/>
                  <a:pt x="15328" y="38543"/>
                </a:cubicBezTo>
                <a:cubicBezTo>
                  <a:pt x="15618" y="38294"/>
                  <a:pt x="15871" y="38083"/>
                  <a:pt x="15913" y="38083"/>
                </a:cubicBezTo>
                <a:close/>
                <a:moveTo>
                  <a:pt x="18389" y="38577"/>
                </a:moveTo>
                <a:cubicBezTo>
                  <a:pt x="18402" y="38577"/>
                  <a:pt x="18412" y="38581"/>
                  <a:pt x="18420" y="38589"/>
                </a:cubicBezTo>
                <a:cubicBezTo>
                  <a:pt x="18420" y="38589"/>
                  <a:pt x="18284" y="38862"/>
                  <a:pt x="18102" y="39135"/>
                </a:cubicBezTo>
                <a:cubicBezTo>
                  <a:pt x="17882" y="39575"/>
                  <a:pt x="17321" y="40228"/>
                  <a:pt x="17203" y="40228"/>
                </a:cubicBezTo>
                <a:cubicBezTo>
                  <a:pt x="17199" y="40228"/>
                  <a:pt x="17195" y="40228"/>
                  <a:pt x="17192" y="40226"/>
                </a:cubicBezTo>
                <a:cubicBezTo>
                  <a:pt x="17101" y="40181"/>
                  <a:pt x="17829" y="38998"/>
                  <a:pt x="18056" y="38816"/>
                </a:cubicBezTo>
                <a:cubicBezTo>
                  <a:pt x="18207" y="38666"/>
                  <a:pt x="18327" y="38577"/>
                  <a:pt x="18389" y="38577"/>
                </a:cubicBezTo>
                <a:close/>
                <a:moveTo>
                  <a:pt x="25006" y="40117"/>
                </a:moveTo>
                <a:cubicBezTo>
                  <a:pt x="25012" y="40117"/>
                  <a:pt x="25015" y="40123"/>
                  <a:pt x="25015" y="40135"/>
                </a:cubicBezTo>
                <a:cubicBezTo>
                  <a:pt x="25060" y="40181"/>
                  <a:pt x="25015" y="40272"/>
                  <a:pt x="24969" y="40317"/>
                </a:cubicBezTo>
                <a:cubicBezTo>
                  <a:pt x="24953" y="40334"/>
                  <a:pt x="24936" y="40344"/>
                  <a:pt x="24924" y="40344"/>
                </a:cubicBezTo>
                <a:cubicBezTo>
                  <a:pt x="24903" y="40344"/>
                  <a:pt x="24895" y="40313"/>
                  <a:pt x="24924" y="40226"/>
                </a:cubicBezTo>
                <a:cubicBezTo>
                  <a:pt x="24957" y="40160"/>
                  <a:pt x="24990" y="40117"/>
                  <a:pt x="25006" y="40117"/>
                </a:cubicBezTo>
                <a:close/>
                <a:moveTo>
                  <a:pt x="18186" y="39593"/>
                </a:moveTo>
                <a:cubicBezTo>
                  <a:pt x="18211" y="39593"/>
                  <a:pt x="18168" y="39730"/>
                  <a:pt x="18056" y="39953"/>
                </a:cubicBezTo>
                <a:cubicBezTo>
                  <a:pt x="17965" y="40181"/>
                  <a:pt x="17829" y="40363"/>
                  <a:pt x="17738" y="40453"/>
                </a:cubicBezTo>
                <a:cubicBezTo>
                  <a:pt x="17721" y="40465"/>
                  <a:pt x="17708" y="40471"/>
                  <a:pt x="17699" y="40471"/>
                </a:cubicBezTo>
                <a:cubicBezTo>
                  <a:pt x="17640" y="40471"/>
                  <a:pt x="17779" y="40208"/>
                  <a:pt x="18056" y="39771"/>
                </a:cubicBezTo>
                <a:cubicBezTo>
                  <a:pt x="18127" y="39648"/>
                  <a:pt x="18170" y="39593"/>
                  <a:pt x="18186" y="39593"/>
                </a:cubicBezTo>
                <a:close/>
                <a:moveTo>
                  <a:pt x="29921" y="35268"/>
                </a:moveTo>
                <a:cubicBezTo>
                  <a:pt x="29923" y="35268"/>
                  <a:pt x="29925" y="35268"/>
                  <a:pt x="29927" y="35269"/>
                </a:cubicBezTo>
                <a:cubicBezTo>
                  <a:pt x="29927" y="35269"/>
                  <a:pt x="29836" y="35587"/>
                  <a:pt x="29654" y="35906"/>
                </a:cubicBezTo>
                <a:cubicBezTo>
                  <a:pt x="29517" y="36269"/>
                  <a:pt x="29335" y="36770"/>
                  <a:pt x="29335" y="36997"/>
                </a:cubicBezTo>
                <a:cubicBezTo>
                  <a:pt x="29244" y="37406"/>
                  <a:pt x="29154" y="37588"/>
                  <a:pt x="28608" y="38361"/>
                </a:cubicBezTo>
                <a:cubicBezTo>
                  <a:pt x="28289" y="38862"/>
                  <a:pt x="27971" y="39317"/>
                  <a:pt x="27926" y="39317"/>
                </a:cubicBezTo>
                <a:cubicBezTo>
                  <a:pt x="27926" y="39317"/>
                  <a:pt x="27971" y="39135"/>
                  <a:pt x="28062" y="38862"/>
                </a:cubicBezTo>
                <a:cubicBezTo>
                  <a:pt x="28153" y="38634"/>
                  <a:pt x="28153" y="38407"/>
                  <a:pt x="28108" y="38361"/>
                </a:cubicBezTo>
                <a:cubicBezTo>
                  <a:pt x="28062" y="38361"/>
                  <a:pt x="27926" y="38634"/>
                  <a:pt x="27835" y="38953"/>
                </a:cubicBezTo>
                <a:cubicBezTo>
                  <a:pt x="27607" y="39498"/>
                  <a:pt x="27562" y="39589"/>
                  <a:pt x="26971" y="40090"/>
                </a:cubicBezTo>
                <a:cubicBezTo>
                  <a:pt x="26620" y="40358"/>
                  <a:pt x="26419" y="40486"/>
                  <a:pt x="26372" y="40486"/>
                </a:cubicBezTo>
                <a:cubicBezTo>
                  <a:pt x="26315" y="40486"/>
                  <a:pt x="26482" y="40301"/>
                  <a:pt x="26880" y="39953"/>
                </a:cubicBezTo>
                <a:cubicBezTo>
                  <a:pt x="27516" y="39362"/>
                  <a:pt x="27516" y="39362"/>
                  <a:pt x="27380" y="39317"/>
                </a:cubicBezTo>
                <a:cubicBezTo>
                  <a:pt x="27334" y="39317"/>
                  <a:pt x="27016" y="39544"/>
                  <a:pt x="26698" y="39817"/>
                </a:cubicBezTo>
                <a:cubicBezTo>
                  <a:pt x="26334" y="40135"/>
                  <a:pt x="26061" y="40363"/>
                  <a:pt x="26015" y="40363"/>
                </a:cubicBezTo>
                <a:cubicBezTo>
                  <a:pt x="25970" y="40363"/>
                  <a:pt x="27334" y="38907"/>
                  <a:pt x="27516" y="38725"/>
                </a:cubicBezTo>
                <a:cubicBezTo>
                  <a:pt x="27744" y="38543"/>
                  <a:pt x="28289" y="37816"/>
                  <a:pt x="28699" y="36997"/>
                </a:cubicBezTo>
                <a:cubicBezTo>
                  <a:pt x="29011" y="36417"/>
                  <a:pt x="29805" y="35268"/>
                  <a:pt x="29921" y="35268"/>
                </a:cubicBezTo>
                <a:close/>
                <a:moveTo>
                  <a:pt x="18619" y="40162"/>
                </a:moveTo>
                <a:cubicBezTo>
                  <a:pt x="18622" y="40162"/>
                  <a:pt x="18617" y="40182"/>
                  <a:pt x="18602" y="40226"/>
                </a:cubicBezTo>
                <a:cubicBezTo>
                  <a:pt x="18602" y="40317"/>
                  <a:pt x="18511" y="40499"/>
                  <a:pt x="18466" y="40635"/>
                </a:cubicBezTo>
                <a:cubicBezTo>
                  <a:pt x="18454" y="40659"/>
                  <a:pt x="18445" y="40670"/>
                  <a:pt x="18440" y="40670"/>
                </a:cubicBezTo>
                <a:cubicBezTo>
                  <a:pt x="18426" y="40670"/>
                  <a:pt x="18444" y="40577"/>
                  <a:pt x="18511" y="40408"/>
                </a:cubicBezTo>
                <a:cubicBezTo>
                  <a:pt x="18573" y="40254"/>
                  <a:pt x="18614" y="40162"/>
                  <a:pt x="18619" y="40162"/>
                </a:cubicBezTo>
                <a:close/>
                <a:moveTo>
                  <a:pt x="25743" y="40681"/>
                </a:moveTo>
                <a:cubicBezTo>
                  <a:pt x="25743" y="40726"/>
                  <a:pt x="25697" y="40863"/>
                  <a:pt x="25652" y="40954"/>
                </a:cubicBezTo>
                <a:cubicBezTo>
                  <a:pt x="25585" y="41020"/>
                  <a:pt x="25518" y="41063"/>
                  <a:pt x="25488" y="41063"/>
                </a:cubicBezTo>
                <a:cubicBezTo>
                  <a:pt x="25476" y="41063"/>
                  <a:pt x="25470" y="41057"/>
                  <a:pt x="25470" y="41045"/>
                </a:cubicBezTo>
                <a:cubicBezTo>
                  <a:pt x="25470" y="40999"/>
                  <a:pt x="25515" y="40908"/>
                  <a:pt x="25561" y="40817"/>
                </a:cubicBezTo>
                <a:cubicBezTo>
                  <a:pt x="25652" y="40726"/>
                  <a:pt x="25742" y="40681"/>
                  <a:pt x="25743" y="40681"/>
                </a:cubicBezTo>
                <a:close/>
                <a:moveTo>
                  <a:pt x="17528" y="40890"/>
                </a:moveTo>
                <a:cubicBezTo>
                  <a:pt x="17535" y="40890"/>
                  <a:pt x="17544" y="40896"/>
                  <a:pt x="17556" y="40908"/>
                </a:cubicBezTo>
                <a:cubicBezTo>
                  <a:pt x="17556" y="40954"/>
                  <a:pt x="17556" y="40999"/>
                  <a:pt x="17511" y="41090"/>
                </a:cubicBezTo>
                <a:cubicBezTo>
                  <a:pt x="17486" y="41102"/>
                  <a:pt x="17468" y="41108"/>
                  <a:pt x="17456" y="41108"/>
                </a:cubicBezTo>
                <a:cubicBezTo>
                  <a:pt x="17423" y="41108"/>
                  <a:pt x="17432" y="41066"/>
                  <a:pt x="17465" y="40999"/>
                </a:cubicBezTo>
                <a:cubicBezTo>
                  <a:pt x="17499" y="40933"/>
                  <a:pt x="17507" y="40890"/>
                  <a:pt x="17528" y="40890"/>
                </a:cubicBezTo>
                <a:close/>
                <a:moveTo>
                  <a:pt x="14852" y="40123"/>
                </a:moveTo>
                <a:cubicBezTo>
                  <a:pt x="14917" y="40123"/>
                  <a:pt x="14838" y="40324"/>
                  <a:pt x="14645" y="40772"/>
                </a:cubicBezTo>
                <a:cubicBezTo>
                  <a:pt x="14475" y="41079"/>
                  <a:pt x="14381" y="41232"/>
                  <a:pt x="14345" y="41232"/>
                </a:cubicBezTo>
                <a:cubicBezTo>
                  <a:pt x="14333" y="41232"/>
                  <a:pt x="14327" y="41215"/>
                  <a:pt x="14327" y="41181"/>
                </a:cubicBezTo>
                <a:cubicBezTo>
                  <a:pt x="14327" y="40863"/>
                  <a:pt x="14509" y="40408"/>
                  <a:pt x="14691" y="40226"/>
                </a:cubicBezTo>
                <a:cubicBezTo>
                  <a:pt x="14772" y="40159"/>
                  <a:pt x="14825" y="40123"/>
                  <a:pt x="14852" y="40123"/>
                </a:cubicBezTo>
                <a:close/>
                <a:moveTo>
                  <a:pt x="27306" y="40145"/>
                </a:moveTo>
                <a:cubicBezTo>
                  <a:pt x="27363" y="40145"/>
                  <a:pt x="27372" y="40203"/>
                  <a:pt x="27334" y="40317"/>
                </a:cubicBezTo>
                <a:cubicBezTo>
                  <a:pt x="27289" y="40408"/>
                  <a:pt x="27061" y="40681"/>
                  <a:pt x="26789" y="40908"/>
                </a:cubicBezTo>
                <a:cubicBezTo>
                  <a:pt x="26522" y="41175"/>
                  <a:pt x="26396" y="41285"/>
                  <a:pt x="26338" y="41285"/>
                </a:cubicBezTo>
                <a:cubicBezTo>
                  <a:pt x="26296" y="41285"/>
                  <a:pt x="26288" y="41230"/>
                  <a:pt x="26288" y="41136"/>
                </a:cubicBezTo>
                <a:cubicBezTo>
                  <a:pt x="26334" y="40954"/>
                  <a:pt x="26470" y="40772"/>
                  <a:pt x="26789" y="40499"/>
                </a:cubicBezTo>
                <a:cubicBezTo>
                  <a:pt x="27054" y="40260"/>
                  <a:pt x="27227" y="40145"/>
                  <a:pt x="27306" y="40145"/>
                </a:cubicBezTo>
                <a:close/>
                <a:moveTo>
                  <a:pt x="18177" y="40527"/>
                </a:moveTo>
                <a:cubicBezTo>
                  <a:pt x="18189" y="40527"/>
                  <a:pt x="18193" y="40548"/>
                  <a:pt x="18193" y="40590"/>
                </a:cubicBezTo>
                <a:cubicBezTo>
                  <a:pt x="18147" y="40726"/>
                  <a:pt x="18056" y="40954"/>
                  <a:pt x="17965" y="41090"/>
                </a:cubicBezTo>
                <a:cubicBezTo>
                  <a:pt x="17863" y="41261"/>
                  <a:pt x="17805" y="41336"/>
                  <a:pt x="17786" y="41336"/>
                </a:cubicBezTo>
                <a:cubicBezTo>
                  <a:pt x="17752" y="41336"/>
                  <a:pt x="17824" y="41130"/>
                  <a:pt x="17965" y="40817"/>
                </a:cubicBezTo>
                <a:cubicBezTo>
                  <a:pt x="18091" y="40629"/>
                  <a:pt x="18152" y="40527"/>
                  <a:pt x="18177" y="40527"/>
                </a:cubicBezTo>
                <a:close/>
                <a:moveTo>
                  <a:pt x="17647" y="38089"/>
                </a:moveTo>
                <a:lnTo>
                  <a:pt x="17602" y="38361"/>
                </a:lnTo>
                <a:cubicBezTo>
                  <a:pt x="17602" y="38498"/>
                  <a:pt x="17556" y="38680"/>
                  <a:pt x="17511" y="38771"/>
                </a:cubicBezTo>
                <a:cubicBezTo>
                  <a:pt x="17420" y="38862"/>
                  <a:pt x="17238" y="39180"/>
                  <a:pt x="17101" y="39498"/>
                </a:cubicBezTo>
                <a:cubicBezTo>
                  <a:pt x="16882" y="39937"/>
                  <a:pt x="15395" y="41643"/>
                  <a:pt x="15247" y="41643"/>
                </a:cubicBezTo>
                <a:cubicBezTo>
                  <a:pt x="15242" y="41643"/>
                  <a:pt x="15238" y="41641"/>
                  <a:pt x="15237" y="41636"/>
                </a:cubicBezTo>
                <a:cubicBezTo>
                  <a:pt x="15237" y="41636"/>
                  <a:pt x="15464" y="41136"/>
                  <a:pt x="15737" y="40544"/>
                </a:cubicBezTo>
                <a:cubicBezTo>
                  <a:pt x="16283" y="39407"/>
                  <a:pt x="16783" y="38725"/>
                  <a:pt x="17329" y="38316"/>
                </a:cubicBezTo>
                <a:lnTo>
                  <a:pt x="17647" y="38089"/>
                </a:lnTo>
                <a:close/>
                <a:moveTo>
                  <a:pt x="26425" y="41545"/>
                </a:moveTo>
                <a:cubicBezTo>
                  <a:pt x="26470" y="41545"/>
                  <a:pt x="26470" y="41590"/>
                  <a:pt x="26425" y="41681"/>
                </a:cubicBezTo>
                <a:cubicBezTo>
                  <a:pt x="26425" y="41748"/>
                  <a:pt x="26376" y="41790"/>
                  <a:pt x="26332" y="41790"/>
                </a:cubicBezTo>
                <a:cubicBezTo>
                  <a:pt x="26316" y="41790"/>
                  <a:pt x="26300" y="41785"/>
                  <a:pt x="26288" y="41772"/>
                </a:cubicBezTo>
                <a:cubicBezTo>
                  <a:pt x="26243" y="41772"/>
                  <a:pt x="26243" y="41681"/>
                  <a:pt x="26288" y="41636"/>
                </a:cubicBezTo>
                <a:cubicBezTo>
                  <a:pt x="26334" y="41590"/>
                  <a:pt x="26425" y="41545"/>
                  <a:pt x="26425" y="41545"/>
                </a:cubicBezTo>
                <a:close/>
                <a:moveTo>
                  <a:pt x="18585" y="41028"/>
                </a:moveTo>
                <a:lnTo>
                  <a:pt x="18585" y="41028"/>
                </a:lnTo>
                <a:cubicBezTo>
                  <a:pt x="18593" y="41028"/>
                  <a:pt x="18574" y="41129"/>
                  <a:pt x="18511" y="41318"/>
                </a:cubicBezTo>
                <a:cubicBezTo>
                  <a:pt x="18420" y="41636"/>
                  <a:pt x="18329" y="41818"/>
                  <a:pt x="18238" y="41863"/>
                </a:cubicBezTo>
                <a:cubicBezTo>
                  <a:pt x="18218" y="41874"/>
                  <a:pt x="18202" y="41879"/>
                  <a:pt x="18191" y="41879"/>
                </a:cubicBezTo>
                <a:cubicBezTo>
                  <a:pt x="18154" y="41879"/>
                  <a:pt x="18178" y="41812"/>
                  <a:pt x="18284" y="41636"/>
                </a:cubicBezTo>
                <a:cubicBezTo>
                  <a:pt x="18375" y="41500"/>
                  <a:pt x="18511" y="41227"/>
                  <a:pt x="18557" y="41090"/>
                </a:cubicBezTo>
                <a:cubicBezTo>
                  <a:pt x="18571" y="41048"/>
                  <a:pt x="18581" y="41028"/>
                  <a:pt x="18585" y="41028"/>
                </a:cubicBezTo>
                <a:close/>
                <a:moveTo>
                  <a:pt x="19330" y="40544"/>
                </a:moveTo>
                <a:lnTo>
                  <a:pt x="19330" y="40954"/>
                </a:lnTo>
                <a:cubicBezTo>
                  <a:pt x="19330" y="41181"/>
                  <a:pt x="19284" y="41500"/>
                  <a:pt x="19284" y="41681"/>
                </a:cubicBezTo>
                <a:cubicBezTo>
                  <a:pt x="19257" y="41845"/>
                  <a:pt x="19246" y="41927"/>
                  <a:pt x="19212" y="41927"/>
                </a:cubicBezTo>
                <a:cubicBezTo>
                  <a:pt x="19190" y="41927"/>
                  <a:pt x="19157" y="41891"/>
                  <a:pt x="19102" y="41818"/>
                </a:cubicBezTo>
                <a:cubicBezTo>
                  <a:pt x="19012" y="41727"/>
                  <a:pt x="19012" y="41545"/>
                  <a:pt x="19148" y="41136"/>
                </a:cubicBezTo>
                <a:lnTo>
                  <a:pt x="19330" y="40544"/>
                </a:lnTo>
                <a:close/>
                <a:moveTo>
                  <a:pt x="17307" y="41256"/>
                </a:moveTo>
                <a:cubicBezTo>
                  <a:pt x="17321" y="41256"/>
                  <a:pt x="17329" y="41277"/>
                  <a:pt x="17329" y="41318"/>
                </a:cubicBezTo>
                <a:cubicBezTo>
                  <a:pt x="17374" y="41409"/>
                  <a:pt x="17374" y="41545"/>
                  <a:pt x="17329" y="41636"/>
                </a:cubicBezTo>
                <a:cubicBezTo>
                  <a:pt x="17283" y="41727"/>
                  <a:pt x="17192" y="41863"/>
                  <a:pt x="17101" y="41954"/>
                </a:cubicBezTo>
                <a:cubicBezTo>
                  <a:pt x="17087" y="41962"/>
                  <a:pt x="17075" y="41965"/>
                  <a:pt x="17065" y="41965"/>
                </a:cubicBezTo>
                <a:cubicBezTo>
                  <a:pt x="17014" y="41965"/>
                  <a:pt x="17032" y="41858"/>
                  <a:pt x="17147" y="41590"/>
                </a:cubicBezTo>
                <a:cubicBezTo>
                  <a:pt x="17211" y="41368"/>
                  <a:pt x="17274" y="41256"/>
                  <a:pt x="17307" y="41256"/>
                </a:cubicBezTo>
                <a:close/>
                <a:moveTo>
                  <a:pt x="25535" y="41405"/>
                </a:moveTo>
                <a:cubicBezTo>
                  <a:pt x="25544" y="41405"/>
                  <a:pt x="25553" y="41406"/>
                  <a:pt x="25561" y="41409"/>
                </a:cubicBezTo>
                <a:cubicBezTo>
                  <a:pt x="25652" y="41454"/>
                  <a:pt x="25561" y="41590"/>
                  <a:pt x="25197" y="41954"/>
                </a:cubicBezTo>
                <a:cubicBezTo>
                  <a:pt x="24864" y="42313"/>
                  <a:pt x="24690" y="42484"/>
                  <a:pt x="24650" y="42484"/>
                </a:cubicBezTo>
                <a:cubicBezTo>
                  <a:pt x="24618" y="42484"/>
                  <a:pt x="24668" y="42381"/>
                  <a:pt x="24787" y="42182"/>
                </a:cubicBezTo>
                <a:cubicBezTo>
                  <a:pt x="25002" y="41753"/>
                  <a:pt x="25378" y="41405"/>
                  <a:pt x="25535" y="41405"/>
                </a:cubicBezTo>
                <a:close/>
                <a:moveTo>
                  <a:pt x="29364" y="42096"/>
                </a:moveTo>
                <a:cubicBezTo>
                  <a:pt x="29401" y="42096"/>
                  <a:pt x="29351" y="42197"/>
                  <a:pt x="29199" y="42318"/>
                </a:cubicBezTo>
                <a:cubicBezTo>
                  <a:pt x="29063" y="42455"/>
                  <a:pt x="28881" y="42546"/>
                  <a:pt x="28835" y="42546"/>
                </a:cubicBezTo>
                <a:cubicBezTo>
                  <a:pt x="28818" y="42554"/>
                  <a:pt x="28806" y="42558"/>
                  <a:pt x="28799" y="42558"/>
                </a:cubicBezTo>
                <a:cubicBezTo>
                  <a:pt x="28764" y="42558"/>
                  <a:pt x="28815" y="42483"/>
                  <a:pt x="28926" y="42409"/>
                </a:cubicBezTo>
                <a:cubicBezTo>
                  <a:pt x="29017" y="42318"/>
                  <a:pt x="29154" y="42182"/>
                  <a:pt x="29244" y="42182"/>
                </a:cubicBezTo>
                <a:cubicBezTo>
                  <a:pt x="29305" y="42121"/>
                  <a:pt x="29346" y="42096"/>
                  <a:pt x="29364" y="42096"/>
                </a:cubicBezTo>
                <a:close/>
                <a:moveTo>
                  <a:pt x="18236" y="41226"/>
                </a:moveTo>
                <a:cubicBezTo>
                  <a:pt x="18237" y="41226"/>
                  <a:pt x="18238" y="41226"/>
                  <a:pt x="18238" y="41227"/>
                </a:cubicBezTo>
                <a:cubicBezTo>
                  <a:pt x="18238" y="41227"/>
                  <a:pt x="18147" y="41454"/>
                  <a:pt x="18011" y="41772"/>
                </a:cubicBezTo>
                <a:cubicBezTo>
                  <a:pt x="17829" y="42136"/>
                  <a:pt x="17647" y="42409"/>
                  <a:pt x="17374" y="42637"/>
                </a:cubicBezTo>
                <a:cubicBezTo>
                  <a:pt x="17235" y="42775"/>
                  <a:pt x="17096" y="42835"/>
                  <a:pt x="17038" y="42835"/>
                </a:cubicBezTo>
                <a:cubicBezTo>
                  <a:pt x="17021" y="42835"/>
                  <a:pt x="17010" y="42829"/>
                  <a:pt x="17010" y="42818"/>
                </a:cubicBezTo>
                <a:cubicBezTo>
                  <a:pt x="17010" y="42729"/>
                  <a:pt x="18159" y="41226"/>
                  <a:pt x="18236" y="41226"/>
                </a:cubicBezTo>
                <a:close/>
                <a:moveTo>
                  <a:pt x="55470" y="20574"/>
                </a:moveTo>
                <a:cubicBezTo>
                  <a:pt x="55472" y="20574"/>
                  <a:pt x="55475" y="20574"/>
                  <a:pt x="55477" y="20574"/>
                </a:cubicBezTo>
                <a:lnTo>
                  <a:pt x="55477" y="20574"/>
                </a:lnTo>
                <a:cubicBezTo>
                  <a:pt x="55437" y="20594"/>
                  <a:pt x="55274" y="20791"/>
                  <a:pt x="55077" y="20988"/>
                </a:cubicBezTo>
                <a:cubicBezTo>
                  <a:pt x="54850" y="21216"/>
                  <a:pt x="54395" y="21716"/>
                  <a:pt x="54031" y="22125"/>
                </a:cubicBezTo>
                <a:cubicBezTo>
                  <a:pt x="52995" y="23206"/>
                  <a:pt x="50710" y="25491"/>
                  <a:pt x="50666" y="25491"/>
                </a:cubicBezTo>
                <a:cubicBezTo>
                  <a:pt x="50666" y="25491"/>
                  <a:pt x="50666" y="25491"/>
                  <a:pt x="50666" y="25491"/>
                </a:cubicBezTo>
                <a:cubicBezTo>
                  <a:pt x="50620" y="25445"/>
                  <a:pt x="51029" y="24854"/>
                  <a:pt x="51484" y="24172"/>
                </a:cubicBezTo>
                <a:cubicBezTo>
                  <a:pt x="52168" y="23206"/>
                  <a:pt x="52425" y="22738"/>
                  <a:pt x="52318" y="22738"/>
                </a:cubicBezTo>
                <a:cubicBezTo>
                  <a:pt x="52304" y="22738"/>
                  <a:pt x="52283" y="22746"/>
                  <a:pt x="52257" y="22762"/>
                </a:cubicBezTo>
                <a:cubicBezTo>
                  <a:pt x="52212" y="22762"/>
                  <a:pt x="51666" y="23535"/>
                  <a:pt x="51029" y="24490"/>
                </a:cubicBezTo>
                <a:cubicBezTo>
                  <a:pt x="50029" y="25900"/>
                  <a:pt x="49665" y="26400"/>
                  <a:pt x="48892" y="27128"/>
                </a:cubicBezTo>
                <a:cubicBezTo>
                  <a:pt x="48174" y="27881"/>
                  <a:pt x="47485" y="28437"/>
                  <a:pt x="47360" y="28437"/>
                </a:cubicBezTo>
                <a:cubicBezTo>
                  <a:pt x="47326" y="28437"/>
                  <a:pt x="47333" y="28397"/>
                  <a:pt x="47391" y="28310"/>
                </a:cubicBezTo>
                <a:cubicBezTo>
                  <a:pt x="47618" y="27947"/>
                  <a:pt x="48846" y="25854"/>
                  <a:pt x="48892" y="25718"/>
                </a:cubicBezTo>
                <a:cubicBezTo>
                  <a:pt x="48937" y="25673"/>
                  <a:pt x="48892" y="25582"/>
                  <a:pt x="48846" y="25582"/>
                </a:cubicBezTo>
                <a:cubicBezTo>
                  <a:pt x="48846" y="25582"/>
                  <a:pt x="48392" y="26218"/>
                  <a:pt x="47937" y="26991"/>
                </a:cubicBezTo>
                <a:cubicBezTo>
                  <a:pt x="46709" y="29129"/>
                  <a:pt x="46254" y="29675"/>
                  <a:pt x="44981" y="30812"/>
                </a:cubicBezTo>
                <a:cubicBezTo>
                  <a:pt x="44344" y="31358"/>
                  <a:pt x="43844" y="31767"/>
                  <a:pt x="43844" y="31767"/>
                </a:cubicBezTo>
                <a:cubicBezTo>
                  <a:pt x="43798" y="31721"/>
                  <a:pt x="43980" y="31494"/>
                  <a:pt x="44162" y="31176"/>
                </a:cubicBezTo>
                <a:cubicBezTo>
                  <a:pt x="44612" y="30455"/>
                  <a:pt x="45508" y="28310"/>
                  <a:pt x="45350" y="28310"/>
                </a:cubicBezTo>
                <a:cubicBezTo>
                  <a:pt x="45348" y="28310"/>
                  <a:pt x="45346" y="28310"/>
                  <a:pt x="45344" y="28310"/>
                </a:cubicBezTo>
                <a:cubicBezTo>
                  <a:pt x="45253" y="28310"/>
                  <a:pt x="45117" y="28538"/>
                  <a:pt x="45026" y="28856"/>
                </a:cubicBezTo>
                <a:cubicBezTo>
                  <a:pt x="44389" y="30630"/>
                  <a:pt x="43343" y="32222"/>
                  <a:pt x="42206" y="33359"/>
                </a:cubicBezTo>
                <a:cubicBezTo>
                  <a:pt x="41432" y="34090"/>
                  <a:pt x="38867" y="36246"/>
                  <a:pt x="38784" y="36246"/>
                </a:cubicBezTo>
                <a:cubicBezTo>
                  <a:pt x="38780" y="36246"/>
                  <a:pt x="38783" y="36239"/>
                  <a:pt x="38795" y="36224"/>
                </a:cubicBezTo>
                <a:cubicBezTo>
                  <a:pt x="38841" y="36133"/>
                  <a:pt x="39114" y="35815"/>
                  <a:pt x="39341" y="35496"/>
                </a:cubicBezTo>
                <a:cubicBezTo>
                  <a:pt x="40387" y="34223"/>
                  <a:pt x="42252" y="31312"/>
                  <a:pt x="42161" y="31130"/>
                </a:cubicBezTo>
                <a:cubicBezTo>
                  <a:pt x="42152" y="31112"/>
                  <a:pt x="42141" y="31101"/>
                  <a:pt x="42126" y="31101"/>
                </a:cubicBezTo>
                <a:cubicBezTo>
                  <a:pt x="42066" y="31101"/>
                  <a:pt x="41942" y="31276"/>
                  <a:pt x="41615" y="31858"/>
                </a:cubicBezTo>
                <a:cubicBezTo>
                  <a:pt x="40614" y="33541"/>
                  <a:pt x="39159" y="35496"/>
                  <a:pt x="37886" y="36906"/>
                </a:cubicBezTo>
                <a:cubicBezTo>
                  <a:pt x="37340" y="37497"/>
                  <a:pt x="34657" y="39817"/>
                  <a:pt x="34566" y="39817"/>
                </a:cubicBezTo>
                <a:cubicBezTo>
                  <a:pt x="34520" y="39771"/>
                  <a:pt x="34657" y="39635"/>
                  <a:pt x="34793" y="39453"/>
                </a:cubicBezTo>
                <a:cubicBezTo>
                  <a:pt x="36430" y="37315"/>
                  <a:pt x="38386" y="34678"/>
                  <a:pt x="38340" y="34587"/>
                </a:cubicBezTo>
                <a:cubicBezTo>
                  <a:pt x="38333" y="34572"/>
                  <a:pt x="38322" y="34564"/>
                  <a:pt x="38307" y="34564"/>
                </a:cubicBezTo>
                <a:cubicBezTo>
                  <a:pt x="38230" y="34564"/>
                  <a:pt x="38053" y="34760"/>
                  <a:pt x="37749" y="35178"/>
                </a:cubicBezTo>
                <a:cubicBezTo>
                  <a:pt x="36931" y="36360"/>
                  <a:pt x="34111" y="40044"/>
                  <a:pt x="33702" y="40408"/>
                </a:cubicBezTo>
                <a:cubicBezTo>
                  <a:pt x="32928" y="41227"/>
                  <a:pt x="31564" y="42318"/>
                  <a:pt x="31155" y="42546"/>
                </a:cubicBezTo>
                <a:cubicBezTo>
                  <a:pt x="30981" y="42624"/>
                  <a:pt x="30868" y="42670"/>
                  <a:pt x="30815" y="42670"/>
                </a:cubicBezTo>
                <a:cubicBezTo>
                  <a:pt x="30714" y="42670"/>
                  <a:pt x="30828" y="42507"/>
                  <a:pt x="31155" y="42091"/>
                </a:cubicBezTo>
                <a:cubicBezTo>
                  <a:pt x="31428" y="41727"/>
                  <a:pt x="31746" y="41454"/>
                  <a:pt x="32292" y="41181"/>
                </a:cubicBezTo>
                <a:cubicBezTo>
                  <a:pt x="32829" y="40882"/>
                  <a:pt x="33053" y="40662"/>
                  <a:pt x="32911" y="40662"/>
                </a:cubicBezTo>
                <a:cubicBezTo>
                  <a:pt x="32837" y="40662"/>
                  <a:pt x="32664" y="40722"/>
                  <a:pt x="32383" y="40863"/>
                </a:cubicBezTo>
                <a:cubicBezTo>
                  <a:pt x="32162" y="40973"/>
                  <a:pt x="32042" y="41033"/>
                  <a:pt x="31992" y="41033"/>
                </a:cubicBezTo>
                <a:cubicBezTo>
                  <a:pt x="31959" y="41033"/>
                  <a:pt x="31955" y="41008"/>
                  <a:pt x="31973" y="40954"/>
                </a:cubicBezTo>
                <a:cubicBezTo>
                  <a:pt x="31973" y="40863"/>
                  <a:pt x="32292" y="40635"/>
                  <a:pt x="32655" y="40499"/>
                </a:cubicBezTo>
                <a:cubicBezTo>
                  <a:pt x="33158" y="40248"/>
                  <a:pt x="33357" y="40040"/>
                  <a:pt x="33207" y="40040"/>
                </a:cubicBezTo>
                <a:cubicBezTo>
                  <a:pt x="33140" y="40040"/>
                  <a:pt x="33003" y="40082"/>
                  <a:pt x="32792" y="40181"/>
                </a:cubicBezTo>
                <a:lnTo>
                  <a:pt x="32383" y="40363"/>
                </a:lnTo>
                <a:lnTo>
                  <a:pt x="32519" y="40135"/>
                </a:lnTo>
                <a:cubicBezTo>
                  <a:pt x="32610" y="39999"/>
                  <a:pt x="32746" y="39771"/>
                  <a:pt x="32883" y="39589"/>
                </a:cubicBezTo>
                <a:cubicBezTo>
                  <a:pt x="32974" y="39453"/>
                  <a:pt x="33019" y="39317"/>
                  <a:pt x="33019" y="39271"/>
                </a:cubicBezTo>
                <a:cubicBezTo>
                  <a:pt x="33011" y="39245"/>
                  <a:pt x="32997" y="39233"/>
                  <a:pt x="32979" y="39233"/>
                </a:cubicBezTo>
                <a:cubicBezTo>
                  <a:pt x="32898" y="39233"/>
                  <a:pt x="32715" y="39473"/>
                  <a:pt x="32383" y="39953"/>
                </a:cubicBezTo>
                <a:cubicBezTo>
                  <a:pt x="32064" y="40453"/>
                  <a:pt x="31882" y="40681"/>
                  <a:pt x="31518" y="40863"/>
                </a:cubicBezTo>
                <a:cubicBezTo>
                  <a:pt x="31246" y="40999"/>
                  <a:pt x="31155" y="41090"/>
                  <a:pt x="31200" y="41136"/>
                </a:cubicBezTo>
                <a:cubicBezTo>
                  <a:pt x="31230" y="41151"/>
                  <a:pt x="31261" y="41156"/>
                  <a:pt x="31291" y="41156"/>
                </a:cubicBezTo>
                <a:cubicBezTo>
                  <a:pt x="31352" y="41156"/>
                  <a:pt x="31412" y="41136"/>
                  <a:pt x="31473" y="41136"/>
                </a:cubicBezTo>
                <a:cubicBezTo>
                  <a:pt x="31525" y="41101"/>
                  <a:pt x="31557" y="41086"/>
                  <a:pt x="31575" y="41086"/>
                </a:cubicBezTo>
                <a:cubicBezTo>
                  <a:pt x="31603" y="41086"/>
                  <a:pt x="31592" y="41125"/>
                  <a:pt x="31564" y="41181"/>
                </a:cubicBezTo>
                <a:cubicBezTo>
                  <a:pt x="31564" y="41272"/>
                  <a:pt x="31291" y="41500"/>
                  <a:pt x="30927" y="41681"/>
                </a:cubicBezTo>
                <a:cubicBezTo>
                  <a:pt x="30609" y="41909"/>
                  <a:pt x="30336" y="42045"/>
                  <a:pt x="30336" y="42091"/>
                </a:cubicBezTo>
                <a:cubicBezTo>
                  <a:pt x="30336" y="42179"/>
                  <a:pt x="29181" y="42866"/>
                  <a:pt x="29070" y="42866"/>
                </a:cubicBezTo>
                <a:cubicBezTo>
                  <a:pt x="29066" y="42866"/>
                  <a:pt x="29064" y="42865"/>
                  <a:pt x="29063" y="42864"/>
                </a:cubicBezTo>
                <a:cubicBezTo>
                  <a:pt x="29063" y="42773"/>
                  <a:pt x="29517" y="42409"/>
                  <a:pt x="30109" y="42045"/>
                </a:cubicBezTo>
                <a:cubicBezTo>
                  <a:pt x="30427" y="41863"/>
                  <a:pt x="30654" y="41681"/>
                  <a:pt x="30654" y="41590"/>
                </a:cubicBezTo>
                <a:cubicBezTo>
                  <a:pt x="30654" y="41578"/>
                  <a:pt x="30645" y="41573"/>
                  <a:pt x="30627" y="41573"/>
                </a:cubicBezTo>
                <a:cubicBezTo>
                  <a:pt x="30578" y="41573"/>
                  <a:pt x="30469" y="41615"/>
                  <a:pt x="30336" y="41681"/>
                </a:cubicBezTo>
                <a:cubicBezTo>
                  <a:pt x="30177" y="41772"/>
                  <a:pt x="30097" y="41818"/>
                  <a:pt x="30075" y="41818"/>
                </a:cubicBezTo>
                <a:cubicBezTo>
                  <a:pt x="30052" y="41818"/>
                  <a:pt x="30086" y="41772"/>
                  <a:pt x="30154" y="41681"/>
                </a:cubicBezTo>
                <a:cubicBezTo>
                  <a:pt x="30245" y="41545"/>
                  <a:pt x="30518" y="41318"/>
                  <a:pt x="30836" y="41090"/>
                </a:cubicBezTo>
                <a:cubicBezTo>
                  <a:pt x="31155" y="40863"/>
                  <a:pt x="31382" y="40681"/>
                  <a:pt x="31337" y="40635"/>
                </a:cubicBezTo>
                <a:cubicBezTo>
                  <a:pt x="31337" y="40590"/>
                  <a:pt x="31291" y="40544"/>
                  <a:pt x="31246" y="40544"/>
                </a:cubicBezTo>
                <a:cubicBezTo>
                  <a:pt x="31246" y="40590"/>
                  <a:pt x="30927" y="40817"/>
                  <a:pt x="30518" y="41045"/>
                </a:cubicBezTo>
                <a:cubicBezTo>
                  <a:pt x="30109" y="41318"/>
                  <a:pt x="29790" y="41545"/>
                  <a:pt x="29745" y="41545"/>
                </a:cubicBezTo>
                <a:cubicBezTo>
                  <a:pt x="29699" y="41500"/>
                  <a:pt x="29790" y="41454"/>
                  <a:pt x="31200" y="40408"/>
                </a:cubicBezTo>
                <a:cubicBezTo>
                  <a:pt x="31928" y="39908"/>
                  <a:pt x="32519" y="39407"/>
                  <a:pt x="32519" y="39362"/>
                </a:cubicBezTo>
                <a:cubicBezTo>
                  <a:pt x="32540" y="39320"/>
                  <a:pt x="32539" y="39297"/>
                  <a:pt x="32512" y="39297"/>
                </a:cubicBezTo>
                <a:cubicBezTo>
                  <a:pt x="32422" y="39297"/>
                  <a:pt x="32048" y="39542"/>
                  <a:pt x="31246" y="40135"/>
                </a:cubicBezTo>
                <a:cubicBezTo>
                  <a:pt x="30782" y="40515"/>
                  <a:pt x="30357" y="40777"/>
                  <a:pt x="30298" y="40777"/>
                </a:cubicBezTo>
                <a:cubicBezTo>
                  <a:pt x="30293" y="40777"/>
                  <a:pt x="30291" y="40775"/>
                  <a:pt x="30291" y="40772"/>
                </a:cubicBezTo>
                <a:cubicBezTo>
                  <a:pt x="30381" y="40635"/>
                  <a:pt x="30836" y="40226"/>
                  <a:pt x="31746" y="39589"/>
                </a:cubicBezTo>
                <a:cubicBezTo>
                  <a:pt x="32292" y="39180"/>
                  <a:pt x="32701" y="38816"/>
                  <a:pt x="32610" y="38816"/>
                </a:cubicBezTo>
                <a:cubicBezTo>
                  <a:pt x="32604" y="38810"/>
                  <a:pt x="32595" y="38807"/>
                  <a:pt x="32583" y="38807"/>
                </a:cubicBezTo>
                <a:cubicBezTo>
                  <a:pt x="32505" y="38807"/>
                  <a:pt x="32307" y="38931"/>
                  <a:pt x="32110" y="39089"/>
                </a:cubicBezTo>
                <a:cubicBezTo>
                  <a:pt x="31843" y="39293"/>
                  <a:pt x="31690" y="39394"/>
                  <a:pt x="31650" y="39394"/>
                </a:cubicBezTo>
                <a:cubicBezTo>
                  <a:pt x="31576" y="39394"/>
                  <a:pt x="31911" y="39031"/>
                  <a:pt x="32655" y="38316"/>
                </a:cubicBezTo>
                <a:cubicBezTo>
                  <a:pt x="33502" y="37540"/>
                  <a:pt x="33747" y="37311"/>
                  <a:pt x="33899" y="37311"/>
                </a:cubicBezTo>
                <a:cubicBezTo>
                  <a:pt x="33943" y="37311"/>
                  <a:pt x="33979" y="37330"/>
                  <a:pt x="34020" y="37361"/>
                </a:cubicBezTo>
                <a:cubicBezTo>
                  <a:pt x="34067" y="37389"/>
                  <a:pt x="34111" y="37408"/>
                  <a:pt x="34160" y="37408"/>
                </a:cubicBezTo>
                <a:cubicBezTo>
                  <a:pt x="34346" y="37408"/>
                  <a:pt x="34611" y="37141"/>
                  <a:pt x="35475" y="36133"/>
                </a:cubicBezTo>
                <a:cubicBezTo>
                  <a:pt x="36385" y="35087"/>
                  <a:pt x="36612" y="34859"/>
                  <a:pt x="38477" y="33177"/>
                </a:cubicBezTo>
                <a:cubicBezTo>
                  <a:pt x="39264" y="32521"/>
                  <a:pt x="39924" y="31992"/>
                  <a:pt x="40015" y="31992"/>
                </a:cubicBezTo>
                <a:cubicBezTo>
                  <a:pt x="40019" y="31992"/>
                  <a:pt x="40021" y="31992"/>
                  <a:pt x="40023" y="31994"/>
                </a:cubicBezTo>
                <a:cubicBezTo>
                  <a:pt x="40069" y="32040"/>
                  <a:pt x="40160" y="32040"/>
                  <a:pt x="40205" y="32040"/>
                </a:cubicBezTo>
                <a:cubicBezTo>
                  <a:pt x="40251" y="31994"/>
                  <a:pt x="41342" y="30994"/>
                  <a:pt x="42616" y="29811"/>
                </a:cubicBezTo>
                <a:cubicBezTo>
                  <a:pt x="44456" y="28009"/>
                  <a:pt x="44810" y="27694"/>
                  <a:pt x="45011" y="27694"/>
                </a:cubicBezTo>
                <a:cubicBezTo>
                  <a:pt x="45049" y="27694"/>
                  <a:pt x="45081" y="27705"/>
                  <a:pt x="45117" y="27719"/>
                </a:cubicBezTo>
                <a:cubicBezTo>
                  <a:pt x="45170" y="27740"/>
                  <a:pt x="45216" y="27754"/>
                  <a:pt x="45266" y="27754"/>
                </a:cubicBezTo>
                <a:cubicBezTo>
                  <a:pt x="45431" y="27754"/>
                  <a:pt x="45648" y="27605"/>
                  <a:pt x="46345" y="27082"/>
                </a:cubicBezTo>
                <a:cubicBezTo>
                  <a:pt x="46891" y="26673"/>
                  <a:pt x="47937" y="25854"/>
                  <a:pt x="48664" y="25263"/>
                </a:cubicBezTo>
                <a:cubicBezTo>
                  <a:pt x="50484" y="23808"/>
                  <a:pt x="53212" y="21852"/>
                  <a:pt x="54395" y="21125"/>
                </a:cubicBezTo>
                <a:cubicBezTo>
                  <a:pt x="54942" y="20830"/>
                  <a:pt x="55373" y="20574"/>
                  <a:pt x="55470" y="20574"/>
                </a:cubicBezTo>
                <a:close/>
                <a:moveTo>
                  <a:pt x="25919" y="41631"/>
                </a:moveTo>
                <a:cubicBezTo>
                  <a:pt x="25923" y="41631"/>
                  <a:pt x="25924" y="41633"/>
                  <a:pt x="25924" y="41636"/>
                </a:cubicBezTo>
                <a:cubicBezTo>
                  <a:pt x="25924" y="41681"/>
                  <a:pt x="25561" y="42091"/>
                  <a:pt x="25151" y="42546"/>
                </a:cubicBezTo>
                <a:cubicBezTo>
                  <a:pt x="24789" y="42948"/>
                  <a:pt x="24463" y="43243"/>
                  <a:pt x="24392" y="43243"/>
                </a:cubicBezTo>
                <a:cubicBezTo>
                  <a:pt x="24383" y="43243"/>
                  <a:pt x="24378" y="43238"/>
                  <a:pt x="24378" y="43228"/>
                </a:cubicBezTo>
                <a:cubicBezTo>
                  <a:pt x="24378" y="43182"/>
                  <a:pt x="24742" y="42727"/>
                  <a:pt x="25151" y="42318"/>
                </a:cubicBezTo>
                <a:cubicBezTo>
                  <a:pt x="25531" y="41896"/>
                  <a:pt x="25871" y="41631"/>
                  <a:pt x="25919" y="41631"/>
                </a:cubicBezTo>
                <a:close/>
                <a:moveTo>
                  <a:pt x="18600" y="42035"/>
                </a:moveTo>
                <a:cubicBezTo>
                  <a:pt x="18659" y="42035"/>
                  <a:pt x="18681" y="42080"/>
                  <a:pt x="18648" y="42182"/>
                </a:cubicBezTo>
                <a:cubicBezTo>
                  <a:pt x="18602" y="42273"/>
                  <a:pt x="18284" y="42591"/>
                  <a:pt x="17920" y="42864"/>
                </a:cubicBezTo>
                <a:cubicBezTo>
                  <a:pt x="17620" y="43127"/>
                  <a:pt x="17412" y="43297"/>
                  <a:pt x="17375" y="43297"/>
                </a:cubicBezTo>
                <a:cubicBezTo>
                  <a:pt x="17367" y="43297"/>
                  <a:pt x="17366" y="43289"/>
                  <a:pt x="17374" y="43273"/>
                </a:cubicBezTo>
                <a:cubicBezTo>
                  <a:pt x="17693" y="42864"/>
                  <a:pt x="17784" y="42682"/>
                  <a:pt x="18102" y="42364"/>
                </a:cubicBezTo>
                <a:cubicBezTo>
                  <a:pt x="18302" y="42164"/>
                  <a:pt x="18502" y="42035"/>
                  <a:pt x="18600" y="42035"/>
                </a:cubicBezTo>
                <a:close/>
                <a:moveTo>
                  <a:pt x="30973" y="41954"/>
                </a:moveTo>
                <a:cubicBezTo>
                  <a:pt x="30973" y="42000"/>
                  <a:pt x="30654" y="42364"/>
                  <a:pt x="30245" y="42818"/>
                </a:cubicBezTo>
                <a:cubicBezTo>
                  <a:pt x="29816" y="43326"/>
                  <a:pt x="29587" y="43565"/>
                  <a:pt x="29474" y="43565"/>
                </a:cubicBezTo>
                <a:cubicBezTo>
                  <a:pt x="29455" y="43565"/>
                  <a:pt x="29439" y="43559"/>
                  <a:pt x="29426" y="43546"/>
                </a:cubicBezTo>
                <a:cubicBezTo>
                  <a:pt x="29381" y="43501"/>
                  <a:pt x="29426" y="43410"/>
                  <a:pt x="29699" y="43228"/>
                </a:cubicBezTo>
                <a:cubicBezTo>
                  <a:pt x="29966" y="43050"/>
                  <a:pt x="30040" y="42911"/>
                  <a:pt x="29945" y="42911"/>
                </a:cubicBezTo>
                <a:cubicBezTo>
                  <a:pt x="29895" y="42911"/>
                  <a:pt x="29797" y="42951"/>
                  <a:pt x="29654" y="43046"/>
                </a:cubicBezTo>
                <a:lnTo>
                  <a:pt x="29290" y="43228"/>
                </a:lnTo>
                <a:lnTo>
                  <a:pt x="29654" y="42909"/>
                </a:lnTo>
                <a:cubicBezTo>
                  <a:pt x="30291" y="42318"/>
                  <a:pt x="30472" y="42182"/>
                  <a:pt x="30700" y="42045"/>
                </a:cubicBezTo>
                <a:cubicBezTo>
                  <a:pt x="30836" y="41954"/>
                  <a:pt x="30927" y="41954"/>
                  <a:pt x="30973" y="41954"/>
                </a:cubicBezTo>
                <a:close/>
                <a:moveTo>
                  <a:pt x="24105" y="43546"/>
                </a:moveTo>
                <a:cubicBezTo>
                  <a:pt x="24105" y="43592"/>
                  <a:pt x="24060" y="43683"/>
                  <a:pt x="23969" y="43728"/>
                </a:cubicBezTo>
                <a:cubicBezTo>
                  <a:pt x="23917" y="43798"/>
                  <a:pt x="23878" y="43827"/>
                  <a:pt x="23860" y="43827"/>
                </a:cubicBezTo>
                <a:cubicBezTo>
                  <a:pt x="23831" y="43827"/>
                  <a:pt x="23856" y="43750"/>
                  <a:pt x="23969" y="43637"/>
                </a:cubicBezTo>
                <a:cubicBezTo>
                  <a:pt x="24014" y="43546"/>
                  <a:pt x="24105" y="43546"/>
                  <a:pt x="24105" y="43546"/>
                </a:cubicBezTo>
                <a:close/>
                <a:moveTo>
                  <a:pt x="26281" y="43404"/>
                </a:moveTo>
                <a:cubicBezTo>
                  <a:pt x="26303" y="43404"/>
                  <a:pt x="26305" y="43434"/>
                  <a:pt x="26288" y="43501"/>
                </a:cubicBezTo>
                <a:cubicBezTo>
                  <a:pt x="26288" y="43501"/>
                  <a:pt x="26152" y="43637"/>
                  <a:pt x="26015" y="43728"/>
                </a:cubicBezTo>
                <a:lnTo>
                  <a:pt x="25743" y="43864"/>
                </a:lnTo>
                <a:lnTo>
                  <a:pt x="25743" y="43864"/>
                </a:lnTo>
                <a:lnTo>
                  <a:pt x="25970" y="43637"/>
                </a:lnTo>
                <a:cubicBezTo>
                  <a:pt x="26143" y="43493"/>
                  <a:pt x="26243" y="43404"/>
                  <a:pt x="26281" y="43404"/>
                </a:cubicBezTo>
                <a:close/>
                <a:moveTo>
                  <a:pt x="28965" y="43176"/>
                </a:moveTo>
                <a:cubicBezTo>
                  <a:pt x="28969" y="43176"/>
                  <a:pt x="28972" y="43178"/>
                  <a:pt x="28972" y="43182"/>
                </a:cubicBezTo>
                <a:cubicBezTo>
                  <a:pt x="29017" y="43228"/>
                  <a:pt x="28835" y="43410"/>
                  <a:pt x="28653" y="43592"/>
                </a:cubicBezTo>
                <a:cubicBezTo>
                  <a:pt x="28403" y="43792"/>
                  <a:pt x="28249" y="43895"/>
                  <a:pt x="28214" y="43895"/>
                </a:cubicBezTo>
                <a:cubicBezTo>
                  <a:pt x="28186" y="43895"/>
                  <a:pt x="28237" y="43826"/>
                  <a:pt x="28380" y="43683"/>
                </a:cubicBezTo>
                <a:cubicBezTo>
                  <a:pt x="28630" y="43392"/>
                  <a:pt x="28917" y="43176"/>
                  <a:pt x="28965" y="43176"/>
                </a:cubicBezTo>
                <a:close/>
                <a:moveTo>
                  <a:pt x="29396" y="43706"/>
                </a:moveTo>
                <a:cubicBezTo>
                  <a:pt x="29436" y="43706"/>
                  <a:pt x="29424" y="43776"/>
                  <a:pt x="29335" y="43864"/>
                </a:cubicBezTo>
                <a:cubicBezTo>
                  <a:pt x="29303" y="43897"/>
                  <a:pt x="29271" y="43929"/>
                  <a:pt x="29239" y="43929"/>
                </a:cubicBezTo>
                <a:cubicBezTo>
                  <a:pt x="29226" y="43929"/>
                  <a:pt x="29212" y="43923"/>
                  <a:pt x="29199" y="43910"/>
                </a:cubicBezTo>
                <a:cubicBezTo>
                  <a:pt x="29199" y="43864"/>
                  <a:pt x="29244" y="43819"/>
                  <a:pt x="29290" y="43774"/>
                </a:cubicBezTo>
                <a:cubicBezTo>
                  <a:pt x="29338" y="43726"/>
                  <a:pt x="29374" y="43706"/>
                  <a:pt x="29396" y="43706"/>
                </a:cubicBezTo>
                <a:close/>
                <a:moveTo>
                  <a:pt x="25626" y="42665"/>
                </a:moveTo>
                <a:cubicBezTo>
                  <a:pt x="25665" y="42665"/>
                  <a:pt x="25632" y="42790"/>
                  <a:pt x="25515" y="43046"/>
                </a:cubicBezTo>
                <a:cubicBezTo>
                  <a:pt x="25258" y="43474"/>
                  <a:pt x="24315" y="44467"/>
                  <a:pt x="24092" y="44467"/>
                </a:cubicBezTo>
                <a:cubicBezTo>
                  <a:pt x="24079" y="44467"/>
                  <a:pt x="24068" y="44464"/>
                  <a:pt x="24060" y="44456"/>
                </a:cubicBezTo>
                <a:cubicBezTo>
                  <a:pt x="23969" y="44365"/>
                  <a:pt x="23969" y="44319"/>
                  <a:pt x="24196" y="44137"/>
                </a:cubicBezTo>
                <a:cubicBezTo>
                  <a:pt x="24333" y="44001"/>
                  <a:pt x="24378" y="43955"/>
                  <a:pt x="24287" y="43864"/>
                </a:cubicBezTo>
                <a:cubicBezTo>
                  <a:pt x="24242" y="43819"/>
                  <a:pt x="24333" y="43637"/>
                  <a:pt x="24697" y="43319"/>
                </a:cubicBezTo>
                <a:cubicBezTo>
                  <a:pt x="24941" y="43102"/>
                  <a:pt x="25056" y="42998"/>
                  <a:pt x="25079" y="42998"/>
                </a:cubicBezTo>
                <a:cubicBezTo>
                  <a:pt x="25095" y="42998"/>
                  <a:pt x="25070" y="43045"/>
                  <a:pt x="25015" y="43137"/>
                </a:cubicBezTo>
                <a:cubicBezTo>
                  <a:pt x="24916" y="43315"/>
                  <a:pt x="24903" y="43398"/>
                  <a:pt x="24946" y="43398"/>
                </a:cubicBezTo>
                <a:cubicBezTo>
                  <a:pt x="25002" y="43398"/>
                  <a:pt x="25153" y="43257"/>
                  <a:pt x="25333" y="43000"/>
                </a:cubicBezTo>
                <a:cubicBezTo>
                  <a:pt x="25489" y="42778"/>
                  <a:pt x="25590" y="42665"/>
                  <a:pt x="25626" y="42665"/>
                </a:cubicBezTo>
                <a:close/>
                <a:moveTo>
                  <a:pt x="28926" y="44137"/>
                </a:moveTo>
                <a:lnTo>
                  <a:pt x="28926" y="44137"/>
                </a:lnTo>
                <a:cubicBezTo>
                  <a:pt x="28972" y="44183"/>
                  <a:pt x="28881" y="44274"/>
                  <a:pt x="28699" y="44410"/>
                </a:cubicBezTo>
                <a:cubicBezTo>
                  <a:pt x="28581" y="44528"/>
                  <a:pt x="28462" y="44647"/>
                  <a:pt x="28433" y="44647"/>
                </a:cubicBezTo>
                <a:cubicBezTo>
                  <a:pt x="28428" y="44647"/>
                  <a:pt x="28426" y="44644"/>
                  <a:pt x="28426" y="44638"/>
                </a:cubicBezTo>
                <a:cubicBezTo>
                  <a:pt x="28380" y="44592"/>
                  <a:pt x="28881" y="44137"/>
                  <a:pt x="28926" y="44137"/>
                </a:cubicBezTo>
                <a:close/>
                <a:moveTo>
                  <a:pt x="23449" y="44437"/>
                </a:moveTo>
                <a:cubicBezTo>
                  <a:pt x="23461" y="44437"/>
                  <a:pt x="23469" y="44442"/>
                  <a:pt x="23469" y="44456"/>
                </a:cubicBezTo>
                <a:cubicBezTo>
                  <a:pt x="23514" y="44501"/>
                  <a:pt x="23423" y="44547"/>
                  <a:pt x="23378" y="44638"/>
                </a:cubicBezTo>
                <a:cubicBezTo>
                  <a:pt x="23309" y="44689"/>
                  <a:pt x="23267" y="44714"/>
                  <a:pt x="23247" y="44714"/>
                </a:cubicBezTo>
                <a:cubicBezTo>
                  <a:pt x="23215" y="44714"/>
                  <a:pt x="23247" y="44643"/>
                  <a:pt x="23332" y="44501"/>
                </a:cubicBezTo>
                <a:cubicBezTo>
                  <a:pt x="23364" y="44469"/>
                  <a:pt x="23419" y="44437"/>
                  <a:pt x="23449" y="44437"/>
                </a:cubicBezTo>
                <a:close/>
                <a:moveTo>
                  <a:pt x="30927" y="42864"/>
                </a:moveTo>
                <a:cubicBezTo>
                  <a:pt x="30973" y="42864"/>
                  <a:pt x="30745" y="43046"/>
                  <a:pt x="30472" y="43319"/>
                </a:cubicBezTo>
                <a:cubicBezTo>
                  <a:pt x="29881" y="43910"/>
                  <a:pt x="28881" y="44729"/>
                  <a:pt x="28744" y="44774"/>
                </a:cubicBezTo>
                <a:cubicBezTo>
                  <a:pt x="28742" y="44775"/>
                  <a:pt x="28740" y="44775"/>
                  <a:pt x="28738" y="44775"/>
                </a:cubicBezTo>
                <a:cubicBezTo>
                  <a:pt x="28609" y="44775"/>
                  <a:pt x="30430" y="43045"/>
                  <a:pt x="30654" y="42955"/>
                </a:cubicBezTo>
                <a:cubicBezTo>
                  <a:pt x="30791" y="42909"/>
                  <a:pt x="30927" y="42864"/>
                  <a:pt x="30927" y="42864"/>
                </a:cubicBezTo>
                <a:close/>
                <a:moveTo>
                  <a:pt x="27880" y="44365"/>
                </a:moveTo>
                <a:cubicBezTo>
                  <a:pt x="27971" y="44410"/>
                  <a:pt x="27789" y="44547"/>
                  <a:pt x="27562" y="44683"/>
                </a:cubicBezTo>
                <a:cubicBezTo>
                  <a:pt x="27380" y="44865"/>
                  <a:pt x="27061" y="45047"/>
                  <a:pt x="26880" y="45138"/>
                </a:cubicBezTo>
                <a:cubicBezTo>
                  <a:pt x="26785" y="45194"/>
                  <a:pt x="26730" y="45228"/>
                  <a:pt x="26720" y="45228"/>
                </a:cubicBezTo>
                <a:cubicBezTo>
                  <a:pt x="26707" y="45228"/>
                  <a:pt x="26784" y="45161"/>
                  <a:pt x="26971" y="45001"/>
                </a:cubicBezTo>
                <a:cubicBezTo>
                  <a:pt x="27471" y="44547"/>
                  <a:pt x="27789" y="44365"/>
                  <a:pt x="27880" y="44365"/>
                </a:cubicBezTo>
                <a:close/>
                <a:moveTo>
                  <a:pt x="24263" y="44760"/>
                </a:moveTo>
                <a:cubicBezTo>
                  <a:pt x="24274" y="44760"/>
                  <a:pt x="24282" y="44764"/>
                  <a:pt x="24287" y="44774"/>
                </a:cubicBezTo>
                <a:cubicBezTo>
                  <a:pt x="24287" y="44774"/>
                  <a:pt x="24196" y="45001"/>
                  <a:pt x="24014" y="45183"/>
                </a:cubicBezTo>
                <a:cubicBezTo>
                  <a:pt x="23800" y="45452"/>
                  <a:pt x="23632" y="45609"/>
                  <a:pt x="23588" y="45609"/>
                </a:cubicBezTo>
                <a:cubicBezTo>
                  <a:pt x="23556" y="45609"/>
                  <a:pt x="23584" y="45533"/>
                  <a:pt x="23696" y="45365"/>
                </a:cubicBezTo>
                <a:cubicBezTo>
                  <a:pt x="23859" y="45081"/>
                  <a:pt x="24166" y="44760"/>
                  <a:pt x="24263" y="44760"/>
                </a:cubicBezTo>
                <a:close/>
                <a:moveTo>
                  <a:pt x="23878" y="44456"/>
                </a:moveTo>
                <a:cubicBezTo>
                  <a:pt x="23923" y="44456"/>
                  <a:pt x="23832" y="44683"/>
                  <a:pt x="23696" y="44911"/>
                </a:cubicBezTo>
                <a:cubicBezTo>
                  <a:pt x="23514" y="45229"/>
                  <a:pt x="23378" y="45411"/>
                  <a:pt x="23241" y="45411"/>
                </a:cubicBezTo>
                <a:cubicBezTo>
                  <a:pt x="23105" y="45456"/>
                  <a:pt x="22786" y="45684"/>
                  <a:pt x="22559" y="45957"/>
                </a:cubicBezTo>
                <a:cubicBezTo>
                  <a:pt x="22330" y="46171"/>
                  <a:pt x="22218" y="46264"/>
                  <a:pt x="22198" y="46264"/>
                </a:cubicBezTo>
                <a:cubicBezTo>
                  <a:pt x="22153" y="46264"/>
                  <a:pt x="22543" y="45821"/>
                  <a:pt x="23105" y="45229"/>
                </a:cubicBezTo>
                <a:cubicBezTo>
                  <a:pt x="23514" y="44820"/>
                  <a:pt x="23878" y="44456"/>
                  <a:pt x="23878" y="44456"/>
                </a:cubicBezTo>
                <a:close/>
                <a:moveTo>
                  <a:pt x="23189" y="45766"/>
                </a:moveTo>
                <a:cubicBezTo>
                  <a:pt x="23193" y="45766"/>
                  <a:pt x="23196" y="45769"/>
                  <a:pt x="23196" y="45775"/>
                </a:cubicBezTo>
                <a:cubicBezTo>
                  <a:pt x="23241" y="45820"/>
                  <a:pt x="23105" y="45911"/>
                  <a:pt x="22968" y="46048"/>
                </a:cubicBezTo>
                <a:cubicBezTo>
                  <a:pt x="22820" y="46195"/>
                  <a:pt x="22731" y="46265"/>
                  <a:pt x="22710" y="46265"/>
                </a:cubicBezTo>
                <a:cubicBezTo>
                  <a:pt x="22686" y="46265"/>
                  <a:pt x="22752" y="46173"/>
                  <a:pt x="22923" y="46002"/>
                </a:cubicBezTo>
                <a:cubicBezTo>
                  <a:pt x="23041" y="45884"/>
                  <a:pt x="23159" y="45766"/>
                  <a:pt x="23189" y="45766"/>
                </a:cubicBezTo>
                <a:close/>
                <a:moveTo>
                  <a:pt x="56069" y="20576"/>
                </a:moveTo>
                <a:cubicBezTo>
                  <a:pt x="56072" y="20576"/>
                  <a:pt x="56075" y="20577"/>
                  <a:pt x="56078" y="20579"/>
                </a:cubicBezTo>
                <a:cubicBezTo>
                  <a:pt x="56078" y="20624"/>
                  <a:pt x="55577" y="21443"/>
                  <a:pt x="54895" y="22398"/>
                </a:cubicBezTo>
                <a:cubicBezTo>
                  <a:pt x="53622" y="24263"/>
                  <a:pt x="53531" y="24445"/>
                  <a:pt x="53940" y="24627"/>
                </a:cubicBezTo>
                <a:cubicBezTo>
                  <a:pt x="54031" y="24672"/>
                  <a:pt x="54077" y="24808"/>
                  <a:pt x="54077" y="24854"/>
                </a:cubicBezTo>
                <a:cubicBezTo>
                  <a:pt x="54031" y="24945"/>
                  <a:pt x="53576" y="25673"/>
                  <a:pt x="53030" y="26491"/>
                </a:cubicBezTo>
                <a:cubicBezTo>
                  <a:pt x="51939" y="28128"/>
                  <a:pt x="51302" y="28856"/>
                  <a:pt x="49301" y="30812"/>
                </a:cubicBezTo>
                <a:cubicBezTo>
                  <a:pt x="48619" y="31449"/>
                  <a:pt x="48028" y="32131"/>
                  <a:pt x="47982" y="32222"/>
                </a:cubicBezTo>
                <a:cubicBezTo>
                  <a:pt x="47937" y="32313"/>
                  <a:pt x="47937" y="32495"/>
                  <a:pt x="48028" y="32540"/>
                </a:cubicBezTo>
                <a:cubicBezTo>
                  <a:pt x="48119" y="32676"/>
                  <a:pt x="48073" y="32767"/>
                  <a:pt x="47618" y="33177"/>
                </a:cubicBezTo>
                <a:cubicBezTo>
                  <a:pt x="46208" y="34496"/>
                  <a:pt x="44389" y="35769"/>
                  <a:pt x="41933" y="37270"/>
                </a:cubicBezTo>
                <a:cubicBezTo>
                  <a:pt x="40978" y="37816"/>
                  <a:pt x="40205" y="38361"/>
                  <a:pt x="40160" y="38452"/>
                </a:cubicBezTo>
                <a:cubicBezTo>
                  <a:pt x="40069" y="38634"/>
                  <a:pt x="40205" y="38862"/>
                  <a:pt x="40387" y="38953"/>
                </a:cubicBezTo>
                <a:cubicBezTo>
                  <a:pt x="40614" y="39044"/>
                  <a:pt x="40569" y="39089"/>
                  <a:pt x="40160" y="39544"/>
                </a:cubicBezTo>
                <a:cubicBezTo>
                  <a:pt x="39250" y="40499"/>
                  <a:pt x="37249" y="41909"/>
                  <a:pt x="35339" y="42955"/>
                </a:cubicBezTo>
                <a:cubicBezTo>
                  <a:pt x="33520" y="43955"/>
                  <a:pt x="33520" y="43955"/>
                  <a:pt x="33474" y="44274"/>
                </a:cubicBezTo>
                <a:cubicBezTo>
                  <a:pt x="33429" y="44547"/>
                  <a:pt x="33429" y="44547"/>
                  <a:pt x="31564" y="45638"/>
                </a:cubicBezTo>
                <a:cubicBezTo>
                  <a:pt x="31496" y="45684"/>
                  <a:pt x="31439" y="45706"/>
                  <a:pt x="31393" y="45706"/>
                </a:cubicBezTo>
                <a:cubicBezTo>
                  <a:pt x="31348" y="45706"/>
                  <a:pt x="31314" y="45684"/>
                  <a:pt x="31291" y="45638"/>
                </a:cubicBezTo>
                <a:cubicBezTo>
                  <a:pt x="31253" y="45619"/>
                  <a:pt x="31231" y="45608"/>
                  <a:pt x="31218" y="45608"/>
                </a:cubicBezTo>
                <a:cubicBezTo>
                  <a:pt x="31200" y="45608"/>
                  <a:pt x="31200" y="45630"/>
                  <a:pt x="31200" y="45684"/>
                </a:cubicBezTo>
                <a:cubicBezTo>
                  <a:pt x="31200" y="45820"/>
                  <a:pt x="31018" y="45911"/>
                  <a:pt x="30745" y="46048"/>
                </a:cubicBezTo>
                <a:lnTo>
                  <a:pt x="30336" y="46229"/>
                </a:lnTo>
                <a:lnTo>
                  <a:pt x="30336" y="46229"/>
                </a:lnTo>
                <a:lnTo>
                  <a:pt x="30836" y="45820"/>
                </a:lnTo>
                <a:cubicBezTo>
                  <a:pt x="31109" y="45547"/>
                  <a:pt x="31473" y="45274"/>
                  <a:pt x="31655" y="45138"/>
                </a:cubicBezTo>
                <a:cubicBezTo>
                  <a:pt x="32201" y="44683"/>
                  <a:pt x="32610" y="44274"/>
                  <a:pt x="32519" y="44183"/>
                </a:cubicBezTo>
                <a:cubicBezTo>
                  <a:pt x="32519" y="44179"/>
                  <a:pt x="32516" y="44178"/>
                  <a:pt x="32510" y="44178"/>
                </a:cubicBezTo>
                <a:cubicBezTo>
                  <a:pt x="32439" y="44178"/>
                  <a:pt x="31930" y="44437"/>
                  <a:pt x="31382" y="44774"/>
                </a:cubicBezTo>
                <a:cubicBezTo>
                  <a:pt x="30791" y="45138"/>
                  <a:pt x="30291" y="45456"/>
                  <a:pt x="30291" y="45456"/>
                </a:cubicBezTo>
                <a:cubicBezTo>
                  <a:pt x="30245" y="45456"/>
                  <a:pt x="30427" y="45274"/>
                  <a:pt x="30654" y="45092"/>
                </a:cubicBezTo>
                <a:cubicBezTo>
                  <a:pt x="31155" y="44683"/>
                  <a:pt x="31746" y="44092"/>
                  <a:pt x="31791" y="44001"/>
                </a:cubicBezTo>
                <a:cubicBezTo>
                  <a:pt x="31802" y="43959"/>
                  <a:pt x="31788" y="43936"/>
                  <a:pt x="31742" y="43936"/>
                </a:cubicBezTo>
                <a:cubicBezTo>
                  <a:pt x="31589" y="43936"/>
                  <a:pt x="31088" y="44181"/>
                  <a:pt x="29972" y="44774"/>
                </a:cubicBezTo>
                <a:cubicBezTo>
                  <a:pt x="28972" y="45320"/>
                  <a:pt x="28335" y="45684"/>
                  <a:pt x="28335" y="45820"/>
                </a:cubicBezTo>
                <a:cubicBezTo>
                  <a:pt x="28289" y="45911"/>
                  <a:pt x="28198" y="45957"/>
                  <a:pt x="28153" y="45957"/>
                </a:cubicBezTo>
                <a:cubicBezTo>
                  <a:pt x="28141" y="45950"/>
                  <a:pt x="28125" y="45948"/>
                  <a:pt x="28107" y="45948"/>
                </a:cubicBezTo>
                <a:cubicBezTo>
                  <a:pt x="27989" y="45948"/>
                  <a:pt x="27753" y="46066"/>
                  <a:pt x="27516" y="46184"/>
                </a:cubicBezTo>
                <a:cubicBezTo>
                  <a:pt x="27356" y="46273"/>
                  <a:pt x="27266" y="46320"/>
                  <a:pt x="27250" y="46320"/>
                </a:cubicBezTo>
                <a:cubicBezTo>
                  <a:pt x="27226" y="46320"/>
                  <a:pt x="27384" y="46206"/>
                  <a:pt x="27744" y="45957"/>
                </a:cubicBezTo>
                <a:cubicBezTo>
                  <a:pt x="28153" y="45684"/>
                  <a:pt x="28699" y="45274"/>
                  <a:pt x="29017" y="45092"/>
                </a:cubicBezTo>
                <a:cubicBezTo>
                  <a:pt x="29290" y="44911"/>
                  <a:pt x="30154" y="44410"/>
                  <a:pt x="30973" y="44001"/>
                </a:cubicBezTo>
                <a:cubicBezTo>
                  <a:pt x="32428" y="43228"/>
                  <a:pt x="35384" y="41590"/>
                  <a:pt x="35430" y="41500"/>
                </a:cubicBezTo>
                <a:cubicBezTo>
                  <a:pt x="35442" y="41449"/>
                  <a:pt x="35427" y="41423"/>
                  <a:pt x="35377" y="41423"/>
                </a:cubicBezTo>
                <a:cubicBezTo>
                  <a:pt x="35250" y="41423"/>
                  <a:pt x="34902" y="41594"/>
                  <a:pt x="34247" y="41954"/>
                </a:cubicBezTo>
                <a:cubicBezTo>
                  <a:pt x="33707" y="42245"/>
                  <a:pt x="33280" y="42460"/>
                  <a:pt x="33176" y="42460"/>
                </a:cubicBezTo>
                <a:cubicBezTo>
                  <a:pt x="33167" y="42460"/>
                  <a:pt x="33160" y="42459"/>
                  <a:pt x="33156" y="42455"/>
                </a:cubicBezTo>
                <a:cubicBezTo>
                  <a:pt x="33138" y="42420"/>
                  <a:pt x="33121" y="42405"/>
                  <a:pt x="33106" y="42405"/>
                </a:cubicBezTo>
                <a:cubicBezTo>
                  <a:pt x="33082" y="42405"/>
                  <a:pt x="33065" y="42444"/>
                  <a:pt x="33065" y="42500"/>
                </a:cubicBezTo>
                <a:cubicBezTo>
                  <a:pt x="33065" y="42591"/>
                  <a:pt x="32655" y="42864"/>
                  <a:pt x="31973" y="43228"/>
                </a:cubicBezTo>
                <a:cubicBezTo>
                  <a:pt x="31207" y="43644"/>
                  <a:pt x="30799" y="43860"/>
                  <a:pt x="30704" y="43860"/>
                </a:cubicBezTo>
                <a:cubicBezTo>
                  <a:pt x="30601" y="43860"/>
                  <a:pt x="30862" y="43610"/>
                  <a:pt x="31428" y="43091"/>
                </a:cubicBezTo>
                <a:cubicBezTo>
                  <a:pt x="32246" y="42318"/>
                  <a:pt x="32655" y="42045"/>
                  <a:pt x="33247" y="41727"/>
                </a:cubicBezTo>
                <a:cubicBezTo>
                  <a:pt x="33702" y="41545"/>
                  <a:pt x="34020" y="41318"/>
                  <a:pt x="34020" y="41272"/>
                </a:cubicBezTo>
                <a:cubicBezTo>
                  <a:pt x="34008" y="41260"/>
                  <a:pt x="33986" y="41254"/>
                  <a:pt x="33957" y="41254"/>
                </a:cubicBezTo>
                <a:cubicBezTo>
                  <a:pt x="33877" y="41254"/>
                  <a:pt x="33744" y="41297"/>
                  <a:pt x="33611" y="41363"/>
                </a:cubicBezTo>
                <a:lnTo>
                  <a:pt x="33247" y="41500"/>
                </a:lnTo>
                <a:lnTo>
                  <a:pt x="33611" y="41227"/>
                </a:lnTo>
                <a:cubicBezTo>
                  <a:pt x="33792" y="41045"/>
                  <a:pt x="34111" y="40817"/>
                  <a:pt x="34247" y="40681"/>
                </a:cubicBezTo>
                <a:cubicBezTo>
                  <a:pt x="34429" y="40544"/>
                  <a:pt x="35384" y="39999"/>
                  <a:pt x="36385" y="39498"/>
                </a:cubicBezTo>
                <a:cubicBezTo>
                  <a:pt x="38204" y="38589"/>
                  <a:pt x="38659" y="38361"/>
                  <a:pt x="38568" y="38225"/>
                </a:cubicBezTo>
                <a:cubicBezTo>
                  <a:pt x="38568" y="38219"/>
                  <a:pt x="38563" y="38216"/>
                  <a:pt x="38553" y="38216"/>
                </a:cubicBezTo>
                <a:cubicBezTo>
                  <a:pt x="38485" y="38216"/>
                  <a:pt x="38203" y="38345"/>
                  <a:pt x="37886" y="38543"/>
                </a:cubicBezTo>
                <a:cubicBezTo>
                  <a:pt x="36781" y="39096"/>
                  <a:pt x="35745" y="39579"/>
                  <a:pt x="35608" y="39579"/>
                </a:cubicBezTo>
                <a:cubicBezTo>
                  <a:pt x="35587" y="39579"/>
                  <a:pt x="35588" y="39568"/>
                  <a:pt x="35612" y="39544"/>
                </a:cubicBezTo>
                <a:cubicBezTo>
                  <a:pt x="36157" y="39135"/>
                  <a:pt x="37522" y="37998"/>
                  <a:pt x="38250" y="37361"/>
                </a:cubicBezTo>
                <a:cubicBezTo>
                  <a:pt x="38704" y="36997"/>
                  <a:pt x="39296" y="36542"/>
                  <a:pt x="39614" y="36360"/>
                </a:cubicBezTo>
                <a:cubicBezTo>
                  <a:pt x="39932" y="36178"/>
                  <a:pt x="40751" y="35678"/>
                  <a:pt x="41524" y="35269"/>
                </a:cubicBezTo>
                <a:cubicBezTo>
                  <a:pt x="42252" y="34859"/>
                  <a:pt x="43298" y="34268"/>
                  <a:pt x="43844" y="33950"/>
                </a:cubicBezTo>
                <a:cubicBezTo>
                  <a:pt x="44708" y="33495"/>
                  <a:pt x="44981" y="33268"/>
                  <a:pt x="44799" y="33222"/>
                </a:cubicBezTo>
                <a:lnTo>
                  <a:pt x="44799" y="33222"/>
                </a:lnTo>
                <a:cubicBezTo>
                  <a:pt x="44753" y="33222"/>
                  <a:pt x="43434" y="33904"/>
                  <a:pt x="41751" y="34905"/>
                </a:cubicBezTo>
                <a:cubicBezTo>
                  <a:pt x="40818" y="35477"/>
                  <a:pt x="40383" y="35710"/>
                  <a:pt x="40314" y="35710"/>
                </a:cubicBezTo>
                <a:cubicBezTo>
                  <a:pt x="40279" y="35710"/>
                  <a:pt x="40340" y="35649"/>
                  <a:pt x="40478" y="35542"/>
                </a:cubicBezTo>
                <a:cubicBezTo>
                  <a:pt x="41433" y="34723"/>
                  <a:pt x="42252" y="33995"/>
                  <a:pt x="43343" y="32904"/>
                </a:cubicBezTo>
                <a:cubicBezTo>
                  <a:pt x="44162" y="32131"/>
                  <a:pt x="44799" y="31585"/>
                  <a:pt x="45117" y="31449"/>
                </a:cubicBezTo>
                <a:cubicBezTo>
                  <a:pt x="45617" y="31221"/>
                  <a:pt x="48210" y="29629"/>
                  <a:pt x="48801" y="29220"/>
                </a:cubicBezTo>
                <a:cubicBezTo>
                  <a:pt x="49028" y="29038"/>
                  <a:pt x="49165" y="28902"/>
                  <a:pt x="49165" y="28856"/>
                </a:cubicBezTo>
                <a:cubicBezTo>
                  <a:pt x="49146" y="28837"/>
                  <a:pt x="49119" y="28826"/>
                  <a:pt x="49088" y="28826"/>
                </a:cubicBezTo>
                <a:cubicBezTo>
                  <a:pt x="49044" y="28826"/>
                  <a:pt x="48991" y="28848"/>
                  <a:pt x="48937" y="28902"/>
                </a:cubicBezTo>
                <a:cubicBezTo>
                  <a:pt x="48710" y="29038"/>
                  <a:pt x="45981" y="30766"/>
                  <a:pt x="45572" y="30994"/>
                </a:cubicBezTo>
                <a:cubicBezTo>
                  <a:pt x="45564" y="30999"/>
                  <a:pt x="45560" y="31001"/>
                  <a:pt x="45557" y="31001"/>
                </a:cubicBezTo>
                <a:cubicBezTo>
                  <a:pt x="45515" y="31001"/>
                  <a:pt x="46222" y="30260"/>
                  <a:pt x="47255" y="29356"/>
                </a:cubicBezTo>
                <a:cubicBezTo>
                  <a:pt x="48301" y="28356"/>
                  <a:pt x="49210" y="27583"/>
                  <a:pt x="49256" y="27583"/>
                </a:cubicBezTo>
                <a:cubicBezTo>
                  <a:pt x="49256" y="27583"/>
                  <a:pt x="49257" y="27584"/>
                  <a:pt x="49259" y="27584"/>
                </a:cubicBezTo>
                <a:cubicBezTo>
                  <a:pt x="49380" y="27584"/>
                  <a:pt x="52668" y="25716"/>
                  <a:pt x="52803" y="25582"/>
                </a:cubicBezTo>
                <a:cubicBezTo>
                  <a:pt x="52851" y="25510"/>
                  <a:pt x="52852" y="25473"/>
                  <a:pt x="52800" y="25473"/>
                </a:cubicBezTo>
                <a:cubicBezTo>
                  <a:pt x="52655" y="25473"/>
                  <a:pt x="52102" y="25764"/>
                  <a:pt x="51029" y="26400"/>
                </a:cubicBezTo>
                <a:cubicBezTo>
                  <a:pt x="50166" y="26918"/>
                  <a:pt x="49467" y="27313"/>
                  <a:pt x="49359" y="27313"/>
                </a:cubicBezTo>
                <a:cubicBezTo>
                  <a:pt x="49353" y="27313"/>
                  <a:pt x="49349" y="27312"/>
                  <a:pt x="49347" y="27310"/>
                </a:cubicBezTo>
                <a:cubicBezTo>
                  <a:pt x="49347" y="27310"/>
                  <a:pt x="50074" y="26582"/>
                  <a:pt x="50984" y="25718"/>
                </a:cubicBezTo>
                <a:cubicBezTo>
                  <a:pt x="51893" y="24854"/>
                  <a:pt x="53167" y="23581"/>
                  <a:pt x="53804" y="22898"/>
                </a:cubicBezTo>
                <a:cubicBezTo>
                  <a:pt x="55537" y="21035"/>
                  <a:pt x="55990" y="20576"/>
                  <a:pt x="56069" y="20576"/>
                </a:cubicBezTo>
                <a:close/>
                <a:moveTo>
                  <a:pt x="17465" y="40226"/>
                </a:moveTo>
                <a:lnTo>
                  <a:pt x="17420" y="40499"/>
                </a:lnTo>
                <a:cubicBezTo>
                  <a:pt x="17329" y="40726"/>
                  <a:pt x="17147" y="40954"/>
                  <a:pt x="16510" y="41454"/>
                </a:cubicBezTo>
                <a:cubicBezTo>
                  <a:pt x="16055" y="41818"/>
                  <a:pt x="15737" y="42182"/>
                  <a:pt x="15737" y="42227"/>
                </a:cubicBezTo>
                <a:cubicBezTo>
                  <a:pt x="15760" y="42250"/>
                  <a:pt x="15782" y="42261"/>
                  <a:pt x="15811" y="42261"/>
                </a:cubicBezTo>
                <a:cubicBezTo>
                  <a:pt x="15839" y="42261"/>
                  <a:pt x="15873" y="42250"/>
                  <a:pt x="15919" y="42227"/>
                </a:cubicBezTo>
                <a:cubicBezTo>
                  <a:pt x="15964" y="42136"/>
                  <a:pt x="16237" y="41909"/>
                  <a:pt x="16510" y="41727"/>
                </a:cubicBezTo>
                <a:lnTo>
                  <a:pt x="17010" y="41363"/>
                </a:lnTo>
                <a:lnTo>
                  <a:pt x="17010" y="41363"/>
                </a:lnTo>
                <a:lnTo>
                  <a:pt x="16828" y="41772"/>
                </a:lnTo>
                <a:cubicBezTo>
                  <a:pt x="16692" y="42000"/>
                  <a:pt x="16647" y="42182"/>
                  <a:pt x="16738" y="42182"/>
                </a:cubicBezTo>
                <a:cubicBezTo>
                  <a:pt x="16783" y="42227"/>
                  <a:pt x="16419" y="42591"/>
                  <a:pt x="15919" y="43046"/>
                </a:cubicBezTo>
                <a:cubicBezTo>
                  <a:pt x="15386" y="43503"/>
                  <a:pt x="15139" y="43705"/>
                  <a:pt x="15047" y="43705"/>
                </a:cubicBezTo>
                <a:cubicBezTo>
                  <a:pt x="15029" y="43705"/>
                  <a:pt x="15017" y="43697"/>
                  <a:pt x="15009" y="43683"/>
                </a:cubicBezTo>
                <a:cubicBezTo>
                  <a:pt x="14980" y="43654"/>
                  <a:pt x="14956" y="43639"/>
                  <a:pt x="14932" y="43639"/>
                </a:cubicBezTo>
                <a:cubicBezTo>
                  <a:pt x="14880" y="43639"/>
                  <a:pt x="14830" y="43709"/>
                  <a:pt x="14736" y="43864"/>
                </a:cubicBezTo>
                <a:cubicBezTo>
                  <a:pt x="14691" y="44001"/>
                  <a:pt x="14509" y="44319"/>
                  <a:pt x="14373" y="44547"/>
                </a:cubicBezTo>
                <a:cubicBezTo>
                  <a:pt x="14236" y="44774"/>
                  <a:pt x="14100" y="45001"/>
                  <a:pt x="14145" y="45001"/>
                </a:cubicBezTo>
                <a:cubicBezTo>
                  <a:pt x="14154" y="45028"/>
                  <a:pt x="14170" y="45041"/>
                  <a:pt x="14191" y="45041"/>
                </a:cubicBezTo>
                <a:cubicBezTo>
                  <a:pt x="14279" y="45041"/>
                  <a:pt x="14462" y="44822"/>
                  <a:pt x="14645" y="44456"/>
                </a:cubicBezTo>
                <a:cubicBezTo>
                  <a:pt x="14800" y="44068"/>
                  <a:pt x="14889" y="43945"/>
                  <a:pt x="14969" y="43945"/>
                </a:cubicBezTo>
                <a:cubicBezTo>
                  <a:pt x="14982" y="43945"/>
                  <a:pt x="14996" y="43949"/>
                  <a:pt x="15009" y="43955"/>
                </a:cubicBezTo>
                <a:cubicBezTo>
                  <a:pt x="15022" y="43968"/>
                  <a:pt x="15040" y="43975"/>
                  <a:pt x="15062" y="43975"/>
                </a:cubicBezTo>
                <a:cubicBezTo>
                  <a:pt x="15196" y="43975"/>
                  <a:pt x="15502" y="43735"/>
                  <a:pt x="16010" y="43228"/>
                </a:cubicBezTo>
                <a:cubicBezTo>
                  <a:pt x="16439" y="42842"/>
                  <a:pt x="16827" y="42496"/>
                  <a:pt x="16870" y="42496"/>
                </a:cubicBezTo>
                <a:cubicBezTo>
                  <a:pt x="16873" y="42496"/>
                  <a:pt x="16874" y="42497"/>
                  <a:pt x="16874" y="42500"/>
                </a:cubicBezTo>
                <a:cubicBezTo>
                  <a:pt x="16919" y="42591"/>
                  <a:pt x="16010" y="43592"/>
                  <a:pt x="15055" y="44456"/>
                </a:cubicBezTo>
                <a:cubicBezTo>
                  <a:pt x="14555" y="44956"/>
                  <a:pt x="13872" y="45638"/>
                  <a:pt x="13554" y="46002"/>
                </a:cubicBezTo>
                <a:cubicBezTo>
                  <a:pt x="13328" y="46260"/>
                  <a:pt x="13182" y="46427"/>
                  <a:pt x="13137" y="46427"/>
                </a:cubicBezTo>
                <a:cubicBezTo>
                  <a:pt x="13054" y="46427"/>
                  <a:pt x="13304" y="45875"/>
                  <a:pt x="14009" y="44319"/>
                </a:cubicBezTo>
                <a:lnTo>
                  <a:pt x="14827" y="42500"/>
                </a:lnTo>
                <a:lnTo>
                  <a:pt x="15555" y="41681"/>
                </a:lnTo>
                <a:cubicBezTo>
                  <a:pt x="16111" y="41093"/>
                  <a:pt x="16455" y="40739"/>
                  <a:pt x="16503" y="40739"/>
                </a:cubicBezTo>
                <a:cubicBezTo>
                  <a:pt x="16522" y="40739"/>
                  <a:pt x="16496" y="40793"/>
                  <a:pt x="16419" y="40908"/>
                </a:cubicBezTo>
                <a:cubicBezTo>
                  <a:pt x="16328" y="40999"/>
                  <a:pt x="16192" y="41181"/>
                  <a:pt x="16055" y="41272"/>
                </a:cubicBezTo>
                <a:cubicBezTo>
                  <a:pt x="15964" y="41363"/>
                  <a:pt x="15873" y="41454"/>
                  <a:pt x="15873" y="41454"/>
                </a:cubicBezTo>
                <a:cubicBezTo>
                  <a:pt x="15896" y="41488"/>
                  <a:pt x="15939" y="41502"/>
                  <a:pt x="15991" y="41502"/>
                </a:cubicBezTo>
                <a:cubicBezTo>
                  <a:pt x="16146" y="41502"/>
                  <a:pt x="16385" y="41374"/>
                  <a:pt x="16419" y="41272"/>
                </a:cubicBezTo>
                <a:cubicBezTo>
                  <a:pt x="16465" y="41181"/>
                  <a:pt x="16556" y="41136"/>
                  <a:pt x="16601" y="41136"/>
                </a:cubicBezTo>
                <a:cubicBezTo>
                  <a:pt x="16613" y="41148"/>
                  <a:pt x="16625" y="41154"/>
                  <a:pt x="16638" y="41154"/>
                </a:cubicBezTo>
                <a:cubicBezTo>
                  <a:pt x="16671" y="41154"/>
                  <a:pt x="16704" y="41111"/>
                  <a:pt x="16738" y="41045"/>
                </a:cubicBezTo>
                <a:cubicBezTo>
                  <a:pt x="16738" y="40954"/>
                  <a:pt x="16919" y="40772"/>
                  <a:pt x="17101" y="40590"/>
                </a:cubicBezTo>
                <a:lnTo>
                  <a:pt x="17465" y="40226"/>
                </a:lnTo>
                <a:close/>
                <a:moveTo>
                  <a:pt x="30647" y="44772"/>
                </a:moveTo>
                <a:cubicBezTo>
                  <a:pt x="30650" y="44772"/>
                  <a:pt x="30653" y="44773"/>
                  <a:pt x="30654" y="44774"/>
                </a:cubicBezTo>
                <a:cubicBezTo>
                  <a:pt x="30700" y="44774"/>
                  <a:pt x="30427" y="44956"/>
                  <a:pt x="30109" y="45183"/>
                </a:cubicBezTo>
                <a:cubicBezTo>
                  <a:pt x="29790" y="45365"/>
                  <a:pt x="29517" y="45593"/>
                  <a:pt x="29517" y="45684"/>
                </a:cubicBezTo>
                <a:cubicBezTo>
                  <a:pt x="29517" y="45775"/>
                  <a:pt x="29154" y="46002"/>
                  <a:pt x="28653" y="46229"/>
                </a:cubicBezTo>
                <a:cubicBezTo>
                  <a:pt x="28313" y="46384"/>
                  <a:pt x="28099" y="46475"/>
                  <a:pt x="28040" y="46475"/>
                </a:cubicBezTo>
                <a:cubicBezTo>
                  <a:pt x="28012" y="46475"/>
                  <a:pt x="28018" y="46455"/>
                  <a:pt x="28062" y="46411"/>
                </a:cubicBezTo>
                <a:cubicBezTo>
                  <a:pt x="28244" y="46320"/>
                  <a:pt x="28608" y="46048"/>
                  <a:pt x="28926" y="45820"/>
                </a:cubicBezTo>
                <a:cubicBezTo>
                  <a:pt x="29498" y="45424"/>
                  <a:pt x="30540" y="44772"/>
                  <a:pt x="30647" y="44772"/>
                </a:cubicBezTo>
                <a:close/>
                <a:moveTo>
                  <a:pt x="22604" y="46320"/>
                </a:moveTo>
                <a:cubicBezTo>
                  <a:pt x="22604" y="46320"/>
                  <a:pt x="22513" y="46457"/>
                  <a:pt x="22377" y="46548"/>
                </a:cubicBezTo>
                <a:cubicBezTo>
                  <a:pt x="22241" y="46684"/>
                  <a:pt x="22150" y="46775"/>
                  <a:pt x="22104" y="46775"/>
                </a:cubicBezTo>
                <a:cubicBezTo>
                  <a:pt x="22104" y="46775"/>
                  <a:pt x="22195" y="46639"/>
                  <a:pt x="22286" y="46548"/>
                </a:cubicBezTo>
                <a:cubicBezTo>
                  <a:pt x="22423" y="46411"/>
                  <a:pt x="22559" y="46320"/>
                  <a:pt x="22604" y="46320"/>
                </a:cubicBezTo>
                <a:close/>
                <a:moveTo>
                  <a:pt x="31192" y="45181"/>
                </a:moveTo>
                <a:cubicBezTo>
                  <a:pt x="31196" y="45181"/>
                  <a:pt x="31199" y="45182"/>
                  <a:pt x="31200" y="45183"/>
                </a:cubicBezTo>
                <a:cubicBezTo>
                  <a:pt x="31246" y="45183"/>
                  <a:pt x="31018" y="45365"/>
                  <a:pt x="30745" y="45593"/>
                </a:cubicBezTo>
                <a:cubicBezTo>
                  <a:pt x="30472" y="45866"/>
                  <a:pt x="30200" y="46093"/>
                  <a:pt x="30200" y="46184"/>
                </a:cubicBezTo>
                <a:cubicBezTo>
                  <a:pt x="30200" y="46316"/>
                  <a:pt x="28874" y="47005"/>
                  <a:pt x="28669" y="47005"/>
                </a:cubicBezTo>
                <a:cubicBezTo>
                  <a:pt x="28663" y="47005"/>
                  <a:pt x="28657" y="47004"/>
                  <a:pt x="28653" y="47003"/>
                </a:cubicBezTo>
                <a:cubicBezTo>
                  <a:pt x="28608" y="46957"/>
                  <a:pt x="28926" y="46730"/>
                  <a:pt x="29335" y="46411"/>
                </a:cubicBezTo>
                <a:cubicBezTo>
                  <a:pt x="29745" y="46138"/>
                  <a:pt x="30109" y="45866"/>
                  <a:pt x="30109" y="45820"/>
                </a:cubicBezTo>
                <a:cubicBezTo>
                  <a:pt x="30153" y="45776"/>
                  <a:pt x="31087" y="45181"/>
                  <a:pt x="31192" y="45181"/>
                </a:cubicBezTo>
                <a:close/>
                <a:moveTo>
                  <a:pt x="27371" y="46545"/>
                </a:moveTo>
                <a:cubicBezTo>
                  <a:pt x="27375" y="46545"/>
                  <a:pt x="27378" y="46546"/>
                  <a:pt x="27380" y="46548"/>
                </a:cubicBezTo>
                <a:cubicBezTo>
                  <a:pt x="27425" y="46548"/>
                  <a:pt x="27334" y="46639"/>
                  <a:pt x="27198" y="46730"/>
                </a:cubicBezTo>
                <a:cubicBezTo>
                  <a:pt x="26928" y="46961"/>
                  <a:pt x="26561" y="47159"/>
                  <a:pt x="26455" y="47159"/>
                </a:cubicBezTo>
                <a:cubicBezTo>
                  <a:pt x="26435" y="47159"/>
                  <a:pt x="26425" y="47153"/>
                  <a:pt x="26425" y="47139"/>
                </a:cubicBezTo>
                <a:cubicBezTo>
                  <a:pt x="26381" y="47095"/>
                  <a:pt x="27265" y="46545"/>
                  <a:pt x="27371" y="46545"/>
                </a:cubicBezTo>
                <a:close/>
                <a:moveTo>
                  <a:pt x="28608" y="46457"/>
                </a:moveTo>
                <a:cubicBezTo>
                  <a:pt x="28653" y="46502"/>
                  <a:pt x="28380" y="46684"/>
                  <a:pt x="27971" y="46912"/>
                </a:cubicBezTo>
                <a:cubicBezTo>
                  <a:pt x="27607" y="47139"/>
                  <a:pt x="27243" y="47275"/>
                  <a:pt x="27152" y="47275"/>
                </a:cubicBezTo>
                <a:cubicBezTo>
                  <a:pt x="27107" y="47230"/>
                  <a:pt x="27380" y="47048"/>
                  <a:pt x="27835" y="46821"/>
                </a:cubicBezTo>
                <a:cubicBezTo>
                  <a:pt x="28244" y="46639"/>
                  <a:pt x="28608" y="46457"/>
                  <a:pt x="28608" y="46457"/>
                </a:cubicBezTo>
                <a:close/>
                <a:moveTo>
                  <a:pt x="14900" y="37520"/>
                </a:moveTo>
                <a:cubicBezTo>
                  <a:pt x="15007" y="37520"/>
                  <a:pt x="14719" y="37941"/>
                  <a:pt x="14100" y="38589"/>
                </a:cubicBezTo>
                <a:cubicBezTo>
                  <a:pt x="13551" y="39163"/>
                  <a:pt x="13303" y="39498"/>
                  <a:pt x="13371" y="39498"/>
                </a:cubicBezTo>
                <a:cubicBezTo>
                  <a:pt x="13422" y="39498"/>
                  <a:pt x="13648" y="39314"/>
                  <a:pt x="14054" y="38907"/>
                </a:cubicBezTo>
                <a:lnTo>
                  <a:pt x="14782" y="38180"/>
                </a:lnTo>
                <a:lnTo>
                  <a:pt x="14691" y="38543"/>
                </a:lnTo>
                <a:cubicBezTo>
                  <a:pt x="14645" y="38862"/>
                  <a:pt x="14555" y="38998"/>
                  <a:pt x="14236" y="39362"/>
                </a:cubicBezTo>
                <a:cubicBezTo>
                  <a:pt x="13781" y="39817"/>
                  <a:pt x="13736" y="39908"/>
                  <a:pt x="13872" y="39953"/>
                </a:cubicBezTo>
                <a:cubicBezTo>
                  <a:pt x="13918" y="39953"/>
                  <a:pt x="14009" y="39862"/>
                  <a:pt x="14145" y="39771"/>
                </a:cubicBezTo>
                <a:cubicBezTo>
                  <a:pt x="14270" y="39629"/>
                  <a:pt x="14353" y="39563"/>
                  <a:pt x="14399" y="39563"/>
                </a:cubicBezTo>
                <a:cubicBezTo>
                  <a:pt x="14471" y="39563"/>
                  <a:pt x="14456" y="39722"/>
                  <a:pt x="14373" y="39999"/>
                </a:cubicBezTo>
                <a:cubicBezTo>
                  <a:pt x="14236" y="40317"/>
                  <a:pt x="14009" y="40635"/>
                  <a:pt x="13690" y="40999"/>
                </a:cubicBezTo>
                <a:cubicBezTo>
                  <a:pt x="13418" y="41318"/>
                  <a:pt x="13145" y="41636"/>
                  <a:pt x="13145" y="41681"/>
                </a:cubicBezTo>
                <a:cubicBezTo>
                  <a:pt x="13115" y="41769"/>
                  <a:pt x="13119" y="41810"/>
                  <a:pt x="13151" y="41810"/>
                </a:cubicBezTo>
                <a:cubicBezTo>
                  <a:pt x="13218" y="41810"/>
                  <a:pt x="13412" y="41627"/>
                  <a:pt x="13690" y="41318"/>
                </a:cubicBezTo>
                <a:cubicBezTo>
                  <a:pt x="13880" y="41090"/>
                  <a:pt x="13998" y="40974"/>
                  <a:pt x="14059" y="40974"/>
                </a:cubicBezTo>
                <a:cubicBezTo>
                  <a:pt x="14144" y="40974"/>
                  <a:pt x="14115" y="41204"/>
                  <a:pt x="14009" y="41681"/>
                </a:cubicBezTo>
                <a:cubicBezTo>
                  <a:pt x="13872" y="42136"/>
                  <a:pt x="11871" y="46639"/>
                  <a:pt x="11462" y="47412"/>
                </a:cubicBezTo>
                <a:cubicBezTo>
                  <a:pt x="11458" y="47419"/>
                  <a:pt x="11455" y="47423"/>
                  <a:pt x="11451" y="47423"/>
                </a:cubicBezTo>
                <a:cubicBezTo>
                  <a:pt x="11371" y="47423"/>
                  <a:pt x="11377" y="45447"/>
                  <a:pt x="11507" y="44183"/>
                </a:cubicBezTo>
                <a:cubicBezTo>
                  <a:pt x="11644" y="42727"/>
                  <a:pt x="11871" y="41909"/>
                  <a:pt x="12462" y="40817"/>
                </a:cubicBezTo>
                <a:cubicBezTo>
                  <a:pt x="12861" y="40179"/>
                  <a:pt x="12980" y="39891"/>
                  <a:pt x="12850" y="39891"/>
                </a:cubicBezTo>
                <a:cubicBezTo>
                  <a:pt x="12832" y="39891"/>
                  <a:pt x="12809" y="39897"/>
                  <a:pt x="12781" y="39908"/>
                </a:cubicBezTo>
                <a:cubicBezTo>
                  <a:pt x="12781" y="39908"/>
                  <a:pt x="12553" y="40226"/>
                  <a:pt x="12371" y="40590"/>
                </a:cubicBezTo>
                <a:cubicBezTo>
                  <a:pt x="12183" y="40891"/>
                  <a:pt x="12057" y="41068"/>
                  <a:pt x="12045" y="41068"/>
                </a:cubicBezTo>
                <a:cubicBezTo>
                  <a:pt x="12043" y="41068"/>
                  <a:pt x="12045" y="41060"/>
                  <a:pt x="12053" y="41045"/>
                </a:cubicBezTo>
                <a:cubicBezTo>
                  <a:pt x="12186" y="40556"/>
                  <a:pt x="13319" y="38677"/>
                  <a:pt x="13455" y="38677"/>
                </a:cubicBezTo>
                <a:cubicBezTo>
                  <a:pt x="13458" y="38677"/>
                  <a:pt x="13461" y="38678"/>
                  <a:pt x="13463" y="38680"/>
                </a:cubicBezTo>
                <a:cubicBezTo>
                  <a:pt x="13466" y="38683"/>
                  <a:pt x="13471" y="38685"/>
                  <a:pt x="13477" y="38685"/>
                </a:cubicBezTo>
                <a:cubicBezTo>
                  <a:pt x="13555" y="38685"/>
                  <a:pt x="13857" y="38423"/>
                  <a:pt x="14236" y="38043"/>
                </a:cubicBezTo>
                <a:cubicBezTo>
                  <a:pt x="14617" y="37679"/>
                  <a:pt x="14833" y="37520"/>
                  <a:pt x="14900" y="37520"/>
                </a:cubicBezTo>
                <a:close/>
                <a:moveTo>
                  <a:pt x="23206" y="46768"/>
                </a:moveTo>
                <a:cubicBezTo>
                  <a:pt x="23220" y="46768"/>
                  <a:pt x="23232" y="46770"/>
                  <a:pt x="23241" y="46775"/>
                </a:cubicBezTo>
                <a:cubicBezTo>
                  <a:pt x="23287" y="46775"/>
                  <a:pt x="23105" y="46957"/>
                  <a:pt x="22877" y="47139"/>
                </a:cubicBezTo>
                <a:cubicBezTo>
                  <a:pt x="22552" y="47418"/>
                  <a:pt x="22357" y="47554"/>
                  <a:pt x="22311" y="47554"/>
                </a:cubicBezTo>
                <a:cubicBezTo>
                  <a:pt x="22267" y="47554"/>
                  <a:pt x="22360" y="47429"/>
                  <a:pt x="22604" y="47184"/>
                </a:cubicBezTo>
                <a:cubicBezTo>
                  <a:pt x="22808" y="46940"/>
                  <a:pt x="23085" y="46768"/>
                  <a:pt x="23206" y="46768"/>
                </a:cubicBezTo>
                <a:close/>
                <a:moveTo>
                  <a:pt x="26512" y="47758"/>
                </a:moveTo>
                <a:cubicBezTo>
                  <a:pt x="26565" y="47758"/>
                  <a:pt x="26582" y="47780"/>
                  <a:pt x="26561" y="47821"/>
                </a:cubicBezTo>
                <a:cubicBezTo>
                  <a:pt x="26561" y="47821"/>
                  <a:pt x="26379" y="47867"/>
                  <a:pt x="26197" y="47912"/>
                </a:cubicBezTo>
                <a:lnTo>
                  <a:pt x="25834" y="48003"/>
                </a:lnTo>
                <a:lnTo>
                  <a:pt x="26152" y="47867"/>
                </a:lnTo>
                <a:cubicBezTo>
                  <a:pt x="26327" y="47792"/>
                  <a:pt x="26447" y="47758"/>
                  <a:pt x="26512" y="47758"/>
                </a:cubicBezTo>
                <a:close/>
                <a:moveTo>
                  <a:pt x="39560" y="26259"/>
                </a:moveTo>
                <a:cubicBezTo>
                  <a:pt x="39562" y="26259"/>
                  <a:pt x="39564" y="26259"/>
                  <a:pt x="39566" y="26260"/>
                </a:cubicBezTo>
                <a:lnTo>
                  <a:pt x="39566" y="26260"/>
                </a:lnTo>
                <a:cubicBezTo>
                  <a:pt x="39566" y="26260"/>
                  <a:pt x="39566" y="26260"/>
                  <a:pt x="39566" y="26260"/>
                </a:cubicBezTo>
                <a:cubicBezTo>
                  <a:pt x="39536" y="26260"/>
                  <a:pt x="39227" y="26653"/>
                  <a:pt x="38795" y="27128"/>
                </a:cubicBezTo>
                <a:cubicBezTo>
                  <a:pt x="38386" y="27583"/>
                  <a:pt x="38022" y="28038"/>
                  <a:pt x="38022" y="28128"/>
                </a:cubicBezTo>
                <a:cubicBezTo>
                  <a:pt x="38022" y="28250"/>
                  <a:pt x="38103" y="28310"/>
                  <a:pt x="38238" y="28310"/>
                </a:cubicBezTo>
                <a:cubicBezTo>
                  <a:pt x="38305" y="28310"/>
                  <a:pt x="38386" y="28295"/>
                  <a:pt x="38477" y="28265"/>
                </a:cubicBezTo>
                <a:cubicBezTo>
                  <a:pt x="38545" y="28236"/>
                  <a:pt x="38595" y="28219"/>
                  <a:pt x="38622" y="28219"/>
                </a:cubicBezTo>
                <a:cubicBezTo>
                  <a:pt x="38722" y="28219"/>
                  <a:pt x="38528" y="28441"/>
                  <a:pt x="37886" y="29084"/>
                </a:cubicBezTo>
                <a:cubicBezTo>
                  <a:pt x="37522" y="29493"/>
                  <a:pt x="36749" y="30357"/>
                  <a:pt x="36248" y="30994"/>
                </a:cubicBezTo>
                <a:cubicBezTo>
                  <a:pt x="35475" y="31949"/>
                  <a:pt x="35293" y="32222"/>
                  <a:pt x="35339" y="32404"/>
                </a:cubicBezTo>
                <a:cubicBezTo>
                  <a:pt x="35384" y="32540"/>
                  <a:pt x="35157" y="32813"/>
                  <a:pt x="34202" y="33950"/>
                </a:cubicBezTo>
                <a:cubicBezTo>
                  <a:pt x="33565" y="34723"/>
                  <a:pt x="32610" y="35860"/>
                  <a:pt x="32064" y="36497"/>
                </a:cubicBezTo>
                <a:cubicBezTo>
                  <a:pt x="31518" y="37179"/>
                  <a:pt x="31018" y="37816"/>
                  <a:pt x="30973" y="37952"/>
                </a:cubicBezTo>
                <a:cubicBezTo>
                  <a:pt x="30882" y="38180"/>
                  <a:pt x="30882" y="38225"/>
                  <a:pt x="31155" y="38316"/>
                </a:cubicBezTo>
                <a:cubicBezTo>
                  <a:pt x="31473" y="38407"/>
                  <a:pt x="31473" y="38407"/>
                  <a:pt x="31337" y="38816"/>
                </a:cubicBezTo>
                <a:cubicBezTo>
                  <a:pt x="31200" y="39089"/>
                  <a:pt x="31018" y="39407"/>
                  <a:pt x="30700" y="39726"/>
                </a:cubicBezTo>
                <a:cubicBezTo>
                  <a:pt x="30427" y="39999"/>
                  <a:pt x="30154" y="40272"/>
                  <a:pt x="30109" y="40363"/>
                </a:cubicBezTo>
                <a:cubicBezTo>
                  <a:pt x="29836" y="40817"/>
                  <a:pt x="29563" y="41181"/>
                  <a:pt x="28835" y="41909"/>
                </a:cubicBezTo>
                <a:cubicBezTo>
                  <a:pt x="27926" y="42909"/>
                  <a:pt x="27880" y="43046"/>
                  <a:pt x="28289" y="43137"/>
                </a:cubicBezTo>
                <a:cubicBezTo>
                  <a:pt x="28380" y="43137"/>
                  <a:pt x="28153" y="43410"/>
                  <a:pt x="27471" y="44046"/>
                </a:cubicBezTo>
                <a:cubicBezTo>
                  <a:pt x="26592" y="44881"/>
                  <a:pt x="25798" y="45504"/>
                  <a:pt x="25704" y="45504"/>
                </a:cubicBezTo>
                <a:cubicBezTo>
                  <a:pt x="25701" y="45504"/>
                  <a:pt x="25699" y="45503"/>
                  <a:pt x="25697" y="45502"/>
                </a:cubicBezTo>
                <a:cubicBezTo>
                  <a:pt x="25677" y="45472"/>
                  <a:pt x="25660" y="45451"/>
                  <a:pt x="25626" y="45451"/>
                </a:cubicBezTo>
                <a:cubicBezTo>
                  <a:pt x="25505" y="45451"/>
                  <a:pt x="25176" y="45726"/>
                  <a:pt x="23787" y="46866"/>
                </a:cubicBezTo>
                <a:cubicBezTo>
                  <a:pt x="22877" y="47594"/>
                  <a:pt x="22104" y="48185"/>
                  <a:pt x="21968" y="48231"/>
                </a:cubicBezTo>
                <a:cubicBezTo>
                  <a:pt x="21937" y="48249"/>
                  <a:pt x="21917" y="48259"/>
                  <a:pt x="21910" y="48259"/>
                </a:cubicBezTo>
                <a:cubicBezTo>
                  <a:pt x="21865" y="48259"/>
                  <a:pt x="22350" y="47845"/>
                  <a:pt x="23923" y="46548"/>
                </a:cubicBezTo>
                <a:cubicBezTo>
                  <a:pt x="24651" y="45957"/>
                  <a:pt x="25288" y="45411"/>
                  <a:pt x="25242" y="45365"/>
                </a:cubicBezTo>
                <a:lnTo>
                  <a:pt x="25242" y="45365"/>
                </a:lnTo>
                <a:cubicBezTo>
                  <a:pt x="25242" y="45365"/>
                  <a:pt x="25151" y="45365"/>
                  <a:pt x="25015" y="45411"/>
                </a:cubicBezTo>
                <a:cubicBezTo>
                  <a:pt x="25003" y="45417"/>
                  <a:pt x="24995" y="45420"/>
                  <a:pt x="24991" y="45420"/>
                </a:cubicBezTo>
                <a:cubicBezTo>
                  <a:pt x="24961" y="45420"/>
                  <a:pt x="25090" y="45290"/>
                  <a:pt x="25288" y="45092"/>
                </a:cubicBezTo>
                <a:cubicBezTo>
                  <a:pt x="25579" y="44881"/>
                  <a:pt x="25762" y="44761"/>
                  <a:pt x="25793" y="44761"/>
                </a:cubicBezTo>
                <a:cubicBezTo>
                  <a:pt x="25815" y="44761"/>
                  <a:pt x="25758" y="44823"/>
                  <a:pt x="25606" y="44956"/>
                </a:cubicBezTo>
                <a:cubicBezTo>
                  <a:pt x="25470" y="45092"/>
                  <a:pt x="25424" y="45229"/>
                  <a:pt x="25424" y="45274"/>
                </a:cubicBezTo>
                <a:cubicBezTo>
                  <a:pt x="25428" y="45278"/>
                  <a:pt x="25434" y="45280"/>
                  <a:pt x="25442" y="45280"/>
                </a:cubicBezTo>
                <a:cubicBezTo>
                  <a:pt x="25604" y="45280"/>
                  <a:pt x="26552" y="44366"/>
                  <a:pt x="27334" y="43410"/>
                </a:cubicBezTo>
                <a:cubicBezTo>
                  <a:pt x="28108" y="42455"/>
                  <a:pt x="28108" y="42455"/>
                  <a:pt x="28017" y="42409"/>
                </a:cubicBezTo>
                <a:cubicBezTo>
                  <a:pt x="27971" y="42409"/>
                  <a:pt x="27698" y="42682"/>
                  <a:pt x="27380" y="43046"/>
                </a:cubicBezTo>
                <a:cubicBezTo>
                  <a:pt x="27061" y="43455"/>
                  <a:pt x="26516" y="43955"/>
                  <a:pt x="26152" y="44228"/>
                </a:cubicBezTo>
                <a:cubicBezTo>
                  <a:pt x="25788" y="44456"/>
                  <a:pt x="25060" y="45047"/>
                  <a:pt x="24515" y="45456"/>
                </a:cubicBezTo>
                <a:cubicBezTo>
                  <a:pt x="23917" y="45973"/>
                  <a:pt x="23562" y="46245"/>
                  <a:pt x="23520" y="46245"/>
                </a:cubicBezTo>
                <a:cubicBezTo>
                  <a:pt x="23491" y="46245"/>
                  <a:pt x="23603" y="46122"/>
                  <a:pt x="23878" y="45866"/>
                </a:cubicBezTo>
                <a:cubicBezTo>
                  <a:pt x="24060" y="45684"/>
                  <a:pt x="24242" y="45502"/>
                  <a:pt x="24196" y="45456"/>
                </a:cubicBezTo>
                <a:cubicBezTo>
                  <a:pt x="24151" y="45365"/>
                  <a:pt x="24969" y="44638"/>
                  <a:pt x="25697" y="44183"/>
                </a:cubicBezTo>
                <a:cubicBezTo>
                  <a:pt x="26106" y="43910"/>
                  <a:pt x="26561" y="43546"/>
                  <a:pt x="26698" y="43319"/>
                </a:cubicBezTo>
                <a:cubicBezTo>
                  <a:pt x="26880" y="43091"/>
                  <a:pt x="27289" y="42637"/>
                  <a:pt x="27653" y="42318"/>
                </a:cubicBezTo>
                <a:cubicBezTo>
                  <a:pt x="28335" y="41590"/>
                  <a:pt x="28335" y="41590"/>
                  <a:pt x="28198" y="41545"/>
                </a:cubicBezTo>
                <a:cubicBezTo>
                  <a:pt x="28153" y="41545"/>
                  <a:pt x="27971" y="41636"/>
                  <a:pt x="27835" y="41818"/>
                </a:cubicBezTo>
                <a:cubicBezTo>
                  <a:pt x="27516" y="42136"/>
                  <a:pt x="27425" y="42227"/>
                  <a:pt x="26243" y="43091"/>
                </a:cubicBezTo>
                <a:cubicBezTo>
                  <a:pt x="25869" y="43382"/>
                  <a:pt x="25532" y="43597"/>
                  <a:pt x="25477" y="43597"/>
                </a:cubicBezTo>
                <a:cubicBezTo>
                  <a:pt x="25472" y="43597"/>
                  <a:pt x="25470" y="43595"/>
                  <a:pt x="25470" y="43592"/>
                </a:cubicBezTo>
                <a:cubicBezTo>
                  <a:pt x="25424" y="43455"/>
                  <a:pt x="27289" y="41727"/>
                  <a:pt x="28017" y="41181"/>
                </a:cubicBezTo>
                <a:cubicBezTo>
                  <a:pt x="28426" y="40908"/>
                  <a:pt x="29199" y="40363"/>
                  <a:pt x="29745" y="39999"/>
                </a:cubicBezTo>
                <a:cubicBezTo>
                  <a:pt x="30291" y="39635"/>
                  <a:pt x="30745" y="39271"/>
                  <a:pt x="30745" y="39226"/>
                </a:cubicBezTo>
                <a:cubicBezTo>
                  <a:pt x="30745" y="39193"/>
                  <a:pt x="30728" y="39178"/>
                  <a:pt x="30698" y="39178"/>
                </a:cubicBezTo>
                <a:cubicBezTo>
                  <a:pt x="30643" y="39178"/>
                  <a:pt x="30544" y="39228"/>
                  <a:pt x="30427" y="39317"/>
                </a:cubicBezTo>
                <a:cubicBezTo>
                  <a:pt x="28756" y="40460"/>
                  <a:pt x="26744" y="41731"/>
                  <a:pt x="26613" y="41731"/>
                </a:cubicBezTo>
                <a:cubicBezTo>
                  <a:pt x="26609" y="41731"/>
                  <a:pt x="26607" y="41730"/>
                  <a:pt x="26607" y="41727"/>
                </a:cubicBezTo>
                <a:cubicBezTo>
                  <a:pt x="26698" y="41500"/>
                  <a:pt x="27334" y="40772"/>
                  <a:pt x="27516" y="40635"/>
                </a:cubicBezTo>
                <a:cubicBezTo>
                  <a:pt x="27835" y="40453"/>
                  <a:pt x="27880" y="40317"/>
                  <a:pt x="27698" y="40317"/>
                </a:cubicBezTo>
                <a:cubicBezTo>
                  <a:pt x="27562" y="40317"/>
                  <a:pt x="27607" y="40272"/>
                  <a:pt x="27744" y="39999"/>
                </a:cubicBezTo>
                <a:cubicBezTo>
                  <a:pt x="28153" y="39453"/>
                  <a:pt x="28517" y="39135"/>
                  <a:pt x="29335" y="38498"/>
                </a:cubicBezTo>
                <a:cubicBezTo>
                  <a:pt x="29940" y="38058"/>
                  <a:pt x="30213" y="37768"/>
                  <a:pt x="30113" y="37768"/>
                </a:cubicBezTo>
                <a:cubicBezTo>
                  <a:pt x="30047" y="37768"/>
                  <a:pt x="29822" y="37892"/>
                  <a:pt x="29426" y="38180"/>
                </a:cubicBezTo>
                <a:cubicBezTo>
                  <a:pt x="29100" y="38424"/>
                  <a:pt x="28810" y="38596"/>
                  <a:pt x="28787" y="38596"/>
                </a:cubicBezTo>
                <a:cubicBezTo>
                  <a:pt x="28784" y="38596"/>
                  <a:pt x="28785" y="38594"/>
                  <a:pt x="28790" y="38589"/>
                </a:cubicBezTo>
                <a:cubicBezTo>
                  <a:pt x="28790" y="38543"/>
                  <a:pt x="29063" y="38089"/>
                  <a:pt x="29426" y="37588"/>
                </a:cubicBezTo>
                <a:cubicBezTo>
                  <a:pt x="30245" y="36360"/>
                  <a:pt x="31064" y="35587"/>
                  <a:pt x="32792" y="34450"/>
                </a:cubicBezTo>
                <a:cubicBezTo>
                  <a:pt x="33611" y="33904"/>
                  <a:pt x="33838" y="33768"/>
                  <a:pt x="33702" y="33722"/>
                </a:cubicBezTo>
                <a:cubicBezTo>
                  <a:pt x="33699" y="33721"/>
                  <a:pt x="33696" y="33721"/>
                  <a:pt x="33693" y="33721"/>
                </a:cubicBezTo>
                <a:cubicBezTo>
                  <a:pt x="33545" y="33721"/>
                  <a:pt x="32225" y="34602"/>
                  <a:pt x="31382" y="35223"/>
                </a:cubicBezTo>
                <a:cubicBezTo>
                  <a:pt x="31097" y="35468"/>
                  <a:pt x="30811" y="35640"/>
                  <a:pt x="30755" y="35640"/>
                </a:cubicBezTo>
                <a:cubicBezTo>
                  <a:pt x="30749" y="35640"/>
                  <a:pt x="30745" y="35637"/>
                  <a:pt x="30745" y="35633"/>
                </a:cubicBezTo>
                <a:cubicBezTo>
                  <a:pt x="30745" y="35633"/>
                  <a:pt x="31064" y="35178"/>
                  <a:pt x="31518" y="34632"/>
                </a:cubicBezTo>
                <a:cubicBezTo>
                  <a:pt x="32246" y="33768"/>
                  <a:pt x="32474" y="33541"/>
                  <a:pt x="34338" y="32176"/>
                </a:cubicBezTo>
                <a:cubicBezTo>
                  <a:pt x="35475" y="31312"/>
                  <a:pt x="36430" y="30584"/>
                  <a:pt x="36430" y="30539"/>
                </a:cubicBezTo>
                <a:cubicBezTo>
                  <a:pt x="36430" y="30531"/>
                  <a:pt x="36425" y="30527"/>
                  <a:pt x="36415" y="30527"/>
                </a:cubicBezTo>
                <a:cubicBezTo>
                  <a:pt x="36305" y="30527"/>
                  <a:pt x="35632" y="30957"/>
                  <a:pt x="34884" y="31539"/>
                </a:cubicBezTo>
                <a:cubicBezTo>
                  <a:pt x="34020" y="32176"/>
                  <a:pt x="33292" y="32676"/>
                  <a:pt x="33292" y="32676"/>
                </a:cubicBezTo>
                <a:cubicBezTo>
                  <a:pt x="33247" y="32676"/>
                  <a:pt x="33929" y="31949"/>
                  <a:pt x="34748" y="31039"/>
                </a:cubicBezTo>
                <a:cubicBezTo>
                  <a:pt x="35566" y="30175"/>
                  <a:pt x="36203" y="29402"/>
                  <a:pt x="36248" y="29402"/>
                </a:cubicBezTo>
                <a:cubicBezTo>
                  <a:pt x="36248" y="29356"/>
                  <a:pt x="36476" y="29265"/>
                  <a:pt x="36749" y="29129"/>
                </a:cubicBezTo>
                <a:cubicBezTo>
                  <a:pt x="37022" y="28993"/>
                  <a:pt x="37203" y="28902"/>
                  <a:pt x="37203" y="28856"/>
                </a:cubicBezTo>
                <a:cubicBezTo>
                  <a:pt x="37181" y="28833"/>
                  <a:pt x="37147" y="28822"/>
                  <a:pt x="37101" y="28822"/>
                </a:cubicBezTo>
                <a:cubicBezTo>
                  <a:pt x="37056" y="28822"/>
                  <a:pt x="36999" y="28833"/>
                  <a:pt x="36931" y="28856"/>
                </a:cubicBezTo>
                <a:cubicBezTo>
                  <a:pt x="36834" y="28888"/>
                  <a:pt x="36760" y="28920"/>
                  <a:pt x="36725" y="28920"/>
                </a:cubicBezTo>
                <a:cubicBezTo>
                  <a:pt x="36711" y="28920"/>
                  <a:pt x="36703" y="28915"/>
                  <a:pt x="36703" y="28902"/>
                </a:cubicBezTo>
                <a:cubicBezTo>
                  <a:pt x="36792" y="28680"/>
                  <a:pt x="39383" y="26259"/>
                  <a:pt x="39560" y="26259"/>
                </a:cubicBezTo>
                <a:close/>
                <a:moveTo>
                  <a:pt x="16186" y="1758"/>
                </a:moveTo>
                <a:cubicBezTo>
                  <a:pt x="16305" y="1758"/>
                  <a:pt x="16970" y="2930"/>
                  <a:pt x="17420" y="3979"/>
                </a:cubicBezTo>
                <a:cubicBezTo>
                  <a:pt x="17738" y="4661"/>
                  <a:pt x="17965" y="5343"/>
                  <a:pt x="18011" y="5571"/>
                </a:cubicBezTo>
                <a:cubicBezTo>
                  <a:pt x="18056" y="5889"/>
                  <a:pt x="18056" y="5934"/>
                  <a:pt x="18375" y="6025"/>
                </a:cubicBezTo>
                <a:cubicBezTo>
                  <a:pt x="18458" y="6042"/>
                  <a:pt x="18541" y="6053"/>
                  <a:pt x="18625" y="6053"/>
                </a:cubicBezTo>
                <a:cubicBezTo>
                  <a:pt x="18769" y="6053"/>
                  <a:pt x="18913" y="6021"/>
                  <a:pt x="19057" y="5934"/>
                </a:cubicBezTo>
                <a:lnTo>
                  <a:pt x="19375" y="5798"/>
                </a:lnTo>
                <a:lnTo>
                  <a:pt x="19603" y="6344"/>
                </a:lnTo>
                <a:cubicBezTo>
                  <a:pt x="19876" y="6980"/>
                  <a:pt x="20103" y="7799"/>
                  <a:pt x="20330" y="9027"/>
                </a:cubicBezTo>
                <a:cubicBezTo>
                  <a:pt x="20421" y="9436"/>
                  <a:pt x="20512" y="9846"/>
                  <a:pt x="20603" y="9891"/>
                </a:cubicBezTo>
                <a:cubicBezTo>
                  <a:pt x="20679" y="9967"/>
                  <a:pt x="20787" y="10003"/>
                  <a:pt x="20900" y="10003"/>
                </a:cubicBezTo>
                <a:cubicBezTo>
                  <a:pt x="21057" y="10003"/>
                  <a:pt x="21225" y="9933"/>
                  <a:pt x="21331" y="9800"/>
                </a:cubicBezTo>
                <a:cubicBezTo>
                  <a:pt x="21419" y="9662"/>
                  <a:pt x="21490" y="9579"/>
                  <a:pt x="21554" y="9579"/>
                </a:cubicBezTo>
                <a:cubicBezTo>
                  <a:pt x="21721" y="9579"/>
                  <a:pt x="21841" y="10144"/>
                  <a:pt x="22104" y="11756"/>
                </a:cubicBezTo>
                <a:cubicBezTo>
                  <a:pt x="22241" y="12711"/>
                  <a:pt x="22423" y="13575"/>
                  <a:pt x="22423" y="13711"/>
                </a:cubicBezTo>
                <a:cubicBezTo>
                  <a:pt x="22482" y="13920"/>
                  <a:pt x="22600" y="14011"/>
                  <a:pt x="22764" y="14011"/>
                </a:cubicBezTo>
                <a:cubicBezTo>
                  <a:pt x="22850" y="14011"/>
                  <a:pt x="22949" y="13986"/>
                  <a:pt x="23059" y="13939"/>
                </a:cubicBezTo>
                <a:lnTo>
                  <a:pt x="23378" y="13848"/>
                </a:lnTo>
                <a:lnTo>
                  <a:pt x="23332" y="14075"/>
                </a:lnTo>
                <a:cubicBezTo>
                  <a:pt x="23311" y="14269"/>
                  <a:pt x="23340" y="14360"/>
                  <a:pt x="23386" y="14360"/>
                </a:cubicBezTo>
                <a:cubicBezTo>
                  <a:pt x="23438" y="14360"/>
                  <a:pt x="23512" y="14246"/>
                  <a:pt x="23560" y="14030"/>
                </a:cubicBezTo>
                <a:lnTo>
                  <a:pt x="23605" y="13711"/>
                </a:lnTo>
                <a:lnTo>
                  <a:pt x="23741" y="13939"/>
                </a:lnTo>
                <a:cubicBezTo>
                  <a:pt x="23787" y="14075"/>
                  <a:pt x="23832" y="14257"/>
                  <a:pt x="23787" y="14394"/>
                </a:cubicBezTo>
                <a:cubicBezTo>
                  <a:pt x="23741" y="14485"/>
                  <a:pt x="23741" y="14621"/>
                  <a:pt x="23832" y="14621"/>
                </a:cubicBezTo>
                <a:cubicBezTo>
                  <a:pt x="23878" y="14666"/>
                  <a:pt x="23969" y="15167"/>
                  <a:pt x="24060" y="15758"/>
                </a:cubicBezTo>
                <a:cubicBezTo>
                  <a:pt x="24196" y="17213"/>
                  <a:pt x="24333" y="17668"/>
                  <a:pt x="24697" y="17805"/>
                </a:cubicBezTo>
                <a:cubicBezTo>
                  <a:pt x="24765" y="17827"/>
                  <a:pt x="24833" y="17839"/>
                  <a:pt x="24890" y="17839"/>
                </a:cubicBezTo>
                <a:cubicBezTo>
                  <a:pt x="24947" y="17839"/>
                  <a:pt x="24992" y="17827"/>
                  <a:pt x="25015" y="17805"/>
                </a:cubicBezTo>
                <a:cubicBezTo>
                  <a:pt x="25059" y="17771"/>
                  <a:pt x="25096" y="17754"/>
                  <a:pt x="25124" y="17754"/>
                </a:cubicBezTo>
                <a:cubicBezTo>
                  <a:pt x="25211" y="17754"/>
                  <a:pt x="25220" y="17916"/>
                  <a:pt x="25151" y="18259"/>
                </a:cubicBezTo>
                <a:cubicBezTo>
                  <a:pt x="25106" y="18532"/>
                  <a:pt x="25106" y="18760"/>
                  <a:pt x="25151" y="18760"/>
                </a:cubicBezTo>
                <a:cubicBezTo>
                  <a:pt x="25159" y="18763"/>
                  <a:pt x="25167" y="18765"/>
                  <a:pt x="25174" y="18765"/>
                </a:cubicBezTo>
                <a:cubicBezTo>
                  <a:pt x="25257" y="18765"/>
                  <a:pt x="25337" y="18540"/>
                  <a:pt x="25379" y="18123"/>
                </a:cubicBezTo>
                <a:cubicBezTo>
                  <a:pt x="25412" y="17908"/>
                  <a:pt x="25439" y="17808"/>
                  <a:pt x="25460" y="17808"/>
                </a:cubicBezTo>
                <a:cubicBezTo>
                  <a:pt x="25497" y="17808"/>
                  <a:pt x="25515" y="18118"/>
                  <a:pt x="25515" y="18669"/>
                </a:cubicBezTo>
                <a:cubicBezTo>
                  <a:pt x="25515" y="20033"/>
                  <a:pt x="25561" y="20670"/>
                  <a:pt x="25652" y="20806"/>
                </a:cubicBezTo>
                <a:cubicBezTo>
                  <a:pt x="25697" y="20852"/>
                  <a:pt x="25834" y="20943"/>
                  <a:pt x="25970" y="20988"/>
                </a:cubicBezTo>
                <a:cubicBezTo>
                  <a:pt x="26197" y="21079"/>
                  <a:pt x="26243" y="21125"/>
                  <a:pt x="26152" y="21352"/>
                </a:cubicBezTo>
                <a:cubicBezTo>
                  <a:pt x="26106" y="21488"/>
                  <a:pt x="26061" y="21670"/>
                  <a:pt x="26106" y="21716"/>
                </a:cubicBezTo>
                <a:cubicBezTo>
                  <a:pt x="26112" y="21722"/>
                  <a:pt x="26119" y="21725"/>
                  <a:pt x="26126" y="21725"/>
                </a:cubicBezTo>
                <a:cubicBezTo>
                  <a:pt x="26175" y="21725"/>
                  <a:pt x="26255" y="21596"/>
                  <a:pt x="26334" y="21397"/>
                </a:cubicBezTo>
                <a:cubicBezTo>
                  <a:pt x="26425" y="21170"/>
                  <a:pt x="26516" y="20943"/>
                  <a:pt x="26607" y="20943"/>
                </a:cubicBezTo>
                <a:cubicBezTo>
                  <a:pt x="26609" y="20942"/>
                  <a:pt x="26612" y="20942"/>
                  <a:pt x="26614" y="20942"/>
                </a:cubicBezTo>
                <a:cubicBezTo>
                  <a:pt x="26879" y="20942"/>
                  <a:pt x="26832" y="23378"/>
                  <a:pt x="26561" y="26127"/>
                </a:cubicBezTo>
                <a:cubicBezTo>
                  <a:pt x="26470" y="27037"/>
                  <a:pt x="26425" y="27947"/>
                  <a:pt x="26470" y="28128"/>
                </a:cubicBezTo>
                <a:cubicBezTo>
                  <a:pt x="26507" y="28420"/>
                  <a:pt x="26659" y="28565"/>
                  <a:pt x="26836" y="28565"/>
                </a:cubicBezTo>
                <a:cubicBezTo>
                  <a:pt x="26880" y="28565"/>
                  <a:pt x="26925" y="28556"/>
                  <a:pt x="26971" y="28538"/>
                </a:cubicBezTo>
                <a:cubicBezTo>
                  <a:pt x="26991" y="28529"/>
                  <a:pt x="27010" y="28524"/>
                  <a:pt x="27027" y="28524"/>
                </a:cubicBezTo>
                <a:cubicBezTo>
                  <a:pt x="27269" y="28524"/>
                  <a:pt x="27117" y="29438"/>
                  <a:pt x="26607" y="31267"/>
                </a:cubicBezTo>
                <a:cubicBezTo>
                  <a:pt x="26288" y="32358"/>
                  <a:pt x="26288" y="32676"/>
                  <a:pt x="26607" y="32813"/>
                </a:cubicBezTo>
                <a:cubicBezTo>
                  <a:pt x="26834" y="32904"/>
                  <a:pt x="26834" y="33040"/>
                  <a:pt x="26425" y="34769"/>
                </a:cubicBezTo>
                <a:cubicBezTo>
                  <a:pt x="26061" y="36042"/>
                  <a:pt x="25197" y="38361"/>
                  <a:pt x="24560" y="39635"/>
                </a:cubicBezTo>
                <a:cubicBezTo>
                  <a:pt x="22786" y="43091"/>
                  <a:pt x="20649" y="46593"/>
                  <a:pt x="19466" y="47912"/>
                </a:cubicBezTo>
                <a:lnTo>
                  <a:pt x="19012" y="48412"/>
                </a:lnTo>
                <a:lnTo>
                  <a:pt x="19057" y="48049"/>
                </a:lnTo>
                <a:cubicBezTo>
                  <a:pt x="19102" y="47776"/>
                  <a:pt x="19193" y="47639"/>
                  <a:pt x="19284" y="47594"/>
                </a:cubicBezTo>
                <a:cubicBezTo>
                  <a:pt x="19375" y="47594"/>
                  <a:pt x="19921" y="46639"/>
                  <a:pt x="20558" y="45502"/>
                </a:cubicBezTo>
                <a:cubicBezTo>
                  <a:pt x="21195" y="44365"/>
                  <a:pt x="21968" y="42909"/>
                  <a:pt x="22332" y="42318"/>
                </a:cubicBezTo>
                <a:cubicBezTo>
                  <a:pt x="22846" y="41448"/>
                  <a:pt x="22981" y="41163"/>
                  <a:pt x="22859" y="41163"/>
                </a:cubicBezTo>
                <a:cubicBezTo>
                  <a:pt x="22840" y="41163"/>
                  <a:pt x="22816" y="41169"/>
                  <a:pt x="22786" y="41181"/>
                </a:cubicBezTo>
                <a:cubicBezTo>
                  <a:pt x="22695" y="41227"/>
                  <a:pt x="21740" y="42864"/>
                  <a:pt x="20376" y="45365"/>
                </a:cubicBezTo>
                <a:lnTo>
                  <a:pt x="19239" y="47503"/>
                </a:lnTo>
                <a:lnTo>
                  <a:pt x="19421" y="46639"/>
                </a:lnTo>
                <a:cubicBezTo>
                  <a:pt x="19512" y="46184"/>
                  <a:pt x="19648" y="45274"/>
                  <a:pt x="19739" y="44592"/>
                </a:cubicBezTo>
                <a:cubicBezTo>
                  <a:pt x="19876" y="43683"/>
                  <a:pt x="19967" y="43364"/>
                  <a:pt x="20149" y="43137"/>
                </a:cubicBezTo>
                <a:cubicBezTo>
                  <a:pt x="20239" y="42955"/>
                  <a:pt x="20831" y="41818"/>
                  <a:pt x="21422" y="40635"/>
                </a:cubicBezTo>
                <a:cubicBezTo>
                  <a:pt x="22423" y="38452"/>
                  <a:pt x="23287" y="36906"/>
                  <a:pt x="23923" y="35906"/>
                </a:cubicBezTo>
                <a:cubicBezTo>
                  <a:pt x="24287" y="35314"/>
                  <a:pt x="24333" y="35178"/>
                  <a:pt x="24242" y="35178"/>
                </a:cubicBezTo>
                <a:cubicBezTo>
                  <a:pt x="24240" y="35177"/>
                  <a:pt x="24238" y="35177"/>
                  <a:pt x="24236" y="35177"/>
                </a:cubicBezTo>
                <a:cubicBezTo>
                  <a:pt x="24121" y="35177"/>
                  <a:pt x="23321" y="36382"/>
                  <a:pt x="22695" y="37543"/>
                </a:cubicBezTo>
                <a:cubicBezTo>
                  <a:pt x="22468" y="37998"/>
                  <a:pt x="21786" y="39362"/>
                  <a:pt x="21195" y="40544"/>
                </a:cubicBezTo>
                <a:cubicBezTo>
                  <a:pt x="20649" y="41772"/>
                  <a:pt x="20103" y="42773"/>
                  <a:pt x="20058" y="42818"/>
                </a:cubicBezTo>
                <a:cubicBezTo>
                  <a:pt x="20057" y="42819"/>
                  <a:pt x="20056" y="42819"/>
                  <a:pt x="20055" y="42819"/>
                </a:cubicBezTo>
                <a:cubicBezTo>
                  <a:pt x="19926" y="42819"/>
                  <a:pt x="20241" y="39903"/>
                  <a:pt x="20467" y="39317"/>
                </a:cubicBezTo>
                <a:cubicBezTo>
                  <a:pt x="20558" y="39044"/>
                  <a:pt x="20876" y="38316"/>
                  <a:pt x="21195" y="37816"/>
                </a:cubicBezTo>
                <a:cubicBezTo>
                  <a:pt x="21513" y="37179"/>
                  <a:pt x="22104" y="35906"/>
                  <a:pt x="22786" y="34132"/>
                </a:cubicBezTo>
                <a:cubicBezTo>
                  <a:pt x="23378" y="32631"/>
                  <a:pt x="24151" y="30812"/>
                  <a:pt x="24515" y="30039"/>
                </a:cubicBezTo>
                <a:cubicBezTo>
                  <a:pt x="25147" y="28655"/>
                  <a:pt x="25298" y="28337"/>
                  <a:pt x="25238" y="28337"/>
                </a:cubicBezTo>
                <a:cubicBezTo>
                  <a:pt x="25229" y="28337"/>
                  <a:pt x="25215" y="28344"/>
                  <a:pt x="25197" y="28356"/>
                </a:cubicBezTo>
                <a:cubicBezTo>
                  <a:pt x="24969" y="28447"/>
                  <a:pt x="23741" y="31176"/>
                  <a:pt x="22604" y="34041"/>
                </a:cubicBezTo>
                <a:cubicBezTo>
                  <a:pt x="21536" y="36691"/>
                  <a:pt x="20628" y="38659"/>
                  <a:pt x="20447" y="38659"/>
                </a:cubicBezTo>
                <a:cubicBezTo>
                  <a:pt x="20435" y="38659"/>
                  <a:pt x="20427" y="38651"/>
                  <a:pt x="20421" y="38634"/>
                </a:cubicBezTo>
                <a:cubicBezTo>
                  <a:pt x="20421" y="38589"/>
                  <a:pt x="20421" y="37315"/>
                  <a:pt x="20467" y="35724"/>
                </a:cubicBezTo>
                <a:cubicBezTo>
                  <a:pt x="20467" y="33359"/>
                  <a:pt x="20512" y="32858"/>
                  <a:pt x="20649" y="32676"/>
                </a:cubicBezTo>
                <a:cubicBezTo>
                  <a:pt x="20740" y="32585"/>
                  <a:pt x="20967" y="32131"/>
                  <a:pt x="21104" y="31721"/>
                </a:cubicBezTo>
                <a:cubicBezTo>
                  <a:pt x="21467" y="30766"/>
                  <a:pt x="21922" y="29766"/>
                  <a:pt x="22650" y="28629"/>
                </a:cubicBezTo>
                <a:cubicBezTo>
                  <a:pt x="22923" y="28174"/>
                  <a:pt x="23150" y="27810"/>
                  <a:pt x="23150" y="27765"/>
                </a:cubicBezTo>
                <a:cubicBezTo>
                  <a:pt x="23196" y="27765"/>
                  <a:pt x="23150" y="27719"/>
                  <a:pt x="23105" y="27674"/>
                </a:cubicBezTo>
                <a:cubicBezTo>
                  <a:pt x="23101" y="27670"/>
                  <a:pt x="23096" y="27668"/>
                  <a:pt x="23089" y="27668"/>
                </a:cubicBezTo>
                <a:cubicBezTo>
                  <a:pt x="22892" y="27668"/>
                  <a:pt x="21678" y="29763"/>
                  <a:pt x="21149" y="31130"/>
                </a:cubicBezTo>
                <a:cubicBezTo>
                  <a:pt x="20876" y="31858"/>
                  <a:pt x="20603" y="32404"/>
                  <a:pt x="20558" y="32404"/>
                </a:cubicBezTo>
                <a:cubicBezTo>
                  <a:pt x="20512" y="32404"/>
                  <a:pt x="20512" y="31903"/>
                  <a:pt x="20512" y="31312"/>
                </a:cubicBezTo>
                <a:lnTo>
                  <a:pt x="20512" y="30221"/>
                </a:lnTo>
                <a:lnTo>
                  <a:pt x="22377" y="25036"/>
                </a:lnTo>
                <a:cubicBezTo>
                  <a:pt x="23378" y="22171"/>
                  <a:pt x="24196" y="19851"/>
                  <a:pt x="24151" y="19806"/>
                </a:cubicBezTo>
                <a:cubicBezTo>
                  <a:pt x="24149" y="19805"/>
                  <a:pt x="24146" y="19805"/>
                  <a:pt x="24144" y="19805"/>
                </a:cubicBezTo>
                <a:cubicBezTo>
                  <a:pt x="23997" y="19805"/>
                  <a:pt x="23446" y="21190"/>
                  <a:pt x="22059" y="25218"/>
                </a:cubicBezTo>
                <a:lnTo>
                  <a:pt x="20558" y="29629"/>
                </a:lnTo>
                <a:lnTo>
                  <a:pt x="20467" y="28128"/>
                </a:lnTo>
                <a:cubicBezTo>
                  <a:pt x="20467" y="27310"/>
                  <a:pt x="20376" y="26264"/>
                  <a:pt x="20376" y="25764"/>
                </a:cubicBezTo>
                <a:lnTo>
                  <a:pt x="20285" y="24899"/>
                </a:lnTo>
                <a:lnTo>
                  <a:pt x="21104" y="22444"/>
                </a:lnTo>
                <a:cubicBezTo>
                  <a:pt x="21558" y="21125"/>
                  <a:pt x="21922" y="20033"/>
                  <a:pt x="21877" y="20033"/>
                </a:cubicBezTo>
                <a:cubicBezTo>
                  <a:pt x="21876" y="20032"/>
                  <a:pt x="21875" y="20032"/>
                  <a:pt x="21873" y="20032"/>
                </a:cubicBezTo>
                <a:cubicBezTo>
                  <a:pt x="21815" y="20032"/>
                  <a:pt x="21457" y="20969"/>
                  <a:pt x="21013" y="22080"/>
                </a:cubicBezTo>
                <a:lnTo>
                  <a:pt x="20285" y="24172"/>
                </a:lnTo>
                <a:lnTo>
                  <a:pt x="20194" y="23262"/>
                </a:lnTo>
                <a:cubicBezTo>
                  <a:pt x="20103" y="22398"/>
                  <a:pt x="20103" y="22353"/>
                  <a:pt x="20603" y="20306"/>
                </a:cubicBezTo>
                <a:cubicBezTo>
                  <a:pt x="20876" y="19214"/>
                  <a:pt x="21331" y="17486"/>
                  <a:pt x="21604" y="16577"/>
                </a:cubicBezTo>
                <a:cubicBezTo>
                  <a:pt x="21877" y="15622"/>
                  <a:pt x="22059" y="14803"/>
                  <a:pt x="22013" y="14757"/>
                </a:cubicBezTo>
                <a:cubicBezTo>
                  <a:pt x="22011" y="14751"/>
                  <a:pt x="22007" y="14748"/>
                  <a:pt x="22003" y="14748"/>
                </a:cubicBezTo>
                <a:cubicBezTo>
                  <a:pt x="21859" y="14748"/>
                  <a:pt x="20770" y="18510"/>
                  <a:pt x="20239" y="20897"/>
                </a:cubicBezTo>
                <a:cubicBezTo>
                  <a:pt x="20149" y="21307"/>
                  <a:pt x="20058" y="21625"/>
                  <a:pt x="20058" y="21670"/>
                </a:cubicBezTo>
                <a:cubicBezTo>
                  <a:pt x="20012" y="21670"/>
                  <a:pt x="19876" y="20761"/>
                  <a:pt x="19739" y="19669"/>
                </a:cubicBezTo>
                <a:lnTo>
                  <a:pt x="19466" y="17714"/>
                </a:lnTo>
                <a:lnTo>
                  <a:pt x="19830" y="16395"/>
                </a:lnTo>
                <a:cubicBezTo>
                  <a:pt x="20239" y="14894"/>
                  <a:pt x="20285" y="14666"/>
                  <a:pt x="20149" y="14621"/>
                </a:cubicBezTo>
                <a:cubicBezTo>
                  <a:pt x="20103" y="14621"/>
                  <a:pt x="20058" y="14712"/>
                  <a:pt x="20012" y="14848"/>
                </a:cubicBezTo>
                <a:cubicBezTo>
                  <a:pt x="20012" y="15030"/>
                  <a:pt x="19830" y="15576"/>
                  <a:pt x="19694" y="16122"/>
                </a:cubicBezTo>
                <a:lnTo>
                  <a:pt x="19375" y="17168"/>
                </a:lnTo>
                <a:lnTo>
                  <a:pt x="19239" y="16304"/>
                </a:lnTo>
                <a:cubicBezTo>
                  <a:pt x="19148" y="15667"/>
                  <a:pt x="19148" y="15303"/>
                  <a:pt x="19239" y="14848"/>
                </a:cubicBezTo>
                <a:cubicBezTo>
                  <a:pt x="19603" y="13302"/>
                  <a:pt x="20194" y="10482"/>
                  <a:pt x="20103" y="10482"/>
                </a:cubicBezTo>
                <a:cubicBezTo>
                  <a:pt x="20097" y="10479"/>
                  <a:pt x="20091" y="10478"/>
                  <a:pt x="20086" y="10478"/>
                </a:cubicBezTo>
                <a:cubicBezTo>
                  <a:pt x="19999" y="10478"/>
                  <a:pt x="19898" y="10823"/>
                  <a:pt x="19557" y="12483"/>
                </a:cubicBezTo>
                <a:cubicBezTo>
                  <a:pt x="19193" y="14166"/>
                  <a:pt x="19057" y="14848"/>
                  <a:pt x="19012" y="14848"/>
                </a:cubicBezTo>
                <a:cubicBezTo>
                  <a:pt x="18966" y="14803"/>
                  <a:pt x="18511" y="12211"/>
                  <a:pt x="18466" y="11892"/>
                </a:cubicBezTo>
                <a:cubicBezTo>
                  <a:pt x="18466" y="11710"/>
                  <a:pt x="18557" y="11165"/>
                  <a:pt x="18693" y="10710"/>
                </a:cubicBezTo>
                <a:cubicBezTo>
                  <a:pt x="18830" y="10255"/>
                  <a:pt x="18875" y="9846"/>
                  <a:pt x="18875" y="9755"/>
                </a:cubicBezTo>
                <a:cubicBezTo>
                  <a:pt x="18869" y="9742"/>
                  <a:pt x="18861" y="9735"/>
                  <a:pt x="18853" y="9735"/>
                </a:cubicBezTo>
                <a:cubicBezTo>
                  <a:pt x="18802" y="9735"/>
                  <a:pt x="18713" y="9975"/>
                  <a:pt x="18557" y="10482"/>
                </a:cubicBezTo>
                <a:lnTo>
                  <a:pt x="18329" y="11301"/>
                </a:lnTo>
                <a:lnTo>
                  <a:pt x="18193" y="10664"/>
                </a:lnTo>
                <a:cubicBezTo>
                  <a:pt x="18102" y="10073"/>
                  <a:pt x="18102" y="9846"/>
                  <a:pt x="18375" y="8936"/>
                </a:cubicBezTo>
                <a:cubicBezTo>
                  <a:pt x="18784" y="7253"/>
                  <a:pt x="18830" y="7071"/>
                  <a:pt x="18739" y="7026"/>
                </a:cubicBezTo>
                <a:cubicBezTo>
                  <a:pt x="18648" y="7026"/>
                  <a:pt x="18602" y="7162"/>
                  <a:pt x="18511" y="7481"/>
                </a:cubicBezTo>
                <a:cubicBezTo>
                  <a:pt x="18420" y="7754"/>
                  <a:pt x="18284" y="8299"/>
                  <a:pt x="18193" y="8709"/>
                </a:cubicBezTo>
                <a:lnTo>
                  <a:pt x="18011" y="9436"/>
                </a:lnTo>
                <a:lnTo>
                  <a:pt x="17647" y="7981"/>
                </a:lnTo>
                <a:cubicBezTo>
                  <a:pt x="17465" y="7162"/>
                  <a:pt x="17056" y="5525"/>
                  <a:pt x="16783" y="4343"/>
                </a:cubicBezTo>
                <a:cubicBezTo>
                  <a:pt x="16465" y="3206"/>
                  <a:pt x="16192" y="2114"/>
                  <a:pt x="16192" y="1932"/>
                </a:cubicBezTo>
                <a:cubicBezTo>
                  <a:pt x="16160" y="1812"/>
                  <a:pt x="16160" y="1758"/>
                  <a:pt x="16186" y="1758"/>
                </a:cubicBezTo>
                <a:close/>
                <a:moveTo>
                  <a:pt x="18373" y="42729"/>
                </a:moveTo>
                <a:cubicBezTo>
                  <a:pt x="18369" y="42761"/>
                  <a:pt x="18359" y="42852"/>
                  <a:pt x="18329" y="43000"/>
                </a:cubicBezTo>
                <a:cubicBezTo>
                  <a:pt x="18284" y="43228"/>
                  <a:pt x="18102" y="43501"/>
                  <a:pt x="17875" y="43728"/>
                </a:cubicBezTo>
                <a:cubicBezTo>
                  <a:pt x="17647" y="43955"/>
                  <a:pt x="16283" y="45138"/>
                  <a:pt x="15601" y="45775"/>
                </a:cubicBezTo>
                <a:cubicBezTo>
                  <a:pt x="15555" y="45775"/>
                  <a:pt x="15555" y="45820"/>
                  <a:pt x="15646" y="45866"/>
                </a:cubicBezTo>
                <a:cubicBezTo>
                  <a:pt x="15691" y="45866"/>
                  <a:pt x="16101" y="45593"/>
                  <a:pt x="16510" y="45229"/>
                </a:cubicBezTo>
                <a:cubicBezTo>
                  <a:pt x="16932" y="44849"/>
                  <a:pt x="17275" y="44587"/>
                  <a:pt x="17359" y="44587"/>
                </a:cubicBezTo>
                <a:cubicBezTo>
                  <a:pt x="17366" y="44587"/>
                  <a:pt x="17371" y="44589"/>
                  <a:pt x="17374" y="44592"/>
                </a:cubicBezTo>
                <a:cubicBezTo>
                  <a:pt x="17385" y="44603"/>
                  <a:pt x="17398" y="44609"/>
                  <a:pt x="17414" y="44609"/>
                </a:cubicBezTo>
                <a:cubicBezTo>
                  <a:pt x="17465" y="44609"/>
                  <a:pt x="17543" y="44549"/>
                  <a:pt x="17647" y="44410"/>
                </a:cubicBezTo>
                <a:lnTo>
                  <a:pt x="17829" y="44137"/>
                </a:lnTo>
                <a:lnTo>
                  <a:pt x="17738" y="44456"/>
                </a:lnTo>
                <a:cubicBezTo>
                  <a:pt x="17605" y="44767"/>
                  <a:pt x="15732" y="46687"/>
                  <a:pt x="15521" y="46687"/>
                </a:cubicBezTo>
                <a:cubicBezTo>
                  <a:pt x="15517" y="46687"/>
                  <a:pt x="15513" y="46686"/>
                  <a:pt x="15510" y="46684"/>
                </a:cubicBezTo>
                <a:cubicBezTo>
                  <a:pt x="15464" y="46684"/>
                  <a:pt x="15146" y="46912"/>
                  <a:pt x="14827" y="47275"/>
                </a:cubicBezTo>
                <a:cubicBezTo>
                  <a:pt x="14533" y="47570"/>
                  <a:pt x="14277" y="47826"/>
                  <a:pt x="14241" y="47826"/>
                </a:cubicBezTo>
                <a:cubicBezTo>
                  <a:pt x="14238" y="47826"/>
                  <a:pt x="14236" y="47825"/>
                  <a:pt x="14236" y="47821"/>
                </a:cubicBezTo>
                <a:cubicBezTo>
                  <a:pt x="14191" y="47821"/>
                  <a:pt x="14327" y="47639"/>
                  <a:pt x="14509" y="47412"/>
                </a:cubicBezTo>
                <a:cubicBezTo>
                  <a:pt x="14918" y="47048"/>
                  <a:pt x="14964" y="46912"/>
                  <a:pt x="14827" y="46866"/>
                </a:cubicBezTo>
                <a:cubicBezTo>
                  <a:pt x="14826" y="46865"/>
                  <a:pt x="14824" y="46865"/>
                  <a:pt x="14823" y="46865"/>
                </a:cubicBezTo>
                <a:cubicBezTo>
                  <a:pt x="14699" y="46865"/>
                  <a:pt x="13414" y="48374"/>
                  <a:pt x="13190" y="48867"/>
                </a:cubicBezTo>
                <a:cubicBezTo>
                  <a:pt x="13099" y="49004"/>
                  <a:pt x="12644" y="49549"/>
                  <a:pt x="12190" y="50050"/>
                </a:cubicBezTo>
                <a:cubicBezTo>
                  <a:pt x="11735" y="50550"/>
                  <a:pt x="11144" y="51232"/>
                  <a:pt x="10916" y="51505"/>
                </a:cubicBezTo>
                <a:cubicBezTo>
                  <a:pt x="10689" y="51778"/>
                  <a:pt x="10507" y="52005"/>
                  <a:pt x="10507" y="52005"/>
                </a:cubicBezTo>
                <a:cubicBezTo>
                  <a:pt x="10507" y="51960"/>
                  <a:pt x="11735" y="49140"/>
                  <a:pt x="12235" y="48185"/>
                </a:cubicBezTo>
                <a:cubicBezTo>
                  <a:pt x="12599" y="47412"/>
                  <a:pt x="13508" y="46229"/>
                  <a:pt x="14236" y="45547"/>
                </a:cubicBezTo>
                <a:cubicBezTo>
                  <a:pt x="14403" y="45414"/>
                  <a:pt x="14496" y="45330"/>
                  <a:pt x="14516" y="45330"/>
                </a:cubicBezTo>
                <a:cubicBezTo>
                  <a:pt x="14524" y="45330"/>
                  <a:pt x="14521" y="45341"/>
                  <a:pt x="14509" y="45365"/>
                </a:cubicBezTo>
                <a:cubicBezTo>
                  <a:pt x="14236" y="45775"/>
                  <a:pt x="14145" y="45911"/>
                  <a:pt x="14236" y="45957"/>
                </a:cubicBezTo>
                <a:cubicBezTo>
                  <a:pt x="14238" y="45958"/>
                  <a:pt x="14241" y="45958"/>
                  <a:pt x="14243" y="45958"/>
                </a:cubicBezTo>
                <a:cubicBezTo>
                  <a:pt x="14361" y="45958"/>
                  <a:pt x="15102" y="44996"/>
                  <a:pt x="15191" y="44774"/>
                </a:cubicBezTo>
                <a:cubicBezTo>
                  <a:pt x="15191" y="44683"/>
                  <a:pt x="15691" y="44228"/>
                  <a:pt x="16328" y="43774"/>
                </a:cubicBezTo>
                <a:cubicBezTo>
                  <a:pt x="16892" y="43315"/>
                  <a:pt x="17183" y="43076"/>
                  <a:pt x="17243" y="43076"/>
                </a:cubicBezTo>
                <a:cubicBezTo>
                  <a:pt x="17260" y="43076"/>
                  <a:pt x="17258" y="43096"/>
                  <a:pt x="17238" y="43137"/>
                </a:cubicBezTo>
                <a:cubicBezTo>
                  <a:pt x="17101" y="43319"/>
                  <a:pt x="17101" y="43455"/>
                  <a:pt x="17147" y="43455"/>
                </a:cubicBezTo>
                <a:cubicBezTo>
                  <a:pt x="17192" y="43455"/>
                  <a:pt x="16828" y="43819"/>
                  <a:pt x="16374" y="44228"/>
                </a:cubicBezTo>
                <a:cubicBezTo>
                  <a:pt x="15873" y="44683"/>
                  <a:pt x="15510" y="45047"/>
                  <a:pt x="15510" y="45092"/>
                </a:cubicBezTo>
                <a:cubicBezTo>
                  <a:pt x="15532" y="45115"/>
                  <a:pt x="15555" y="45127"/>
                  <a:pt x="15578" y="45127"/>
                </a:cubicBezTo>
                <a:cubicBezTo>
                  <a:pt x="15601" y="45127"/>
                  <a:pt x="15623" y="45115"/>
                  <a:pt x="15646" y="45092"/>
                </a:cubicBezTo>
                <a:cubicBezTo>
                  <a:pt x="15782" y="45047"/>
                  <a:pt x="18254" y="42845"/>
                  <a:pt x="18373" y="42729"/>
                </a:cubicBezTo>
                <a:close/>
                <a:moveTo>
                  <a:pt x="7642" y="52506"/>
                </a:moveTo>
                <a:cubicBezTo>
                  <a:pt x="7642" y="52506"/>
                  <a:pt x="7687" y="52733"/>
                  <a:pt x="7687" y="53006"/>
                </a:cubicBezTo>
                <a:cubicBezTo>
                  <a:pt x="7687" y="53506"/>
                  <a:pt x="7687" y="53552"/>
                  <a:pt x="6823" y="55007"/>
                </a:cubicBezTo>
                <a:cubicBezTo>
                  <a:pt x="6368" y="55826"/>
                  <a:pt x="6004" y="56553"/>
                  <a:pt x="5959" y="56599"/>
                </a:cubicBezTo>
                <a:cubicBezTo>
                  <a:pt x="5953" y="56605"/>
                  <a:pt x="5947" y="56608"/>
                  <a:pt x="5941" y="56608"/>
                </a:cubicBezTo>
                <a:cubicBezTo>
                  <a:pt x="5902" y="56608"/>
                  <a:pt x="5868" y="56478"/>
                  <a:pt x="5868" y="56280"/>
                </a:cubicBezTo>
                <a:cubicBezTo>
                  <a:pt x="5777" y="55871"/>
                  <a:pt x="5822" y="55826"/>
                  <a:pt x="6186" y="55052"/>
                </a:cubicBezTo>
                <a:cubicBezTo>
                  <a:pt x="6868" y="53688"/>
                  <a:pt x="7551" y="52506"/>
                  <a:pt x="7642" y="52506"/>
                </a:cubicBezTo>
                <a:close/>
                <a:moveTo>
                  <a:pt x="7685" y="53960"/>
                </a:moveTo>
                <a:cubicBezTo>
                  <a:pt x="7686" y="53960"/>
                  <a:pt x="7687" y="53960"/>
                  <a:pt x="7687" y="53961"/>
                </a:cubicBezTo>
                <a:cubicBezTo>
                  <a:pt x="7687" y="53961"/>
                  <a:pt x="7733" y="54416"/>
                  <a:pt x="7733" y="54962"/>
                </a:cubicBezTo>
                <a:cubicBezTo>
                  <a:pt x="7778" y="55962"/>
                  <a:pt x="7642" y="56599"/>
                  <a:pt x="7369" y="56781"/>
                </a:cubicBezTo>
                <a:cubicBezTo>
                  <a:pt x="7278" y="56826"/>
                  <a:pt x="7005" y="57281"/>
                  <a:pt x="6732" y="57736"/>
                </a:cubicBezTo>
                <a:cubicBezTo>
                  <a:pt x="6459" y="58236"/>
                  <a:pt x="6232" y="58645"/>
                  <a:pt x="6186" y="58645"/>
                </a:cubicBezTo>
                <a:cubicBezTo>
                  <a:pt x="6186" y="58651"/>
                  <a:pt x="6185" y="58654"/>
                  <a:pt x="6184" y="58654"/>
                </a:cubicBezTo>
                <a:cubicBezTo>
                  <a:pt x="6175" y="58654"/>
                  <a:pt x="6141" y="58536"/>
                  <a:pt x="6141" y="58418"/>
                </a:cubicBezTo>
                <a:cubicBezTo>
                  <a:pt x="6095" y="58191"/>
                  <a:pt x="6232" y="57918"/>
                  <a:pt x="6686" y="56963"/>
                </a:cubicBezTo>
                <a:cubicBezTo>
                  <a:pt x="7291" y="55753"/>
                  <a:pt x="7396" y="55544"/>
                  <a:pt x="7316" y="55544"/>
                </a:cubicBezTo>
                <a:cubicBezTo>
                  <a:pt x="7306" y="55544"/>
                  <a:pt x="7293" y="55548"/>
                  <a:pt x="7278" y="55553"/>
                </a:cubicBezTo>
                <a:cubicBezTo>
                  <a:pt x="7187" y="55598"/>
                  <a:pt x="6914" y="56099"/>
                  <a:pt x="6641" y="56644"/>
                </a:cubicBezTo>
                <a:cubicBezTo>
                  <a:pt x="6323" y="57190"/>
                  <a:pt x="6095" y="57690"/>
                  <a:pt x="6050" y="57690"/>
                </a:cubicBezTo>
                <a:cubicBezTo>
                  <a:pt x="6050" y="57690"/>
                  <a:pt x="6004" y="57554"/>
                  <a:pt x="6004" y="57372"/>
                </a:cubicBezTo>
                <a:cubicBezTo>
                  <a:pt x="5959" y="57190"/>
                  <a:pt x="6050" y="56872"/>
                  <a:pt x="6232" y="56553"/>
                </a:cubicBezTo>
                <a:cubicBezTo>
                  <a:pt x="6502" y="56013"/>
                  <a:pt x="7617" y="53960"/>
                  <a:pt x="7685" y="53960"/>
                </a:cubicBezTo>
                <a:close/>
                <a:moveTo>
                  <a:pt x="7187" y="57326"/>
                </a:moveTo>
                <a:cubicBezTo>
                  <a:pt x="7232" y="57326"/>
                  <a:pt x="7005" y="57918"/>
                  <a:pt x="6777" y="58600"/>
                </a:cubicBezTo>
                <a:cubicBezTo>
                  <a:pt x="6455" y="59439"/>
                  <a:pt x="6338" y="59728"/>
                  <a:pt x="6281" y="59728"/>
                </a:cubicBezTo>
                <a:cubicBezTo>
                  <a:pt x="6258" y="59728"/>
                  <a:pt x="6245" y="59680"/>
                  <a:pt x="6232" y="59600"/>
                </a:cubicBezTo>
                <a:cubicBezTo>
                  <a:pt x="6232" y="59464"/>
                  <a:pt x="6232" y="59191"/>
                  <a:pt x="6323" y="59055"/>
                </a:cubicBezTo>
                <a:cubicBezTo>
                  <a:pt x="6414" y="58736"/>
                  <a:pt x="7141" y="57326"/>
                  <a:pt x="7187" y="57326"/>
                </a:cubicBezTo>
                <a:close/>
                <a:moveTo>
                  <a:pt x="37340" y="59607"/>
                </a:moveTo>
                <a:cubicBezTo>
                  <a:pt x="37574" y="59607"/>
                  <a:pt x="38570" y="59998"/>
                  <a:pt x="38841" y="60192"/>
                </a:cubicBezTo>
                <a:cubicBezTo>
                  <a:pt x="38886" y="60222"/>
                  <a:pt x="38891" y="60237"/>
                  <a:pt x="38858" y="60237"/>
                </a:cubicBezTo>
                <a:cubicBezTo>
                  <a:pt x="38790" y="60237"/>
                  <a:pt x="38568" y="60177"/>
                  <a:pt x="38204" y="60055"/>
                </a:cubicBezTo>
                <a:cubicBezTo>
                  <a:pt x="37795" y="59873"/>
                  <a:pt x="37385" y="59691"/>
                  <a:pt x="37294" y="59646"/>
                </a:cubicBezTo>
                <a:cubicBezTo>
                  <a:pt x="37281" y="59619"/>
                  <a:pt x="37299" y="59607"/>
                  <a:pt x="37340" y="59607"/>
                </a:cubicBezTo>
                <a:close/>
                <a:moveTo>
                  <a:pt x="5459" y="54734"/>
                </a:moveTo>
                <a:lnTo>
                  <a:pt x="5504" y="55280"/>
                </a:lnTo>
                <a:cubicBezTo>
                  <a:pt x="5595" y="55826"/>
                  <a:pt x="5549" y="55917"/>
                  <a:pt x="5231" y="56644"/>
                </a:cubicBezTo>
                <a:cubicBezTo>
                  <a:pt x="4685" y="57827"/>
                  <a:pt x="4231" y="59100"/>
                  <a:pt x="4367" y="59146"/>
                </a:cubicBezTo>
                <a:cubicBezTo>
                  <a:pt x="4412" y="59146"/>
                  <a:pt x="4549" y="58827"/>
                  <a:pt x="4731" y="58327"/>
                </a:cubicBezTo>
                <a:cubicBezTo>
                  <a:pt x="4913" y="57872"/>
                  <a:pt x="5186" y="57236"/>
                  <a:pt x="5322" y="56917"/>
                </a:cubicBezTo>
                <a:lnTo>
                  <a:pt x="5640" y="56280"/>
                </a:lnTo>
                <a:lnTo>
                  <a:pt x="5686" y="56644"/>
                </a:lnTo>
                <a:cubicBezTo>
                  <a:pt x="5731" y="57008"/>
                  <a:pt x="5686" y="57099"/>
                  <a:pt x="4958" y="58736"/>
                </a:cubicBezTo>
                <a:cubicBezTo>
                  <a:pt x="4503" y="59646"/>
                  <a:pt x="4140" y="60419"/>
                  <a:pt x="4140" y="60465"/>
                </a:cubicBezTo>
                <a:cubicBezTo>
                  <a:pt x="4140" y="60465"/>
                  <a:pt x="4049" y="59919"/>
                  <a:pt x="4003" y="59237"/>
                </a:cubicBezTo>
                <a:lnTo>
                  <a:pt x="3912" y="58054"/>
                </a:lnTo>
                <a:lnTo>
                  <a:pt x="4503" y="56690"/>
                </a:lnTo>
                <a:cubicBezTo>
                  <a:pt x="4867" y="55917"/>
                  <a:pt x="5186" y="55189"/>
                  <a:pt x="5277" y="55007"/>
                </a:cubicBezTo>
                <a:lnTo>
                  <a:pt x="5459" y="54734"/>
                </a:lnTo>
                <a:close/>
                <a:moveTo>
                  <a:pt x="17195" y="45575"/>
                </a:moveTo>
                <a:cubicBezTo>
                  <a:pt x="17229" y="45575"/>
                  <a:pt x="17238" y="45614"/>
                  <a:pt x="17238" y="45684"/>
                </a:cubicBezTo>
                <a:cubicBezTo>
                  <a:pt x="17238" y="45866"/>
                  <a:pt x="17010" y="46138"/>
                  <a:pt x="16055" y="47048"/>
                </a:cubicBezTo>
                <a:cubicBezTo>
                  <a:pt x="15473" y="47588"/>
                  <a:pt x="15006" y="48015"/>
                  <a:pt x="14999" y="48015"/>
                </a:cubicBezTo>
                <a:cubicBezTo>
                  <a:pt x="14998" y="48015"/>
                  <a:pt x="15001" y="48011"/>
                  <a:pt x="15009" y="48003"/>
                </a:cubicBezTo>
                <a:cubicBezTo>
                  <a:pt x="15094" y="47855"/>
                  <a:pt x="15090" y="47786"/>
                  <a:pt x="15030" y="47786"/>
                </a:cubicBezTo>
                <a:cubicBezTo>
                  <a:pt x="14960" y="47786"/>
                  <a:pt x="14816" y="47878"/>
                  <a:pt x="14645" y="48049"/>
                </a:cubicBezTo>
                <a:cubicBezTo>
                  <a:pt x="14327" y="48412"/>
                  <a:pt x="13145" y="50368"/>
                  <a:pt x="13190" y="50459"/>
                </a:cubicBezTo>
                <a:cubicBezTo>
                  <a:pt x="13205" y="50482"/>
                  <a:pt x="13223" y="50493"/>
                  <a:pt x="13243" y="50493"/>
                </a:cubicBezTo>
                <a:cubicBezTo>
                  <a:pt x="13347" y="50493"/>
                  <a:pt x="13531" y="50202"/>
                  <a:pt x="13872" y="49595"/>
                </a:cubicBezTo>
                <a:cubicBezTo>
                  <a:pt x="14450" y="48593"/>
                  <a:pt x="14669" y="48244"/>
                  <a:pt x="14806" y="48244"/>
                </a:cubicBezTo>
                <a:cubicBezTo>
                  <a:pt x="14830" y="48244"/>
                  <a:pt x="14852" y="48255"/>
                  <a:pt x="14873" y="48276"/>
                </a:cubicBezTo>
                <a:cubicBezTo>
                  <a:pt x="14887" y="48290"/>
                  <a:pt x="14906" y="48298"/>
                  <a:pt x="14930" y="48298"/>
                </a:cubicBezTo>
                <a:cubicBezTo>
                  <a:pt x="15058" y="48298"/>
                  <a:pt x="15330" y="48084"/>
                  <a:pt x="15828" y="47548"/>
                </a:cubicBezTo>
                <a:cubicBezTo>
                  <a:pt x="16257" y="47119"/>
                  <a:pt x="16605" y="46771"/>
                  <a:pt x="16643" y="46771"/>
                </a:cubicBezTo>
                <a:cubicBezTo>
                  <a:pt x="16645" y="46771"/>
                  <a:pt x="16647" y="46773"/>
                  <a:pt x="16647" y="46775"/>
                </a:cubicBezTo>
                <a:cubicBezTo>
                  <a:pt x="16692" y="46866"/>
                  <a:pt x="15646" y="48731"/>
                  <a:pt x="15555" y="48822"/>
                </a:cubicBezTo>
                <a:cubicBezTo>
                  <a:pt x="15464" y="48913"/>
                  <a:pt x="14645" y="49913"/>
                  <a:pt x="14236" y="50505"/>
                </a:cubicBezTo>
                <a:cubicBezTo>
                  <a:pt x="13827" y="51050"/>
                  <a:pt x="13463" y="51960"/>
                  <a:pt x="13599" y="52051"/>
                </a:cubicBezTo>
                <a:cubicBezTo>
                  <a:pt x="13736" y="52187"/>
                  <a:pt x="13190" y="53233"/>
                  <a:pt x="12053" y="54916"/>
                </a:cubicBezTo>
                <a:cubicBezTo>
                  <a:pt x="11553" y="55598"/>
                  <a:pt x="11144" y="56235"/>
                  <a:pt x="11144" y="56326"/>
                </a:cubicBezTo>
                <a:cubicBezTo>
                  <a:pt x="11098" y="56462"/>
                  <a:pt x="11189" y="56599"/>
                  <a:pt x="11234" y="56690"/>
                </a:cubicBezTo>
                <a:cubicBezTo>
                  <a:pt x="11416" y="56872"/>
                  <a:pt x="11416" y="56872"/>
                  <a:pt x="10825" y="57827"/>
                </a:cubicBezTo>
                <a:cubicBezTo>
                  <a:pt x="10622" y="58132"/>
                  <a:pt x="10491" y="58282"/>
                  <a:pt x="10433" y="58282"/>
                </a:cubicBezTo>
                <a:cubicBezTo>
                  <a:pt x="10362" y="58282"/>
                  <a:pt x="10401" y="58052"/>
                  <a:pt x="10552" y="57599"/>
                </a:cubicBezTo>
                <a:cubicBezTo>
                  <a:pt x="10689" y="57236"/>
                  <a:pt x="10734" y="57099"/>
                  <a:pt x="10643" y="57099"/>
                </a:cubicBezTo>
                <a:cubicBezTo>
                  <a:pt x="10552" y="57145"/>
                  <a:pt x="10416" y="57417"/>
                  <a:pt x="10188" y="58100"/>
                </a:cubicBezTo>
                <a:cubicBezTo>
                  <a:pt x="9916" y="59009"/>
                  <a:pt x="9870" y="59100"/>
                  <a:pt x="9415" y="59646"/>
                </a:cubicBezTo>
                <a:cubicBezTo>
                  <a:pt x="9127" y="59987"/>
                  <a:pt x="9005" y="60131"/>
                  <a:pt x="8970" y="60131"/>
                </a:cubicBezTo>
                <a:cubicBezTo>
                  <a:pt x="8945" y="60131"/>
                  <a:pt x="8967" y="60054"/>
                  <a:pt x="9006" y="59919"/>
                </a:cubicBezTo>
                <a:cubicBezTo>
                  <a:pt x="9051" y="59737"/>
                  <a:pt x="9142" y="59191"/>
                  <a:pt x="9279" y="58782"/>
                </a:cubicBezTo>
                <a:cubicBezTo>
                  <a:pt x="9415" y="58327"/>
                  <a:pt x="9461" y="57963"/>
                  <a:pt x="9415" y="57918"/>
                </a:cubicBezTo>
                <a:cubicBezTo>
                  <a:pt x="9414" y="57917"/>
                  <a:pt x="9413" y="57917"/>
                  <a:pt x="9412" y="57917"/>
                </a:cubicBezTo>
                <a:cubicBezTo>
                  <a:pt x="9311" y="57917"/>
                  <a:pt x="8778" y="59697"/>
                  <a:pt x="8733" y="60146"/>
                </a:cubicBezTo>
                <a:cubicBezTo>
                  <a:pt x="8733" y="60328"/>
                  <a:pt x="8642" y="60510"/>
                  <a:pt x="8506" y="60692"/>
                </a:cubicBezTo>
                <a:cubicBezTo>
                  <a:pt x="8406" y="60759"/>
                  <a:pt x="8330" y="60801"/>
                  <a:pt x="8315" y="60801"/>
                </a:cubicBezTo>
                <a:cubicBezTo>
                  <a:pt x="8309" y="60801"/>
                  <a:pt x="8312" y="60795"/>
                  <a:pt x="8324" y="60783"/>
                </a:cubicBezTo>
                <a:cubicBezTo>
                  <a:pt x="8324" y="60692"/>
                  <a:pt x="8460" y="60192"/>
                  <a:pt x="8551" y="59646"/>
                </a:cubicBezTo>
                <a:cubicBezTo>
                  <a:pt x="8779" y="58736"/>
                  <a:pt x="8824" y="58645"/>
                  <a:pt x="9324" y="57872"/>
                </a:cubicBezTo>
                <a:cubicBezTo>
                  <a:pt x="9916" y="56963"/>
                  <a:pt x="9961" y="56917"/>
                  <a:pt x="9825" y="56872"/>
                </a:cubicBezTo>
                <a:cubicBezTo>
                  <a:pt x="9821" y="56868"/>
                  <a:pt x="9817" y="56867"/>
                  <a:pt x="9812" y="56867"/>
                </a:cubicBezTo>
                <a:cubicBezTo>
                  <a:pt x="9746" y="56867"/>
                  <a:pt x="9535" y="57126"/>
                  <a:pt x="9324" y="57463"/>
                </a:cubicBezTo>
                <a:cubicBezTo>
                  <a:pt x="9148" y="57745"/>
                  <a:pt x="8999" y="57918"/>
                  <a:pt x="8962" y="57918"/>
                </a:cubicBezTo>
                <a:cubicBezTo>
                  <a:pt x="8952" y="57918"/>
                  <a:pt x="8950" y="57903"/>
                  <a:pt x="8960" y="57872"/>
                </a:cubicBezTo>
                <a:cubicBezTo>
                  <a:pt x="9006" y="57781"/>
                  <a:pt x="8960" y="57645"/>
                  <a:pt x="8915" y="57645"/>
                </a:cubicBezTo>
                <a:cubicBezTo>
                  <a:pt x="8870" y="57645"/>
                  <a:pt x="8779" y="57781"/>
                  <a:pt x="8688" y="58145"/>
                </a:cubicBezTo>
                <a:cubicBezTo>
                  <a:pt x="8642" y="58463"/>
                  <a:pt x="8506" y="58782"/>
                  <a:pt x="8415" y="58873"/>
                </a:cubicBezTo>
                <a:cubicBezTo>
                  <a:pt x="8374" y="58927"/>
                  <a:pt x="8346" y="58957"/>
                  <a:pt x="8329" y="58957"/>
                </a:cubicBezTo>
                <a:cubicBezTo>
                  <a:pt x="8290" y="58957"/>
                  <a:pt x="8319" y="58788"/>
                  <a:pt x="8415" y="58373"/>
                </a:cubicBezTo>
                <a:cubicBezTo>
                  <a:pt x="8506" y="57963"/>
                  <a:pt x="8597" y="57599"/>
                  <a:pt x="8551" y="57554"/>
                </a:cubicBezTo>
                <a:cubicBezTo>
                  <a:pt x="8542" y="57545"/>
                  <a:pt x="8533" y="57540"/>
                  <a:pt x="8523" y="57540"/>
                </a:cubicBezTo>
                <a:cubicBezTo>
                  <a:pt x="8433" y="57540"/>
                  <a:pt x="8306" y="57921"/>
                  <a:pt x="8142" y="58782"/>
                </a:cubicBezTo>
                <a:cubicBezTo>
                  <a:pt x="8051" y="59237"/>
                  <a:pt x="7869" y="59737"/>
                  <a:pt x="7733" y="59964"/>
                </a:cubicBezTo>
                <a:lnTo>
                  <a:pt x="7551" y="60328"/>
                </a:lnTo>
                <a:lnTo>
                  <a:pt x="7596" y="59964"/>
                </a:lnTo>
                <a:cubicBezTo>
                  <a:pt x="7642" y="59737"/>
                  <a:pt x="7778" y="59146"/>
                  <a:pt x="7914" y="58645"/>
                </a:cubicBezTo>
                <a:cubicBezTo>
                  <a:pt x="8187" y="57645"/>
                  <a:pt x="8642" y="56826"/>
                  <a:pt x="9734" y="55325"/>
                </a:cubicBezTo>
                <a:cubicBezTo>
                  <a:pt x="10032" y="54942"/>
                  <a:pt x="10210" y="54748"/>
                  <a:pt x="10278" y="54748"/>
                </a:cubicBezTo>
                <a:cubicBezTo>
                  <a:pt x="10356" y="54748"/>
                  <a:pt x="10291" y="54999"/>
                  <a:pt x="10097" y="55507"/>
                </a:cubicBezTo>
                <a:cubicBezTo>
                  <a:pt x="9978" y="55826"/>
                  <a:pt x="9963" y="55971"/>
                  <a:pt x="10023" y="55971"/>
                </a:cubicBezTo>
                <a:cubicBezTo>
                  <a:pt x="10031" y="55971"/>
                  <a:pt x="10041" y="55968"/>
                  <a:pt x="10052" y="55962"/>
                </a:cubicBezTo>
                <a:cubicBezTo>
                  <a:pt x="10143" y="55962"/>
                  <a:pt x="10279" y="55644"/>
                  <a:pt x="10461" y="55007"/>
                </a:cubicBezTo>
                <a:cubicBezTo>
                  <a:pt x="10643" y="54325"/>
                  <a:pt x="10780" y="54006"/>
                  <a:pt x="10962" y="53779"/>
                </a:cubicBezTo>
                <a:lnTo>
                  <a:pt x="11234" y="53461"/>
                </a:lnTo>
                <a:lnTo>
                  <a:pt x="10962" y="54279"/>
                </a:lnTo>
                <a:cubicBezTo>
                  <a:pt x="10780" y="54780"/>
                  <a:pt x="10689" y="55143"/>
                  <a:pt x="10734" y="55143"/>
                </a:cubicBezTo>
                <a:cubicBezTo>
                  <a:pt x="10736" y="55146"/>
                  <a:pt x="10739" y="55147"/>
                  <a:pt x="10742" y="55147"/>
                </a:cubicBezTo>
                <a:cubicBezTo>
                  <a:pt x="10801" y="55147"/>
                  <a:pt x="11018" y="54703"/>
                  <a:pt x="11234" y="54052"/>
                </a:cubicBezTo>
                <a:cubicBezTo>
                  <a:pt x="11507" y="53324"/>
                  <a:pt x="11735" y="52824"/>
                  <a:pt x="11917" y="52642"/>
                </a:cubicBezTo>
                <a:cubicBezTo>
                  <a:pt x="11970" y="52575"/>
                  <a:pt x="12008" y="52532"/>
                  <a:pt x="12025" y="52532"/>
                </a:cubicBezTo>
                <a:cubicBezTo>
                  <a:pt x="12067" y="52532"/>
                  <a:pt x="11992" y="52781"/>
                  <a:pt x="11735" y="53552"/>
                </a:cubicBezTo>
                <a:cubicBezTo>
                  <a:pt x="11365" y="54527"/>
                  <a:pt x="11243" y="54831"/>
                  <a:pt x="11297" y="54831"/>
                </a:cubicBezTo>
                <a:cubicBezTo>
                  <a:pt x="11316" y="54831"/>
                  <a:pt x="11357" y="54793"/>
                  <a:pt x="11416" y="54734"/>
                </a:cubicBezTo>
                <a:cubicBezTo>
                  <a:pt x="11598" y="54552"/>
                  <a:pt x="12417" y="52278"/>
                  <a:pt x="12371" y="52096"/>
                </a:cubicBezTo>
                <a:cubicBezTo>
                  <a:pt x="12346" y="52021"/>
                  <a:pt x="12321" y="51987"/>
                  <a:pt x="12289" y="51987"/>
                </a:cubicBezTo>
                <a:cubicBezTo>
                  <a:pt x="12262" y="51987"/>
                  <a:pt x="12230" y="52010"/>
                  <a:pt x="12190" y="52051"/>
                </a:cubicBezTo>
                <a:cubicBezTo>
                  <a:pt x="11962" y="52187"/>
                  <a:pt x="10052" y="54552"/>
                  <a:pt x="9415" y="55507"/>
                </a:cubicBezTo>
                <a:cubicBezTo>
                  <a:pt x="9097" y="55962"/>
                  <a:pt x="8779" y="56326"/>
                  <a:pt x="8779" y="56371"/>
                </a:cubicBezTo>
                <a:cubicBezTo>
                  <a:pt x="8733" y="56371"/>
                  <a:pt x="8824" y="56099"/>
                  <a:pt x="8960" y="55780"/>
                </a:cubicBezTo>
                <a:cubicBezTo>
                  <a:pt x="9097" y="55462"/>
                  <a:pt x="9415" y="54689"/>
                  <a:pt x="9643" y="54052"/>
                </a:cubicBezTo>
                <a:cubicBezTo>
                  <a:pt x="10279" y="52460"/>
                  <a:pt x="10871" y="51732"/>
                  <a:pt x="13781" y="48640"/>
                </a:cubicBezTo>
                <a:cubicBezTo>
                  <a:pt x="14509" y="47912"/>
                  <a:pt x="15191" y="47275"/>
                  <a:pt x="15237" y="47230"/>
                </a:cubicBezTo>
                <a:cubicBezTo>
                  <a:pt x="15328" y="47230"/>
                  <a:pt x="15782" y="46821"/>
                  <a:pt x="16328" y="46320"/>
                </a:cubicBezTo>
                <a:cubicBezTo>
                  <a:pt x="16898" y="45782"/>
                  <a:pt x="17115" y="45575"/>
                  <a:pt x="17195" y="45575"/>
                </a:cubicBezTo>
                <a:close/>
                <a:moveTo>
                  <a:pt x="7176" y="60683"/>
                </a:moveTo>
                <a:cubicBezTo>
                  <a:pt x="7183" y="60683"/>
                  <a:pt x="7187" y="60700"/>
                  <a:pt x="7187" y="60737"/>
                </a:cubicBezTo>
                <a:cubicBezTo>
                  <a:pt x="7187" y="60874"/>
                  <a:pt x="7096" y="61056"/>
                  <a:pt x="7005" y="61192"/>
                </a:cubicBezTo>
                <a:cubicBezTo>
                  <a:pt x="6991" y="61235"/>
                  <a:pt x="6981" y="61255"/>
                  <a:pt x="6977" y="61255"/>
                </a:cubicBezTo>
                <a:cubicBezTo>
                  <a:pt x="6968" y="61255"/>
                  <a:pt x="6988" y="61153"/>
                  <a:pt x="7050" y="60965"/>
                </a:cubicBezTo>
                <a:cubicBezTo>
                  <a:pt x="7116" y="60800"/>
                  <a:pt x="7158" y="60683"/>
                  <a:pt x="7176" y="60683"/>
                </a:cubicBezTo>
                <a:close/>
                <a:moveTo>
                  <a:pt x="8361" y="59370"/>
                </a:moveTo>
                <a:cubicBezTo>
                  <a:pt x="8364" y="59370"/>
                  <a:pt x="8367" y="59371"/>
                  <a:pt x="8369" y="59373"/>
                </a:cubicBezTo>
                <a:cubicBezTo>
                  <a:pt x="8369" y="59419"/>
                  <a:pt x="8324" y="59828"/>
                  <a:pt x="8233" y="60283"/>
                </a:cubicBezTo>
                <a:cubicBezTo>
                  <a:pt x="8093" y="60910"/>
                  <a:pt x="7927" y="61377"/>
                  <a:pt x="7857" y="61377"/>
                </a:cubicBezTo>
                <a:cubicBezTo>
                  <a:pt x="7836" y="61377"/>
                  <a:pt x="7823" y="61333"/>
                  <a:pt x="7823" y="61238"/>
                </a:cubicBezTo>
                <a:cubicBezTo>
                  <a:pt x="7823" y="60972"/>
                  <a:pt x="8255" y="59370"/>
                  <a:pt x="8361" y="59370"/>
                </a:cubicBezTo>
                <a:close/>
                <a:moveTo>
                  <a:pt x="5756" y="57567"/>
                </a:moveTo>
                <a:cubicBezTo>
                  <a:pt x="5783" y="57567"/>
                  <a:pt x="5803" y="57612"/>
                  <a:pt x="5822" y="57690"/>
                </a:cubicBezTo>
                <a:cubicBezTo>
                  <a:pt x="5868" y="57827"/>
                  <a:pt x="5822" y="58054"/>
                  <a:pt x="5777" y="58282"/>
                </a:cubicBezTo>
                <a:cubicBezTo>
                  <a:pt x="5640" y="58600"/>
                  <a:pt x="4412" y="61238"/>
                  <a:pt x="4276" y="61556"/>
                </a:cubicBezTo>
                <a:cubicBezTo>
                  <a:pt x="4268" y="61564"/>
                  <a:pt x="4261" y="61567"/>
                  <a:pt x="4253" y="61567"/>
                </a:cubicBezTo>
                <a:cubicBezTo>
                  <a:pt x="4215" y="61567"/>
                  <a:pt x="4178" y="61473"/>
                  <a:pt x="4140" y="61283"/>
                </a:cubicBezTo>
                <a:cubicBezTo>
                  <a:pt x="4140" y="61056"/>
                  <a:pt x="4185" y="60828"/>
                  <a:pt x="4231" y="60783"/>
                </a:cubicBezTo>
                <a:cubicBezTo>
                  <a:pt x="4231" y="60737"/>
                  <a:pt x="4549" y="60101"/>
                  <a:pt x="4867" y="59419"/>
                </a:cubicBezTo>
                <a:cubicBezTo>
                  <a:pt x="5140" y="58691"/>
                  <a:pt x="5504" y="58009"/>
                  <a:pt x="5595" y="57827"/>
                </a:cubicBezTo>
                <a:cubicBezTo>
                  <a:pt x="5673" y="57645"/>
                  <a:pt x="5721" y="57567"/>
                  <a:pt x="5756" y="57567"/>
                </a:cubicBezTo>
                <a:close/>
                <a:moveTo>
                  <a:pt x="17536" y="52029"/>
                </a:moveTo>
                <a:cubicBezTo>
                  <a:pt x="17555" y="52029"/>
                  <a:pt x="17477" y="52210"/>
                  <a:pt x="17283" y="52597"/>
                </a:cubicBezTo>
                <a:cubicBezTo>
                  <a:pt x="16601" y="54006"/>
                  <a:pt x="13145" y="59328"/>
                  <a:pt x="11780" y="61010"/>
                </a:cubicBezTo>
                <a:cubicBezTo>
                  <a:pt x="11470" y="61389"/>
                  <a:pt x="11310" y="61572"/>
                  <a:pt x="11290" y="61572"/>
                </a:cubicBezTo>
                <a:cubicBezTo>
                  <a:pt x="11258" y="61572"/>
                  <a:pt x="11602" y="61079"/>
                  <a:pt x="12281" y="60146"/>
                </a:cubicBezTo>
                <a:cubicBezTo>
                  <a:pt x="13554" y="58463"/>
                  <a:pt x="16328" y="54188"/>
                  <a:pt x="16965" y="52960"/>
                </a:cubicBezTo>
                <a:cubicBezTo>
                  <a:pt x="17305" y="52359"/>
                  <a:pt x="17509" y="52029"/>
                  <a:pt x="17536" y="52029"/>
                </a:cubicBezTo>
                <a:close/>
                <a:moveTo>
                  <a:pt x="7669" y="60551"/>
                </a:moveTo>
                <a:cubicBezTo>
                  <a:pt x="7675" y="60551"/>
                  <a:pt x="7681" y="60553"/>
                  <a:pt x="7687" y="60556"/>
                </a:cubicBezTo>
                <a:cubicBezTo>
                  <a:pt x="7733" y="60556"/>
                  <a:pt x="7733" y="60692"/>
                  <a:pt x="7687" y="60828"/>
                </a:cubicBezTo>
                <a:cubicBezTo>
                  <a:pt x="7642" y="60965"/>
                  <a:pt x="7596" y="61192"/>
                  <a:pt x="7596" y="61374"/>
                </a:cubicBezTo>
                <a:cubicBezTo>
                  <a:pt x="7551" y="61647"/>
                  <a:pt x="7460" y="61784"/>
                  <a:pt x="7096" y="62193"/>
                </a:cubicBezTo>
                <a:cubicBezTo>
                  <a:pt x="6769" y="62490"/>
                  <a:pt x="6559" y="62651"/>
                  <a:pt x="6490" y="62651"/>
                </a:cubicBezTo>
                <a:cubicBezTo>
                  <a:pt x="6454" y="62651"/>
                  <a:pt x="6457" y="62606"/>
                  <a:pt x="6505" y="62511"/>
                </a:cubicBezTo>
                <a:cubicBezTo>
                  <a:pt x="6545" y="62311"/>
                  <a:pt x="6831" y="62040"/>
                  <a:pt x="6930" y="62040"/>
                </a:cubicBezTo>
                <a:cubicBezTo>
                  <a:pt x="6944" y="62040"/>
                  <a:pt x="6954" y="62045"/>
                  <a:pt x="6959" y="62056"/>
                </a:cubicBezTo>
                <a:cubicBezTo>
                  <a:pt x="6966" y="62070"/>
                  <a:pt x="6974" y="62077"/>
                  <a:pt x="6983" y="62077"/>
                </a:cubicBezTo>
                <a:cubicBezTo>
                  <a:pt x="7033" y="62077"/>
                  <a:pt x="7110" y="61878"/>
                  <a:pt x="7187" y="61647"/>
                </a:cubicBezTo>
                <a:cubicBezTo>
                  <a:pt x="7400" y="60879"/>
                  <a:pt x="7573" y="60551"/>
                  <a:pt x="7669" y="60551"/>
                </a:cubicBezTo>
                <a:close/>
                <a:moveTo>
                  <a:pt x="5473" y="62358"/>
                </a:moveTo>
                <a:cubicBezTo>
                  <a:pt x="5478" y="62358"/>
                  <a:pt x="5473" y="62393"/>
                  <a:pt x="5459" y="62466"/>
                </a:cubicBezTo>
                <a:cubicBezTo>
                  <a:pt x="5413" y="62648"/>
                  <a:pt x="5277" y="63011"/>
                  <a:pt x="5186" y="63193"/>
                </a:cubicBezTo>
                <a:cubicBezTo>
                  <a:pt x="5159" y="63261"/>
                  <a:pt x="5144" y="63292"/>
                  <a:pt x="5139" y="63292"/>
                </a:cubicBezTo>
                <a:cubicBezTo>
                  <a:pt x="5130" y="63292"/>
                  <a:pt x="5181" y="63117"/>
                  <a:pt x="5277" y="62830"/>
                </a:cubicBezTo>
                <a:cubicBezTo>
                  <a:pt x="5401" y="62520"/>
                  <a:pt x="5461" y="62358"/>
                  <a:pt x="5473" y="62358"/>
                </a:cubicBezTo>
                <a:close/>
                <a:moveTo>
                  <a:pt x="18204" y="29368"/>
                </a:moveTo>
                <a:cubicBezTo>
                  <a:pt x="18227" y="29368"/>
                  <a:pt x="18216" y="29425"/>
                  <a:pt x="18193" y="29538"/>
                </a:cubicBezTo>
                <a:cubicBezTo>
                  <a:pt x="18193" y="29675"/>
                  <a:pt x="17738" y="30175"/>
                  <a:pt x="17192" y="30721"/>
                </a:cubicBezTo>
                <a:cubicBezTo>
                  <a:pt x="16647" y="31221"/>
                  <a:pt x="16237" y="31721"/>
                  <a:pt x="16283" y="31767"/>
                </a:cubicBezTo>
                <a:cubicBezTo>
                  <a:pt x="16283" y="31790"/>
                  <a:pt x="16294" y="31801"/>
                  <a:pt x="16311" y="31801"/>
                </a:cubicBezTo>
                <a:cubicBezTo>
                  <a:pt x="16328" y="31801"/>
                  <a:pt x="16351" y="31790"/>
                  <a:pt x="16374" y="31767"/>
                </a:cubicBezTo>
                <a:cubicBezTo>
                  <a:pt x="16419" y="31767"/>
                  <a:pt x="16828" y="31358"/>
                  <a:pt x="17283" y="30903"/>
                </a:cubicBezTo>
                <a:cubicBezTo>
                  <a:pt x="17756" y="30400"/>
                  <a:pt x="17960" y="30205"/>
                  <a:pt x="18045" y="30205"/>
                </a:cubicBezTo>
                <a:cubicBezTo>
                  <a:pt x="18091" y="30205"/>
                  <a:pt x="18102" y="30262"/>
                  <a:pt x="18102" y="30357"/>
                </a:cubicBezTo>
                <a:cubicBezTo>
                  <a:pt x="18056" y="30539"/>
                  <a:pt x="17875" y="30812"/>
                  <a:pt x="16965" y="31630"/>
                </a:cubicBezTo>
                <a:cubicBezTo>
                  <a:pt x="16374" y="32222"/>
                  <a:pt x="15873" y="32676"/>
                  <a:pt x="15873" y="32722"/>
                </a:cubicBezTo>
                <a:cubicBezTo>
                  <a:pt x="15873" y="32722"/>
                  <a:pt x="15873" y="32767"/>
                  <a:pt x="15964" y="32813"/>
                </a:cubicBezTo>
                <a:cubicBezTo>
                  <a:pt x="16010" y="32813"/>
                  <a:pt x="16465" y="32404"/>
                  <a:pt x="17010" y="31949"/>
                </a:cubicBezTo>
                <a:cubicBezTo>
                  <a:pt x="17595" y="31394"/>
                  <a:pt x="17822" y="31176"/>
                  <a:pt x="17874" y="31176"/>
                </a:cubicBezTo>
                <a:cubicBezTo>
                  <a:pt x="17903" y="31176"/>
                  <a:pt x="17878" y="31244"/>
                  <a:pt x="17829" y="31358"/>
                </a:cubicBezTo>
                <a:cubicBezTo>
                  <a:pt x="17784" y="31630"/>
                  <a:pt x="17556" y="31858"/>
                  <a:pt x="16965" y="32449"/>
                </a:cubicBezTo>
                <a:cubicBezTo>
                  <a:pt x="16192" y="33177"/>
                  <a:pt x="16101" y="33359"/>
                  <a:pt x="16237" y="33404"/>
                </a:cubicBezTo>
                <a:cubicBezTo>
                  <a:pt x="16283" y="33404"/>
                  <a:pt x="16601" y="33086"/>
                  <a:pt x="17010" y="32676"/>
                </a:cubicBezTo>
                <a:cubicBezTo>
                  <a:pt x="17412" y="32275"/>
                  <a:pt x="17596" y="32109"/>
                  <a:pt x="17655" y="32109"/>
                </a:cubicBezTo>
                <a:cubicBezTo>
                  <a:pt x="17690" y="32109"/>
                  <a:pt x="17681" y="32166"/>
                  <a:pt x="17647" y="32267"/>
                </a:cubicBezTo>
                <a:cubicBezTo>
                  <a:pt x="17556" y="32495"/>
                  <a:pt x="17283" y="32813"/>
                  <a:pt x="16783" y="33268"/>
                </a:cubicBezTo>
                <a:cubicBezTo>
                  <a:pt x="16010" y="33950"/>
                  <a:pt x="15964" y="33995"/>
                  <a:pt x="16101" y="34041"/>
                </a:cubicBezTo>
                <a:cubicBezTo>
                  <a:pt x="16104" y="34044"/>
                  <a:pt x="16109" y="34046"/>
                  <a:pt x="16115" y="34046"/>
                </a:cubicBezTo>
                <a:cubicBezTo>
                  <a:pt x="16194" y="34046"/>
                  <a:pt x="16491" y="33790"/>
                  <a:pt x="16828" y="33495"/>
                </a:cubicBezTo>
                <a:cubicBezTo>
                  <a:pt x="17185" y="33171"/>
                  <a:pt x="17380" y="33032"/>
                  <a:pt x="17436" y="33032"/>
                </a:cubicBezTo>
                <a:cubicBezTo>
                  <a:pt x="17537" y="33032"/>
                  <a:pt x="17184" y="33488"/>
                  <a:pt x="16510" y="34132"/>
                </a:cubicBezTo>
                <a:cubicBezTo>
                  <a:pt x="15976" y="34634"/>
                  <a:pt x="15768" y="34833"/>
                  <a:pt x="15690" y="34833"/>
                </a:cubicBezTo>
                <a:cubicBezTo>
                  <a:pt x="15655" y="34833"/>
                  <a:pt x="15646" y="34793"/>
                  <a:pt x="15646" y="34723"/>
                </a:cubicBezTo>
                <a:cubicBezTo>
                  <a:pt x="15646" y="34587"/>
                  <a:pt x="15691" y="34359"/>
                  <a:pt x="15737" y="34223"/>
                </a:cubicBezTo>
                <a:cubicBezTo>
                  <a:pt x="15782" y="34086"/>
                  <a:pt x="15782" y="33950"/>
                  <a:pt x="15737" y="33859"/>
                </a:cubicBezTo>
                <a:cubicBezTo>
                  <a:pt x="15730" y="33852"/>
                  <a:pt x="15723" y="33848"/>
                  <a:pt x="15716" y="33848"/>
                </a:cubicBezTo>
                <a:cubicBezTo>
                  <a:pt x="15676" y="33848"/>
                  <a:pt x="15626" y="33972"/>
                  <a:pt x="15510" y="34359"/>
                </a:cubicBezTo>
                <a:cubicBezTo>
                  <a:pt x="15464" y="34723"/>
                  <a:pt x="15373" y="35041"/>
                  <a:pt x="15328" y="35178"/>
                </a:cubicBezTo>
                <a:cubicBezTo>
                  <a:pt x="15328" y="35269"/>
                  <a:pt x="15328" y="35405"/>
                  <a:pt x="15328" y="35451"/>
                </a:cubicBezTo>
                <a:cubicBezTo>
                  <a:pt x="15419" y="35633"/>
                  <a:pt x="15146" y="36087"/>
                  <a:pt x="14782" y="36406"/>
                </a:cubicBezTo>
                <a:cubicBezTo>
                  <a:pt x="14600" y="36633"/>
                  <a:pt x="14418" y="36815"/>
                  <a:pt x="14373" y="36861"/>
                </a:cubicBezTo>
                <a:cubicBezTo>
                  <a:pt x="14337" y="36949"/>
                  <a:pt x="14350" y="36989"/>
                  <a:pt x="14398" y="36989"/>
                </a:cubicBezTo>
                <a:cubicBezTo>
                  <a:pt x="14473" y="36989"/>
                  <a:pt x="14633" y="36891"/>
                  <a:pt x="14827" y="36724"/>
                </a:cubicBezTo>
                <a:lnTo>
                  <a:pt x="15146" y="36406"/>
                </a:lnTo>
                <a:lnTo>
                  <a:pt x="15100" y="36679"/>
                </a:lnTo>
                <a:cubicBezTo>
                  <a:pt x="15100" y="36906"/>
                  <a:pt x="14918" y="37133"/>
                  <a:pt x="14282" y="37725"/>
                </a:cubicBezTo>
                <a:cubicBezTo>
                  <a:pt x="13877" y="38129"/>
                  <a:pt x="13651" y="38355"/>
                  <a:pt x="13579" y="38355"/>
                </a:cubicBezTo>
                <a:cubicBezTo>
                  <a:pt x="13562" y="38355"/>
                  <a:pt x="13554" y="38342"/>
                  <a:pt x="13554" y="38316"/>
                </a:cubicBezTo>
                <a:cubicBezTo>
                  <a:pt x="13582" y="38175"/>
                  <a:pt x="13580" y="38104"/>
                  <a:pt x="13546" y="38104"/>
                </a:cubicBezTo>
                <a:cubicBezTo>
                  <a:pt x="13469" y="38104"/>
                  <a:pt x="13235" y="38458"/>
                  <a:pt x="12826" y="39180"/>
                </a:cubicBezTo>
                <a:cubicBezTo>
                  <a:pt x="12468" y="39825"/>
                  <a:pt x="12279" y="40103"/>
                  <a:pt x="12215" y="40103"/>
                </a:cubicBezTo>
                <a:cubicBezTo>
                  <a:pt x="12198" y="40103"/>
                  <a:pt x="12190" y="40083"/>
                  <a:pt x="12190" y="40044"/>
                </a:cubicBezTo>
                <a:cubicBezTo>
                  <a:pt x="12235" y="39862"/>
                  <a:pt x="13327" y="37725"/>
                  <a:pt x="13736" y="37088"/>
                </a:cubicBezTo>
                <a:cubicBezTo>
                  <a:pt x="13827" y="36952"/>
                  <a:pt x="13827" y="36906"/>
                  <a:pt x="13736" y="36906"/>
                </a:cubicBezTo>
                <a:cubicBezTo>
                  <a:pt x="13645" y="36906"/>
                  <a:pt x="13372" y="37315"/>
                  <a:pt x="13008" y="37998"/>
                </a:cubicBezTo>
                <a:cubicBezTo>
                  <a:pt x="12720" y="38533"/>
                  <a:pt x="12468" y="38920"/>
                  <a:pt x="12424" y="38920"/>
                </a:cubicBezTo>
                <a:cubicBezTo>
                  <a:pt x="12419" y="38920"/>
                  <a:pt x="12417" y="38916"/>
                  <a:pt x="12417" y="38907"/>
                </a:cubicBezTo>
                <a:cubicBezTo>
                  <a:pt x="12417" y="38816"/>
                  <a:pt x="12735" y="38180"/>
                  <a:pt x="13099" y="37452"/>
                </a:cubicBezTo>
                <a:cubicBezTo>
                  <a:pt x="13508" y="36724"/>
                  <a:pt x="13781" y="36087"/>
                  <a:pt x="13781" y="36087"/>
                </a:cubicBezTo>
                <a:cubicBezTo>
                  <a:pt x="13774" y="36065"/>
                  <a:pt x="13762" y="36054"/>
                  <a:pt x="13745" y="36054"/>
                </a:cubicBezTo>
                <a:cubicBezTo>
                  <a:pt x="13658" y="36054"/>
                  <a:pt x="13449" y="36350"/>
                  <a:pt x="13145" y="36997"/>
                </a:cubicBezTo>
                <a:cubicBezTo>
                  <a:pt x="12872" y="37452"/>
                  <a:pt x="12644" y="37907"/>
                  <a:pt x="12599" y="37907"/>
                </a:cubicBezTo>
                <a:cubicBezTo>
                  <a:pt x="12597" y="37908"/>
                  <a:pt x="12595" y="37909"/>
                  <a:pt x="12594" y="37909"/>
                </a:cubicBezTo>
                <a:cubicBezTo>
                  <a:pt x="12557" y="37909"/>
                  <a:pt x="12602" y="37378"/>
                  <a:pt x="12690" y="36679"/>
                </a:cubicBezTo>
                <a:cubicBezTo>
                  <a:pt x="12735" y="35996"/>
                  <a:pt x="12781" y="35360"/>
                  <a:pt x="12781" y="35314"/>
                </a:cubicBezTo>
                <a:cubicBezTo>
                  <a:pt x="12764" y="35281"/>
                  <a:pt x="12748" y="35263"/>
                  <a:pt x="12731" y="35263"/>
                </a:cubicBezTo>
                <a:cubicBezTo>
                  <a:pt x="12656" y="35263"/>
                  <a:pt x="12574" y="35635"/>
                  <a:pt x="12462" y="36679"/>
                </a:cubicBezTo>
                <a:cubicBezTo>
                  <a:pt x="12281" y="38589"/>
                  <a:pt x="11962" y="40499"/>
                  <a:pt x="11780" y="40999"/>
                </a:cubicBezTo>
                <a:cubicBezTo>
                  <a:pt x="11689" y="41272"/>
                  <a:pt x="11644" y="41500"/>
                  <a:pt x="11689" y="41545"/>
                </a:cubicBezTo>
                <a:cubicBezTo>
                  <a:pt x="11735" y="41590"/>
                  <a:pt x="11689" y="41818"/>
                  <a:pt x="11598" y="42045"/>
                </a:cubicBezTo>
                <a:cubicBezTo>
                  <a:pt x="11553" y="42227"/>
                  <a:pt x="11462" y="42500"/>
                  <a:pt x="11507" y="42637"/>
                </a:cubicBezTo>
                <a:cubicBezTo>
                  <a:pt x="11507" y="42727"/>
                  <a:pt x="11462" y="43228"/>
                  <a:pt x="11371" y="43774"/>
                </a:cubicBezTo>
                <a:cubicBezTo>
                  <a:pt x="11325" y="44319"/>
                  <a:pt x="11234" y="45502"/>
                  <a:pt x="11234" y="46411"/>
                </a:cubicBezTo>
                <a:lnTo>
                  <a:pt x="11189" y="48094"/>
                </a:lnTo>
                <a:lnTo>
                  <a:pt x="10689" y="49140"/>
                </a:lnTo>
                <a:cubicBezTo>
                  <a:pt x="10416" y="49686"/>
                  <a:pt x="10188" y="50277"/>
                  <a:pt x="10097" y="50368"/>
                </a:cubicBezTo>
                <a:cubicBezTo>
                  <a:pt x="10077" y="50450"/>
                  <a:pt x="10066" y="50495"/>
                  <a:pt x="10055" y="50495"/>
                </a:cubicBezTo>
                <a:cubicBezTo>
                  <a:pt x="10043" y="50495"/>
                  <a:pt x="10032" y="50427"/>
                  <a:pt x="10007" y="50277"/>
                </a:cubicBezTo>
                <a:cubicBezTo>
                  <a:pt x="10007" y="50095"/>
                  <a:pt x="10097" y="49686"/>
                  <a:pt x="10188" y="49368"/>
                </a:cubicBezTo>
                <a:cubicBezTo>
                  <a:pt x="10325" y="49004"/>
                  <a:pt x="10370" y="48731"/>
                  <a:pt x="10325" y="48685"/>
                </a:cubicBezTo>
                <a:cubicBezTo>
                  <a:pt x="10279" y="48685"/>
                  <a:pt x="10188" y="48822"/>
                  <a:pt x="10143" y="48958"/>
                </a:cubicBezTo>
                <a:cubicBezTo>
                  <a:pt x="10086" y="49100"/>
                  <a:pt x="10047" y="49171"/>
                  <a:pt x="10015" y="49171"/>
                </a:cubicBezTo>
                <a:cubicBezTo>
                  <a:pt x="9995" y="49171"/>
                  <a:pt x="9978" y="49146"/>
                  <a:pt x="9961" y="49095"/>
                </a:cubicBezTo>
                <a:cubicBezTo>
                  <a:pt x="9961" y="49004"/>
                  <a:pt x="9961" y="48867"/>
                  <a:pt x="10007" y="48776"/>
                </a:cubicBezTo>
                <a:cubicBezTo>
                  <a:pt x="10052" y="48685"/>
                  <a:pt x="10007" y="48503"/>
                  <a:pt x="9961" y="48412"/>
                </a:cubicBezTo>
                <a:cubicBezTo>
                  <a:pt x="9916" y="48321"/>
                  <a:pt x="9916" y="47275"/>
                  <a:pt x="9961" y="46048"/>
                </a:cubicBezTo>
                <a:cubicBezTo>
                  <a:pt x="10037" y="44303"/>
                  <a:pt x="10018" y="43602"/>
                  <a:pt x="9930" y="43602"/>
                </a:cubicBezTo>
                <a:cubicBezTo>
                  <a:pt x="9913" y="43602"/>
                  <a:pt x="9893" y="43630"/>
                  <a:pt x="9870" y="43683"/>
                </a:cubicBezTo>
                <a:cubicBezTo>
                  <a:pt x="9825" y="43910"/>
                  <a:pt x="9688" y="46866"/>
                  <a:pt x="9734" y="47958"/>
                </a:cubicBezTo>
                <a:lnTo>
                  <a:pt x="9734" y="48867"/>
                </a:lnTo>
                <a:lnTo>
                  <a:pt x="9142" y="50277"/>
                </a:lnTo>
                <a:cubicBezTo>
                  <a:pt x="8824" y="51050"/>
                  <a:pt x="8597" y="51687"/>
                  <a:pt x="8597" y="51732"/>
                </a:cubicBezTo>
                <a:lnTo>
                  <a:pt x="8733" y="51732"/>
                </a:lnTo>
                <a:cubicBezTo>
                  <a:pt x="8779" y="51732"/>
                  <a:pt x="8960" y="51323"/>
                  <a:pt x="9233" y="50641"/>
                </a:cubicBezTo>
                <a:cubicBezTo>
                  <a:pt x="9500" y="49907"/>
                  <a:pt x="9669" y="49540"/>
                  <a:pt x="9740" y="49540"/>
                </a:cubicBezTo>
                <a:cubicBezTo>
                  <a:pt x="9766" y="49540"/>
                  <a:pt x="9779" y="49589"/>
                  <a:pt x="9779" y="49686"/>
                </a:cubicBezTo>
                <a:cubicBezTo>
                  <a:pt x="9779" y="49777"/>
                  <a:pt x="9597" y="50368"/>
                  <a:pt x="9370" y="51005"/>
                </a:cubicBezTo>
                <a:cubicBezTo>
                  <a:pt x="9142" y="51687"/>
                  <a:pt x="9006" y="52187"/>
                  <a:pt x="9051" y="52278"/>
                </a:cubicBezTo>
                <a:cubicBezTo>
                  <a:pt x="9055" y="52281"/>
                  <a:pt x="9058" y="52283"/>
                  <a:pt x="9063" y="52283"/>
                </a:cubicBezTo>
                <a:cubicBezTo>
                  <a:pt x="9117" y="52283"/>
                  <a:pt x="9246" y="52009"/>
                  <a:pt x="9415" y="51460"/>
                </a:cubicBezTo>
                <a:cubicBezTo>
                  <a:pt x="9627" y="50931"/>
                  <a:pt x="9729" y="50730"/>
                  <a:pt x="9764" y="50730"/>
                </a:cubicBezTo>
                <a:cubicBezTo>
                  <a:pt x="9775" y="50730"/>
                  <a:pt x="9779" y="50747"/>
                  <a:pt x="9779" y="50777"/>
                </a:cubicBezTo>
                <a:cubicBezTo>
                  <a:pt x="9825" y="50959"/>
                  <a:pt x="9597" y="51596"/>
                  <a:pt x="8915" y="53233"/>
                </a:cubicBezTo>
                <a:cubicBezTo>
                  <a:pt x="8415" y="54416"/>
                  <a:pt x="7960" y="55416"/>
                  <a:pt x="7960" y="55416"/>
                </a:cubicBezTo>
                <a:cubicBezTo>
                  <a:pt x="7960" y="55417"/>
                  <a:pt x="7960" y="55417"/>
                  <a:pt x="7960" y="55417"/>
                </a:cubicBezTo>
                <a:cubicBezTo>
                  <a:pt x="7958" y="55417"/>
                  <a:pt x="7869" y="53206"/>
                  <a:pt x="7823" y="50550"/>
                </a:cubicBezTo>
                <a:lnTo>
                  <a:pt x="7687" y="45684"/>
                </a:lnTo>
                <a:lnTo>
                  <a:pt x="8005" y="45047"/>
                </a:lnTo>
                <a:cubicBezTo>
                  <a:pt x="9097" y="42818"/>
                  <a:pt x="9415" y="42136"/>
                  <a:pt x="9370" y="42091"/>
                </a:cubicBezTo>
                <a:cubicBezTo>
                  <a:pt x="9364" y="42072"/>
                  <a:pt x="9354" y="42063"/>
                  <a:pt x="9342" y="42063"/>
                </a:cubicBezTo>
                <a:cubicBezTo>
                  <a:pt x="9259" y="42063"/>
                  <a:pt x="9030" y="42452"/>
                  <a:pt x="8597" y="43319"/>
                </a:cubicBezTo>
                <a:cubicBezTo>
                  <a:pt x="7955" y="44704"/>
                  <a:pt x="7740" y="45135"/>
                  <a:pt x="7671" y="45135"/>
                </a:cubicBezTo>
                <a:cubicBezTo>
                  <a:pt x="7648" y="45135"/>
                  <a:pt x="7642" y="45083"/>
                  <a:pt x="7642" y="45001"/>
                </a:cubicBezTo>
                <a:cubicBezTo>
                  <a:pt x="7642" y="44774"/>
                  <a:pt x="8369" y="42909"/>
                  <a:pt x="8733" y="42318"/>
                </a:cubicBezTo>
                <a:cubicBezTo>
                  <a:pt x="8870" y="42091"/>
                  <a:pt x="8915" y="41954"/>
                  <a:pt x="8870" y="41909"/>
                </a:cubicBezTo>
                <a:cubicBezTo>
                  <a:pt x="8860" y="41904"/>
                  <a:pt x="8851" y="41901"/>
                  <a:pt x="8841" y="41901"/>
                </a:cubicBezTo>
                <a:cubicBezTo>
                  <a:pt x="8755" y="41901"/>
                  <a:pt x="8632" y="42115"/>
                  <a:pt x="8142" y="43137"/>
                </a:cubicBezTo>
                <a:lnTo>
                  <a:pt x="7642" y="44183"/>
                </a:lnTo>
                <a:lnTo>
                  <a:pt x="7596" y="42045"/>
                </a:lnTo>
                <a:cubicBezTo>
                  <a:pt x="7553" y="40127"/>
                  <a:pt x="7511" y="39767"/>
                  <a:pt x="7393" y="39767"/>
                </a:cubicBezTo>
                <a:cubicBezTo>
                  <a:pt x="7385" y="39767"/>
                  <a:pt x="7377" y="39768"/>
                  <a:pt x="7369" y="39771"/>
                </a:cubicBezTo>
                <a:cubicBezTo>
                  <a:pt x="7323" y="39817"/>
                  <a:pt x="7369" y="42227"/>
                  <a:pt x="7460" y="45274"/>
                </a:cubicBezTo>
                <a:cubicBezTo>
                  <a:pt x="7642" y="50641"/>
                  <a:pt x="7642" y="52187"/>
                  <a:pt x="7505" y="52324"/>
                </a:cubicBezTo>
                <a:cubicBezTo>
                  <a:pt x="7369" y="52460"/>
                  <a:pt x="6732" y="53597"/>
                  <a:pt x="6186" y="54598"/>
                </a:cubicBezTo>
                <a:cubicBezTo>
                  <a:pt x="6095" y="54780"/>
                  <a:pt x="5959" y="55052"/>
                  <a:pt x="5868" y="55189"/>
                </a:cubicBezTo>
                <a:lnTo>
                  <a:pt x="5731" y="55416"/>
                </a:lnTo>
                <a:lnTo>
                  <a:pt x="5686" y="54962"/>
                </a:lnTo>
                <a:cubicBezTo>
                  <a:pt x="5595" y="54370"/>
                  <a:pt x="5686" y="54143"/>
                  <a:pt x="6414" y="52642"/>
                </a:cubicBezTo>
                <a:cubicBezTo>
                  <a:pt x="6901" y="51708"/>
                  <a:pt x="7026" y="51354"/>
                  <a:pt x="6917" y="51354"/>
                </a:cubicBezTo>
                <a:cubicBezTo>
                  <a:pt x="6904" y="51354"/>
                  <a:pt x="6888" y="51359"/>
                  <a:pt x="6868" y="51369"/>
                </a:cubicBezTo>
                <a:cubicBezTo>
                  <a:pt x="6868" y="51369"/>
                  <a:pt x="6550" y="51960"/>
                  <a:pt x="6186" y="52642"/>
                </a:cubicBezTo>
                <a:lnTo>
                  <a:pt x="5549" y="53961"/>
                </a:lnTo>
                <a:lnTo>
                  <a:pt x="5459" y="53051"/>
                </a:lnTo>
                <a:cubicBezTo>
                  <a:pt x="5413" y="52551"/>
                  <a:pt x="5368" y="52096"/>
                  <a:pt x="5368" y="52005"/>
                </a:cubicBezTo>
                <a:cubicBezTo>
                  <a:pt x="5413" y="51914"/>
                  <a:pt x="5413" y="51823"/>
                  <a:pt x="5368" y="51778"/>
                </a:cubicBezTo>
                <a:cubicBezTo>
                  <a:pt x="5231" y="51642"/>
                  <a:pt x="5231" y="50732"/>
                  <a:pt x="5413" y="50232"/>
                </a:cubicBezTo>
                <a:cubicBezTo>
                  <a:pt x="5504" y="50004"/>
                  <a:pt x="5549" y="49731"/>
                  <a:pt x="5504" y="49731"/>
                </a:cubicBezTo>
                <a:cubicBezTo>
                  <a:pt x="5498" y="49725"/>
                  <a:pt x="5491" y="49722"/>
                  <a:pt x="5483" y="49722"/>
                </a:cubicBezTo>
                <a:cubicBezTo>
                  <a:pt x="5435" y="49722"/>
                  <a:pt x="5361" y="49841"/>
                  <a:pt x="5322" y="49959"/>
                </a:cubicBezTo>
                <a:lnTo>
                  <a:pt x="5231" y="50186"/>
                </a:lnTo>
                <a:lnTo>
                  <a:pt x="5186" y="49913"/>
                </a:lnTo>
                <a:cubicBezTo>
                  <a:pt x="5140" y="49731"/>
                  <a:pt x="5186" y="49504"/>
                  <a:pt x="5322" y="49186"/>
                </a:cubicBezTo>
                <a:cubicBezTo>
                  <a:pt x="5504" y="48867"/>
                  <a:pt x="5549" y="48731"/>
                  <a:pt x="5459" y="48685"/>
                </a:cubicBezTo>
                <a:cubicBezTo>
                  <a:pt x="5413" y="48685"/>
                  <a:pt x="5322" y="48776"/>
                  <a:pt x="5277" y="48913"/>
                </a:cubicBezTo>
                <a:cubicBezTo>
                  <a:pt x="5247" y="49002"/>
                  <a:pt x="5217" y="49048"/>
                  <a:pt x="5190" y="49048"/>
                </a:cubicBezTo>
                <a:cubicBezTo>
                  <a:pt x="5136" y="49048"/>
                  <a:pt x="5095" y="48856"/>
                  <a:pt x="5095" y="48458"/>
                </a:cubicBezTo>
                <a:cubicBezTo>
                  <a:pt x="5054" y="48007"/>
                  <a:pt x="5013" y="47814"/>
                  <a:pt x="4938" y="47814"/>
                </a:cubicBezTo>
                <a:cubicBezTo>
                  <a:pt x="4930" y="47814"/>
                  <a:pt x="4922" y="47817"/>
                  <a:pt x="4913" y="47821"/>
                </a:cubicBezTo>
                <a:cubicBezTo>
                  <a:pt x="4867" y="47821"/>
                  <a:pt x="4867" y="48231"/>
                  <a:pt x="4913" y="48640"/>
                </a:cubicBezTo>
                <a:lnTo>
                  <a:pt x="4958" y="49458"/>
                </a:lnTo>
                <a:lnTo>
                  <a:pt x="4458" y="50368"/>
                </a:lnTo>
                <a:cubicBezTo>
                  <a:pt x="4185" y="50868"/>
                  <a:pt x="3958" y="51278"/>
                  <a:pt x="3958" y="51369"/>
                </a:cubicBezTo>
                <a:cubicBezTo>
                  <a:pt x="3965" y="51391"/>
                  <a:pt x="3978" y="51403"/>
                  <a:pt x="3995" y="51403"/>
                </a:cubicBezTo>
                <a:cubicBezTo>
                  <a:pt x="4083" y="51403"/>
                  <a:pt x="4291" y="51118"/>
                  <a:pt x="4594" y="50550"/>
                </a:cubicBezTo>
                <a:lnTo>
                  <a:pt x="4958" y="49913"/>
                </a:lnTo>
                <a:lnTo>
                  <a:pt x="5004" y="50186"/>
                </a:lnTo>
                <a:cubicBezTo>
                  <a:pt x="5049" y="50505"/>
                  <a:pt x="5004" y="50641"/>
                  <a:pt x="4503" y="51596"/>
                </a:cubicBezTo>
                <a:cubicBezTo>
                  <a:pt x="3867" y="52824"/>
                  <a:pt x="3821" y="52869"/>
                  <a:pt x="3912" y="52915"/>
                </a:cubicBezTo>
                <a:cubicBezTo>
                  <a:pt x="3958" y="52915"/>
                  <a:pt x="4185" y="52551"/>
                  <a:pt x="4412" y="52096"/>
                </a:cubicBezTo>
                <a:cubicBezTo>
                  <a:pt x="4768" y="51413"/>
                  <a:pt x="4926" y="51140"/>
                  <a:pt x="5006" y="51140"/>
                </a:cubicBezTo>
                <a:cubicBezTo>
                  <a:pt x="5058" y="51140"/>
                  <a:pt x="5077" y="51260"/>
                  <a:pt x="5095" y="51460"/>
                </a:cubicBezTo>
                <a:cubicBezTo>
                  <a:pt x="5140" y="51823"/>
                  <a:pt x="5095" y="51960"/>
                  <a:pt x="4822" y="52551"/>
                </a:cubicBezTo>
                <a:cubicBezTo>
                  <a:pt x="4640" y="53006"/>
                  <a:pt x="4549" y="53233"/>
                  <a:pt x="4640" y="53279"/>
                </a:cubicBezTo>
                <a:cubicBezTo>
                  <a:pt x="4685" y="53279"/>
                  <a:pt x="4776" y="53142"/>
                  <a:pt x="4867" y="52960"/>
                </a:cubicBezTo>
                <a:cubicBezTo>
                  <a:pt x="4953" y="52674"/>
                  <a:pt x="5057" y="52514"/>
                  <a:pt x="5122" y="52514"/>
                </a:cubicBezTo>
                <a:cubicBezTo>
                  <a:pt x="5161" y="52514"/>
                  <a:pt x="5186" y="52570"/>
                  <a:pt x="5186" y="52688"/>
                </a:cubicBezTo>
                <a:cubicBezTo>
                  <a:pt x="5231" y="52824"/>
                  <a:pt x="5095" y="53188"/>
                  <a:pt x="4867" y="53643"/>
                </a:cubicBezTo>
                <a:cubicBezTo>
                  <a:pt x="4367" y="54734"/>
                  <a:pt x="4003" y="55780"/>
                  <a:pt x="4140" y="55826"/>
                </a:cubicBezTo>
                <a:cubicBezTo>
                  <a:pt x="4185" y="55826"/>
                  <a:pt x="4322" y="55553"/>
                  <a:pt x="4458" y="55143"/>
                </a:cubicBezTo>
                <a:cubicBezTo>
                  <a:pt x="4594" y="54780"/>
                  <a:pt x="4867" y="54188"/>
                  <a:pt x="5004" y="53870"/>
                </a:cubicBezTo>
                <a:lnTo>
                  <a:pt x="5277" y="53279"/>
                </a:lnTo>
                <a:lnTo>
                  <a:pt x="5322" y="53779"/>
                </a:lnTo>
                <a:lnTo>
                  <a:pt x="5413" y="54325"/>
                </a:lnTo>
                <a:lnTo>
                  <a:pt x="4685" y="55871"/>
                </a:lnTo>
                <a:cubicBezTo>
                  <a:pt x="4276" y="56735"/>
                  <a:pt x="3912" y="57508"/>
                  <a:pt x="3912" y="57508"/>
                </a:cubicBezTo>
                <a:cubicBezTo>
                  <a:pt x="3912" y="57520"/>
                  <a:pt x="3909" y="57525"/>
                  <a:pt x="3904" y="57525"/>
                </a:cubicBezTo>
                <a:cubicBezTo>
                  <a:pt x="3889" y="57525"/>
                  <a:pt x="3855" y="57474"/>
                  <a:pt x="3821" y="57372"/>
                </a:cubicBezTo>
                <a:cubicBezTo>
                  <a:pt x="3776" y="57236"/>
                  <a:pt x="3730" y="57190"/>
                  <a:pt x="3685" y="57190"/>
                </a:cubicBezTo>
                <a:cubicBezTo>
                  <a:pt x="3639" y="57236"/>
                  <a:pt x="3685" y="57781"/>
                  <a:pt x="3730" y="58463"/>
                </a:cubicBezTo>
                <a:cubicBezTo>
                  <a:pt x="3821" y="59146"/>
                  <a:pt x="3912" y="60692"/>
                  <a:pt x="4003" y="61874"/>
                </a:cubicBezTo>
                <a:cubicBezTo>
                  <a:pt x="4049" y="63102"/>
                  <a:pt x="4140" y="64103"/>
                  <a:pt x="4140" y="64194"/>
                </a:cubicBezTo>
                <a:cubicBezTo>
                  <a:pt x="4142" y="64213"/>
                  <a:pt x="4142" y="64222"/>
                  <a:pt x="4138" y="64222"/>
                </a:cubicBezTo>
                <a:cubicBezTo>
                  <a:pt x="4078" y="64222"/>
                  <a:pt x="3254" y="61983"/>
                  <a:pt x="2912" y="60828"/>
                </a:cubicBezTo>
                <a:lnTo>
                  <a:pt x="2775" y="60374"/>
                </a:lnTo>
                <a:lnTo>
                  <a:pt x="3003" y="60328"/>
                </a:lnTo>
                <a:cubicBezTo>
                  <a:pt x="3503" y="60192"/>
                  <a:pt x="3457" y="59873"/>
                  <a:pt x="2684" y="57463"/>
                </a:cubicBezTo>
                <a:cubicBezTo>
                  <a:pt x="2366" y="56462"/>
                  <a:pt x="2138" y="55462"/>
                  <a:pt x="2138" y="55371"/>
                </a:cubicBezTo>
                <a:lnTo>
                  <a:pt x="2138" y="55371"/>
                </a:lnTo>
                <a:cubicBezTo>
                  <a:pt x="2139" y="55371"/>
                  <a:pt x="2275" y="55416"/>
                  <a:pt x="2411" y="55462"/>
                </a:cubicBezTo>
                <a:cubicBezTo>
                  <a:pt x="2484" y="55511"/>
                  <a:pt x="2551" y="55533"/>
                  <a:pt x="2609" y="55533"/>
                </a:cubicBezTo>
                <a:cubicBezTo>
                  <a:pt x="2765" y="55533"/>
                  <a:pt x="2854" y="55364"/>
                  <a:pt x="2821" y="55098"/>
                </a:cubicBezTo>
                <a:cubicBezTo>
                  <a:pt x="2821" y="55007"/>
                  <a:pt x="2593" y="54143"/>
                  <a:pt x="2366" y="53233"/>
                </a:cubicBezTo>
                <a:cubicBezTo>
                  <a:pt x="1957" y="51914"/>
                  <a:pt x="1638" y="50323"/>
                  <a:pt x="1684" y="50232"/>
                </a:cubicBezTo>
                <a:cubicBezTo>
                  <a:pt x="1684" y="50209"/>
                  <a:pt x="1706" y="50198"/>
                  <a:pt x="1741" y="50198"/>
                </a:cubicBezTo>
                <a:cubicBezTo>
                  <a:pt x="1775" y="50198"/>
                  <a:pt x="1820" y="50209"/>
                  <a:pt x="1866" y="50232"/>
                </a:cubicBezTo>
                <a:cubicBezTo>
                  <a:pt x="2138" y="50232"/>
                  <a:pt x="2184" y="50095"/>
                  <a:pt x="2093" y="49186"/>
                </a:cubicBezTo>
                <a:cubicBezTo>
                  <a:pt x="2048" y="48321"/>
                  <a:pt x="2002" y="45684"/>
                  <a:pt x="2048" y="45547"/>
                </a:cubicBezTo>
                <a:cubicBezTo>
                  <a:pt x="2048" y="45515"/>
                  <a:pt x="2093" y="45483"/>
                  <a:pt x="2136" y="45483"/>
                </a:cubicBezTo>
                <a:cubicBezTo>
                  <a:pt x="2153" y="45483"/>
                  <a:pt x="2171" y="45488"/>
                  <a:pt x="2184" y="45502"/>
                </a:cubicBezTo>
                <a:cubicBezTo>
                  <a:pt x="2208" y="45511"/>
                  <a:pt x="2231" y="45516"/>
                  <a:pt x="2254" y="45516"/>
                </a:cubicBezTo>
                <a:cubicBezTo>
                  <a:pt x="2441" y="45516"/>
                  <a:pt x="2567" y="45163"/>
                  <a:pt x="2730" y="44228"/>
                </a:cubicBezTo>
                <a:cubicBezTo>
                  <a:pt x="2821" y="43683"/>
                  <a:pt x="2957" y="43000"/>
                  <a:pt x="3048" y="42637"/>
                </a:cubicBezTo>
                <a:lnTo>
                  <a:pt x="3185" y="42000"/>
                </a:lnTo>
                <a:lnTo>
                  <a:pt x="3457" y="42091"/>
                </a:lnTo>
                <a:lnTo>
                  <a:pt x="3730" y="42136"/>
                </a:lnTo>
                <a:lnTo>
                  <a:pt x="4231" y="40681"/>
                </a:lnTo>
                <a:cubicBezTo>
                  <a:pt x="4666" y="39455"/>
                  <a:pt x="4722" y="39261"/>
                  <a:pt x="4849" y="39261"/>
                </a:cubicBezTo>
                <a:cubicBezTo>
                  <a:pt x="4868" y="39261"/>
                  <a:pt x="4889" y="39265"/>
                  <a:pt x="4913" y="39271"/>
                </a:cubicBezTo>
                <a:cubicBezTo>
                  <a:pt x="4946" y="39285"/>
                  <a:pt x="4979" y="39292"/>
                  <a:pt x="5012" y="39292"/>
                </a:cubicBezTo>
                <a:cubicBezTo>
                  <a:pt x="5200" y="39292"/>
                  <a:pt x="5390" y="39045"/>
                  <a:pt x="5777" y="38270"/>
                </a:cubicBezTo>
                <a:cubicBezTo>
                  <a:pt x="6293" y="37238"/>
                  <a:pt x="6565" y="36857"/>
                  <a:pt x="6824" y="36857"/>
                </a:cubicBezTo>
                <a:cubicBezTo>
                  <a:pt x="6839" y="36857"/>
                  <a:pt x="6854" y="36858"/>
                  <a:pt x="6868" y="36861"/>
                </a:cubicBezTo>
                <a:cubicBezTo>
                  <a:pt x="6897" y="36865"/>
                  <a:pt x="6925" y="36867"/>
                  <a:pt x="6953" y="36867"/>
                </a:cubicBezTo>
                <a:cubicBezTo>
                  <a:pt x="7240" y="36867"/>
                  <a:pt x="7536" y="36631"/>
                  <a:pt x="8324" y="35678"/>
                </a:cubicBezTo>
                <a:cubicBezTo>
                  <a:pt x="9461" y="34314"/>
                  <a:pt x="9779" y="34041"/>
                  <a:pt x="10325" y="33586"/>
                </a:cubicBezTo>
                <a:cubicBezTo>
                  <a:pt x="10615" y="33360"/>
                  <a:pt x="10745" y="33272"/>
                  <a:pt x="10861" y="33272"/>
                </a:cubicBezTo>
                <a:cubicBezTo>
                  <a:pt x="10909" y="33272"/>
                  <a:pt x="10954" y="33287"/>
                  <a:pt x="11007" y="33313"/>
                </a:cubicBezTo>
                <a:cubicBezTo>
                  <a:pt x="11083" y="33357"/>
                  <a:pt x="11165" y="33379"/>
                  <a:pt x="11254" y="33379"/>
                </a:cubicBezTo>
                <a:cubicBezTo>
                  <a:pt x="11540" y="33379"/>
                  <a:pt x="11909" y="33150"/>
                  <a:pt x="12462" y="32631"/>
                </a:cubicBezTo>
                <a:cubicBezTo>
                  <a:pt x="12826" y="32313"/>
                  <a:pt x="13372" y="31812"/>
                  <a:pt x="13690" y="31585"/>
                </a:cubicBezTo>
                <a:cubicBezTo>
                  <a:pt x="14016" y="31286"/>
                  <a:pt x="14148" y="31166"/>
                  <a:pt x="14239" y="31166"/>
                </a:cubicBezTo>
                <a:cubicBezTo>
                  <a:pt x="14301" y="31166"/>
                  <a:pt x="14345" y="31220"/>
                  <a:pt x="14418" y="31312"/>
                </a:cubicBezTo>
                <a:cubicBezTo>
                  <a:pt x="14476" y="31399"/>
                  <a:pt x="14530" y="31454"/>
                  <a:pt x="14618" y="31454"/>
                </a:cubicBezTo>
                <a:cubicBezTo>
                  <a:pt x="14808" y="31454"/>
                  <a:pt x="15158" y="31205"/>
                  <a:pt x="16055" y="30493"/>
                </a:cubicBezTo>
                <a:cubicBezTo>
                  <a:pt x="16946" y="29805"/>
                  <a:pt x="17188" y="29622"/>
                  <a:pt x="17391" y="29622"/>
                </a:cubicBezTo>
                <a:cubicBezTo>
                  <a:pt x="17416" y="29622"/>
                  <a:pt x="17440" y="29624"/>
                  <a:pt x="17465" y="29629"/>
                </a:cubicBezTo>
                <a:cubicBezTo>
                  <a:pt x="17514" y="29641"/>
                  <a:pt x="17563" y="29647"/>
                  <a:pt x="17611" y="29647"/>
                </a:cubicBezTo>
                <a:cubicBezTo>
                  <a:pt x="17745" y="29647"/>
                  <a:pt x="17878" y="29605"/>
                  <a:pt x="18011" y="29538"/>
                </a:cubicBezTo>
                <a:cubicBezTo>
                  <a:pt x="18125" y="29425"/>
                  <a:pt x="18182" y="29368"/>
                  <a:pt x="18204" y="29368"/>
                </a:cubicBezTo>
                <a:close/>
                <a:moveTo>
                  <a:pt x="28972" y="63466"/>
                </a:moveTo>
                <a:cubicBezTo>
                  <a:pt x="30154" y="63512"/>
                  <a:pt x="31155" y="63512"/>
                  <a:pt x="31155" y="63512"/>
                </a:cubicBezTo>
                <a:cubicBezTo>
                  <a:pt x="31200" y="63512"/>
                  <a:pt x="31064" y="63694"/>
                  <a:pt x="30836" y="63967"/>
                </a:cubicBezTo>
                <a:cubicBezTo>
                  <a:pt x="30609" y="64194"/>
                  <a:pt x="30291" y="64512"/>
                  <a:pt x="30154" y="64649"/>
                </a:cubicBezTo>
                <a:lnTo>
                  <a:pt x="29836" y="64922"/>
                </a:lnTo>
                <a:lnTo>
                  <a:pt x="28790" y="64376"/>
                </a:lnTo>
                <a:cubicBezTo>
                  <a:pt x="28244" y="64057"/>
                  <a:pt x="27562" y="63739"/>
                  <a:pt x="27289" y="63648"/>
                </a:cubicBezTo>
                <a:cubicBezTo>
                  <a:pt x="26880" y="63466"/>
                  <a:pt x="27016" y="63466"/>
                  <a:pt x="28972" y="63466"/>
                </a:cubicBezTo>
                <a:close/>
                <a:moveTo>
                  <a:pt x="5911" y="58638"/>
                </a:moveTo>
                <a:cubicBezTo>
                  <a:pt x="5936" y="58638"/>
                  <a:pt x="5948" y="58680"/>
                  <a:pt x="5959" y="58736"/>
                </a:cubicBezTo>
                <a:cubicBezTo>
                  <a:pt x="6050" y="58918"/>
                  <a:pt x="5959" y="59146"/>
                  <a:pt x="5686" y="59737"/>
                </a:cubicBezTo>
                <a:cubicBezTo>
                  <a:pt x="5049" y="61147"/>
                  <a:pt x="4503" y="62557"/>
                  <a:pt x="4549" y="62602"/>
                </a:cubicBezTo>
                <a:cubicBezTo>
                  <a:pt x="4564" y="62624"/>
                  <a:pt x="4578" y="62637"/>
                  <a:pt x="4595" y="62637"/>
                </a:cubicBezTo>
                <a:cubicBezTo>
                  <a:pt x="4681" y="62637"/>
                  <a:pt x="4819" y="62298"/>
                  <a:pt x="5277" y="61192"/>
                </a:cubicBezTo>
                <a:cubicBezTo>
                  <a:pt x="5549" y="60510"/>
                  <a:pt x="5868" y="59873"/>
                  <a:pt x="5913" y="59782"/>
                </a:cubicBezTo>
                <a:cubicBezTo>
                  <a:pt x="5962" y="59734"/>
                  <a:pt x="5999" y="59703"/>
                  <a:pt x="6024" y="59703"/>
                </a:cubicBezTo>
                <a:cubicBezTo>
                  <a:pt x="6071" y="59703"/>
                  <a:pt x="6079" y="59807"/>
                  <a:pt x="6050" y="60101"/>
                </a:cubicBezTo>
                <a:cubicBezTo>
                  <a:pt x="6050" y="60621"/>
                  <a:pt x="5926" y="61059"/>
                  <a:pt x="5796" y="61059"/>
                </a:cubicBezTo>
                <a:cubicBezTo>
                  <a:pt x="5790" y="61059"/>
                  <a:pt x="5783" y="61058"/>
                  <a:pt x="5777" y="61056"/>
                </a:cubicBezTo>
                <a:cubicBezTo>
                  <a:pt x="5776" y="61056"/>
                  <a:pt x="5775" y="61055"/>
                  <a:pt x="5774" y="61055"/>
                </a:cubicBezTo>
                <a:cubicBezTo>
                  <a:pt x="5625" y="61055"/>
                  <a:pt x="4413" y="64649"/>
                  <a:pt x="4549" y="64740"/>
                </a:cubicBezTo>
                <a:cubicBezTo>
                  <a:pt x="4594" y="64785"/>
                  <a:pt x="4594" y="64876"/>
                  <a:pt x="4549" y="64922"/>
                </a:cubicBezTo>
                <a:cubicBezTo>
                  <a:pt x="4537" y="64933"/>
                  <a:pt x="4526" y="64939"/>
                  <a:pt x="4516" y="64939"/>
                </a:cubicBezTo>
                <a:cubicBezTo>
                  <a:pt x="4446" y="64939"/>
                  <a:pt x="4407" y="64681"/>
                  <a:pt x="4367" y="64285"/>
                </a:cubicBezTo>
                <a:cubicBezTo>
                  <a:pt x="4231" y="62920"/>
                  <a:pt x="4185" y="61784"/>
                  <a:pt x="4276" y="61738"/>
                </a:cubicBezTo>
                <a:cubicBezTo>
                  <a:pt x="4367" y="61738"/>
                  <a:pt x="4640" y="61238"/>
                  <a:pt x="4913" y="60601"/>
                </a:cubicBezTo>
                <a:cubicBezTo>
                  <a:pt x="5631" y="59028"/>
                  <a:pt x="5835" y="58638"/>
                  <a:pt x="5911" y="58638"/>
                </a:cubicBezTo>
                <a:close/>
                <a:moveTo>
                  <a:pt x="31706" y="63498"/>
                </a:moveTo>
                <a:cubicBezTo>
                  <a:pt x="31801" y="63498"/>
                  <a:pt x="31609" y="63769"/>
                  <a:pt x="31109" y="64376"/>
                </a:cubicBezTo>
                <a:cubicBezTo>
                  <a:pt x="30625" y="64940"/>
                  <a:pt x="30428" y="65112"/>
                  <a:pt x="30294" y="65112"/>
                </a:cubicBezTo>
                <a:cubicBezTo>
                  <a:pt x="30277" y="65112"/>
                  <a:pt x="30261" y="65109"/>
                  <a:pt x="30245" y="65104"/>
                </a:cubicBezTo>
                <a:cubicBezTo>
                  <a:pt x="30154" y="65058"/>
                  <a:pt x="30109" y="65013"/>
                  <a:pt x="30109" y="65013"/>
                </a:cubicBezTo>
                <a:cubicBezTo>
                  <a:pt x="30154" y="64922"/>
                  <a:pt x="31428" y="63648"/>
                  <a:pt x="31564" y="63557"/>
                </a:cubicBezTo>
                <a:cubicBezTo>
                  <a:pt x="31632" y="63518"/>
                  <a:pt x="31680" y="63498"/>
                  <a:pt x="31706" y="63498"/>
                </a:cubicBezTo>
                <a:close/>
                <a:moveTo>
                  <a:pt x="37438" y="60043"/>
                </a:moveTo>
                <a:cubicBezTo>
                  <a:pt x="37561" y="60043"/>
                  <a:pt x="37867" y="60125"/>
                  <a:pt x="38204" y="60237"/>
                </a:cubicBezTo>
                <a:cubicBezTo>
                  <a:pt x="38870" y="60483"/>
                  <a:pt x="39428" y="60647"/>
                  <a:pt x="39649" y="60647"/>
                </a:cubicBezTo>
                <a:cubicBezTo>
                  <a:pt x="39714" y="60647"/>
                  <a:pt x="39750" y="60632"/>
                  <a:pt x="39750" y="60601"/>
                </a:cubicBezTo>
                <a:cubicBezTo>
                  <a:pt x="39740" y="60569"/>
                  <a:pt x="39754" y="60552"/>
                  <a:pt x="39796" y="60552"/>
                </a:cubicBezTo>
                <a:cubicBezTo>
                  <a:pt x="39931" y="60552"/>
                  <a:pt x="40350" y="60730"/>
                  <a:pt x="41115" y="61147"/>
                </a:cubicBezTo>
                <a:cubicBezTo>
                  <a:pt x="41570" y="61374"/>
                  <a:pt x="42115" y="61693"/>
                  <a:pt x="42252" y="61829"/>
                </a:cubicBezTo>
                <a:lnTo>
                  <a:pt x="42525" y="62102"/>
                </a:lnTo>
                <a:lnTo>
                  <a:pt x="42206" y="62420"/>
                </a:lnTo>
                <a:cubicBezTo>
                  <a:pt x="41842" y="62693"/>
                  <a:pt x="41842" y="62966"/>
                  <a:pt x="42115" y="63057"/>
                </a:cubicBezTo>
                <a:cubicBezTo>
                  <a:pt x="42297" y="63148"/>
                  <a:pt x="43070" y="64012"/>
                  <a:pt x="43343" y="64376"/>
                </a:cubicBezTo>
                <a:cubicBezTo>
                  <a:pt x="43571" y="64694"/>
                  <a:pt x="43525" y="64785"/>
                  <a:pt x="43207" y="65013"/>
                </a:cubicBezTo>
                <a:lnTo>
                  <a:pt x="42934" y="65149"/>
                </a:lnTo>
                <a:lnTo>
                  <a:pt x="42070" y="64558"/>
                </a:lnTo>
                <a:cubicBezTo>
                  <a:pt x="41069" y="63830"/>
                  <a:pt x="40478" y="63375"/>
                  <a:pt x="40569" y="63375"/>
                </a:cubicBezTo>
                <a:cubicBezTo>
                  <a:pt x="40569" y="63375"/>
                  <a:pt x="40933" y="63557"/>
                  <a:pt x="41388" y="63785"/>
                </a:cubicBezTo>
                <a:cubicBezTo>
                  <a:pt x="41755" y="64029"/>
                  <a:pt x="42085" y="64201"/>
                  <a:pt x="42182" y="64201"/>
                </a:cubicBezTo>
                <a:cubicBezTo>
                  <a:pt x="42193" y="64201"/>
                  <a:pt x="42202" y="64199"/>
                  <a:pt x="42206" y="64194"/>
                </a:cubicBezTo>
                <a:cubicBezTo>
                  <a:pt x="42297" y="64103"/>
                  <a:pt x="42252" y="64103"/>
                  <a:pt x="41115" y="63421"/>
                </a:cubicBezTo>
                <a:cubicBezTo>
                  <a:pt x="40652" y="63168"/>
                  <a:pt x="40227" y="62915"/>
                  <a:pt x="40095" y="62915"/>
                </a:cubicBezTo>
                <a:cubicBezTo>
                  <a:pt x="40084" y="62915"/>
                  <a:pt x="40075" y="62917"/>
                  <a:pt x="40069" y="62920"/>
                </a:cubicBezTo>
                <a:cubicBezTo>
                  <a:pt x="40023" y="62920"/>
                  <a:pt x="39932" y="62875"/>
                  <a:pt x="39841" y="62784"/>
                </a:cubicBezTo>
                <a:cubicBezTo>
                  <a:pt x="39805" y="62730"/>
                  <a:pt x="39805" y="62705"/>
                  <a:pt x="39848" y="62705"/>
                </a:cubicBezTo>
                <a:cubicBezTo>
                  <a:pt x="39915" y="62705"/>
                  <a:pt x="40084" y="62765"/>
                  <a:pt x="40387" y="62875"/>
                </a:cubicBezTo>
                <a:cubicBezTo>
                  <a:pt x="40684" y="62949"/>
                  <a:pt x="40951" y="63024"/>
                  <a:pt x="41039" y="63024"/>
                </a:cubicBezTo>
                <a:cubicBezTo>
                  <a:pt x="41059" y="63024"/>
                  <a:pt x="41069" y="63020"/>
                  <a:pt x="41069" y="63011"/>
                </a:cubicBezTo>
                <a:cubicBezTo>
                  <a:pt x="41115" y="62920"/>
                  <a:pt x="40751" y="62739"/>
                  <a:pt x="39614" y="62238"/>
                </a:cubicBezTo>
                <a:cubicBezTo>
                  <a:pt x="39250" y="62056"/>
                  <a:pt x="38750" y="61738"/>
                  <a:pt x="38568" y="61602"/>
                </a:cubicBezTo>
                <a:lnTo>
                  <a:pt x="38204" y="61283"/>
                </a:lnTo>
                <a:lnTo>
                  <a:pt x="38932" y="61602"/>
                </a:lnTo>
                <a:cubicBezTo>
                  <a:pt x="39335" y="61770"/>
                  <a:pt x="39571" y="61845"/>
                  <a:pt x="39653" y="61845"/>
                </a:cubicBezTo>
                <a:cubicBezTo>
                  <a:pt x="39792" y="61845"/>
                  <a:pt x="39483" y="61627"/>
                  <a:pt x="38795" y="61283"/>
                </a:cubicBezTo>
                <a:lnTo>
                  <a:pt x="37840" y="60874"/>
                </a:lnTo>
                <a:lnTo>
                  <a:pt x="38932" y="61238"/>
                </a:lnTo>
                <a:cubicBezTo>
                  <a:pt x="39568" y="61465"/>
                  <a:pt x="40023" y="61647"/>
                  <a:pt x="39978" y="61693"/>
                </a:cubicBezTo>
                <a:cubicBezTo>
                  <a:pt x="39887" y="61738"/>
                  <a:pt x="40342" y="62011"/>
                  <a:pt x="40842" y="62193"/>
                </a:cubicBezTo>
                <a:cubicBezTo>
                  <a:pt x="40948" y="62240"/>
                  <a:pt x="41021" y="62260"/>
                  <a:pt x="41063" y="62260"/>
                </a:cubicBezTo>
                <a:cubicBezTo>
                  <a:pt x="41182" y="62260"/>
                  <a:pt x="41054" y="62100"/>
                  <a:pt x="40751" y="61965"/>
                </a:cubicBezTo>
                <a:cubicBezTo>
                  <a:pt x="40604" y="61929"/>
                  <a:pt x="40516" y="61862"/>
                  <a:pt x="40536" y="61862"/>
                </a:cubicBezTo>
                <a:cubicBezTo>
                  <a:pt x="40541" y="61862"/>
                  <a:pt x="40552" y="61866"/>
                  <a:pt x="40569" y="61874"/>
                </a:cubicBezTo>
                <a:cubicBezTo>
                  <a:pt x="40705" y="61874"/>
                  <a:pt x="40796" y="61829"/>
                  <a:pt x="40796" y="61784"/>
                </a:cubicBezTo>
                <a:cubicBezTo>
                  <a:pt x="40796" y="61693"/>
                  <a:pt x="40205" y="61465"/>
                  <a:pt x="38932" y="61056"/>
                </a:cubicBezTo>
                <a:cubicBezTo>
                  <a:pt x="37886" y="60692"/>
                  <a:pt x="37067" y="60374"/>
                  <a:pt x="37113" y="60328"/>
                </a:cubicBezTo>
                <a:cubicBezTo>
                  <a:pt x="37158" y="60328"/>
                  <a:pt x="37704" y="60465"/>
                  <a:pt x="38386" y="60737"/>
                </a:cubicBezTo>
                <a:cubicBezTo>
                  <a:pt x="39038" y="60941"/>
                  <a:pt x="39507" y="61108"/>
                  <a:pt x="39631" y="61108"/>
                </a:cubicBezTo>
                <a:cubicBezTo>
                  <a:pt x="39645" y="61108"/>
                  <a:pt x="39655" y="61106"/>
                  <a:pt x="39659" y="61101"/>
                </a:cubicBezTo>
                <a:cubicBezTo>
                  <a:pt x="39750" y="61056"/>
                  <a:pt x="39341" y="60874"/>
                  <a:pt x="38522" y="60556"/>
                </a:cubicBezTo>
                <a:cubicBezTo>
                  <a:pt x="37749" y="60283"/>
                  <a:pt x="37340" y="60101"/>
                  <a:pt x="37385" y="60055"/>
                </a:cubicBezTo>
                <a:cubicBezTo>
                  <a:pt x="37393" y="60047"/>
                  <a:pt x="37411" y="60043"/>
                  <a:pt x="37438" y="60043"/>
                </a:cubicBezTo>
                <a:close/>
                <a:moveTo>
                  <a:pt x="31609" y="65604"/>
                </a:moveTo>
                <a:cubicBezTo>
                  <a:pt x="31609" y="65604"/>
                  <a:pt x="31609" y="65649"/>
                  <a:pt x="31609" y="65695"/>
                </a:cubicBezTo>
                <a:cubicBezTo>
                  <a:pt x="31587" y="65718"/>
                  <a:pt x="31553" y="65729"/>
                  <a:pt x="31507" y="65729"/>
                </a:cubicBezTo>
                <a:cubicBezTo>
                  <a:pt x="31462" y="65729"/>
                  <a:pt x="31405" y="65718"/>
                  <a:pt x="31337" y="65695"/>
                </a:cubicBezTo>
                <a:cubicBezTo>
                  <a:pt x="31155" y="65604"/>
                  <a:pt x="31155" y="65604"/>
                  <a:pt x="31337" y="65604"/>
                </a:cubicBezTo>
                <a:close/>
                <a:moveTo>
                  <a:pt x="32006" y="65656"/>
                </a:moveTo>
                <a:cubicBezTo>
                  <a:pt x="32136" y="65656"/>
                  <a:pt x="32262" y="65768"/>
                  <a:pt x="32201" y="65922"/>
                </a:cubicBezTo>
                <a:cubicBezTo>
                  <a:pt x="32172" y="66009"/>
                  <a:pt x="32143" y="66040"/>
                  <a:pt x="32079" y="66040"/>
                </a:cubicBezTo>
                <a:cubicBezTo>
                  <a:pt x="32043" y="66040"/>
                  <a:pt x="31994" y="66030"/>
                  <a:pt x="31928" y="66013"/>
                </a:cubicBezTo>
                <a:cubicBezTo>
                  <a:pt x="31700" y="65922"/>
                  <a:pt x="31700" y="65922"/>
                  <a:pt x="31837" y="65740"/>
                </a:cubicBezTo>
                <a:cubicBezTo>
                  <a:pt x="31881" y="65681"/>
                  <a:pt x="31944" y="65656"/>
                  <a:pt x="32006" y="65656"/>
                </a:cubicBezTo>
                <a:close/>
                <a:moveTo>
                  <a:pt x="19193" y="42409"/>
                </a:moveTo>
                <a:lnTo>
                  <a:pt x="19102" y="43546"/>
                </a:lnTo>
                <a:cubicBezTo>
                  <a:pt x="19012" y="44183"/>
                  <a:pt x="18875" y="45183"/>
                  <a:pt x="18739" y="45775"/>
                </a:cubicBezTo>
                <a:cubicBezTo>
                  <a:pt x="18511" y="46821"/>
                  <a:pt x="18466" y="47003"/>
                  <a:pt x="17738" y="48503"/>
                </a:cubicBezTo>
                <a:cubicBezTo>
                  <a:pt x="15919" y="52415"/>
                  <a:pt x="14100" y="55416"/>
                  <a:pt x="11007" y="59555"/>
                </a:cubicBezTo>
                <a:cubicBezTo>
                  <a:pt x="10325" y="60510"/>
                  <a:pt x="9415" y="61693"/>
                  <a:pt x="9051" y="62193"/>
                </a:cubicBezTo>
                <a:cubicBezTo>
                  <a:pt x="8187" y="63375"/>
                  <a:pt x="5595" y="66559"/>
                  <a:pt x="5504" y="66559"/>
                </a:cubicBezTo>
                <a:cubicBezTo>
                  <a:pt x="5504" y="66513"/>
                  <a:pt x="5595" y="66013"/>
                  <a:pt x="5731" y="65376"/>
                </a:cubicBezTo>
                <a:cubicBezTo>
                  <a:pt x="5913" y="64740"/>
                  <a:pt x="6050" y="64148"/>
                  <a:pt x="6050" y="64012"/>
                </a:cubicBezTo>
                <a:cubicBezTo>
                  <a:pt x="6095" y="63921"/>
                  <a:pt x="6277" y="63648"/>
                  <a:pt x="6505" y="63421"/>
                </a:cubicBezTo>
                <a:cubicBezTo>
                  <a:pt x="7505" y="62511"/>
                  <a:pt x="9734" y="60101"/>
                  <a:pt x="10461" y="59146"/>
                </a:cubicBezTo>
                <a:cubicBezTo>
                  <a:pt x="11416" y="58009"/>
                  <a:pt x="12099" y="56826"/>
                  <a:pt x="12053" y="56508"/>
                </a:cubicBezTo>
                <a:cubicBezTo>
                  <a:pt x="12053" y="56417"/>
                  <a:pt x="11962" y="56280"/>
                  <a:pt x="11871" y="56280"/>
                </a:cubicBezTo>
                <a:cubicBezTo>
                  <a:pt x="11826" y="56235"/>
                  <a:pt x="11780" y="56189"/>
                  <a:pt x="11871" y="56099"/>
                </a:cubicBezTo>
                <a:cubicBezTo>
                  <a:pt x="12281" y="55507"/>
                  <a:pt x="13599" y="53461"/>
                  <a:pt x="13918" y="52869"/>
                </a:cubicBezTo>
                <a:cubicBezTo>
                  <a:pt x="14191" y="52324"/>
                  <a:pt x="14282" y="52096"/>
                  <a:pt x="14236" y="51914"/>
                </a:cubicBezTo>
                <a:cubicBezTo>
                  <a:pt x="14191" y="51687"/>
                  <a:pt x="14282" y="51551"/>
                  <a:pt x="14782" y="50868"/>
                </a:cubicBezTo>
                <a:cubicBezTo>
                  <a:pt x="15146" y="50414"/>
                  <a:pt x="15601" y="49777"/>
                  <a:pt x="15828" y="49368"/>
                </a:cubicBezTo>
                <a:cubicBezTo>
                  <a:pt x="16465" y="48458"/>
                  <a:pt x="17556" y="46320"/>
                  <a:pt x="17738" y="45775"/>
                </a:cubicBezTo>
                <a:cubicBezTo>
                  <a:pt x="17784" y="45593"/>
                  <a:pt x="18147" y="44729"/>
                  <a:pt x="18511" y="43910"/>
                </a:cubicBezTo>
                <a:lnTo>
                  <a:pt x="19193" y="42409"/>
                </a:lnTo>
                <a:close/>
                <a:moveTo>
                  <a:pt x="35430" y="67878"/>
                </a:moveTo>
                <a:cubicBezTo>
                  <a:pt x="36112" y="67878"/>
                  <a:pt x="39205" y="68378"/>
                  <a:pt x="40023" y="68605"/>
                </a:cubicBezTo>
                <a:cubicBezTo>
                  <a:pt x="40251" y="68696"/>
                  <a:pt x="40251" y="68696"/>
                  <a:pt x="39796" y="68833"/>
                </a:cubicBezTo>
                <a:cubicBezTo>
                  <a:pt x="39523" y="68878"/>
                  <a:pt x="38886" y="69015"/>
                  <a:pt x="38386" y="69106"/>
                </a:cubicBezTo>
                <a:lnTo>
                  <a:pt x="37431" y="69288"/>
                </a:lnTo>
                <a:lnTo>
                  <a:pt x="36430" y="68696"/>
                </a:lnTo>
                <a:cubicBezTo>
                  <a:pt x="35202" y="67923"/>
                  <a:pt x="35157" y="67878"/>
                  <a:pt x="35430" y="67878"/>
                </a:cubicBezTo>
                <a:close/>
                <a:moveTo>
                  <a:pt x="40410" y="68796"/>
                </a:moveTo>
                <a:cubicBezTo>
                  <a:pt x="40600" y="68796"/>
                  <a:pt x="40875" y="68871"/>
                  <a:pt x="40842" y="68969"/>
                </a:cubicBezTo>
                <a:cubicBezTo>
                  <a:pt x="40842" y="69015"/>
                  <a:pt x="39296" y="69333"/>
                  <a:pt x="38522" y="69470"/>
                </a:cubicBezTo>
                <a:cubicBezTo>
                  <a:pt x="38183" y="69535"/>
                  <a:pt x="37971" y="69563"/>
                  <a:pt x="37870" y="69563"/>
                </a:cubicBezTo>
                <a:cubicBezTo>
                  <a:pt x="37620" y="69563"/>
                  <a:pt x="38056" y="69391"/>
                  <a:pt x="38932" y="69197"/>
                </a:cubicBezTo>
                <a:cubicBezTo>
                  <a:pt x="39614" y="69060"/>
                  <a:pt x="40205" y="68924"/>
                  <a:pt x="40251" y="68833"/>
                </a:cubicBezTo>
                <a:cubicBezTo>
                  <a:pt x="40276" y="68807"/>
                  <a:pt x="40337" y="68796"/>
                  <a:pt x="40410" y="68796"/>
                </a:cubicBezTo>
                <a:close/>
                <a:moveTo>
                  <a:pt x="41980" y="64821"/>
                </a:moveTo>
                <a:cubicBezTo>
                  <a:pt x="42163" y="64821"/>
                  <a:pt x="42341" y="64959"/>
                  <a:pt x="42888" y="65467"/>
                </a:cubicBezTo>
                <a:cubicBezTo>
                  <a:pt x="43116" y="65649"/>
                  <a:pt x="43525" y="66013"/>
                  <a:pt x="43707" y="66195"/>
                </a:cubicBezTo>
                <a:cubicBezTo>
                  <a:pt x="44435" y="66741"/>
                  <a:pt x="45481" y="67787"/>
                  <a:pt x="45981" y="68333"/>
                </a:cubicBezTo>
                <a:cubicBezTo>
                  <a:pt x="46390" y="68833"/>
                  <a:pt x="46436" y="68924"/>
                  <a:pt x="46345" y="69060"/>
                </a:cubicBezTo>
                <a:cubicBezTo>
                  <a:pt x="46118" y="69333"/>
                  <a:pt x="46618" y="70152"/>
                  <a:pt x="47527" y="71107"/>
                </a:cubicBezTo>
                <a:cubicBezTo>
                  <a:pt x="48001" y="71612"/>
                  <a:pt x="48146" y="71788"/>
                  <a:pt x="48084" y="71788"/>
                </a:cubicBezTo>
                <a:cubicBezTo>
                  <a:pt x="48056" y="71788"/>
                  <a:pt x="47989" y="71754"/>
                  <a:pt x="47891" y="71698"/>
                </a:cubicBezTo>
                <a:cubicBezTo>
                  <a:pt x="47345" y="71425"/>
                  <a:pt x="47209" y="71289"/>
                  <a:pt x="47255" y="71198"/>
                </a:cubicBezTo>
                <a:cubicBezTo>
                  <a:pt x="47255" y="71152"/>
                  <a:pt x="47118" y="71061"/>
                  <a:pt x="46936" y="70970"/>
                </a:cubicBezTo>
                <a:cubicBezTo>
                  <a:pt x="46481" y="70698"/>
                  <a:pt x="46072" y="70379"/>
                  <a:pt x="46027" y="70197"/>
                </a:cubicBezTo>
                <a:cubicBezTo>
                  <a:pt x="45981" y="70152"/>
                  <a:pt x="45617" y="69879"/>
                  <a:pt x="45117" y="69651"/>
                </a:cubicBezTo>
                <a:cubicBezTo>
                  <a:pt x="44617" y="69379"/>
                  <a:pt x="44298" y="69151"/>
                  <a:pt x="44298" y="69060"/>
                </a:cubicBezTo>
                <a:cubicBezTo>
                  <a:pt x="44298" y="69012"/>
                  <a:pt x="44304" y="68981"/>
                  <a:pt x="44346" y="68981"/>
                </a:cubicBezTo>
                <a:cubicBezTo>
                  <a:pt x="44422" y="68981"/>
                  <a:pt x="44617" y="69085"/>
                  <a:pt x="45117" y="69379"/>
                </a:cubicBezTo>
                <a:cubicBezTo>
                  <a:pt x="45481" y="69561"/>
                  <a:pt x="45754" y="69697"/>
                  <a:pt x="45799" y="69697"/>
                </a:cubicBezTo>
                <a:cubicBezTo>
                  <a:pt x="45890" y="69606"/>
                  <a:pt x="45754" y="69515"/>
                  <a:pt x="44935" y="69060"/>
                </a:cubicBezTo>
                <a:cubicBezTo>
                  <a:pt x="44571" y="68833"/>
                  <a:pt x="44207" y="68560"/>
                  <a:pt x="44025" y="68333"/>
                </a:cubicBezTo>
                <a:cubicBezTo>
                  <a:pt x="43854" y="68098"/>
                  <a:pt x="43764" y="67973"/>
                  <a:pt x="43824" y="67973"/>
                </a:cubicBezTo>
                <a:cubicBezTo>
                  <a:pt x="43893" y="67973"/>
                  <a:pt x="44153" y="68131"/>
                  <a:pt x="44708" y="68469"/>
                </a:cubicBezTo>
                <a:cubicBezTo>
                  <a:pt x="45376" y="68870"/>
                  <a:pt x="45627" y="69026"/>
                  <a:pt x="45731" y="69026"/>
                </a:cubicBezTo>
                <a:cubicBezTo>
                  <a:pt x="45769" y="69026"/>
                  <a:pt x="45787" y="69005"/>
                  <a:pt x="45799" y="68969"/>
                </a:cubicBezTo>
                <a:cubicBezTo>
                  <a:pt x="45799" y="68924"/>
                  <a:pt x="45208" y="68560"/>
                  <a:pt x="44480" y="68105"/>
                </a:cubicBezTo>
                <a:cubicBezTo>
                  <a:pt x="43707" y="67650"/>
                  <a:pt x="43070" y="67196"/>
                  <a:pt x="43025" y="67150"/>
                </a:cubicBezTo>
                <a:cubicBezTo>
                  <a:pt x="42975" y="67075"/>
                  <a:pt x="42952" y="67041"/>
                  <a:pt x="42965" y="67041"/>
                </a:cubicBezTo>
                <a:cubicBezTo>
                  <a:pt x="42975" y="67041"/>
                  <a:pt x="43009" y="67064"/>
                  <a:pt x="43070" y="67105"/>
                </a:cubicBezTo>
                <a:cubicBezTo>
                  <a:pt x="43457" y="67375"/>
                  <a:pt x="43875" y="67580"/>
                  <a:pt x="44021" y="67580"/>
                </a:cubicBezTo>
                <a:cubicBezTo>
                  <a:pt x="44047" y="67580"/>
                  <a:pt x="44064" y="67573"/>
                  <a:pt x="44071" y="67559"/>
                </a:cubicBezTo>
                <a:cubicBezTo>
                  <a:pt x="44071" y="67468"/>
                  <a:pt x="44025" y="67423"/>
                  <a:pt x="43980" y="67423"/>
                </a:cubicBezTo>
                <a:cubicBezTo>
                  <a:pt x="43889" y="67378"/>
                  <a:pt x="43844" y="67332"/>
                  <a:pt x="43889" y="67287"/>
                </a:cubicBezTo>
                <a:cubicBezTo>
                  <a:pt x="44025" y="67196"/>
                  <a:pt x="43889" y="67105"/>
                  <a:pt x="42979" y="66650"/>
                </a:cubicBezTo>
                <a:cubicBezTo>
                  <a:pt x="42115" y="66241"/>
                  <a:pt x="41342" y="65695"/>
                  <a:pt x="41297" y="65558"/>
                </a:cubicBezTo>
                <a:cubicBezTo>
                  <a:pt x="41297" y="65554"/>
                  <a:pt x="41301" y="65551"/>
                  <a:pt x="41310" y="65551"/>
                </a:cubicBezTo>
                <a:cubicBezTo>
                  <a:pt x="41390" y="65551"/>
                  <a:pt x="41807" y="65727"/>
                  <a:pt x="42297" y="66013"/>
                </a:cubicBezTo>
                <a:cubicBezTo>
                  <a:pt x="43166" y="66481"/>
                  <a:pt x="43568" y="66679"/>
                  <a:pt x="43702" y="66679"/>
                </a:cubicBezTo>
                <a:cubicBezTo>
                  <a:pt x="43751" y="66679"/>
                  <a:pt x="43765" y="66653"/>
                  <a:pt x="43753" y="66604"/>
                </a:cubicBezTo>
                <a:cubicBezTo>
                  <a:pt x="43707" y="66513"/>
                  <a:pt x="42070" y="65604"/>
                  <a:pt x="41751" y="65513"/>
                </a:cubicBezTo>
                <a:cubicBezTo>
                  <a:pt x="41706" y="65467"/>
                  <a:pt x="41706" y="65422"/>
                  <a:pt x="41797" y="65376"/>
                </a:cubicBezTo>
                <a:cubicBezTo>
                  <a:pt x="41979" y="65285"/>
                  <a:pt x="41979" y="64967"/>
                  <a:pt x="41842" y="64922"/>
                </a:cubicBezTo>
                <a:cubicBezTo>
                  <a:pt x="41797" y="64876"/>
                  <a:pt x="41797" y="64876"/>
                  <a:pt x="41888" y="64831"/>
                </a:cubicBezTo>
                <a:cubicBezTo>
                  <a:pt x="41920" y="64824"/>
                  <a:pt x="41950" y="64821"/>
                  <a:pt x="41980" y="64821"/>
                </a:cubicBezTo>
                <a:close/>
                <a:moveTo>
                  <a:pt x="39421" y="70596"/>
                </a:moveTo>
                <a:cubicBezTo>
                  <a:pt x="39676" y="70596"/>
                  <a:pt x="41290" y="71045"/>
                  <a:pt x="42252" y="71380"/>
                </a:cubicBezTo>
                <a:lnTo>
                  <a:pt x="42525" y="71471"/>
                </a:lnTo>
                <a:lnTo>
                  <a:pt x="42206" y="71562"/>
                </a:lnTo>
                <a:cubicBezTo>
                  <a:pt x="41979" y="71653"/>
                  <a:pt x="41706" y="71744"/>
                  <a:pt x="41479" y="71835"/>
                </a:cubicBezTo>
                <a:lnTo>
                  <a:pt x="41160" y="71925"/>
                </a:lnTo>
                <a:lnTo>
                  <a:pt x="40296" y="71289"/>
                </a:lnTo>
                <a:cubicBezTo>
                  <a:pt x="39796" y="70970"/>
                  <a:pt x="39432" y="70652"/>
                  <a:pt x="39387" y="70607"/>
                </a:cubicBezTo>
                <a:cubicBezTo>
                  <a:pt x="39387" y="70599"/>
                  <a:pt x="39398" y="70596"/>
                  <a:pt x="39421" y="70596"/>
                </a:cubicBezTo>
                <a:close/>
                <a:moveTo>
                  <a:pt x="43045" y="71609"/>
                </a:moveTo>
                <a:cubicBezTo>
                  <a:pt x="43163" y="71609"/>
                  <a:pt x="43274" y="71624"/>
                  <a:pt x="43389" y="71653"/>
                </a:cubicBezTo>
                <a:cubicBezTo>
                  <a:pt x="43480" y="71653"/>
                  <a:pt x="43525" y="71698"/>
                  <a:pt x="43525" y="71744"/>
                </a:cubicBezTo>
                <a:cubicBezTo>
                  <a:pt x="43480" y="71744"/>
                  <a:pt x="43116" y="71880"/>
                  <a:pt x="42616" y="72062"/>
                </a:cubicBezTo>
                <a:cubicBezTo>
                  <a:pt x="42149" y="72237"/>
                  <a:pt x="41907" y="72318"/>
                  <a:pt x="41745" y="72318"/>
                </a:cubicBezTo>
                <a:cubicBezTo>
                  <a:pt x="41655" y="72318"/>
                  <a:pt x="41589" y="72293"/>
                  <a:pt x="41524" y="72244"/>
                </a:cubicBezTo>
                <a:cubicBezTo>
                  <a:pt x="41342" y="72107"/>
                  <a:pt x="41388" y="72062"/>
                  <a:pt x="42070" y="71835"/>
                </a:cubicBezTo>
                <a:cubicBezTo>
                  <a:pt x="42505" y="71679"/>
                  <a:pt x="42791" y="71609"/>
                  <a:pt x="43045" y="71609"/>
                </a:cubicBezTo>
                <a:close/>
                <a:moveTo>
                  <a:pt x="29126" y="56357"/>
                </a:moveTo>
                <a:cubicBezTo>
                  <a:pt x="29312" y="56357"/>
                  <a:pt x="29354" y="56401"/>
                  <a:pt x="29381" y="56508"/>
                </a:cubicBezTo>
                <a:cubicBezTo>
                  <a:pt x="29472" y="56781"/>
                  <a:pt x="29790" y="56826"/>
                  <a:pt x="30927" y="56826"/>
                </a:cubicBezTo>
                <a:cubicBezTo>
                  <a:pt x="31928" y="56826"/>
                  <a:pt x="32565" y="56963"/>
                  <a:pt x="33383" y="57190"/>
                </a:cubicBezTo>
                <a:cubicBezTo>
                  <a:pt x="33838" y="57372"/>
                  <a:pt x="33838" y="57372"/>
                  <a:pt x="33883" y="57690"/>
                </a:cubicBezTo>
                <a:lnTo>
                  <a:pt x="33929" y="58009"/>
                </a:lnTo>
                <a:lnTo>
                  <a:pt x="32746" y="58145"/>
                </a:lnTo>
                <a:cubicBezTo>
                  <a:pt x="32110" y="58236"/>
                  <a:pt x="31609" y="58373"/>
                  <a:pt x="31655" y="58418"/>
                </a:cubicBezTo>
                <a:cubicBezTo>
                  <a:pt x="31655" y="58435"/>
                  <a:pt x="31740" y="58445"/>
                  <a:pt x="31884" y="58445"/>
                </a:cubicBezTo>
                <a:cubicBezTo>
                  <a:pt x="32133" y="58445"/>
                  <a:pt x="32558" y="58414"/>
                  <a:pt x="33019" y="58327"/>
                </a:cubicBezTo>
                <a:cubicBezTo>
                  <a:pt x="33568" y="58264"/>
                  <a:pt x="33990" y="58230"/>
                  <a:pt x="34275" y="58230"/>
                </a:cubicBezTo>
                <a:cubicBezTo>
                  <a:pt x="34604" y="58230"/>
                  <a:pt x="34751" y="58275"/>
                  <a:pt x="34702" y="58373"/>
                </a:cubicBezTo>
                <a:cubicBezTo>
                  <a:pt x="34702" y="58418"/>
                  <a:pt x="34247" y="58463"/>
                  <a:pt x="33747" y="58554"/>
                </a:cubicBezTo>
                <a:cubicBezTo>
                  <a:pt x="33201" y="58600"/>
                  <a:pt x="32792" y="58691"/>
                  <a:pt x="32837" y="58736"/>
                </a:cubicBezTo>
                <a:cubicBezTo>
                  <a:pt x="32864" y="58750"/>
                  <a:pt x="32930" y="58755"/>
                  <a:pt x="33024" y="58755"/>
                </a:cubicBezTo>
                <a:cubicBezTo>
                  <a:pt x="33252" y="58755"/>
                  <a:pt x="33647" y="58723"/>
                  <a:pt x="34065" y="58691"/>
                </a:cubicBezTo>
                <a:lnTo>
                  <a:pt x="35202" y="58554"/>
                </a:lnTo>
                <a:lnTo>
                  <a:pt x="35839" y="58964"/>
                </a:lnTo>
                <a:cubicBezTo>
                  <a:pt x="36203" y="59146"/>
                  <a:pt x="36612" y="59464"/>
                  <a:pt x="36794" y="59600"/>
                </a:cubicBezTo>
                <a:cubicBezTo>
                  <a:pt x="37022" y="59828"/>
                  <a:pt x="37067" y="60101"/>
                  <a:pt x="36840" y="60146"/>
                </a:cubicBezTo>
                <a:cubicBezTo>
                  <a:pt x="36703" y="60146"/>
                  <a:pt x="36567" y="60465"/>
                  <a:pt x="36658" y="60556"/>
                </a:cubicBezTo>
                <a:cubicBezTo>
                  <a:pt x="36703" y="60601"/>
                  <a:pt x="37067" y="60874"/>
                  <a:pt x="37431" y="61147"/>
                </a:cubicBezTo>
                <a:cubicBezTo>
                  <a:pt x="38250" y="61738"/>
                  <a:pt x="40660" y="63967"/>
                  <a:pt x="40660" y="64103"/>
                </a:cubicBezTo>
                <a:cubicBezTo>
                  <a:pt x="40660" y="64148"/>
                  <a:pt x="40751" y="64194"/>
                  <a:pt x="40796" y="64239"/>
                </a:cubicBezTo>
                <a:cubicBezTo>
                  <a:pt x="40978" y="64285"/>
                  <a:pt x="41524" y="64922"/>
                  <a:pt x="41479" y="65013"/>
                </a:cubicBezTo>
                <a:cubicBezTo>
                  <a:pt x="41479" y="65013"/>
                  <a:pt x="41398" y="65033"/>
                  <a:pt x="41303" y="65033"/>
                </a:cubicBezTo>
                <a:cubicBezTo>
                  <a:pt x="41256" y="65033"/>
                  <a:pt x="41206" y="65028"/>
                  <a:pt x="41160" y="65013"/>
                </a:cubicBezTo>
                <a:cubicBezTo>
                  <a:pt x="41116" y="65008"/>
                  <a:pt x="41075" y="65006"/>
                  <a:pt x="41037" y="65006"/>
                </a:cubicBezTo>
                <a:cubicBezTo>
                  <a:pt x="40691" y="65006"/>
                  <a:pt x="40641" y="65198"/>
                  <a:pt x="40887" y="65649"/>
                </a:cubicBezTo>
                <a:cubicBezTo>
                  <a:pt x="41024" y="65877"/>
                  <a:pt x="41206" y="66104"/>
                  <a:pt x="41297" y="66150"/>
                </a:cubicBezTo>
                <a:cubicBezTo>
                  <a:pt x="41524" y="66241"/>
                  <a:pt x="42752" y="67423"/>
                  <a:pt x="42661" y="67468"/>
                </a:cubicBezTo>
                <a:cubicBezTo>
                  <a:pt x="42616" y="67468"/>
                  <a:pt x="42024" y="67423"/>
                  <a:pt x="41342" y="67378"/>
                </a:cubicBezTo>
                <a:cubicBezTo>
                  <a:pt x="40790" y="67337"/>
                  <a:pt x="40431" y="67314"/>
                  <a:pt x="40207" y="67314"/>
                </a:cubicBezTo>
                <a:cubicBezTo>
                  <a:pt x="39933" y="67314"/>
                  <a:pt x="39862" y="67348"/>
                  <a:pt x="39887" y="67423"/>
                </a:cubicBezTo>
                <a:cubicBezTo>
                  <a:pt x="39932" y="67468"/>
                  <a:pt x="40387" y="67514"/>
                  <a:pt x="40978" y="67559"/>
                </a:cubicBezTo>
                <a:cubicBezTo>
                  <a:pt x="41524" y="67605"/>
                  <a:pt x="42252" y="67650"/>
                  <a:pt x="42525" y="67650"/>
                </a:cubicBezTo>
                <a:lnTo>
                  <a:pt x="43025" y="67696"/>
                </a:lnTo>
                <a:lnTo>
                  <a:pt x="43389" y="68151"/>
                </a:lnTo>
                <a:cubicBezTo>
                  <a:pt x="43525" y="68378"/>
                  <a:pt x="43753" y="68651"/>
                  <a:pt x="43844" y="68696"/>
                </a:cubicBezTo>
                <a:cubicBezTo>
                  <a:pt x="43889" y="68742"/>
                  <a:pt x="43934" y="68878"/>
                  <a:pt x="43889" y="68969"/>
                </a:cubicBezTo>
                <a:cubicBezTo>
                  <a:pt x="43869" y="69049"/>
                  <a:pt x="43779" y="69085"/>
                  <a:pt x="43635" y="69085"/>
                </a:cubicBezTo>
                <a:cubicBezTo>
                  <a:pt x="43450" y="69085"/>
                  <a:pt x="43175" y="69026"/>
                  <a:pt x="42843" y="68924"/>
                </a:cubicBezTo>
                <a:cubicBezTo>
                  <a:pt x="42775" y="68901"/>
                  <a:pt x="42718" y="68890"/>
                  <a:pt x="42672" y="68890"/>
                </a:cubicBezTo>
                <a:cubicBezTo>
                  <a:pt x="42627" y="68890"/>
                  <a:pt x="42593" y="68901"/>
                  <a:pt x="42570" y="68924"/>
                </a:cubicBezTo>
                <a:cubicBezTo>
                  <a:pt x="42570" y="69015"/>
                  <a:pt x="42888" y="69106"/>
                  <a:pt x="43343" y="69288"/>
                </a:cubicBezTo>
                <a:cubicBezTo>
                  <a:pt x="44389" y="69651"/>
                  <a:pt x="45208" y="70106"/>
                  <a:pt x="46299" y="71016"/>
                </a:cubicBezTo>
                <a:cubicBezTo>
                  <a:pt x="47391" y="71925"/>
                  <a:pt x="48301" y="72471"/>
                  <a:pt x="49983" y="72972"/>
                </a:cubicBezTo>
                <a:lnTo>
                  <a:pt x="51120" y="73381"/>
                </a:lnTo>
                <a:lnTo>
                  <a:pt x="50529" y="73654"/>
                </a:lnTo>
                <a:cubicBezTo>
                  <a:pt x="49756" y="74063"/>
                  <a:pt x="48846" y="74245"/>
                  <a:pt x="47800" y="74245"/>
                </a:cubicBezTo>
                <a:lnTo>
                  <a:pt x="46891" y="74245"/>
                </a:lnTo>
                <a:cubicBezTo>
                  <a:pt x="46845" y="74199"/>
                  <a:pt x="47345" y="74154"/>
                  <a:pt x="48028" y="74063"/>
                </a:cubicBezTo>
                <a:cubicBezTo>
                  <a:pt x="49301" y="73927"/>
                  <a:pt x="50302" y="73745"/>
                  <a:pt x="50165" y="73608"/>
                </a:cubicBezTo>
                <a:cubicBezTo>
                  <a:pt x="50154" y="73597"/>
                  <a:pt x="50117" y="73591"/>
                  <a:pt x="50060" y="73591"/>
                </a:cubicBezTo>
                <a:cubicBezTo>
                  <a:pt x="49890" y="73591"/>
                  <a:pt x="49540" y="73642"/>
                  <a:pt x="49165" y="73745"/>
                </a:cubicBezTo>
                <a:cubicBezTo>
                  <a:pt x="48348" y="73887"/>
                  <a:pt x="46699" y="74001"/>
                  <a:pt x="45670" y="74001"/>
                </a:cubicBezTo>
                <a:cubicBezTo>
                  <a:pt x="45380" y="74001"/>
                  <a:pt x="45140" y="73992"/>
                  <a:pt x="44981" y="73972"/>
                </a:cubicBezTo>
                <a:cubicBezTo>
                  <a:pt x="44708" y="73927"/>
                  <a:pt x="44162" y="73745"/>
                  <a:pt x="43753" y="73563"/>
                </a:cubicBezTo>
                <a:lnTo>
                  <a:pt x="43025" y="73199"/>
                </a:lnTo>
                <a:lnTo>
                  <a:pt x="43025" y="73199"/>
                </a:lnTo>
                <a:lnTo>
                  <a:pt x="44116" y="73335"/>
                </a:lnTo>
                <a:cubicBezTo>
                  <a:pt x="44713" y="73400"/>
                  <a:pt x="45423" y="73430"/>
                  <a:pt x="46096" y="73430"/>
                </a:cubicBezTo>
                <a:cubicBezTo>
                  <a:pt x="47322" y="73430"/>
                  <a:pt x="48424" y="73330"/>
                  <a:pt x="48482" y="73153"/>
                </a:cubicBezTo>
                <a:cubicBezTo>
                  <a:pt x="48505" y="73108"/>
                  <a:pt x="48505" y="73085"/>
                  <a:pt x="48397" y="73085"/>
                </a:cubicBezTo>
                <a:cubicBezTo>
                  <a:pt x="48289" y="73085"/>
                  <a:pt x="48073" y="73108"/>
                  <a:pt x="47664" y="73153"/>
                </a:cubicBezTo>
                <a:cubicBezTo>
                  <a:pt x="47329" y="73192"/>
                  <a:pt x="46833" y="73209"/>
                  <a:pt x="46292" y="73209"/>
                </a:cubicBezTo>
                <a:cubicBezTo>
                  <a:pt x="44925" y="73209"/>
                  <a:pt x="43272" y="73102"/>
                  <a:pt x="43207" y="72972"/>
                </a:cubicBezTo>
                <a:cubicBezTo>
                  <a:pt x="43207" y="72926"/>
                  <a:pt x="43480" y="72835"/>
                  <a:pt x="43889" y="72699"/>
                </a:cubicBezTo>
                <a:cubicBezTo>
                  <a:pt x="44253" y="72562"/>
                  <a:pt x="44571" y="72471"/>
                  <a:pt x="44571" y="72426"/>
                </a:cubicBezTo>
                <a:cubicBezTo>
                  <a:pt x="44588" y="72377"/>
                  <a:pt x="44551" y="72351"/>
                  <a:pt x="44462" y="72351"/>
                </a:cubicBezTo>
                <a:cubicBezTo>
                  <a:pt x="44303" y="72351"/>
                  <a:pt x="43975" y="72433"/>
                  <a:pt x="43480" y="72608"/>
                </a:cubicBezTo>
                <a:cubicBezTo>
                  <a:pt x="43070" y="72744"/>
                  <a:pt x="42809" y="72812"/>
                  <a:pt x="42616" y="72812"/>
                </a:cubicBezTo>
                <a:cubicBezTo>
                  <a:pt x="42422" y="72812"/>
                  <a:pt x="42297" y="72744"/>
                  <a:pt x="42161" y="72608"/>
                </a:cubicBezTo>
                <a:cubicBezTo>
                  <a:pt x="42024" y="72517"/>
                  <a:pt x="42161" y="72426"/>
                  <a:pt x="42934" y="72153"/>
                </a:cubicBezTo>
                <a:cubicBezTo>
                  <a:pt x="43434" y="71971"/>
                  <a:pt x="43934" y="71835"/>
                  <a:pt x="44071" y="71835"/>
                </a:cubicBezTo>
                <a:cubicBezTo>
                  <a:pt x="44480" y="71835"/>
                  <a:pt x="44344" y="71698"/>
                  <a:pt x="43798" y="71562"/>
                </a:cubicBezTo>
                <a:cubicBezTo>
                  <a:pt x="43298" y="71425"/>
                  <a:pt x="43298" y="71425"/>
                  <a:pt x="43480" y="71334"/>
                </a:cubicBezTo>
                <a:cubicBezTo>
                  <a:pt x="43616" y="71289"/>
                  <a:pt x="43707" y="71243"/>
                  <a:pt x="43662" y="71198"/>
                </a:cubicBezTo>
                <a:cubicBezTo>
                  <a:pt x="43662" y="71175"/>
                  <a:pt x="43616" y="71164"/>
                  <a:pt x="43542" y="71164"/>
                </a:cubicBezTo>
                <a:cubicBezTo>
                  <a:pt x="43468" y="71164"/>
                  <a:pt x="43366" y="71175"/>
                  <a:pt x="43252" y="71198"/>
                </a:cubicBezTo>
                <a:cubicBezTo>
                  <a:pt x="43135" y="71242"/>
                  <a:pt x="43041" y="71267"/>
                  <a:pt x="42920" y="71267"/>
                </a:cubicBezTo>
                <a:cubicBezTo>
                  <a:pt x="42668" y="71267"/>
                  <a:pt x="42297" y="71157"/>
                  <a:pt x="41342" y="70879"/>
                </a:cubicBezTo>
                <a:cubicBezTo>
                  <a:pt x="40478" y="70652"/>
                  <a:pt x="39750" y="70425"/>
                  <a:pt x="39750" y="70379"/>
                </a:cubicBezTo>
                <a:cubicBezTo>
                  <a:pt x="39750" y="70379"/>
                  <a:pt x="39978" y="70288"/>
                  <a:pt x="40251" y="70197"/>
                </a:cubicBezTo>
                <a:cubicBezTo>
                  <a:pt x="40524" y="70152"/>
                  <a:pt x="40751" y="70061"/>
                  <a:pt x="40796" y="69970"/>
                </a:cubicBezTo>
                <a:cubicBezTo>
                  <a:pt x="40814" y="69916"/>
                  <a:pt x="40811" y="69891"/>
                  <a:pt x="40761" y="69891"/>
                </a:cubicBezTo>
                <a:cubicBezTo>
                  <a:pt x="40685" y="69891"/>
                  <a:pt x="40500" y="69951"/>
                  <a:pt x="40114" y="70061"/>
                </a:cubicBezTo>
                <a:cubicBezTo>
                  <a:pt x="39676" y="70200"/>
                  <a:pt x="39387" y="70270"/>
                  <a:pt x="39161" y="70270"/>
                </a:cubicBezTo>
                <a:cubicBezTo>
                  <a:pt x="38871" y="70270"/>
                  <a:pt x="38687" y="70155"/>
                  <a:pt x="38431" y="69924"/>
                </a:cubicBezTo>
                <a:lnTo>
                  <a:pt x="38204" y="69742"/>
                </a:lnTo>
                <a:lnTo>
                  <a:pt x="39341" y="69515"/>
                </a:lnTo>
                <a:cubicBezTo>
                  <a:pt x="39978" y="69379"/>
                  <a:pt x="40614" y="69242"/>
                  <a:pt x="40796" y="69151"/>
                </a:cubicBezTo>
                <a:cubicBezTo>
                  <a:pt x="40930" y="69094"/>
                  <a:pt x="41023" y="69069"/>
                  <a:pt x="41124" y="69069"/>
                </a:cubicBezTo>
                <a:cubicBezTo>
                  <a:pt x="41263" y="69069"/>
                  <a:pt x="41415" y="69117"/>
                  <a:pt x="41706" y="69197"/>
                </a:cubicBezTo>
                <a:cubicBezTo>
                  <a:pt x="41979" y="69299"/>
                  <a:pt x="42175" y="69350"/>
                  <a:pt x="42275" y="69350"/>
                </a:cubicBezTo>
                <a:cubicBezTo>
                  <a:pt x="42309" y="69350"/>
                  <a:pt x="42331" y="69345"/>
                  <a:pt x="42343" y="69333"/>
                </a:cubicBezTo>
                <a:cubicBezTo>
                  <a:pt x="42388" y="69197"/>
                  <a:pt x="40114" y="68424"/>
                  <a:pt x="38886" y="68151"/>
                </a:cubicBezTo>
                <a:cubicBezTo>
                  <a:pt x="38295" y="68014"/>
                  <a:pt x="37113" y="67832"/>
                  <a:pt x="36248" y="67741"/>
                </a:cubicBezTo>
                <a:lnTo>
                  <a:pt x="34657" y="67605"/>
                </a:lnTo>
                <a:lnTo>
                  <a:pt x="33883" y="67105"/>
                </a:lnTo>
                <a:cubicBezTo>
                  <a:pt x="33429" y="66832"/>
                  <a:pt x="33065" y="66604"/>
                  <a:pt x="33019" y="66604"/>
                </a:cubicBezTo>
                <a:cubicBezTo>
                  <a:pt x="33019" y="66604"/>
                  <a:pt x="33019" y="66513"/>
                  <a:pt x="33065" y="66422"/>
                </a:cubicBezTo>
                <a:cubicBezTo>
                  <a:pt x="33110" y="66286"/>
                  <a:pt x="33065" y="66195"/>
                  <a:pt x="33019" y="66195"/>
                </a:cubicBezTo>
                <a:cubicBezTo>
                  <a:pt x="32974" y="66195"/>
                  <a:pt x="32928" y="66241"/>
                  <a:pt x="32883" y="66286"/>
                </a:cubicBezTo>
                <a:cubicBezTo>
                  <a:pt x="32883" y="66339"/>
                  <a:pt x="32836" y="66361"/>
                  <a:pt x="32761" y="66361"/>
                </a:cubicBezTo>
                <a:cubicBezTo>
                  <a:pt x="32707" y="66361"/>
                  <a:pt x="32640" y="66350"/>
                  <a:pt x="32565" y="66331"/>
                </a:cubicBezTo>
                <a:cubicBezTo>
                  <a:pt x="32337" y="66241"/>
                  <a:pt x="32337" y="66195"/>
                  <a:pt x="32428" y="65968"/>
                </a:cubicBezTo>
                <a:cubicBezTo>
                  <a:pt x="32475" y="65802"/>
                  <a:pt x="32498" y="65723"/>
                  <a:pt x="32827" y="65723"/>
                </a:cubicBezTo>
                <a:cubicBezTo>
                  <a:pt x="33132" y="65723"/>
                  <a:pt x="33700" y="65791"/>
                  <a:pt x="34793" y="65922"/>
                </a:cubicBezTo>
                <a:cubicBezTo>
                  <a:pt x="35308" y="65954"/>
                  <a:pt x="35777" y="65986"/>
                  <a:pt x="36007" y="65986"/>
                </a:cubicBezTo>
                <a:cubicBezTo>
                  <a:pt x="36103" y="65986"/>
                  <a:pt x="36157" y="65981"/>
                  <a:pt x="36157" y="65968"/>
                </a:cubicBezTo>
                <a:cubicBezTo>
                  <a:pt x="36203" y="65877"/>
                  <a:pt x="36066" y="65831"/>
                  <a:pt x="34429" y="65695"/>
                </a:cubicBezTo>
                <a:cubicBezTo>
                  <a:pt x="33565" y="65604"/>
                  <a:pt x="32837" y="65513"/>
                  <a:pt x="32792" y="65513"/>
                </a:cubicBezTo>
                <a:cubicBezTo>
                  <a:pt x="32746" y="65467"/>
                  <a:pt x="32701" y="65376"/>
                  <a:pt x="32701" y="65285"/>
                </a:cubicBezTo>
                <a:cubicBezTo>
                  <a:pt x="32724" y="65217"/>
                  <a:pt x="32724" y="65183"/>
                  <a:pt x="32707" y="65183"/>
                </a:cubicBezTo>
                <a:cubicBezTo>
                  <a:pt x="32690" y="65183"/>
                  <a:pt x="32655" y="65217"/>
                  <a:pt x="32610" y="65285"/>
                </a:cubicBezTo>
                <a:cubicBezTo>
                  <a:pt x="32519" y="65407"/>
                  <a:pt x="32367" y="65488"/>
                  <a:pt x="32250" y="65488"/>
                </a:cubicBezTo>
                <a:cubicBezTo>
                  <a:pt x="32191" y="65488"/>
                  <a:pt x="32140" y="65467"/>
                  <a:pt x="32110" y="65422"/>
                </a:cubicBezTo>
                <a:cubicBezTo>
                  <a:pt x="32110" y="65376"/>
                  <a:pt x="32246" y="65149"/>
                  <a:pt x="32383" y="64922"/>
                </a:cubicBezTo>
                <a:cubicBezTo>
                  <a:pt x="32565" y="64694"/>
                  <a:pt x="32701" y="64512"/>
                  <a:pt x="32701" y="64467"/>
                </a:cubicBezTo>
                <a:cubicBezTo>
                  <a:pt x="32681" y="64437"/>
                  <a:pt x="32656" y="64422"/>
                  <a:pt x="32627" y="64422"/>
                </a:cubicBezTo>
                <a:cubicBezTo>
                  <a:pt x="32525" y="64422"/>
                  <a:pt x="32368" y="64603"/>
                  <a:pt x="32155" y="64922"/>
                </a:cubicBezTo>
                <a:cubicBezTo>
                  <a:pt x="31928" y="65240"/>
                  <a:pt x="31791" y="65376"/>
                  <a:pt x="31609" y="65422"/>
                </a:cubicBezTo>
                <a:cubicBezTo>
                  <a:pt x="31473" y="65422"/>
                  <a:pt x="31382" y="65376"/>
                  <a:pt x="31337" y="65376"/>
                </a:cubicBezTo>
                <a:cubicBezTo>
                  <a:pt x="31337" y="65331"/>
                  <a:pt x="31564" y="64967"/>
                  <a:pt x="31882" y="64558"/>
                </a:cubicBezTo>
                <a:cubicBezTo>
                  <a:pt x="32565" y="63694"/>
                  <a:pt x="32565" y="63694"/>
                  <a:pt x="32428" y="63648"/>
                </a:cubicBezTo>
                <a:cubicBezTo>
                  <a:pt x="32426" y="63646"/>
                  <a:pt x="32423" y="63645"/>
                  <a:pt x="32419" y="63645"/>
                </a:cubicBezTo>
                <a:cubicBezTo>
                  <a:pt x="32350" y="63645"/>
                  <a:pt x="32046" y="64035"/>
                  <a:pt x="31700" y="64467"/>
                </a:cubicBezTo>
                <a:cubicBezTo>
                  <a:pt x="31291" y="65013"/>
                  <a:pt x="31018" y="65285"/>
                  <a:pt x="30882" y="65331"/>
                </a:cubicBezTo>
                <a:cubicBezTo>
                  <a:pt x="30791" y="65331"/>
                  <a:pt x="30654" y="65331"/>
                  <a:pt x="30654" y="65285"/>
                </a:cubicBezTo>
                <a:cubicBezTo>
                  <a:pt x="30609" y="65240"/>
                  <a:pt x="31928" y="63648"/>
                  <a:pt x="32110" y="63557"/>
                </a:cubicBezTo>
                <a:cubicBezTo>
                  <a:pt x="32158" y="63525"/>
                  <a:pt x="32423" y="63510"/>
                  <a:pt x="32794" y="63510"/>
                </a:cubicBezTo>
                <a:cubicBezTo>
                  <a:pt x="33470" y="63510"/>
                  <a:pt x="34498" y="63560"/>
                  <a:pt x="35202" y="63648"/>
                </a:cubicBezTo>
                <a:cubicBezTo>
                  <a:pt x="36385" y="63739"/>
                  <a:pt x="37203" y="63967"/>
                  <a:pt x="37931" y="64285"/>
                </a:cubicBezTo>
                <a:cubicBezTo>
                  <a:pt x="38213" y="64413"/>
                  <a:pt x="38365" y="64469"/>
                  <a:pt x="38436" y="64469"/>
                </a:cubicBezTo>
                <a:cubicBezTo>
                  <a:pt x="38491" y="64469"/>
                  <a:pt x="38497" y="64435"/>
                  <a:pt x="38477" y="64376"/>
                </a:cubicBezTo>
                <a:cubicBezTo>
                  <a:pt x="38386" y="64148"/>
                  <a:pt x="36794" y="63603"/>
                  <a:pt x="35748" y="63512"/>
                </a:cubicBezTo>
                <a:cubicBezTo>
                  <a:pt x="34921" y="63394"/>
                  <a:pt x="33071" y="63275"/>
                  <a:pt x="32206" y="63275"/>
                </a:cubicBezTo>
                <a:cubicBezTo>
                  <a:pt x="32072" y="63275"/>
                  <a:pt x="31962" y="63278"/>
                  <a:pt x="31882" y="63284"/>
                </a:cubicBezTo>
                <a:cubicBezTo>
                  <a:pt x="31762" y="63298"/>
                  <a:pt x="31459" y="63303"/>
                  <a:pt x="31053" y="63303"/>
                </a:cubicBezTo>
                <a:cubicBezTo>
                  <a:pt x="30071" y="63303"/>
                  <a:pt x="28487" y="63271"/>
                  <a:pt x="27425" y="63239"/>
                </a:cubicBezTo>
                <a:lnTo>
                  <a:pt x="26152" y="63193"/>
                </a:lnTo>
                <a:lnTo>
                  <a:pt x="25197" y="62739"/>
                </a:lnTo>
                <a:cubicBezTo>
                  <a:pt x="24651" y="62511"/>
                  <a:pt x="23969" y="62193"/>
                  <a:pt x="23605" y="62011"/>
                </a:cubicBezTo>
                <a:lnTo>
                  <a:pt x="22968" y="61738"/>
                </a:lnTo>
                <a:lnTo>
                  <a:pt x="24969" y="61738"/>
                </a:lnTo>
                <a:cubicBezTo>
                  <a:pt x="26061" y="61784"/>
                  <a:pt x="27016" y="61829"/>
                  <a:pt x="27107" y="61874"/>
                </a:cubicBezTo>
                <a:cubicBezTo>
                  <a:pt x="27131" y="61883"/>
                  <a:pt x="27172" y="61886"/>
                  <a:pt x="27224" y="61886"/>
                </a:cubicBezTo>
                <a:cubicBezTo>
                  <a:pt x="27465" y="61886"/>
                  <a:pt x="27934" y="61805"/>
                  <a:pt x="27971" y="61693"/>
                </a:cubicBezTo>
                <a:cubicBezTo>
                  <a:pt x="27971" y="61693"/>
                  <a:pt x="28380" y="61465"/>
                  <a:pt x="28926" y="61238"/>
                </a:cubicBezTo>
                <a:cubicBezTo>
                  <a:pt x="29426" y="61010"/>
                  <a:pt x="29790" y="60828"/>
                  <a:pt x="29745" y="60783"/>
                </a:cubicBezTo>
                <a:cubicBezTo>
                  <a:pt x="29739" y="60777"/>
                  <a:pt x="29726" y="60774"/>
                  <a:pt x="29707" y="60774"/>
                </a:cubicBezTo>
                <a:cubicBezTo>
                  <a:pt x="29581" y="60774"/>
                  <a:pt x="29180" y="60903"/>
                  <a:pt x="28744" y="61101"/>
                </a:cubicBezTo>
                <a:cubicBezTo>
                  <a:pt x="28244" y="61283"/>
                  <a:pt x="27744" y="61511"/>
                  <a:pt x="27607" y="61556"/>
                </a:cubicBezTo>
                <a:cubicBezTo>
                  <a:pt x="27486" y="61556"/>
                  <a:pt x="26900" y="61576"/>
                  <a:pt x="26105" y="61576"/>
                </a:cubicBezTo>
                <a:cubicBezTo>
                  <a:pt x="25707" y="61576"/>
                  <a:pt x="25257" y="61571"/>
                  <a:pt x="24787" y="61556"/>
                </a:cubicBezTo>
                <a:cubicBezTo>
                  <a:pt x="22695" y="61511"/>
                  <a:pt x="22059" y="61465"/>
                  <a:pt x="21331" y="61283"/>
                </a:cubicBezTo>
                <a:cubicBezTo>
                  <a:pt x="20831" y="61147"/>
                  <a:pt x="20012" y="60965"/>
                  <a:pt x="19421" y="60919"/>
                </a:cubicBezTo>
                <a:cubicBezTo>
                  <a:pt x="18875" y="60828"/>
                  <a:pt x="18420" y="60737"/>
                  <a:pt x="18420" y="60692"/>
                </a:cubicBezTo>
                <a:cubicBezTo>
                  <a:pt x="18420" y="60655"/>
                  <a:pt x="19432" y="60589"/>
                  <a:pt x="19891" y="60589"/>
                </a:cubicBezTo>
                <a:cubicBezTo>
                  <a:pt x="20000" y="60589"/>
                  <a:pt x="20077" y="60592"/>
                  <a:pt x="20103" y="60601"/>
                </a:cubicBezTo>
                <a:cubicBezTo>
                  <a:pt x="20194" y="60601"/>
                  <a:pt x="20285" y="60601"/>
                  <a:pt x="20376" y="60556"/>
                </a:cubicBezTo>
                <a:cubicBezTo>
                  <a:pt x="20467" y="60556"/>
                  <a:pt x="21013" y="60465"/>
                  <a:pt x="21649" y="60465"/>
                </a:cubicBezTo>
                <a:cubicBezTo>
                  <a:pt x="22241" y="60419"/>
                  <a:pt x="23605" y="60283"/>
                  <a:pt x="24742" y="60146"/>
                </a:cubicBezTo>
                <a:cubicBezTo>
                  <a:pt x="26243" y="59987"/>
                  <a:pt x="27346" y="59907"/>
                  <a:pt x="28335" y="59907"/>
                </a:cubicBezTo>
                <a:cubicBezTo>
                  <a:pt x="29324" y="59907"/>
                  <a:pt x="30200" y="59987"/>
                  <a:pt x="31246" y="60146"/>
                </a:cubicBezTo>
                <a:cubicBezTo>
                  <a:pt x="31791" y="60214"/>
                  <a:pt x="32110" y="60249"/>
                  <a:pt x="32286" y="60249"/>
                </a:cubicBezTo>
                <a:cubicBezTo>
                  <a:pt x="32462" y="60249"/>
                  <a:pt x="32496" y="60214"/>
                  <a:pt x="32474" y="60146"/>
                </a:cubicBezTo>
                <a:cubicBezTo>
                  <a:pt x="32428" y="60055"/>
                  <a:pt x="30200" y="59782"/>
                  <a:pt x="29290" y="59737"/>
                </a:cubicBezTo>
                <a:cubicBezTo>
                  <a:pt x="28994" y="59726"/>
                  <a:pt x="28679" y="59720"/>
                  <a:pt x="28354" y="59720"/>
                </a:cubicBezTo>
                <a:cubicBezTo>
                  <a:pt x="27380" y="59720"/>
                  <a:pt x="26322" y="59771"/>
                  <a:pt x="25470" y="59873"/>
                </a:cubicBezTo>
                <a:cubicBezTo>
                  <a:pt x="24969" y="59964"/>
                  <a:pt x="24515" y="59964"/>
                  <a:pt x="24469" y="59964"/>
                </a:cubicBezTo>
                <a:cubicBezTo>
                  <a:pt x="24469" y="59919"/>
                  <a:pt x="25197" y="59555"/>
                  <a:pt x="26106" y="59146"/>
                </a:cubicBezTo>
                <a:cubicBezTo>
                  <a:pt x="27016" y="58736"/>
                  <a:pt x="27744" y="58327"/>
                  <a:pt x="27744" y="58282"/>
                </a:cubicBezTo>
                <a:cubicBezTo>
                  <a:pt x="27744" y="58279"/>
                  <a:pt x="27741" y="58278"/>
                  <a:pt x="27736" y="58278"/>
                </a:cubicBezTo>
                <a:cubicBezTo>
                  <a:pt x="27550" y="58278"/>
                  <a:pt x="24104" y="59832"/>
                  <a:pt x="24060" y="59964"/>
                </a:cubicBezTo>
                <a:cubicBezTo>
                  <a:pt x="24023" y="60038"/>
                  <a:pt x="23034" y="60171"/>
                  <a:pt x="22657" y="60171"/>
                </a:cubicBezTo>
                <a:cubicBezTo>
                  <a:pt x="22568" y="60171"/>
                  <a:pt x="22513" y="60164"/>
                  <a:pt x="22513" y="60146"/>
                </a:cubicBezTo>
                <a:cubicBezTo>
                  <a:pt x="22468" y="60146"/>
                  <a:pt x="23059" y="59919"/>
                  <a:pt x="23787" y="59646"/>
                </a:cubicBezTo>
                <a:cubicBezTo>
                  <a:pt x="25242" y="59146"/>
                  <a:pt x="25924" y="58827"/>
                  <a:pt x="25879" y="58691"/>
                </a:cubicBezTo>
                <a:cubicBezTo>
                  <a:pt x="25879" y="58686"/>
                  <a:pt x="25874" y="58684"/>
                  <a:pt x="25863" y="58684"/>
                </a:cubicBezTo>
                <a:cubicBezTo>
                  <a:pt x="25774" y="58684"/>
                  <a:pt x="25317" y="58851"/>
                  <a:pt x="24787" y="59055"/>
                </a:cubicBezTo>
                <a:cubicBezTo>
                  <a:pt x="24242" y="59282"/>
                  <a:pt x="23332" y="59600"/>
                  <a:pt x="22832" y="59782"/>
                </a:cubicBezTo>
                <a:cubicBezTo>
                  <a:pt x="22332" y="59964"/>
                  <a:pt x="21831" y="60146"/>
                  <a:pt x="21786" y="60192"/>
                </a:cubicBezTo>
                <a:cubicBezTo>
                  <a:pt x="21695" y="60237"/>
                  <a:pt x="21513" y="60237"/>
                  <a:pt x="21331" y="60237"/>
                </a:cubicBezTo>
                <a:cubicBezTo>
                  <a:pt x="21149" y="60237"/>
                  <a:pt x="21558" y="60010"/>
                  <a:pt x="22923" y="59419"/>
                </a:cubicBezTo>
                <a:cubicBezTo>
                  <a:pt x="23969" y="58964"/>
                  <a:pt x="24742" y="58554"/>
                  <a:pt x="24651" y="58509"/>
                </a:cubicBezTo>
                <a:cubicBezTo>
                  <a:pt x="24646" y="58507"/>
                  <a:pt x="24639" y="58506"/>
                  <a:pt x="24630" y="58506"/>
                </a:cubicBezTo>
                <a:cubicBezTo>
                  <a:pt x="24462" y="58506"/>
                  <a:pt x="23547" y="58898"/>
                  <a:pt x="22468" y="59373"/>
                </a:cubicBezTo>
                <a:lnTo>
                  <a:pt x="20376" y="60328"/>
                </a:lnTo>
                <a:lnTo>
                  <a:pt x="18739" y="60419"/>
                </a:lnTo>
                <a:cubicBezTo>
                  <a:pt x="17829" y="60510"/>
                  <a:pt x="17010" y="60556"/>
                  <a:pt x="16919" y="60556"/>
                </a:cubicBezTo>
                <a:cubicBezTo>
                  <a:pt x="16828" y="60556"/>
                  <a:pt x="17147" y="60374"/>
                  <a:pt x="17602" y="60101"/>
                </a:cubicBezTo>
                <a:cubicBezTo>
                  <a:pt x="18056" y="59873"/>
                  <a:pt x="19012" y="59328"/>
                  <a:pt x="19694" y="58918"/>
                </a:cubicBezTo>
                <a:cubicBezTo>
                  <a:pt x="20421" y="58509"/>
                  <a:pt x="21286" y="58009"/>
                  <a:pt x="21649" y="57827"/>
                </a:cubicBezTo>
                <a:cubicBezTo>
                  <a:pt x="21994" y="57654"/>
                  <a:pt x="22152" y="57575"/>
                  <a:pt x="22225" y="57575"/>
                </a:cubicBezTo>
                <a:cubicBezTo>
                  <a:pt x="22286" y="57575"/>
                  <a:pt x="22286" y="57632"/>
                  <a:pt x="22286" y="57736"/>
                </a:cubicBezTo>
                <a:cubicBezTo>
                  <a:pt x="22312" y="57944"/>
                  <a:pt x="22412" y="58048"/>
                  <a:pt x="22621" y="58048"/>
                </a:cubicBezTo>
                <a:cubicBezTo>
                  <a:pt x="22777" y="58048"/>
                  <a:pt x="22994" y="57989"/>
                  <a:pt x="23287" y="57872"/>
                </a:cubicBezTo>
                <a:cubicBezTo>
                  <a:pt x="24787" y="57372"/>
                  <a:pt x="27698" y="56553"/>
                  <a:pt x="28471" y="56417"/>
                </a:cubicBezTo>
                <a:cubicBezTo>
                  <a:pt x="28792" y="56379"/>
                  <a:pt x="28995" y="56357"/>
                  <a:pt x="29126" y="56357"/>
                </a:cubicBezTo>
                <a:close/>
                <a:moveTo>
                  <a:pt x="15338" y="1"/>
                </a:moveTo>
                <a:cubicBezTo>
                  <a:pt x="15253" y="1"/>
                  <a:pt x="15184" y="37"/>
                  <a:pt x="15146" y="113"/>
                </a:cubicBezTo>
                <a:cubicBezTo>
                  <a:pt x="15100" y="249"/>
                  <a:pt x="15237" y="1159"/>
                  <a:pt x="15555" y="2432"/>
                </a:cubicBezTo>
                <a:cubicBezTo>
                  <a:pt x="15873" y="3569"/>
                  <a:pt x="16237" y="5161"/>
                  <a:pt x="16374" y="5889"/>
                </a:cubicBezTo>
                <a:cubicBezTo>
                  <a:pt x="16556" y="6662"/>
                  <a:pt x="16783" y="7708"/>
                  <a:pt x="16874" y="8208"/>
                </a:cubicBezTo>
                <a:cubicBezTo>
                  <a:pt x="17192" y="9527"/>
                  <a:pt x="18056" y="14394"/>
                  <a:pt x="18557" y="17577"/>
                </a:cubicBezTo>
                <a:cubicBezTo>
                  <a:pt x="19057" y="20897"/>
                  <a:pt x="19375" y="23671"/>
                  <a:pt x="19512" y="25809"/>
                </a:cubicBezTo>
                <a:lnTo>
                  <a:pt x="19603" y="27492"/>
                </a:lnTo>
                <a:lnTo>
                  <a:pt x="19102" y="27901"/>
                </a:lnTo>
                <a:cubicBezTo>
                  <a:pt x="18067" y="28854"/>
                  <a:pt x="17748" y="29090"/>
                  <a:pt x="17459" y="29090"/>
                </a:cubicBezTo>
                <a:cubicBezTo>
                  <a:pt x="17431" y="29090"/>
                  <a:pt x="17403" y="29088"/>
                  <a:pt x="17374" y="29084"/>
                </a:cubicBezTo>
                <a:cubicBezTo>
                  <a:pt x="17147" y="29084"/>
                  <a:pt x="16919" y="29220"/>
                  <a:pt x="15919" y="29993"/>
                </a:cubicBezTo>
                <a:cubicBezTo>
                  <a:pt x="15102" y="30622"/>
                  <a:pt x="14849" y="30816"/>
                  <a:pt x="14696" y="30816"/>
                </a:cubicBezTo>
                <a:cubicBezTo>
                  <a:pt x="14628" y="30816"/>
                  <a:pt x="14579" y="30777"/>
                  <a:pt x="14509" y="30721"/>
                </a:cubicBezTo>
                <a:cubicBezTo>
                  <a:pt x="14436" y="30660"/>
                  <a:pt x="14369" y="30621"/>
                  <a:pt x="14284" y="30621"/>
                </a:cubicBezTo>
                <a:cubicBezTo>
                  <a:pt x="14056" y="30621"/>
                  <a:pt x="13699" y="30903"/>
                  <a:pt x="12735" y="31767"/>
                </a:cubicBezTo>
                <a:cubicBezTo>
                  <a:pt x="11773" y="32658"/>
                  <a:pt x="11453" y="32907"/>
                  <a:pt x="11272" y="32907"/>
                </a:cubicBezTo>
                <a:cubicBezTo>
                  <a:pt x="11222" y="32907"/>
                  <a:pt x="11183" y="32888"/>
                  <a:pt x="11144" y="32858"/>
                </a:cubicBezTo>
                <a:cubicBezTo>
                  <a:pt x="11090" y="32805"/>
                  <a:pt x="11006" y="32783"/>
                  <a:pt x="10917" y="32783"/>
                </a:cubicBezTo>
                <a:cubicBezTo>
                  <a:pt x="10855" y="32783"/>
                  <a:pt x="10791" y="32794"/>
                  <a:pt x="10734" y="32813"/>
                </a:cubicBezTo>
                <a:cubicBezTo>
                  <a:pt x="10370" y="32904"/>
                  <a:pt x="9324" y="33813"/>
                  <a:pt x="8369" y="34996"/>
                </a:cubicBezTo>
                <a:cubicBezTo>
                  <a:pt x="7442" y="36078"/>
                  <a:pt x="7105" y="36438"/>
                  <a:pt x="6969" y="36438"/>
                </a:cubicBezTo>
                <a:cubicBezTo>
                  <a:pt x="6945" y="36438"/>
                  <a:pt x="6928" y="36426"/>
                  <a:pt x="6914" y="36406"/>
                </a:cubicBezTo>
                <a:cubicBezTo>
                  <a:pt x="6886" y="36373"/>
                  <a:pt x="6850" y="36357"/>
                  <a:pt x="6806" y="36357"/>
                </a:cubicBezTo>
                <a:cubicBezTo>
                  <a:pt x="6491" y="36357"/>
                  <a:pt x="5801" y="37175"/>
                  <a:pt x="5322" y="38134"/>
                </a:cubicBezTo>
                <a:cubicBezTo>
                  <a:pt x="5095" y="38680"/>
                  <a:pt x="5004" y="38771"/>
                  <a:pt x="4822" y="38771"/>
                </a:cubicBezTo>
                <a:cubicBezTo>
                  <a:pt x="4503" y="38771"/>
                  <a:pt x="4367" y="38998"/>
                  <a:pt x="3912" y="40363"/>
                </a:cubicBezTo>
                <a:lnTo>
                  <a:pt x="3548" y="41500"/>
                </a:lnTo>
                <a:lnTo>
                  <a:pt x="3230" y="41500"/>
                </a:lnTo>
                <a:lnTo>
                  <a:pt x="2957" y="41454"/>
                </a:lnTo>
                <a:lnTo>
                  <a:pt x="2730" y="42136"/>
                </a:lnTo>
                <a:cubicBezTo>
                  <a:pt x="2548" y="42773"/>
                  <a:pt x="2229" y="44137"/>
                  <a:pt x="2184" y="44774"/>
                </a:cubicBezTo>
                <a:cubicBezTo>
                  <a:pt x="2138" y="44911"/>
                  <a:pt x="2093" y="44956"/>
                  <a:pt x="2002" y="44956"/>
                </a:cubicBezTo>
                <a:cubicBezTo>
                  <a:pt x="1989" y="44943"/>
                  <a:pt x="1968" y="44937"/>
                  <a:pt x="1942" y="44937"/>
                </a:cubicBezTo>
                <a:cubicBezTo>
                  <a:pt x="1881" y="44937"/>
                  <a:pt x="1793" y="44969"/>
                  <a:pt x="1729" y="45001"/>
                </a:cubicBezTo>
                <a:cubicBezTo>
                  <a:pt x="1593" y="45047"/>
                  <a:pt x="1547" y="45320"/>
                  <a:pt x="1502" y="46366"/>
                </a:cubicBezTo>
                <a:cubicBezTo>
                  <a:pt x="1502" y="47048"/>
                  <a:pt x="1502" y="48049"/>
                  <a:pt x="1547" y="48549"/>
                </a:cubicBezTo>
                <a:cubicBezTo>
                  <a:pt x="1593" y="49413"/>
                  <a:pt x="1593" y="49504"/>
                  <a:pt x="1411" y="49595"/>
                </a:cubicBezTo>
                <a:cubicBezTo>
                  <a:pt x="1320" y="49640"/>
                  <a:pt x="1229" y="49777"/>
                  <a:pt x="1183" y="49868"/>
                </a:cubicBezTo>
                <a:cubicBezTo>
                  <a:pt x="1092" y="50141"/>
                  <a:pt x="1365" y="51642"/>
                  <a:pt x="1775" y="53233"/>
                </a:cubicBezTo>
                <a:cubicBezTo>
                  <a:pt x="2138" y="54552"/>
                  <a:pt x="2184" y="54689"/>
                  <a:pt x="2002" y="54689"/>
                </a:cubicBezTo>
                <a:cubicBezTo>
                  <a:pt x="1866" y="54734"/>
                  <a:pt x="1729" y="54780"/>
                  <a:pt x="1684" y="54825"/>
                </a:cubicBezTo>
                <a:cubicBezTo>
                  <a:pt x="1547" y="55007"/>
                  <a:pt x="1729" y="56053"/>
                  <a:pt x="2138" y="57372"/>
                </a:cubicBezTo>
                <a:cubicBezTo>
                  <a:pt x="2320" y="58054"/>
                  <a:pt x="2593" y="58827"/>
                  <a:pt x="2684" y="59146"/>
                </a:cubicBezTo>
                <a:lnTo>
                  <a:pt x="2821" y="59737"/>
                </a:lnTo>
                <a:lnTo>
                  <a:pt x="2548" y="59828"/>
                </a:lnTo>
                <a:cubicBezTo>
                  <a:pt x="2229" y="59919"/>
                  <a:pt x="2184" y="60237"/>
                  <a:pt x="2502" y="61101"/>
                </a:cubicBezTo>
                <a:cubicBezTo>
                  <a:pt x="3275" y="63421"/>
                  <a:pt x="3958" y="65376"/>
                  <a:pt x="4049" y="65558"/>
                </a:cubicBezTo>
                <a:cubicBezTo>
                  <a:pt x="4185" y="65740"/>
                  <a:pt x="4140" y="65877"/>
                  <a:pt x="3275" y="68014"/>
                </a:cubicBezTo>
                <a:lnTo>
                  <a:pt x="2366" y="70243"/>
                </a:lnTo>
                <a:lnTo>
                  <a:pt x="1502" y="71243"/>
                </a:lnTo>
                <a:cubicBezTo>
                  <a:pt x="319" y="72653"/>
                  <a:pt x="1" y="73108"/>
                  <a:pt x="46" y="73335"/>
                </a:cubicBezTo>
                <a:cubicBezTo>
                  <a:pt x="92" y="73563"/>
                  <a:pt x="228" y="73654"/>
                  <a:pt x="501" y="73745"/>
                </a:cubicBezTo>
                <a:cubicBezTo>
                  <a:pt x="638" y="73790"/>
                  <a:pt x="774" y="73790"/>
                  <a:pt x="820" y="73836"/>
                </a:cubicBezTo>
                <a:cubicBezTo>
                  <a:pt x="829" y="73838"/>
                  <a:pt x="838" y="73839"/>
                  <a:pt x="849" y="73839"/>
                </a:cubicBezTo>
                <a:cubicBezTo>
                  <a:pt x="1048" y="73839"/>
                  <a:pt x="1497" y="73422"/>
                  <a:pt x="2275" y="72471"/>
                </a:cubicBezTo>
                <a:cubicBezTo>
                  <a:pt x="4185" y="70152"/>
                  <a:pt x="7005" y="67332"/>
                  <a:pt x="9006" y="65695"/>
                </a:cubicBezTo>
                <a:cubicBezTo>
                  <a:pt x="10734" y="64285"/>
                  <a:pt x="13645" y="62420"/>
                  <a:pt x="14873" y="61920"/>
                </a:cubicBezTo>
                <a:cubicBezTo>
                  <a:pt x="15482" y="61649"/>
                  <a:pt x="16294" y="61504"/>
                  <a:pt x="17213" y="61504"/>
                </a:cubicBezTo>
                <a:cubicBezTo>
                  <a:pt x="17528" y="61504"/>
                  <a:pt x="17856" y="61521"/>
                  <a:pt x="18193" y="61556"/>
                </a:cubicBezTo>
                <a:cubicBezTo>
                  <a:pt x="20285" y="61738"/>
                  <a:pt x="22241" y="62238"/>
                  <a:pt x="23741" y="62966"/>
                </a:cubicBezTo>
                <a:cubicBezTo>
                  <a:pt x="24242" y="63193"/>
                  <a:pt x="25242" y="63648"/>
                  <a:pt x="25970" y="63921"/>
                </a:cubicBezTo>
                <a:cubicBezTo>
                  <a:pt x="27198" y="64421"/>
                  <a:pt x="29517" y="65604"/>
                  <a:pt x="29790" y="65831"/>
                </a:cubicBezTo>
                <a:cubicBezTo>
                  <a:pt x="29881" y="65877"/>
                  <a:pt x="29972" y="65968"/>
                  <a:pt x="30063" y="65968"/>
                </a:cubicBezTo>
                <a:cubicBezTo>
                  <a:pt x="30427" y="66059"/>
                  <a:pt x="32883" y="67423"/>
                  <a:pt x="34975" y="68696"/>
                </a:cubicBezTo>
                <a:cubicBezTo>
                  <a:pt x="37567" y="70288"/>
                  <a:pt x="37704" y="70379"/>
                  <a:pt x="39750" y="71880"/>
                </a:cubicBezTo>
                <a:cubicBezTo>
                  <a:pt x="42115" y="73654"/>
                  <a:pt x="42616" y="73972"/>
                  <a:pt x="43980" y="74472"/>
                </a:cubicBezTo>
                <a:cubicBezTo>
                  <a:pt x="45101" y="74873"/>
                  <a:pt x="45905" y="75026"/>
                  <a:pt x="47105" y="75026"/>
                </a:cubicBezTo>
                <a:cubicBezTo>
                  <a:pt x="47268" y="75026"/>
                  <a:pt x="47439" y="75024"/>
                  <a:pt x="47618" y="75018"/>
                </a:cubicBezTo>
                <a:cubicBezTo>
                  <a:pt x="49301" y="74973"/>
                  <a:pt x="49892" y="74791"/>
                  <a:pt x="51120" y="74018"/>
                </a:cubicBezTo>
                <a:cubicBezTo>
                  <a:pt x="51848" y="73563"/>
                  <a:pt x="52075" y="73244"/>
                  <a:pt x="51939" y="73062"/>
                </a:cubicBezTo>
                <a:cubicBezTo>
                  <a:pt x="51893" y="73017"/>
                  <a:pt x="51439" y="72881"/>
                  <a:pt x="50893" y="72744"/>
                </a:cubicBezTo>
                <a:cubicBezTo>
                  <a:pt x="49983" y="72517"/>
                  <a:pt x="49892" y="72471"/>
                  <a:pt x="49210" y="72016"/>
                </a:cubicBezTo>
                <a:cubicBezTo>
                  <a:pt x="48346" y="71471"/>
                  <a:pt x="47209" y="70334"/>
                  <a:pt x="46891" y="69788"/>
                </a:cubicBezTo>
                <a:cubicBezTo>
                  <a:pt x="46754" y="69515"/>
                  <a:pt x="46709" y="69288"/>
                  <a:pt x="46754" y="69151"/>
                </a:cubicBezTo>
                <a:cubicBezTo>
                  <a:pt x="46891" y="68787"/>
                  <a:pt x="46208" y="67923"/>
                  <a:pt x="44526" y="66422"/>
                </a:cubicBezTo>
                <a:lnTo>
                  <a:pt x="43343" y="65422"/>
                </a:lnTo>
                <a:lnTo>
                  <a:pt x="43571" y="65240"/>
                </a:lnTo>
                <a:cubicBezTo>
                  <a:pt x="43662" y="65149"/>
                  <a:pt x="43798" y="64967"/>
                  <a:pt x="43798" y="64876"/>
                </a:cubicBezTo>
                <a:cubicBezTo>
                  <a:pt x="43934" y="64603"/>
                  <a:pt x="43480" y="63876"/>
                  <a:pt x="42934" y="63330"/>
                </a:cubicBezTo>
                <a:cubicBezTo>
                  <a:pt x="42479" y="62920"/>
                  <a:pt x="42434" y="62830"/>
                  <a:pt x="42570" y="62693"/>
                </a:cubicBezTo>
                <a:cubicBezTo>
                  <a:pt x="42616" y="62602"/>
                  <a:pt x="42707" y="62375"/>
                  <a:pt x="42797" y="62238"/>
                </a:cubicBezTo>
                <a:cubicBezTo>
                  <a:pt x="42888" y="61965"/>
                  <a:pt x="42888" y="61874"/>
                  <a:pt x="42661" y="61647"/>
                </a:cubicBezTo>
                <a:cubicBezTo>
                  <a:pt x="42024" y="60965"/>
                  <a:pt x="40205" y="60101"/>
                  <a:pt x="37431" y="59100"/>
                </a:cubicBezTo>
                <a:cubicBezTo>
                  <a:pt x="35930" y="58509"/>
                  <a:pt x="34202" y="57736"/>
                  <a:pt x="34338" y="57690"/>
                </a:cubicBezTo>
                <a:cubicBezTo>
                  <a:pt x="34384" y="57645"/>
                  <a:pt x="34384" y="57508"/>
                  <a:pt x="34384" y="57372"/>
                </a:cubicBezTo>
                <a:cubicBezTo>
                  <a:pt x="34338" y="57145"/>
                  <a:pt x="34338" y="57099"/>
                  <a:pt x="33201" y="56781"/>
                </a:cubicBezTo>
                <a:cubicBezTo>
                  <a:pt x="32201" y="56462"/>
                  <a:pt x="31882" y="56371"/>
                  <a:pt x="31064" y="56371"/>
                </a:cubicBezTo>
                <a:cubicBezTo>
                  <a:pt x="29972" y="56326"/>
                  <a:pt x="29972" y="56326"/>
                  <a:pt x="30018" y="56189"/>
                </a:cubicBezTo>
                <a:cubicBezTo>
                  <a:pt x="30120" y="55985"/>
                  <a:pt x="29941" y="55883"/>
                  <a:pt x="29423" y="55883"/>
                </a:cubicBezTo>
                <a:cubicBezTo>
                  <a:pt x="29250" y="55883"/>
                  <a:pt x="29040" y="55894"/>
                  <a:pt x="28790" y="55917"/>
                </a:cubicBezTo>
                <a:cubicBezTo>
                  <a:pt x="27744" y="56053"/>
                  <a:pt x="27334" y="56144"/>
                  <a:pt x="24606" y="56963"/>
                </a:cubicBezTo>
                <a:cubicBezTo>
                  <a:pt x="23584" y="57275"/>
                  <a:pt x="23147" y="57392"/>
                  <a:pt x="22940" y="57392"/>
                </a:cubicBezTo>
                <a:cubicBezTo>
                  <a:pt x="22816" y="57392"/>
                  <a:pt x="22775" y="57349"/>
                  <a:pt x="22741" y="57281"/>
                </a:cubicBezTo>
                <a:cubicBezTo>
                  <a:pt x="22695" y="57190"/>
                  <a:pt x="22559" y="57099"/>
                  <a:pt x="22468" y="57054"/>
                </a:cubicBezTo>
                <a:cubicBezTo>
                  <a:pt x="22454" y="57048"/>
                  <a:pt x="22436" y="57045"/>
                  <a:pt x="22414" y="57045"/>
                </a:cubicBezTo>
                <a:cubicBezTo>
                  <a:pt x="22070" y="57045"/>
                  <a:pt x="20754" y="57689"/>
                  <a:pt x="19557" y="58373"/>
                </a:cubicBezTo>
                <a:cubicBezTo>
                  <a:pt x="17147" y="59873"/>
                  <a:pt x="15691" y="60647"/>
                  <a:pt x="13781" y="61420"/>
                </a:cubicBezTo>
                <a:cubicBezTo>
                  <a:pt x="12963" y="61738"/>
                  <a:pt x="11735" y="62420"/>
                  <a:pt x="10507" y="63239"/>
                </a:cubicBezTo>
                <a:lnTo>
                  <a:pt x="10188" y="63421"/>
                </a:lnTo>
                <a:lnTo>
                  <a:pt x="10552" y="63011"/>
                </a:lnTo>
                <a:cubicBezTo>
                  <a:pt x="11689" y="61693"/>
                  <a:pt x="12872" y="60101"/>
                  <a:pt x="14327" y="57963"/>
                </a:cubicBezTo>
                <a:cubicBezTo>
                  <a:pt x="16237" y="55143"/>
                  <a:pt x="16601" y="54552"/>
                  <a:pt x="17420" y="52824"/>
                </a:cubicBezTo>
                <a:lnTo>
                  <a:pt x="18011" y="51551"/>
                </a:lnTo>
                <a:lnTo>
                  <a:pt x="18875" y="51141"/>
                </a:lnTo>
                <a:cubicBezTo>
                  <a:pt x="20103" y="50641"/>
                  <a:pt x="22877" y="49640"/>
                  <a:pt x="25288" y="48867"/>
                </a:cubicBezTo>
                <a:cubicBezTo>
                  <a:pt x="28699" y="47730"/>
                  <a:pt x="33792" y="45183"/>
                  <a:pt x="34065" y="44456"/>
                </a:cubicBezTo>
                <a:cubicBezTo>
                  <a:pt x="34111" y="44274"/>
                  <a:pt x="34384" y="44092"/>
                  <a:pt x="35066" y="43683"/>
                </a:cubicBezTo>
                <a:cubicBezTo>
                  <a:pt x="37249" y="42500"/>
                  <a:pt x="38932" y="41318"/>
                  <a:pt x="40160" y="40135"/>
                </a:cubicBezTo>
                <a:cubicBezTo>
                  <a:pt x="40933" y="39407"/>
                  <a:pt x="41160" y="39044"/>
                  <a:pt x="41024" y="38725"/>
                </a:cubicBezTo>
                <a:cubicBezTo>
                  <a:pt x="40933" y="38589"/>
                  <a:pt x="40978" y="38498"/>
                  <a:pt x="41024" y="38452"/>
                </a:cubicBezTo>
                <a:cubicBezTo>
                  <a:pt x="41115" y="38407"/>
                  <a:pt x="41615" y="38089"/>
                  <a:pt x="42206" y="37725"/>
                </a:cubicBezTo>
                <a:cubicBezTo>
                  <a:pt x="43844" y="36724"/>
                  <a:pt x="44617" y="36178"/>
                  <a:pt x="46027" y="35087"/>
                </a:cubicBezTo>
                <a:cubicBezTo>
                  <a:pt x="48028" y="33495"/>
                  <a:pt x="48528" y="32995"/>
                  <a:pt x="48619" y="32585"/>
                </a:cubicBezTo>
                <a:cubicBezTo>
                  <a:pt x="48710" y="32267"/>
                  <a:pt x="48892" y="32040"/>
                  <a:pt x="49710" y="31176"/>
                </a:cubicBezTo>
                <a:cubicBezTo>
                  <a:pt x="51893" y="29038"/>
                  <a:pt x="52394" y="28401"/>
                  <a:pt x="53667" y="26400"/>
                </a:cubicBezTo>
                <a:cubicBezTo>
                  <a:pt x="54622" y="24854"/>
                  <a:pt x="54804" y="24445"/>
                  <a:pt x="54486" y="24263"/>
                </a:cubicBezTo>
                <a:cubicBezTo>
                  <a:pt x="54395" y="24217"/>
                  <a:pt x="54304" y="24172"/>
                  <a:pt x="54304" y="24126"/>
                </a:cubicBezTo>
                <a:cubicBezTo>
                  <a:pt x="54349" y="24126"/>
                  <a:pt x="54850" y="23353"/>
                  <a:pt x="55441" y="22489"/>
                </a:cubicBezTo>
                <a:cubicBezTo>
                  <a:pt x="56669" y="20624"/>
                  <a:pt x="57215" y="19624"/>
                  <a:pt x="57124" y="19351"/>
                </a:cubicBezTo>
                <a:cubicBezTo>
                  <a:pt x="57082" y="19247"/>
                  <a:pt x="57031" y="19190"/>
                  <a:pt x="56935" y="19190"/>
                </a:cubicBezTo>
                <a:cubicBezTo>
                  <a:pt x="56822" y="19190"/>
                  <a:pt x="56646" y="19269"/>
                  <a:pt x="56350" y="19442"/>
                </a:cubicBezTo>
                <a:cubicBezTo>
                  <a:pt x="56078" y="19578"/>
                  <a:pt x="55486" y="19942"/>
                  <a:pt x="55032" y="20215"/>
                </a:cubicBezTo>
                <a:cubicBezTo>
                  <a:pt x="52894" y="21397"/>
                  <a:pt x="50666" y="22989"/>
                  <a:pt x="46390" y="26355"/>
                </a:cubicBezTo>
                <a:cubicBezTo>
                  <a:pt x="45891" y="26783"/>
                  <a:pt x="45671" y="26931"/>
                  <a:pt x="45512" y="26931"/>
                </a:cubicBezTo>
                <a:cubicBezTo>
                  <a:pt x="45468" y="26931"/>
                  <a:pt x="45429" y="26920"/>
                  <a:pt x="45390" y="26901"/>
                </a:cubicBezTo>
                <a:cubicBezTo>
                  <a:pt x="45350" y="26887"/>
                  <a:pt x="45306" y="26882"/>
                  <a:pt x="45261" y="26882"/>
                </a:cubicBezTo>
                <a:cubicBezTo>
                  <a:pt x="45151" y="26882"/>
                  <a:pt x="45032" y="26914"/>
                  <a:pt x="44935" y="26946"/>
                </a:cubicBezTo>
                <a:cubicBezTo>
                  <a:pt x="44844" y="27037"/>
                  <a:pt x="43753" y="28038"/>
                  <a:pt x="42525" y="29175"/>
                </a:cubicBezTo>
                <a:cubicBezTo>
                  <a:pt x="40887" y="30721"/>
                  <a:pt x="40251" y="31267"/>
                  <a:pt x="40069" y="31312"/>
                </a:cubicBezTo>
                <a:cubicBezTo>
                  <a:pt x="39705" y="31312"/>
                  <a:pt x="36248" y="34359"/>
                  <a:pt x="35293" y="35542"/>
                </a:cubicBezTo>
                <a:cubicBezTo>
                  <a:pt x="34566" y="36415"/>
                  <a:pt x="34362" y="36677"/>
                  <a:pt x="34216" y="36677"/>
                </a:cubicBezTo>
                <a:cubicBezTo>
                  <a:pt x="34180" y="36677"/>
                  <a:pt x="34147" y="36660"/>
                  <a:pt x="34111" y="36633"/>
                </a:cubicBezTo>
                <a:cubicBezTo>
                  <a:pt x="34075" y="36606"/>
                  <a:pt x="34041" y="36590"/>
                  <a:pt x="34001" y="36590"/>
                </a:cubicBezTo>
                <a:cubicBezTo>
                  <a:pt x="33835" y="36590"/>
                  <a:pt x="33561" y="36865"/>
                  <a:pt x="32610" y="37816"/>
                </a:cubicBezTo>
                <a:cubicBezTo>
                  <a:pt x="32001" y="38425"/>
                  <a:pt x="31776" y="38650"/>
                  <a:pt x="31712" y="38650"/>
                </a:cubicBezTo>
                <a:cubicBezTo>
                  <a:pt x="31685" y="38650"/>
                  <a:pt x="31687" y="38610"/>
                  <a:pt x="31700" y="38543"/>
                </a:cubicBezTo>
                <a:cubicBezTo>
                  <a:pt x="31746" y="38270"/>
                  <a:pt x="31700" y="38225"/>
                  <a:pt x="31473" y="38134"/>
                </a:cubicBezTo>
                <a:cubicBezTo>
                  <a:pt x="31291" y="38089"/>
                  <a:pt x="31200" y="38043"/>
                  <a:pt x="31200" y="38043"/>
                </a:cubicBezTo>
                <a:cubicBezTo>
                  <a:pt x="31200" y="37952"/>
                  <a:pt x="32610" y="36224"/>
                  <a:pt x="33974" y="34678"/>
                </a:cubicBezTo>
                <a:cubicBezTo>
                  <a:pt x="35111" y="33313"/>
                  <a:pt x="35657" y="32585"/>
                  <a:pt x="35703" y="32449"/>
                </a:cubicBezTo>
                <a:cubicBezTo>
                  <a:pt x="35748" y="32131"/>
                  <a:pt x="37022" y="30493"/>
                  <a:pt x="38250" y="29220"/>
                </a:cubicBezTo>
                <a:cubicBezTo>
                  <a:pt x="39159" y="28265"/>
                  <a:pt x="39341" y="27947"/>
                  <a:pt x="38977" y="27810"/>
                </a:cubicBezTo>
                <a:cubicBezTo>
                  <a:pt x="38886" y="27810"/>
                  <a:pt x="38841" y="27765"/>
                  <a:pt x="38841" y="27719"/>
                </a:cubicBezTo>
                <a:cubicBezTo>
                  <a:pt x="38841" y="27719"/>
                  <a:pt x="39159" y="27310"/>
                  <a:pt x="39568" y="26855"/>
                </a:cubicBezTo>
                <a:cubicBezTo>
                  <a:pt x="40205" y="26127"/>
                  <a:pt x="40978" y="25309"/>
                  <a:pt x="41615" y="24854"/>
                </a:cubicBezTo>
                <a:cubicBezTo>
                  <a:pt x="41797" y="24672"/>
                  <a:pt x="41842" y="24399"/>
                  <a:pt x="41661" y="24308"/>
                </a:cubicBezTo>
                <a:cubicBezTo>
                  <a:pt x="41615" y="24308"/>
                  <a:pt x="40842" y="24627"/>
                  <a:pt x="40023" y="25036"/>
                </a:cubicBezTo>
                <a:cubicBezTo>
                  <a:pt x="37067" y="26491"/>
                  <a:pt x="34065" y="29129"/>
                  <a:pt x="31518" y="32495"/>
                </a:cubicBezTo>
                <a:cubicBezTo>
                  <a:pt x="31018" y="33131"/>
                  <a:pt x="30154" y="34223"/>
                  <a:pt x="29654" y="34905"/>
                </a:cubicBezTo>
                <a:cubicBezTo>
                  <a:pt x="28972" y="35815"/>
                  <a:pt x="27607" y="37907"/>
                  <a:pt x="27471" y="38270"/>
                </a:cubicBezTo>
                <a:cubicBezTo>
                  <a:pt x="27425" y="38270"/>
                  <a:pt x="27334" y="38225"/>
                  <a:pt x="27198" y="38225"/>
                </a:cubicBezTo>
                <a:cubicBezTo>
                  <a:pt x="27141" y="38202"/>
                  <a:pt x="27093" y="38191"/>
                  <a:pt x="27049" y="38191"/>
                </a:cubicBezTo>
                <a:cubicBezTo>
                  <a:pt x="26916" y="38191"/>
                  <a:pt x="26823" y="38293"/>
                  <a:pt x="26652" y="38498"/>
                </a:cubicBezTo>
                <a:lnTo>
                  <a:pt x="26334" y="38862"/>
                </a:lnTo>
                <a:lnTo>
                  <a:pt x="26334" y="38862"/>
                </a:lnTo>
                <a:lnTo>
                  <a:pt x="26789" y="37770"/>
                </a:lnTo>
                <a:cubicBezTo>
                  <a:pt x="27198" y="36770"/>
                  <a:pt x="27243" y="36679"/>
                  <a:pt x="28244" y="35542"/>
                </a:cubicBezTo>
                <a:cubicBezTo>
                  <a:pt x="29381" y="34223"/>
                  <a:pt x="29836" y="33586"/>
                  <a:pt x="29972" y="33131"/>
                </a:cubicBezTo>
                <a:cubicBezTo>
                  <a:pt x="30063" y="32904"/>
                  <a:pt x="30427" y="32404"/>
                  <a:pt x="30973" y="31767"/>
                </a:cubicBezTo>
                <a:cubicBezTo>
                  <a:pt x="31973" y="30584"/>
                  <a:pt x="32337" y="30039"/>
                  <a:pt x="32201" y="29720"/>
                </a:cubicBezTo>
                <a:cubicBezTo>
                  <a:pt x="32155" y="29538"/>
                  <a:pt x="32201" y="29402"/>
                  <a:pt x="32655" y="28720"/>
                </a:cubicBezTo>
                <a:cubicBezTo>
                  <a:pt x="33065" y="28128"/>
                  <a:pt x="33247" y="27810"/>
                  <a:pt x="33338" y="27446"/>
                </a:cubicBezTo>
                <a:cubicBezTo>
                  <a:pt x="33429" y="27037"/>
                  <a:pt x="33565" y="26764"/>
                  <a:pt x="34020" y="26173"/>
                </a:cubicBezTo>
                <a:cubicBezTo>
                  <a:pt x="34338" y="25764"/>
                  <a:pt x="34793" y="25127"/>
                  <a:pt x="34975" y="24763"/>
                </a:cubicBezTo>
                <a:cubicBezTo>
                  <a:pt x="35384" y="24126"/>
                  <a:pt x="35384" y="24035"/>
                  <a:pt x="35384" y="23671"/>
                </a:cubicBezTo>
                <a:cubicBezTo>
                  <a:pt x="35384" y="23444"/>
                  <a:pt x="35384" y="23217"/>
                  <a:pt x="35430" y="23217"/>
                </a:cubicBezTo>
                <a:cubicBezTo>
                  <a:pt x="35475" y="23171"/>
                  <a:pt x="35794" y="22534"/>
                  <a:pt x="36203" y="21761"/>
                </a:cubicBezTo>
                <a:cubicBezTo>
                  <a:pt x="36794" y="20579"/>
                  <a:pt x="36931" y="20260"/>
                  <a:pt x="36976" y="19988"/>
                </a:cubicBezTo>
                <a:cubicBezTo>
                  <a:pt x="36976" y="19669"/>
                  <a:pt x="37067" y="19487"/>
                  <a:pt x="37385" y="18896"/>
                </a:cubicBezTo>
                <a:cubicBezTo>
                  <a:pt x="37977" y="17896"/>
                  <a:pt x="38386" y="16622"/>
                  <a:pt x="38204" y="16304"/>
                </a:cubicBezTo>
                <a:cubicBezTo>
                  <a:pt x="38068" y="16122"/>
                  <a:pt x="38113" y="16031"/>
                  <a:pt x="39523" y="12347"/>
                </a:cubicBezTo>
                <a:cubicBezTo>
                  <a:pt x="40524" y="9755"/>
                  <a:pt x="40933" y="8527"/>
                  <a:pt x="40933" y="8345"/>
                </a:cubicBezTo>
                <a:cubicBezTo>
                  <a:pt x="40968" y="8099"/>
                  <a:pt x="40814" y="7935"/>
                  <a:pt x="40637" y="7935"/>
                </a:cubicBezTo>
                <a:cubicBezTo>
                  <a:pt x="40585" y="7935"/>
                  <a:pt x="40530" y="7950"/>
                  <a:pt x="40478" y="7981"/>
                </a:cubicBezTo>
                <a:cubicBezTo>
                  <a:pt x="40205" y="8163"/>
                  <a:pt x="38068" y="10073"/>
                  <a:pt x="37431" y="10710"/>
                </a:cubicBezTo>
                <a:cubicBezTo>
                  <a:pt x="37067" y="11074"/>
                  <a:pt x="36385" y="11801"/>
                  <a:pt x="35930" y="12302"/>
                </a:cubicBezTo>
                <a:cubicBezTo>
                  <a:pt x="35286" y="13018"/>
                  <a:pt x="35120" y="13198"/>
                  <a:pt x="34968" y="13198"/>
                </a:cubicBezTo>
                <a:cubicBezTo>
                  <a:pt x="34927" y="13198"/>
                  <a:pt x="34887" y="13185"/>
                  <a:pt x="34839" y="13166"/>
                </a:cubicBezTo>
                <a:cubicBezTo>
                  <a:pt x="34768" y="13135"/>
                  <a:pt x="34711" y="13114"/>
                  <a:pt x="34655" y="13114"/>
                </a:cubicBezTo>
                <a:cubicBezTo>
                  <a:pt x="34458" y="13114"/>
                  <a:pt x="34273" y="13377"/>
                  <a:pt x="33565" y="14439"/>
                </a:cubicBezTo>
                <a:cubicBezTo>
                  <a:pt x="33156" y="15076"/>
                  <a:pt x="32792" y="15622"/>
                  <a:pt x="32746" y="15667"/>
                </a:cubicBezTo>
                <a:cubicBezTo>
                  <a:pt x="32738" y="15675"/>
                  <a:pt x="32727" y="15679"/>
                  <a:pt x="32713" y="15679"/>
                </a:cubicBezTo>
                <a:cubicBezTo>
                  <a:pt x="32654" y="15679"/>
                  <a:pt x="32556" y="15605"/>
                  <a:pt x="32519" y="15531"/>
                </a:cubicBezTo>
                <a:cubicBezTo>
                  <a:pt x="32443" y="15445"/>
                  <a:pt x="32365" y="15401"/>
                  <a:pt x="32282" y="15401"/>
                </a:cubicBezTo>
                <a:cubicBezTo>
                  <a:pt x="31970" y="15401"/>
                  <a:pt x="31594" y="16028"/>
                  <a:pt x="31018" y="17395"/>
                </a:cubicBezTo>
                <a:lnTo>
                  <a:pt x="30609" y="18396"/>
                </a:lnTo>
                <a:lnTo>
                  <a:pt x="30336" y="18305"/>
                </a:lnTo>
                <a:cubicBezTo>
                  <a:pt x="30288" y="18291"/>
                  <a:pt x="30245" y="18282"/>
                  <a:pt x="30205" y="18282"/>
                </a:cubicBezTo>
                <a:cubicBezTo>
                  <a:pt x="29984" y="18282"/>
                  <a:pt x="29872" y="18550"/>
                  <a:pt x="29563" y="19669"/>
                </a:cubicBezTo>
                <a:cubicBezTo>
                  <a:pt x="29345" y="20512"/>
                  <a:pt x="29258" y="20851"/>
                  <a:pt x="29213" y="20851"/>
                </a:cubicBezTo>
                <a:cubicBezTo>
                  <a:pt x="29183" y="20851"/>
                  <a:pt x="29172" y="20698"/>
                  <a:pt x="29154" y="20442"/>
                </a:cubicBezTo>
                <a:cubicBezTo>
                  <a:pt x="29108" y="19851"/>
                  <a:pt x="28881" y="19442"/>
                  <a:pt x="28562" y="19442"/>
                </a:cubicBezTo>
                <a:cubicBezTo>
                  <a:pt x="28289" y="19396"/>
                  <a:pt x="28244" y="19214"/>
                  <a:pt x="28017" y="17714"/>
                </a:cubicBezTo>
                <a:cubicBezTo>
                  <a:pt x="27698" y="15485"/>
                  <a:pt x="27471" y="14848"/>
                  <a:pt x="27061" y="14666"/>
                </a:cubicBezTo>
                <a:cubicBezTo>
                  <a:pt x="26834" y="14576"/>
                  <a:pt x="26789" y="14348"/>
                  <a:pt x="26470" y="13257"/>
                </a:cubicBezTo>
                <a:cubicBezTo>
                  <a:pt x="26106" y="11801"/>
                  <a:pt x="25561" y="10482"/>
                  <a:pt x="25197" y="10209"/>
                </a:cubicBezTo>
                <a:cubicBezTo>
                  <a:pt x="25060" y="10118"/>
                  <a:pt x="24878" y="10118"/>
                  <a:pt x="24651" y="10118"/>
                </a:cubicBezTo>
                <a:lnTo>
                  <a:pt x="24378" y="10209"/>
                </a:lnTo>
                <a:lnTo>
                  <a:pt x="23878" y="9118"/>
                </a:lnTo>
                <a:cubicBezTo>
                  <a:pt x="23332" y="8072"/>
                  <a:pt x="22513" y="6798"/>
                  <a:pt x="20967" y="4888"/>
                </a:cubicBezTo>
                <a:cubicBezTo>
                  <a:pt x="19557" y="3115"/>
                  <a:pt x="17647" y="1295"/>
                  <a:pt x="16556" y="704"/>
                </a:cubicBezTo>
                <a:cubicBezTo>
                  <a:pt x="16192" y="522"/>
                  <a:pt x="15828" y="295"/>
                  <a:pt x="15737" y="204"/>
                </a:cubicBezTo>
                <a:cubicBezTo>
                  <a:pt x="15604" y="71"/>
                  <a:pt x="15457" y="1"/>
                  <a:pt x="15338" y="1"/>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subTitle" idx="1"/>
          </p:nvPr>
        </p:nvSpPr>
        <p:spPr>
          <a:xfrm>
            <a:off x="653025" y="2057704"/>
            <a:ext cx="2904600" cy="237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400"/>
              <a:buChar char="𛲡"/>
              <a:defRPr>
                <a:solidFill>
                  <a:schemeClr val="accent3"/>
                </a:solidFill>
              </a:defRPr>
            </a:lvl1pPr>
            <a:lvl2pPr lvl="1">
              <a:spcBef>
                <a:spcPts val="0"/>
              </a:spcBef>
              <a:spcAft>
                <a:spcPts val="0"/>
              </a:spcAft>
              <a:buClr>
                <a:schemeClr val="accent3"/>
              </a:buClr>
              <a:buSzPts val="1400"/>
              <a:buChar char="○"/>
              <a:defRPr>
                <a:solidFill>
                  <a:schemeClr val="accent3"/>
                </a:solidFill>
              </a:defRPr>
            </a:lvl2pPr>
            <a:lvl3pPr lvl="2">
              <a:spcBef>
                <a:spcPts val="1600"/>
              </a:spcBef>
              <a:spcAft>
                <a:spcPts val="0"/>
              </a:spcAft>
              <a:buClr>
                <a:schemeClr val="accent3"/>
              </a:buClr>
              <a:buSzPts val="1400"/>
              <a:buChar char="■"/>
              <a:defRPr>
                <a:solidFill>
                  <a:schemeClr val="accent3"/>
                </a:solidFill>
              </a:defRPr>
            </a:lvl3pPr>
            <a:lvl4pPr lvl="3">
              <a:spcBef>
                <a:spcPts val="1600"/>
              </a:spcBef>
              <a:spcAft>
                <a:spcPts val="0"/>
              </a:spcAft>
              <a:buClr>
                <a:schemeClr val="accent3"/>
              </a:buClr>
              <a:buSzPts val="1400"/>
              <a:buChar char="●"/>
              <a:defRPr>
                <a:solidFill>
                  <a:schemeClr val="accent3"/>
                </a:solidFill>
              </a:defRPr>
            </a:lvl4pPr>
            <a:lvl5pPr lvl="4">
              <a:spcBef>
                <a:spcPts val="1600"/>
              </a:spcBef>
              <a:spcAft>
                <a:spcPts val="0"/>
              </a:spcAft>
              <a:buClr>
                <a:schemeClr val="accent3"/>
              </a:buClr>
              <a:buSzPts val="1400"/>
              <a:buChar char="○"/>
              <a:defRPr>
                <a:solidFill>
                  <a:schemeClr val="accent3"/>
                </a:solidFill>
              </a:defRPr>
            </a:lvl5pPr>
            <a:lvl6pPr lvl="5">
              <a:spcBef>
                <a:spcPts val="1600"/>
              </a:spcBef>
              <a:spcAft>
                <a:spcPts val="0"/>
              </a:spcAft>
              <a:buClr>
                <a:schemeClr val="accent3"/>
              </a:buClr>
              <a:buSzPts val="1400"/>
              <a:buChar char="■"/>
              <a:defRPr>
                <a:solidFill>
                  <a:schemeClr val="accent3"/>
                </a:solidFill>
              </a:defRPr>
            </a:lvl6pPr>
            <a:lvl7pPr lvl="6">
              <a:spcBef>
                <a:spcPts val="1600"/>
              </a:spcBef>
              <a:spcAft>
                <a:spcPts val="0"/>
              </a:spcAft>
              <a:buClr>
                <a:schemeClr val="accent3"/>
              </a:buClr>
              <a:buSzPts val="1400"/>
              <a:buChar char="●"/>
              <a:defRPr>
                <a:solidFill>
                  <a:schemeClr val="accent3"/>
                </a:solidFill>
              </a:defRPr>
            </a:lvl7pPr>
            <a:lvl8pPr lvl="7">
              <a:spcBef>
                <a:spcPts val="1600"/>
              </a:spcBef>
              <a:spcAft>
                <a:spcPts val="0"/>
              </a:spcAft>
              <a:buClr>
                <a:schemeClr val="accent3"/>
              </a:buClr>
              <a:buSzPts val="1400"/>
              <a:buChar char="○"/>
              <a:defRPr>
                <a:solidFill>
                  <a:schemeClr val="accent3"/>
                </a:solidFill>
              </a:defRPr>
            </a:lvl8pPr>
            <a:lvl9pPr lvl="8">
              <a:spcBef>
                <a:spcPts val="1600"/>
              </a:spcBef>
              <a:spcAft>
                <a:spcPts val="1600"/>
              </a:spcAft>
              <a:buClr>
                <a:schemeClr val="accent3"/>
              </a:buClr>
              <a:buSzPts val="1400"/>
              <a:buChar char="■"/>
              <a:defRPr>
                <a:solidFill>
                  <a:schemeClr val="accent3"/>
                </a:solidFill>
              </a:defRPr>
            </a:lvl9pPr>
          </a:lstStyle>
          <a:p>
            <a:endParaRPr/>
          </a:p>
        </p:txBody>
      </p:sp>
      <p:sp>
        <p:nvSpPr>
          <p:cNvPr id="74" name="Google Shape;74;p9"/>
          <p:cNvSpPr txBox="1">
            <a:spLocks noGrp="1"/>
          </p:cNvSpPr>
          <p:nvPr>
            <p:ph type="title"/>
          </p:nvPr>
        </p:nvSpPr>
        <p:spPr>
          <a:xfrm>
            <a:off x="653025" y="1298061"/>
            <a:ext cx="3695100" cy="599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2500"/>
              <a:buNone/>
              <a:defRPr sz="3000">
                <a:solidFill>
                  <a:schemeClr val="accent3"/>
                </a:solidFill>
              </a:defRPr>
            </a:lvl1pPr>
            <a:lvl2pPr lvl="1">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2pPr>
            <a:lvl3pPr lvl="2">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3pPr>
            <a:lvl4pPr lvl="3">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4pPr>
            <a:lvl5pPr lvl="4">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5pPr>
            <a:lvl6pPr lvl="5">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6pPr>
            <a:lvl7pPr lvl="6">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7pPr>
            <a:lvl8pPr lvl="7">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8pPr>
            <a:lvl9pPr lvl="8">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
    <p:bg>
      <p:bgPr>
        <a:solidFill>
          <a:srgbClr val="3F3F3A"/>
        </a:solidFill>
        <a:effectLst/>
      </p:bgPr>
    </p:bg>
    <p:spTree>
      <p:nvGrpSpPr>
        <p:cNvPr id="1" name="Shape 82"/>
        <p:cNvGrpSpPr/>
        <p:nvPr/>
      </p:nvGrpSpPr>
      <p:grpSpPr>
        <a:xfrm>
          <a:off x="0" y="0"/>
          <a:ext cx="0" cy="0"/>
          <a:chOff x="0" y="0"/>
          <a:chExt cx="0" cy="0"/>
        </a:xfrm>
      </p:grpSpPr>
      <p:sp>
        <p:nvSpPr>
          <p:cNvPr id="83" name="Google Shape;83;p13"/>
          <p:cNvSpPr/>
          <p:nvPr/>
        </p:nvSpPr>
        <p:spPr>
          <a:xfrm>
            <a:off x="196826" y="405700"/>
            <a:ext cx="5040056" cy="4640487"/>
          </a:xfrm>
          <a:custGeom>
            <a:avLst/>
            <a:gdLst/>
            <a:ahLst/>
            <a:cxnLst/>
            <a:rect l="l" t="t" r="r" b="b"/>
            <a:pathLst>
              <a:path w="80955" h="74537" extrusionOk="0">
                <a:moveTo>
                  <a:pt x="10314" y="2150"/>
                </a:moveTo>
                <a:cubicBezTo>
                  <a:pt x="10399" y="2150"/>
                  <a:pt x="10524" y="2464"/>
                  <a:pt x="10961" y="3578"/>
                </a:cubicBezTo>
                <a:cubicBezTo>
                  <a:pt x="11189" y="4124"/>
                  <a:pt x="11553" y="4942"/>
                  <a:pt x="11780" y="5443"/>
                </a:cubicBezTo>
                <a:cubicBezTo>
                  <a:pt x="11994" y="5872"/>
                  <a:pt x="12128" y="6220"/>
                  <a:pt x="12066" y="6220"/>
                </a:cubicBezTo>
                <a:cubicBezTo>
                  <a:pt x="12062" y="6220"/>
                  <a:pt x="12058" y="6218"/>
                  <a:pt x="12053" y="6216"/>
                </a:cubicBezTo>
                <a:cubicBezTo>
                  <a:pt x="12026" y="6199"/>
                  <a:pt x="12001" y="6190"/>
                  <a:pt x="11979" y="6190"/>
                </a:cubicBezTo>
                <a:cubicBezTo>
                  <a:pt x="11815" y="6190"/>
                  <a:pt x="11780" y="6692"/>
                  <a:pt x="11780" y="8535"/>
                </a:cubicBezTo>
                <a:cubicBezTo>
                  <a:pt x="11780" y="10991"/>
                  <a:pt x="11689" y="12674"/>
                  <a:pt x="11416" y="14357"/>
                </a:cubicBezTo>
                <a:cubicBezTo>
                  <a:pt x="11231" y="15416"/>
                  <a:pt x="11153" y="15874"/>
                  <a:pt x="11058" y="15874"/>
                </a:cubicBezTo>
                <a:cubicBezTo>
                  <a:pt x="10990" y="15874"/>
                  <a:pt x="10912" y="15639"/>
                  <a:pt x="10779" y="15221"/>
                </a:cubicBezTo>
                <a:cubicBezTo>
                  <a:pt x="10370" y="13902"/>
                  <a:pt x="10097" y="12355"/>
                  <a:pt x="9915" y="10218"/>
                </a:cubicBezTo>
                <a:cubicBezTo>
                  <a:pt x="9688" y="7353"/>
                  <a:pt x="9597" y="5624"/>
                  <a:pt x="9688" y="4669"/>
                </a:cubicBezTo>
                <a:cubicBezTo>
                  <a:pt x="9779" y="3942"/>
                  <a:pt x="10143" y="2395"/>
                  <a:pt x="10279" y="2168"/>
                </a:cubicBezTo>
                <a:cubicBezTo>
                  <a:pt x="10290" y="2157"/>
                  <a:pt x="10302" y="2150"/>
                  <a:pt x="10314" y="2150"/>
                </a:cubicBezTo>
                <a:close/>
                <a:moveTo>
                  <a:pt x="9233" y="2577"/>
                </a:moveTo>
                <a:lnTo>
                  <a:pt x="9051" y="3396"/>
                </a:lnTo>
                <a:cubicBezTo>
                  <a:pt x="8960" y="3896"/>
                  <a:pt x="8869" y="4897"/>
                  <a:pt x="8824" y="5670"/>
                </a:cubicBezTo>
                <a:cubicBezTo>
                  <a:pt x="8778" y="7489"/>
                  <a:pt x="9006" y="11491"/>
                  <a:pt x="9279" y="13129"/>
                </a:cubicBezTo>
                <a:cubicBezTo>
                  <a:pt x="9415" y="13947"/>
                  <a:pt x="9915" y="15857"/>
                  <a:pt x="10643" y="18222"/>
                </a:cubicBezTo>
                <a:cubicBezTo>
                  <a:pt x="11280" y="20314"/>
                  <a:pt x="11780" y="21997"/>
                  <a:pt x="11734" y="21997"/>
                </a:cubicBezTo>
                <a:cubicBezTo>
                  <a:pt x="11732" y="21998"/>
                  <a:pt x="11730" y="21999"/>
                  <a:pt x="11727" y="21999"/>
                </a:cubicBezTo>
                <a:cubicBezTo>
                  <a:pt x="11622" y="21999"/>
                  <a:pt x="11180" y="21109"/>
                  <a:pt x="10825" y="20133"/>
                </a:cubicBezTo>
                <a:cubicBezTo>
                  <a:pt x="10597" y="19632"/>
                  <a:pt x="10325" y="18632"/>
                  <a:pt x="10143" y="17904"/>
                </a:cubicBezTo>
                <a:cubicBezTo>
                  <a:pt x="10006" y="17222"/>
                  <a:pt x="9824" y="16676"/>
                  <a:pt x="9779" y="16676"/>
                </a:cubicBezTo>
                <a:cubicBezTo>
                  <a:pt x="9777" y="16675"/>
                  <a:pt x="9775" y="16675"/>
                  <a:pt x="9773" y="16675"/>
                </a:cubicBezTo>
                <a:cubicBezTo>
                  <a:pt x="9651" y="16675"/>
                  <a:pt x="9921" y="18017"/>
                  <a:pt x="10279" y="19359"/>
                </a:cubicBezTo>
                <a:cubicBezTo>
                  <a:pt x="10416" y="19769"/>
                  <a:pt x="10461" y="20087"/>
                  <a:pt x="10461" y="20087"/>
                </a:cubicBezTo>
                <a:cubicBezTo>
                  <a:pt x="10416" y="20042"/>
                  <a:pt x="10279" y="19632"/>
                  <a:pt x="10143" y="19132"/>
                </a:cubicBezTo>
                <a:cubicBezTo>
                  <a:pt x="10006" y="18677"/>
                  <a:pt x="9870" y="18268"/>
                  <a:pt x="9824" y="18268"/>
                </a:cubicBezTo>
                <a:cubicBezTo>
                  <a:pt x="9779" y="18268"/>
                  <a:pt x="9733" y="18313"/>
                  <a:pt x="9688" y="18404"/>
                </a:cubicBezTo>
                <a:cubicBezTo>
                  <a:pt x="9688" y="18410"/>
                  <a:pt x="9687" y="18413"/>
                  <a:pt x="9686" y="18413"/>
                </a:cubicBezTo>
                <a:cubicBezTo>
                  <a:pt x="9665" y="18413"/>
                  <a:pt x="9494" y="17803"/>
                  <a:pt x="9324" y="16994"/>
                </a:cubicBezTo>
                <a:cubicBezTo>
                  <a:pt x="9097" y="16130"/>
                  <a:pt x="8869" y="15448"/>
                  <a:pt x="8824" y="15448"/>
                </a:cubicBezTo>
                <a:cubicBezTo>
                  <a:pt x="8733" y="15448"/>
                  <a:pt x="8778" y="15812"/>
                  <a:pt x="9188" y="17495"/>
                </a:cubicBezTo>
                <a:cubicBezTo>
                  <a:pt x="9290" y="17944"/>
                  <a:pt x="9346" y="18192"/>
                  <a:pt x="9294" y="18192"/>
                </a:cubicBezTo>
                <a:cubicBezTo>
                  <a:pt x="9231" y="18192"/>
                  <a:pt x="9006" y="17821"/>
                  <a:pt x="8505" y="16994"/>
                </a:cubicBezTo>
                <a:cubicBezTo>
                  <a:pt x="7277" y="14993"/>
                  <a:pt x="6186" y="12174"/>
                  <a:pt x="5777" y="10218"/>
                </a:cubicBezTo>
                <a:cubicBezTo>
                  <a:pt x="5595" y="9308"/>
                  <a:pt x="5595" y="9172"/>
                  <a:pt x="5822" y="8990"/>
                </a:cubicBezTo>
                <a:cubicBezTo>
                  <a:pt x="5959" y="8899"/>
                  <a:pt x="6231" y="8353"/>
                  <a:pt x="6459" y="7717"/>
                </a:cubicBezTo>
                <a:cubicBezTo>
                  <a:pt x="6959" y="6489"/>
                  <a:pt x="7823" y="4851"/>
                  <a:pt x="8687" y="3441"/>
                </a:cubicBezTo>
                <a:lnTo>
                  <a:pt x="9233" y="2577"/>
                </a:lnTo>
                <a:close/>
                <a:moveTo>
                  <a:pt x="12203" y="6528"/>
                </a:moveTo>
                <a:cubicBezTo>
                  <a:pt x="12258" y="6528"/>
                  <a:pt x="12387" y="6743"/>
                  <a:pt x="12553" y="7034"/>
                </a:cubicBezTo>
                <a:cubicBezTo>
                  <a:pt x="12690" y="7353"/>
                  <a:pt x="13190" y="8171"/>
                  <a:pt x="13645" y="8899"/>
                </a:cubicBezTo>
                <a:cubicBezTo>
                  <a:pt x="14827" y="10855"/>
                  <a:pt x="16055" y="13765"/>
                  <a:pt x="15828" y="13947"/>
                </a:cubicBezTo>
                <a:cubicBezTo>
                  <a:pt x="15555" y="14129"/>
                  <a:pt x="15009" y="16039"/>
                  <a:pt x="14918" y="16949"/>
                </a:cubicBezTo>
                <a:cubicBezTo>
                  <a:pt x="14782" y="18586"/>
                  <a:pt x="14827" y="19632"/>
                  <a:pt x="15145" y="21724"/>
                </a:cubicBezTo>
                <a:cubicBezTo>
                  <a:pt x="15327" y="22907"/>
                  <a:pt x="15509" y="24226"/>
                  <a:pt x="15555" y="24726"/>
                </a:cubicBezTo>
                <a:cubicBezTo>
                  <a:pt x="15691" y="25863"/>
                  <a:pt x="15737" y="28364"/>
                  <a:pt x="15691" y="28364"/>
                </a:cubicBezTo>
                <a:cubicBezTo>
                  <a:pt x="15646" y="28364"/>
                  <a:pt x="15373" y="27682"/>
                  <a:pt x="15054" y="26818"/>
                </a:cubicBezTo>
                <a:cubicBezTo>
                  <a:pt x="14691" y="25999"/>
                  <a:pt x="14281" y="24908"/>
                  <a:pt x="14054" y="24499"/>
                </a:cubicBezTo>
                <a:cubicBezTo>
                  <a:pt x="13690" y="23680"/>
                  <a:pt x="13690" y="23634"/>
                  <a:pt x="13827" y="22134"/>
                </a:cubicBezTo>
                <a:cubicBezTo>
                  <a:pt x="13870" y="21343"/>
                  <a:pt x="13872" y="20721"/>
                  <a:pt x="13831" y="20721"/>
                </a:cubicBezTo>
                <a:cubicBezTo>
                  <a:pt x="13830" y="20721"/>
                  <a:pt x="13828" y="20722"/>
                  <a:pt x="13827" y="20724"/>
                </a:cubicBezTo>
                <a:cubicBezTo>
                  <a:pt x="13736" y="20769"/>
                  <a:pt x="13645" y="21315"/>
                  <a:pt x="13599" y="21997"/>
                </a:cubicBezTo>
                <a:cubicBezTo>
                  <a:pt x="13554" y="22634"/>
                  <a:pt x="13463" y="23134"/>
                  <a:pt x="13417" y="23134"/>
                </a:cubicBezTo>
                <a:cubicBezTo>
                  <a:pt x="13372" y="23089"/>
                  <a:pt x="13281" y="22861"/>
                  <a:pt x="13190" y="22634"/>
                </a:cubicBezTo>
                <a:cubicBezTo>
                  <a:pt x="13053" y="22270"/>
                  <a:pt x="13099" y="21861"/>
                  <a:pt x="13281" y="20587"/>
                </a:cubicBezTo>
                <a:cubicBezTo>
                  <a:pt x="13554" y="18950"/>
                  <a:pt x="13872" y="17540"/>
                  <a:pt x="14372" y="15903"/>
                </a:cubicBezTo>
                <a:cubicBezTo>
                  <a:pt x="14554" y="15357"/>
                  <a:pt x="14645" y="14902"/>
                  <a:pt x="14600" y="14857"/>
                </a:cubicBezTo>
                <a:cubicBezTo>
                  <a:pt x="14586" y="14844"/>
                  <a:pt x="14573" y="14835"/>
                  <a:pt x="14559" y="14835"/>
                </a:cubicBezTo>
                <a:cubicBezTo>
                  <a:pt x="14476" y="14835"/>
                  <a:pt x="14358" y="15127"/>
                  <a:pt x="14008" y="16449"/>
                </a:cubicBezTo>
                <a:cubicBezTo>
                  <a:pt x="13508" y="18177"/>
                  <a:pt x="13099" y="19996"/>
                  <a:pt x="12962" y="21088"/>
                </a:cubicBezTo>
                <a:cubicBezTo>
                  <a:pt x="12923" y="21444"/>
                  <a:pt x="12849" y="21696"/>
                  <a:pt x="12830" y="21696"/>
                </a:cubicBezTo>
                <a:cubicBezTo>
                  <a:pt x="12828" y="21696"/>
                  <a:pt x="12826" y="21691"/>
                  <a:pt x="12826" y="21679"/>
                </a:cubicBezTo>
                <a:cubicBezTo>
                  <a:pt x="12781" y="21588"/>
                  <a:pt x="12417" y="20451"/>
                  <a:pt x="12007" y="19177"/>
                </a:cubicBezTo>
                <a:lnTo>
                  <a:pt x="11280" y="16813"/>
                </a:lnTo>
                <a:lnTo>
                  <a:pt x="11462" y="15948"/>
                </a:lnTo>
                <a:cubicBezTo>
                  <a:pt x="11962" y="13720"/>
                  <a:pt x="12189" y="11400"/>
                  <a:pt x="12144" y="8399"/>
                </a:cubicBezTo>
                <a:cubicBezTo>
                  <a:pt x="12144" y="7398"/>
                  <a:pt x="12189" y="6580"/>
                  <a:pt x="12189" y="6534"/>
                </a:cubicBezTo>
                <a:cubicBezTo>
                  <a:pt x="12193" y="6530"/>
                  <a:pt x="12198" y="6528"/>
                  <a:pt x="12203" y="6528"/>
                </a:cubicBezTo>
                <a:close/>
                <a:moveTo>
                  <a:pt x="5287" y="9986"/>
                </a:moveTo>
                <a:cubicBezTo>
                  <a:pt x="5335" y="9986"/>
                  <a:pt x="5419" y="10248"/>
                  <a:pt x="5504" y="10627"/>
                </a:cubicBezTo>
                <a:cubicBezTo>
                  <a:pt x="5640" y="11037"/>
                  <a:pt x="5822" y="11719"/>
                  <a:pt x="5913" y="12083"/>
                </a:cubicBezTo>
                <a:cubicBezTo>
                  <a:pt x="6777" y="14766"/>
                  <a:pt x="8778" y="18495"/>
                  <a:pt x="11371" y="22088"/>
                </a:cubicBezTo>
                <a:cubicBezTo>
                  <a:pt x="11916" y="22907"/>
                  <a:pt x="12508" y="23816"/>
                  <a:pt x="12690" y="24180"/>
                </a:cubicBezTo>
                <a:cubicBezTo>
                  <a:pt x="13053" y="24862"/>
                  <a:pt x="14281" y="27728"/>
                  <a:pt x="14463" y="28273"/>
                </a:cubicBezTo>
                <a:cubicBezTo>
                  <a:pt x="14506" y="28423"/>
                  <a:pt x="14529" y="28502"/>
                  <a:pt x="14498" y="28502"/>
                </a:cubicBezTo>
                <a:cubicBezTo>
                  <a:pt x="14464" y="28502"/>
                  <a:pt x="14362" y="28400"/>
                  <a:pt x="14145" y="28182"/>
                </a:cubicBezTo>
                <a:cubicBezTo>
                  <a:pt x="13319" y="27439"/>
                  <a:pt x="12868" y="27033"/>
                  <a:pt x="12758" y="27033"/>
                </a:cubicBezTo>
                <a:cubicBezTo>
                  <a:pt x="12747" y="27033"/>
                  <a:pt x="12739" y="27037"/>
                  <a:pt x="12735" y="27045"/>
                </a:cubicBezTo>
                <a:cubicBezTo>
                  <a:pt x="12690" y="27091"/>
                  <a:pt x="12781" y="27273"/>
                  <a:pt x="12917" y="27409"/>
                </a:cubicBezTo>
                <a:cubicBezTo>
                  <a:pt x="13235" y="27728"/>
                  <a:pt x="14054" y="28455"/>
                  <a:pt x="14418" y="28728"/>
                </a:cubicBezTo>
                <a:cubicBezTo>
                  <a:pt x="14691" y="28956"/>
                  <a:pt x="15191" y="29911"/>
                  <a:pt x="15100" y="30047"/>
                </a:cubicBezTo>
                <a:cubicBezTo>
                  <a:pt x="15054" y="30047"/>
                  <a:pt x="14736" y="29820"/>
                  <a:pt x="14372" y="29501"/>
                </a:cubicBezTo>
                <a:cubicBezTo>
                  <a:pt x="13957" y="29161"/>
                  <a:pt x="13729" y="28978"/>
                  <a:pt x="13638" y="28978"/>
                </a:cubicBezTo>
                <a:cubicBezTo>
                  <a:pt x="13620" y="28978"/>
                  <a:pt x="13607" y="28986"/>
                  <a:pt x="13599" y="29001"/>
                </a:cubicBezTo>
                <a:cubicBezTo>
                  <a:pt x="13554" y="29047"/>
                  <a:pt x="13599" y="29138"/>
                  <a:pt x="13645" y="29183"/>
                </a:cubicBezTo>
                <a:cubicBezTo>
                  <a:pt x="13736" y="29274"/>
                  <a:pt x="14190" y="29592"/>
                  <a:pt x="14600" y="29956"/>
                </a:cubicBezTo>
                <a:cubicBezTo>
                  <a:pt x="15327" y="30593"/>
                  <a:pt x="15418" y="30684"/>
                  <a:pt x="15691" y="31412"/>
                </a:cubicBezTo>
                <a:cubicBezTo>
                  <a:pt x="15847" y="31800"/>
                  <a:pt x="15902" y="32023"/>
                  <a:pt x="15859" y="32023"/>
                </a:cubicBezTo>
                <a:cubicBezTo>
                  <a:pt x="15851" y="32023"/>
                  <a:pt x="15841" y="32016"/>
                  <a:pt x="15828" y="32003"/>
                </a:cubicBezTo>
                <a:cubicBezTo>
                  <a:pt x="15691" y="31866"/>
                  <a:pt x="15373" y="31548"/>
                  <a:pt x="15100" y="31230"/>
                </a:cubicBezTo>
                <a:cubicBezTo>
                  <a:pt x="14782" y="30957"/>
                  <a:pt x="14463" y="30593"/>
                  <a:pt x="14372" y="30411"/>
                </a:cubicBezTo>
                <a:cubicBezTo>
                  <a:pt x="14251" y="30168"/>
                  <a:pt x="14190" y="30088"/>
                  <a:pt x="14136" y="30088"/>
                </a:cubicBezTo>
                <a:cubicBezTo>
                  <a:pt x="14110" y="30088"/>
                  <a:pt x="14084" y="30108"/>
                  <a:pt x="14054" y="30138"/>
                </a:cubicBezTo>
                <a:cubicBezTo>
                  <a:pt x="13963" y="30275"/>
                  <a:pt x="14372" y="30820"/>
                  <a:pt x="15191" y="31639"/>
                </a:cubicBezTo>
                <a:cubicBezTo>
                  <a:pt x="15650" y="32139"/>
                  <a:pt x="15841" y="32372"/>
                  <a:pt x="15729" y="32372"/>
                </a:cubicBezTo>
                <a:cubicBezTo>
                  <a:pt x="15719" y="32372"/>
                  <a:pt x="15706" y="32370"/>
                  <a:pt x="15691" y="32367"/>
                </a:cubicBezTo>
                <a:cubicBezTo>
                  <a:pt x="15373" y="32276"/>
                  <a:pt x="14782" y="31821"/>
                  <a:pt x="14190" y="31275"/>
                </a:cubicBezTo>
                <a:cubicBezTo>
                  <a:pt x="13781" y="30866"/>
                  <a:pt x="13645" y="30638"/>
                  <a:pt x="13463" y="29911"/>
                </a:cubicBezTo>
                <a:cubicBezTo>
                  <a:pt x="13053" y="28637"/>
                  <a:pt x="12235" y="27409"/>
                  <a:pt x="11416" y="26818"/>
                </a:cubicBezTo>
                <a:cubicBezTo>
                  <a:pt x="11247" y="26705"/>
                  <a:pt x="11139" y="26654"/>
                  <a:pt x="11088" y="26654"/>
                </a:cubicBezTo>
                <a:cubicBezTo>
                  <a:pt x="10975" y="26654"/>
                  <a:pt x="11144" y="26910"/>
                  <a:pt x="11553" y="27318"/>
                </a:cubicBezTo>
                <a:cubicBezTo>
                  <a:pt x="12235" y="28001"/>
                  <a:pt x="12781" y="28865"/>
                  <a:pt x="13053" y="29729"/>
                </a:cubicBezTo>
                <a:lnTo>
                  <a:pt x="13281" y="30411"/>
                </a:lnTo>
                <a:lnTo>
                  <a:pt x="13281" y="30411"/>
                </a:lnTo>
                <a:lnTo>
                  <a:pt x="12962" y="30093"/>
                </a:lnTo>
                <a:cubicBezTo>
                  <a:pt x="12826" y="29956"/>
                  <a:pt x="11598" y="29001"/>
                  <a:pt x="10279" y="28001"/>
                </a:cubicBezTo>
                <a:cubicBezTo>
                  <a:pt x="7459" y="25817"/>
                  <a:pt x="6550" y="25044"/>
                  <a:pt x="5549" y="23907"/>
                </a:cubicBezTo>
                <a:cubicBezTo>
                  <a:pt x="3775" y="21906"/>
                  <a:pt x="2275" y="18996"/>
                  <a:pt x="1956" y="16949"/>
                </a:cubicBezTo>
                <a:cubicBezTo>
                  <a:pt x="1871" y="16396"/>
                  <a:pt x="1985" y="15526"/>
                  <a:pt x="2112" y="15526"/>
                </a:cubicBezTo>
                <a:cubicBezTo>
                  <a:pt x="2120" y="15526"/>
                  <a:pt x="2129" y="15530"/>
                  <a:pt x="2138" y="15539"/>
                </a:cubicBezTo>
                <a:cubicBezTo>
                  <a:pt x="2320" y="15630"/>
                  <a:pt x="2548" y="16767"/>
                  <a:pt x="2548" y="17222"/>
                </a:cubicBezTo>
                <a:cubicBezTo>
                  <a:pt x="2457" y="18040"/>
                  <a:pt x="2502" y="18450"/>
                  <a:pt x="2684" y="18495"/>
                </a:cubicBezTo>
                <a:cubicBezTo>
                  <a:pt x="2775" y="18495"/>
                  <a:pt x="2866" y="18450"/>
                  <a:pt x="2911" y="18359"/>
                </a:cubicBezTo>
                <a:cubicBezTo>
                  <a:pt x="2957" y="18313"/>
                  <a:pt x="3366" y="16858"/>
                  <a:pt x="3821" y="15130"/>
                </a:cubicBezTo>
                <a:cubicBezTo>
                  <a:pt x="4731" y="11582"/>
                  <a:pt x="5140" y="10172"/>
                  <a:pt x="5276" y="9991"/>
                </a:cubicBezTo>
                <a:cubicBezTo>
                  <a:pt x="5280" y="9987"/>
                  <a:pt x="5283" y="9986"/>
                  <a:pt x="5287" y="9986"/>
                </a:cubicBezTo>
                <a:close/>
                <a:moveTo>
                  <a:pt x="3423" y="30570"/>
                </a:moveTo>
                <a:cubicBezTo>
                  <a:pt x="3538" y="30570"/>
                  <a:pt x="3759" y="30766"/>
                  <a:pt x="4139" y="31184"/>
                </a:cubicBezTo>
                <a:lnTo>
                  <a:pt x="4549" y="31593"/>
                </a:lnTo>
                <a:lnTo>
                  <a:pt x="4139" y="31639"/>
                </a:lnTo>
                <a:cubicBezTo>
                  <a:pt x="3957" y="31684"/>
                  <a:pt x="3775" y="31684"/>
                  <a:pt x="3775" y="31730"/>
                </a:cubicBezTo>
                <a:cubicBezTo>
                  <a:pt x="3775" y="31775"/>
                  <a:pt x="3866" y="31957"/>
                  <a:pt x="3957" y="32185"/>
                </a:cubicBezTo>
                <a:cubicBezTo>
                  <a:pt x="4048" y="32412"/>
                  <a:pt x="4094" y="32549"/>
                  <a:pt x="4003" y="32549"/>
                </a:cubicBezTo>
                <a:cubicBezTo>
                  <a:pt x="3866" y="32458"/>
                  <a:pt x="3048" y="31593"/>
                  <a:pt x="2729" y="31230"/>
                </a:cubicBezTo>
                <a:lnTo>
                  <a:pt x="2457" y="30911"/>
                </a:lnTo>
                <a:lnTo>
                  <a:pt x="2911" y="30775"/>
                </a:lnTo>
                <a:cubicBezTo>
                  <a:pt x="3139" y="30729"/>
                  <a:pt x="3321" y="30638"/>
                  <a:pt x="3366" y="30593"/>
                </a:cubicBezTo>
                <a:cubicBezTo>
                  <a:pt x="3381" y="30578"/>
                  <a:pt x="3400" y="30570"/>
                  <a:pt x="3423" y="30570"/>
                </a:cubicBezTo>
                <a:close/>
                <a:moveTo>
                  <a:pt x="15686" y="32621"/>
                </a:moveTo>
                <a:cubicBezTo>
                  <a:pt x="15860" y="32621"/>
                  <a:pt x="16432" y="33174"/>
                  <a:pt x="16555" y="33504"/>
                </a:cubicBezTo>
                <a:cubicBezTo>
                  <a:pt x="16656" y="33756"/>
                  <a:pt x="16701" y="33883"/>
                  <a:pt x="16667" y="33883"/>
                </a:cubicBezTo>
                <a:cubicBezTo>
                  <a:pt x="16639" y="33883"/>
                  <a:pt x="16560" y="33802"/>
                  <a:pt x="16419" y="33640"/>
                </a:cubicBezTo>
                <a:cubicBezTo>
                  <a:pt x="15964" y="33140"/>
                  <a:pt x="15600" y="32639"/>
                  <a:pt x="15646" y="32639"/>
                </a:cubicBezTo>
                <a:cubicBezTo>
                  <a:pt x="15654" y="32627"/>
                  <a:pt x="15668" y="32621"/>
                  <a:pt x="15686" y="32621"/>
                </a:cubicBezTo>
                <a:close/>
                <a:moveTo>
                  <a:pt x="16055" y="14266"/>
                </a:moveTo>
                <a:lnTo>
                  <a:pt x="16328" y="15084"/>
                </a:lnTo>
                <a:cubicBezTo>
                  <a:pt x="16464" y="15539"/>
                  <a:pt x="16646" y="16039"/>
                  <a:pt x="16692" y="16176"/>
                </a:cubicBezTo>
                <a:cubicBezTo>
                  <a:pt x="16783" y="16403"/>
                  <a:pt x="16874" y="16449"/>
                  <a:pt x="17147" y="16449"/>
                </a:cubicBezTo>
                <a:cubicBezTo>
                  <a:pt x="17374" y="16449"/>
                  <a:pt x="17510" y="16494"/>
                  <a:pt x="17601" y="16676"/>
                </a:cubicBezTo>
                <a:cubicBezTo>
                  <a:pt x="17920" y="17222"/>
                  <a:pt x="18829" y="19723"/>
                  <a:pt x="19102" y="20769"/>
                </a:cubicBezTo>
                <a:cubicBezTo>
                  <a:pt x="19380" y="21756"/>
                  <a:pt x="19532" y="22158"/>
                  <a:pt x="19828" y="22158"/>
                </a:cubicBezTo>
                <a:cubicBezTo>
                  <a:pt x="19969" y="22158"/>
                  <a:pt x="20141" y="22067"/>
                  <a:pt x="20376" y="21906"/>
                </a:cubicBezTo>
                <a:cubicBezTo>
                  <a:pt x="20549" y="21767"/>
                  <a:pt x="20723" y="21708"/>
                  <a:pt x="20836" y="21708"/>
                </a:cubicBezTo>
                <a:cubicBezTo>
                  <a:pt x="20871" y="21708"/>
                  <a:pt x="20900" y="21714"/>
                  <a:pt x="20921" y="21724"/>
                </a:cubicBezTo>
                <a:cubicBezTo>
                  <a:pt x="21058" y="21770"/>
                  <a:pt x="21058" y="21815"/>
                  <a:pt x="20876" y="21861"/>
                </a:cubicBezTo>
                <a:cubicBezTo>
                  <a:pt x="20694" y="21906"/>
                  <a:pt x="20649" y="22179"/>
                  <a:pt x="20512" y="23953"/>
                </a:cubicBezTo>
                <a:cubicBezTo>
                  <a:pt x="20330" y="26500"/>
                  <a:pt x="18920" y="35596"/>
                  <a:pt x="18693" y="35641"/>
                </a:cubicBezTo>
                <a:cubicBezTo>
                  <a:pt x="18647" y="35641"/>
                  <a:pt x="18556" y="35414"/>
                  <a:pt x="18420" y="35141"/>
                </a:cubicBezTo>
                <a:cubicBezTo>
                  <a:pt x="18238" y="34777"/>
                  <a:pt x="18238" y="34413"/>
                  <a:pt x="18329" y="33231"/>
                </a:cubicBezTo>
                <a:cubicBezTo>
                  <a:pt x="18602" y="30365"/>
                  <a:pt x="19011" y="28182"/>
                  <a:pt x="19830" y="25272"/>
                </a:cubicBezTo>
                <a:cubicBezTo>
                  <a:pt x="20172" y="24117"/>
                  <a:pt x="20233" y="23767"/>
                  <a:pt x="20125" y="23767"/>
                </a:cubicBezTo>
                <a:cubicBezTo>
                  <a:pt x="20118" y="23767"/>
                  <a:pt x="20111" y="23768"/>
                  <a:pt x="20103" y="23771"/>
                </a:cubicBezTo>
                <a:cubicBezTo>
                  <a:pt x="20012" y="23771"/>
                  <a:pt x="19239" y="26500"/>
                  <a:pt x="18829" y="28273"/>
                </a:cubicBezTo>
                <a:cubicBezTo>
                  <a:pt x="18465" y="30047"/>
                  <a:pt x="18284" y="31002"/>
                  <a:pt x="18193" y="32685"/>
                </a:cubicBezTo>
                <a:cubicBezTo>
                  <a:pt x="18102" y="33413"/>
                  <a:pt x="18056" y="34049"/>
                  <a:pt x="18011" y="34049"/>
                </a:cubicBezTo>
                <a:cubicBezTo>
                  <a:pt x="17965" y="34049"/>
                  <a:pt x="17829" y="33776"/>
                  <a:pt x="17692" y="33458"/>
                </a:cubicBezTo>
                <a:cubicBezTo>
                  <a:pt x="17465" y="32912"/>
                  <a:pt x="17465" y="32685"/>
                  <a:pt x="17556" y="31730"/>
                </a:cubicBezTo>
                <a:cubicBezTo>
                  <a:pt x="17738" y="30638"/>
                  <a:pt x="17783" y="28410"/>
                  <a:pt x="17692" y="28182"/>
                </a:cubicBezTo>
                <a:cubicBezTo>
                  <a:pt x="17659" y="28094"/>
                  <a:pt x="17631" y="28049"/>
                  <a:pt x="17608" y="28049"/>
                </a:cubicBezTo>
                <a:cubicBezTo>
                  <a:pt x="17534" y="28049"/>
                  <a:pt x="17499" y="28491"/>
                  <a:pt x="17465" y="29456"/>
                </a:cubicBezTo>
                <a:cubicBezTo>
                  <a:pt x="17419" y="30229"/>
                  <a:pt x="17374" y="31139"/>
                  <a:pt x="17328" y="31548"/>
                </a:cubicBezTo>
                <a:cubicBezTo>
                  <a:pt x="17244" y="31999"/>
                  <a:pt x="17212" y="32171"/>
                  <a:pt x="17178" y="32171"/>
                </a:cubicBezTo>
                <a:cubicBezTo>
                  <a:pt x="17157" y="32171"/>
                  <a:pt x="17136" y="32106"/>
                  <a:pt x="17101" y="32003"/>
                </a:cubicBezTo>
                <a:cubicBezTo>
                  <a:pt x="17056" y="31821"/>
                  <a:pt x="16919" y="31593"/>
                  <a:pt x="16874" y="31457"/>
                </a:cubicBezTo>
                <a:cubicBezTo>
                  <a:pt x="16783" y="31275"/>
                  <a:pt x="16874" y="30456"/>
                  <a:pt x="17010" y="29319"/>
                </a:cubicBezTo>
                <a:cubicBezTo>
                  <a:pt x="17192" y="28319"/>
                  <a:pt x="17283" y="26954"/>
                  <a:pt x="17283" y="26363"/>
                </a:cubicBezTo>
                <a:cubicBezTo>
                  <a:pt x="17238" y="24953"/>
                  <a:pt x="17328" y="23544"/>
                  <a:pt x="17510" y="22407"/>
                </a:cubicBezTo>
                <a:cubicBezTo>
                  <a:pt x="17647" y="21406"/>
                  <a:pt x="17647" y="21406"/>
                  <a:pt x="17556" y="21406"/>
                </a:cubicBezTo>
                <a:cubicBezTo>
                  <a:pt x="17374" y="21451"/>
                  <a:pt x="17056" y="24408"/>
                  <a:pt x="17056" y="25999"/>
                </a:cubicBezTo>
                <a:cubicBezTo>
                  <a:pt x="17056" y="27273"/>
                  <a:pt x="16737" y="30320"/>
                  <a:pt x="16555" y="30547"/>
                </a:cubicBezTo>
                <a:cubicBezTo>
                  <a:pt x="16553" y="30552"/>
                  <a:pt x="16550" y="30555"/>
                  <a:pt x="16546" y="30555"/>
                </a:cubicBezTo>
                <a:cubicBezTo>
                  <a:pt x="16481" y="30555"/>
                  <a:pt x="16234" y="29845"/>
                  <a:pt x="16191" y="29501"/>
                </a:cubicBezTo>
                <a:cubicBezTo>
                  <a:pt x="16191" y="29274"/>
                  <a:pt x="16191" y="28501"/>
                  <a:pt x="16191" y="27819"/>
                </a:cubicBezTo>
                <a:cubicBezTo>
                  <a:pt x="16146" y="25681"/>
                  <a:pt x="16055" y="24590"/>
                  <a:pt x="15646" y="21997"/>
                </a:cubicBezTo>
                <a:cubicBezTo>
                  <a:pt x="15100" y="18450"/>
                  <a:pt x="15191" y="16312"/>
                  <a:pt x="15919" y="14584"/>
                </a:cubicBezTo>
                <a:lnTo>
                  <a:pt x="16055" y="14266"/>
                </a:lnTo>
                <a:close/>
                <a:moveTo>
                  <a:pt x="20370" y="27905"/>
                </a:moveTo>
                <a:cubicBezTo>
                  <a:pt x="20372" y="27905"/>
                  <a:pt x="20374" y="27906"/>
                  <a:pt x="20376" y="27910"/>
                </a:cubicBezTo>
                <a:cubicBezTo>
                  <a:pt x="20376" y="28001"/>
                  <a:pt x="20421" y="28683"/>
                  <a:pt x="20421" y="29456"/>
                </a:cubicBezTo>
                <a:cubicBezTo>
                  <a:pt x="20467" y="30229"/>
                  <a:pt x="20421" y="30911"/>
                  <a:pt x="20376" y="31002"/>
                </a:cubicBezTo>
                <a:cubicBezTo>
                  <a:pt x="20239" y="31093"/>
                  <a:pt x="20012" y="33322"/>
                  <a:pt x="19784" y="36096"/>
                </a:cubicBezTo>
                <a:cubicBezTo>
                  <a:pt x="19693" y="37006"/>
                  <a:pt x="19648" y="37779"/>
                  <a:pt x="19602" y="37779"/>
                </a:cubicBezTo>
                <a:cubicBezTo>
                  <a:pt x="19602" y="37781"/>
                  <a:pt x="19602" y="37783"/>
                  <a:pt x="19601" y="37783"/>
                </a:cubicBezTo>
                <a:cubicBezTo>
                  <a:pt x="19582" y="37783"/>
                  <a:pt x="19410" y="37437"/>
                  <a:pt x="19239" y="37051"/>
                </a:cubicBezTo>
                <a:lnTo>
                  <a:pt x="18920" y="36278"/>
                </a:lnTo>
                <a:lnTo>
                  <a:pt x="19193" y="34732"/>
                </a:lnTo>
                <a:cubicBezTo>
                  <a:pt x="19375" y="33913"/>
                  <a:pt x="19693" y="32003"/>
                  <a:pt x="19921" y="30502"/>
                </a:cubicBezTo>
                <a:cubicBezTo>
                  <a:pt x="20140" y="29055"/>
                  <a:pt x="20317" y="27905"/>
                  <a:pt x="20370" y="27905"/>
                </a:cubicBezTo>
                <a:close/>
                <a:moveTo>
                  <a:pt x="20490" y="31408"/>
                </a:moveTo>
                <a:cubicBezTo>
                  <a:pt x="20537" y="31408"/>
                  <a:pt x="20559" y="32032"/>
                  <a:pt x="20603" y="33231"/>
                </a:cubicBezTo>
                <a:cubicBezTo>
                  <a:pt x="20694" y="35141"/>
                  <a:pt x="20694" y="36687"/>
                  <a:pt x="20558" y="38097"/>
                </a:cubicBezTo>
                <a:cubicBezTo>
                  <a:pt x="20513" y="38852"/>
                  <a:pt x="20338" y="39781"/>
                  <a:pt x="20288" y="39781"/>
                </a:cubicBezTo>
                <a:cubicBezTo>
                  <a:pt x="20287" y="39781"/>
                  <a:pt x="20286" y="39781"/>
                  <a:pt x="20285" y="39780"/>
                </a:cubicBezTo>
                <a:cubicBezTo>
                  <a:pt x="20239" y="39780"/>
                  <a:pt x="20148" y="39461"/>
                  <a:pt x="20012" y="39098"/>
                </a:cubicBezTo>
                <a:cubicBezTo>
                  <a:pt x="19784" y="38415"/>
                  <a:pt x="19830" y="37733"/>
                  <a:pt x="20194" y="33685"/>
                </a:cubicBezTo>
                <a:cubicBezTo>
                  <a:pt x="20360" y="32146"/>
                  <a:pt x="20439" y="31408"/>
                  <a:pt x="20490" y="31408"/>
                </a:cubicBezTo>
                <a:close/>
                <a:moveTo>
                  <a:pt x="17585" y="38522"/>
                </a:moveTo>
                <a:cubicBezTo>
                  <a:pt x="17677" y="38522"/>
                  <a:pt x="17898" y="38636"/>
                  <a:pt x="18238" y="38870"/>
                </a:cubicBezTo>
                <a:cubicBezTo>
                  <a:pt x="18875" y="39325"/>
                  <a:pt x="18920" y="39416"/>
                  <a:pt x="19148" y="39916"/>
                </a:cubicBezTo>
                <a:lnTo>
                  <a:pt x="19330" y="40507"/>
                </a:lnTo>
                <a:lnTo>
                  <a:pt x="18966" y="40280"/>
                </a:lnTo>
                <a:cubicBezTo>
                  <a:pt x="18784" y="40189"/>
                  <a:pt x="18511" y="39916"/>
                  <a:pt x="18375" y="39689"/>
                </a:cubicBezTo>
                <a:cubicBezTo>
                  <a:pt x="18193" y="39461"/>
                  <a:pt x="17965" y="39143"/>
                  <a:pt x="17783" y="38961"/>
                </a:cubicBezTo>
                <a:cubicBezTo>
                  <a:pt x="17541" y="38670"/>
                  <a:pt x="17479" y="38522"/>
                  <a:pt x="17585" y="38522"/>
                </a:cubicBezTo>
                <a:close/>
                <a:moveTo>
                  <a:pt x="59196" y="43141"/>
                </a:moveTo>
                <a:cubicBezTo>
                  <a:pt x="59209" y="43141"/>
                  <a:pt x="59215" y="43156"/>
                  <a:pt x="59215" y="43191"/>
                </a:cubicBezTo>
                <a:cubicBezTo>
                  <a:pt x="59170" y="43236"/>
                  <a:pt x="59124" y="43373"/>
                  <a:pt x="59034" y="43418"/>
                </a:cubicBezTo>
                <a:cubicBezTo>
                  <a:pt x="59025" y="43426"/>
                  <a:pt x="59019" y="43430"/>
                  <a:pt x="59014" y="43430"/>
                </a:cubicBezTo>
                <a:cubicBezTo>
                  <a:pt x="58991" y="43430"/>
                  <a:pt x="59004" y="43349"/>
                  <a:pt x="59079" y="43236"/>
                </a:cubicBezTo>
                <a:cubicBezTo>
                  <a:pt x="59135" y="43180"/>
                  <a:pt x="59174" y="43141"/>
                  <a:pt x="59196" y="43141"/>
                </a:cubicBezTo>
                <a:close/>
                <a:moveTo>
                  <a:pt x="79727" y="39962"/>
                </a:moveTo>
                <a:cubicBezTo>
                  <a:pt x="79772" y="39962"/>
                  <a:pt x="79727" y="40053"/>
                  <a:pt x="79636" y="40098"/>
                </a:cubicBezTo>
                <a:cubicBezTo>
                  <a:pt x="77953" y="41599"/>
                  <a:pt x="76998" y="42418"/>
                  <a:pt x="76816" y="42509"/>
                </a:cubicBezTo>
                <a:cubicBezTo>
                  <a:pt x="76725" y="42554"/>
                  <a:pt x="76361" y="42554"/>
                  <a:pt x="76043" y="42554"/>
                </a:cubicBezTo>
                <a:cubicBezTo>
                  <a:pt x="75974" y="42549"/>
                  <a:pt x="75912" y="42547"/>
                  <a:pt x="75857" y="42547"/>
                </a:cubicBezTo>
                <a:cubicBezTo>
                  <a:pt x="75404" y="42547"/>
                  <a:pt x="75430" y="42700"/>
                  <a:pt x="75998" y="42781"/>
                </a:cubicBezTo>
                <a:lnTo>
                  <a:pt x="76407" y="42827"/>
                </a:lnTo>
                <a:lnTo>
                  <a:pt x="76088" y="43054"/>
                </a:lnTo>
                <a:cubicBezTo>
                  <a:pt x="75952" y="43191"/>
                  <a:pt x="75725" y="43418"/>
                  <a:pt x="75634" y="43600"/>
                </a:cubicBezTo>
                <a:cubicBezTo>
                  <a:pt x="75469" y="43792"/>
                  <a:pt x="75404" y="43869"/>
                  <a:pt x="74805" y="43869"/>
                </a:cubicBezTo>
                <a:cubicBezTo>
                  <a:pt x="74414" y="43869"/>
                  <a:pt x="73794" y="43836"/>
                  <a:pt x="72768" y="43782"/>
                </a:cubicBezTo>
                <a:cubicBezTo>
                  <a:pt x="71268" y="43691"/>
                  <a:pt x="69039" y="43464"/>
                  <a:pt x="69039" y="43373"/>
                </a:cubicBezTo>
                <a:cubicBezTo>
                  <a:pt x="69039" y="43373"/>
                  <a:pt x="69767" y="43191"/>
                  <a:pt x="70631" y="42918"/>
                </a:cubicBezTo>
                <a:cubicBezTo>
                  <a:pt x="72723" y="42372"/>
                  <a:pt x="76179" y="41235"/>
                  <a:pt x="78181" y="40507"/>
                </a:cubicBezTo>
                <a:cubicBezTo>
                  <a:pt x="79045" y="40189"/>
                  <a:pt x="79727" y="39962"/>
                  <a:pt x="79727" y="39962"/>
                </a:cubicBezTo>
                <a:close/>
                <a:moveTo>
                  <a:pt x="58744" y="43598"/>
                </a:moveTo>
                <a:cubicBezTo>
                  <a:pt x="58755" y="43598"/>
                  <a:pt x="58761" y="43613"/>
                  <a:pt x="58761" y="43646"/>
                </a:cubicBezTo>
                <a:cubicBezTo>
                  <a:pt x="58715" y="43737"/>
                  <a:pt x="58670" y="43827"/>
                  <a:pt x="58579" y="43873"/>
                </a:cubicBezTo>
                <a:cubicBezTo>
                  <a:pt x="58570" y="43881"/>
                  <a:pt x="58564" y="43885"/>
                  <a:pt x="58559" y="43885"/>
                </a:cubicBezTo>
                <a:cubicBezTo>
                  <a:pt x="58536" y="43885"/>
                  <a:pt x="58550" y="43811"/>
                  <a:pt x="58624" y="43737"/>
                </a:cubicBezTo>
                <a:cubicBezTo>
                  <a:pt x="58683" y="43648"/>
                  <a:pt x="58723" y="43598"/>
                  <a:pt x="58744" y="43598"/>
                </a:cubicBezTo>
                <a:close/>
                <a:moveTo>
                  <a:pt x="58294" y="44064"/>
                </a:moveTo>
                <a:cubicBezTo>
                  <a:pt x="58302" y="44064"/>
                  <a:pt x="58306" y="44075"/>
                  <a:pt x="58306" y="44100"/>
                </a:cubicBezTo>
                <a:cubicBezTo>
                  <a:pt x="58260" y="44191"/>
                  <a:pt x="58169" y="44282"/>
                  <a:pt x="58124" y="44373"/>
                </a:cubicBezTo>
                <a:cubicBezTo>
                  <a:pt x="58101" y="44385"/>
                  <a:pt x="58084" y="44390"/>
                  <a:pt x="58073" y="44390"/>
                </a:cubicBezTo>
                <a:cubicBezTo>
                  <a:pt x="58039" y="44390"/>
                  <a:pt x="58056" y="44339"/>
                  <a:pt x="58124" y="44237"/>
                </a:cubicBezTo>
                <a:cubicBezTo>
                  <a:pt x="58222" y="44138"/>
                  <a:pt x="58273" y="44064"/>
                  <a:pt x="58294" y="44064"/>
                </a:cubicBezTo>
                <a:close/>
                <a:moveTo>
                  <a:pt x="57809" y="44555"/>
                </a:moveTo>
                <a:cubicBezTo>
                  <a:pt x="57821" y="44555"/>
                  <a:pt x="57821" y="44570"/>
                  <a:pt x="57806" y="44601"/>
                </a:cubicBezTo>
                <a:cubicBezTo>
                  <a:pt x="57760" y="44737"/>
                  <a:pt x="57669" y="44828"/>
                  <a:pt x="57578" y="44919"/>
                </a:cubicBezTo>
                <a:cubicBezTo>
                  <a:pt x="57554" y="44943"/>
                  <a:pt x="57539" y="44955"/>
                  <a:pt x="57533" y="44955"/>
                </a:cubicBezTo>
                <a:cubicBezTo>
                  <a:pt x="57515" y="44955"/>
                  <a:pt x="57557" y="44870"/>
                  <a:pt x="57624" y="44737"/>
                </a:cubicBezTo>
                <a:cubicBezTo>
                  <a:pt x="57715" y="44616"/>
                  <a:pt x="57785" y="44555"/>
                  <a:pt x="57809" y="44555"/>
                </a:cubicBezTo>
                <a:close/>
                <a:moveTo>
                  <a:pt x="66521" y="36988"/>
                </a:moveTo>
                <a:cubicBezTo>
                  <a:pt x="66677" y="36988"/>
                  <a:pt x="66864" y="36993"/>
                  <a:pt x="67083" y="37006"/>
                </a:cubicBezTo>
                <a:cubicBezTo>
                  <a:pt x="67720" y="37051"/>
                  <a:pt x="68220" y="37096"/>
                  <a:pt x="68220" y="37142"/>
                </a:cubicBezTo>
                <a:cubicBezTo>
                  <a:pt x="68220" y="37142"/>
                  <a:pt x="67720" y="37597"/>
                  <a:pt x="67083" y="38097"/>
                </a:cubicBezTo>
                <a:cubicBezTo>
                  <a:pt x="65583" y="39280"/>
                  <a:pt x="62945" y="41644"/>
                  <a:pt x="62945" y="41735"/>
                </a:cubicBezTo>
                <a:cubicBezTo>
                  <a:pt x="62955" y="41778"/>
                  <a:pt x="62973" y="41803"/>
                  <a:pt x="63009" y="41803"/>
                </a:cubicBezTo>
                <a:cubicBezTo>
                  <a:pt x="63128" y="41803"/>
                  <a:pt x="63446" y="41528"/>
                  <a:pt x="64355" y="40689"/>
                </a:cubicBezTo>
                <a:cubicBezTo>
                  <a:pt x="65810" y="39416"/>
                  <a:pt x="68039" y="37551"/>
                  <a:pt x="68493" y="37278"/>
                </a:cubicBezTo>
                <a:cubicBezTo>
                  <a:pt x="68638" y="37192"/>
                  <a:pt x="68818" y="37160"/>
                  <a:pt x="69128" y="37160"/>
                </a:cubicBezTo>
                <a:cubicBezTo>
                  <a:pt x="69307" y="37160"/>
                  <a:pt x="69529" y="37171"/>
                  <a:pt x="69812" y="37187"/>
                </a:cubicBezTo>
                <a:cubicBezTo>
                  <a:pt x="70813" y="37278"/>
                  <a:pt x="73496" y="37733"/>
                  <a:pt x="73542" y="37824"/>
                </a:cubicBezTo>
                <a:cubicBezTo>
                  <a:pt x="73542" y="37824"/>
                  <a:pt x="73041" y="38143"/>
                  <a:pt x="72405" y="38506"/>
                </a:cubicBezTo>
                <a:cubicBezTo>
                  <a:pt x="71313" y="39189"/>
                  <a:pt x="67902" y="41599"/>
                  <a:pt x="67038" y="42281"/>
                </a:cubicBezTo>
                <a:cubicBezTo>
                  <a:pt x="66720" y="42600"/>
                  <a:pt x="66629" y="42690"/>
                  <a:pt x="66674" y="42827"/>
                </a:cubicBezTo>
                <a:cubicBezTo>
                  <a:pt x="66690" y="42889"/>
                  <a:pt x="66721" y="42925"/>
                  <a:pt x="66778" y="42925"/>
                </a:cubicBezTo>
                <a:cubicBezTo>
                  <a:pt x="66886" y="42925"/>
                  <a:pt x="67088" y="42792"/>
                  <a:pt x="67447" y="42463"/>
                </a:cubicBezTo>
                <a:cubicBezTo>
                  <a:pt x="69039" y="41144"/>
                  <a:pt x="71495" y="39370"/>
                  <a:pt x="73269" y="38370"/>
                </a:cubicBezTo>
                <a:cubicBezTo>
                  <a:pt x="73768" y="38076"/>
                  <a:pt x="73945" y="37972"/>
                  <a:pt x="74204" y="37972"/>
                </a:cubicBezTo>
                <a:cubicBezTo>
                  <a:pt x="74346" y="37972"/>
                  <a:pt x="74512" y="38003"/>
                  <a:pt x="74770" y="38052"/>
                </a:cubicBezTo>
                <a:cubicBezTo>
                  <a:pt x="75133" y="38143"/>
                  <a:pt x="76361" y="38415"/>
                  <a:pt x="77498" y="38688"/>
                </a:cubicBezTo>
                <a:cubicBezTo>
                  <a:pt x="79545" y="39143"/>
                  <a:pt x="79681" y="39189"/>
                  <a:pt x="79636" y="39280"/>
                </a:cubicBezTo>
                <a:cubicBezTo>
                  <a:pt x="79503" y="39456"/>
                  <a:pt x="72968" y="41696"/>
                  <a:pt x="72602" y="41696"/>
                </a:cubicBezTo>
                <a:cubicBezTo>
                  <a:pt x="72592" y="41696"/>
                  <a:pt x="72587" y="41694"/>
                  <a:pt x="72587" y="41690"/>
                </a:cubicBezTo>
                <a:cubicBezTo>
                  <a:pt x="72587" y="41644"/>
                  <a:pt x="73132" y="41144"/>
                  <a:pt x="73860" y="40598"/>
                </a:cubicBezTo>
                <a:cubicBezTo>
                  <a:pt x="74891" y="39739"/>
                  <a:pt x="75232" y="39367"/>
                  <a:pt x="75037" y="39367"/>
                </a:cubicBezTo>
                <a:cubicBezTo>
                  <a:pt x="75025" y="39367"/>
                  <a:pt x="75012" y="39368"/>
                  <a:pt x="74997" y="39370"/>
                </a:cubicBezTo>
                <a:cubicBezTo>
                  <a:pt x="74951" y="39416"/>
                  <a:pt x="74269" y="39962"/>
                  <a:pt x="73405" y="40644"/>
                </a:cubicBezTo>
                <a:cubicBezTo>
                  <a:pt x="72177" y="41644"/>
                  <a:pt x="71813" y="41917"/>
                  <a:pt x="71359" y="42054"/>
                </a:cubicBezTo>
                <a:cubicBezTo>
                  <a:pt x="71159" y="42120"/>
                  <a:pt x="70959" y="42163"/>
                  <a:pt x="70866" y="42163"/>
                </a:cubicBezTo>
                <a:cubicBezTo>
                  <a:pt x="70832" y="42163"/>
                  <a:pt x="70813" y="42157"/>
                  <a:pt x="70813" y="42145"/>
                </a:cubicBezTo>
                <a:cubicBezTo>
                  <a:pt x="70767" y="42054"/>
                  <a:pt x="73087" y="40144"/>
                  <a:pt x="74042" y="39461"/>
                </a:cubicBezTo>
                <a:cubicBezTo>
                  <a:pt x="74770" y="38961"/>
                  <a:pt x="74906" y="38779"/>
                  <a:pt x="74815" y="38688"/>
                </a:cubicBezTo>
                <a:cubicBezTo>
                  <a:pt x="74813" y="38687"/>
                  <a:pt x="74811" y="38687"/>
                  <a:pt x="74808" y="38687"/>
                </a:cubicBezTo>
                <a:cubicBezTo>
                  <a:pt x="74666" y="38687"/>
                  <a:pt x="73144" y="39852"/>
                  <a:pt x="71359" y="41281"/>
                </a:cubicBezTo>
                <a:cubicBezTo>
                  <a:pt x="70222" y="42236"/>
                  <a:pt x="70040" y="42372"/>
                  <a:pt x="69448" y="42509"/>
                </a:cubicBezTo>
                <a:cubicBezTo>
                  <a:pt x="69141" y="42611"/>
                  <a:pt x="68886" y="42662"/>
                  <a:pt x="68777" y="42662"/>
                </a:cubicBezTo>
                <a:cubicBezTo>
                  <a:pt x="68741" y="42662"/>
                  <a:pt x="68721" y="42656"/>
                  <a:pt x="68721" y="42645"/>
                </a:cubicBezTo>
                <a:cubicBezTo>
                  <a:pt x="68721" y="42600"/>
                  <a:pt x="70904" y="40871"/>
                  <a:pt x="71904" y="40144"/>
                </a:cubicBezTo>
                <a:cubicBezTo>
                  <a:pt x="72359" y="39825"/>
                  <a:pt x="73178" y="39280"/>
                  <a:pt x="73769" y="38961"/>
                </a:cubicBezTo>
                <a:cubicBezTo>
                  <a:pt x="74315" y="38643"/>
                  <a:pt x="74770" y="38324"/>
                  <a:pt x="74724" y="38279"/>
                </a:cubicBezTo>
                <a:cubicBezTo>
                  <a:pt x="74724" y="38247"/>
                  <a:pt x="74709" y="38227"/>
                  <a:pt x="74668" y="38227"/>
                </a:cubicBezTo>
                <a:cubicBezTo>
                  <a:pt x="74538" y="38227"/>
                  <a:pt x="74148" y="38428"/>
                  <a:pt x="73178" y="39052"/>
                </a:cubicBezTo>
                <a:cubicBezTo>
                  <a:pt x="71768" y="39916"/>
                  <a:pt x="70585" y="40780"/>
                  <a:pt x="69176" y="41963"/>
                </a:cubicBezTo>
                <a:cubicBezTo>
                  <a:pt x="68175" y="42827"/>
                  <a:pt x="68039" y="42872"/>
                  <a:pt x="66447" y="43191"/>
                </a:cubicBezTo>
                <a:lnTo>
                  <a:pt x="65537" y="43373"/>
                </a:lnTo>
                <a:lnTo>
                  <a:pt x="65810" y="43054"/>
                </a:lnTo>
                <a:cubicBezTo>
                  <a:pt x="66583" y="42236"/>
                  <a:pt x="67220" y="41372"/>
                  <a:pt x="67174" y="41326"/>
                </a:cubicBezTo>
                <a:cubicBezTo>
                  <a:pt x="67166" y="41317"/>
                  <a:pt x="67154" y="41313"/>
                  <a:pt x="67140" y="41313"/>
                </a:cubicBezTo>
                <a:cubicBezTo>
                  <a:pt x="67008" y="41313"/>
                  <a:pt x="66624" y="41717"/>
                  <a:pt x="65719" y="42827"/>
                </a:cubicBezTo>
                <a:cubicBezTo>
                  <a:pt x="65173" y="43464"/>
                  <a:pt x="65128" y="43509"/>
                  <a:pt x="64537" y="43646"/>
                </a:cubicBezTo>
                <a:cubicBezTo>
                  <a:pt x="64329" y="43698"/>
                  <a:pt x="64180" y="43735"/>
                  <a:pt x="64100" y="43735"/>
                </a:cubicBezTo>
                <a:cubicBezTo>
                  <a:pt x="63898" y="43735"/>
                  <a:pt x="64121" y="43503"/>
                  <a:pt x="64900" y="42690"/>
                </a:cubicBezTo>
                <a:cubicBezTo>
                  <a:pt x="65672" y="41878"/>
                  <a:pt x="65864" y="41682"/>
                  <a:pt x="65766" y="41682"/>
                </a:cubicBezTo>
                <a:cubicBezTo>
                  <a:pt x="65754" y="41682"/>
                  <a:pt x="65738" y="41685"/>
                  <a:pt x="65719" y="41690"/>
                </a:cubicBezTo>
                <a:cubicBezTo>
                  <a:pt x="65628" y="41690"/>
                  <a:pt x="65173" y="42145"/>
                  <a:pt x="64673" y="42645"/>
                </a:cubicBezTo>
                <a:cubicBezTo>
                  <a:pt x="64173" y="43191"/>
                  <a:pt x="63718" y="43691"/>
                  <a:pt x="63627" y="43782"/>
                </a:cubicBezTo>
                <a:cubicBezTo>
                  <a:pt x="63536" y="43827"/>
                  <a:pt x="63218" y="43964"/>
                  <a:pt x="62899" y="44055"/>
                </a:cubicBezTo>
                <a:lnTo>
                  <a:pt x="62354" y="44191"/>
                </a:lnTo>
                <a:lnTo>
                  <a:pt x="62672" y="43873"/>
                </a:lnTo>
                <a:cubicBezTo>
                  <a:pt x="62808" y="43691"/>
                  <a:pt x="63354" y="43100"/>
                  <a:pt x="63900" y="42600"/>
                </a:cubicBezTo>
                <a:cubicBezTo>
                  <a:pt x="64946" y="41508"/>
                  <a:pt x="65037" y="41372"/>
                  <a:pt x="64946" y="41326"/>
                </a:cubicBezTo>
                <a:cubicBezTo>
                  <a:pt x="64944" y="41325"/>
                  <a:pt x="64943" y="41325"/>
                  <a:pt x="64941" y="41325"/>
                </a:cubicBezTo>
                <a:cubicBezTo>
                  <a:pt x="64811" y="41325"/>
                  <a:pt x="63428" y="42709"/>
                  <a:pt x="62354" y="43873"/>
                </a:cubicBezTo>
                <a:cubicBezTo>
                  <a:pt x="61990" y="44237"/>
                  <a:pt x="61808" y="44328"/>
                  <a:pt x="60625" y="44646"/>
                </a:cubicBezTo>
                <a:cubicBezTo>
                  <a:pt x="59985" y="44797"/>
                  <a:pt x="59469" y="44885"/>
                  <a:pt x="59311" y="44885"/>
                </a:cubicBezTo>
                <a:cubicBezTo>
                  <a:pt x="59278" y="44885"/>
                  <a:pt x="59261" y="44881"/>
                  <a:pt x="59261" y="44874"/>
                </a:cubicBezTo>
                <a:cubicBezTo>
                  <a:pt x="59261" y="44828"/>
                  <a:pt x="59443" y="44555"/>
                  <a:pt x="59716" y="44237"/>
                </a:cubicBezTo>
                <a:cubicBezTo>
                  <a:pt x="60035" y="43877"/>
                  <a:pt x="60215" y="43728"/>
                  <a:pt x="60346" y="43728"/>
                </a:cubicBezTo>
                <a:cubicBezTo>
                  <a:pt x="60364" y="43728"/>
                  <a:pt x="60381" y="43731"/>
                  <a:pt x="60398" y="43737"/>
                </a:cubicBezTo>
                <a:cubicBezTo>
                  <a:pt x="60414" y="43744"/>
                  <a:pt x="60430" y="43748"/>
                  <a:pt x="60449" y="43748"/>
                </a:cubicBezTo>
                <a:cubicBezTo>
                  <a:pt x="60537" y="43748"/>
                  <a:pt x="60657" y="43660"/>
                  <a:pt x="60807" y="43509"/>
                </a:cubicBezTo>
                <a:cubicBezTo>
                  <a:pt x="61853" y="42281"/>
                  <a:pt x="64537" y="39689"/>
                  <a:pt x="65946" y="38552"/>
                </a:cubicBezTo>
                <a:cubicBezTo>
                  <a:pt x="66993" y="37688"/>
                  <a:pt x="67038" y="37688"/>
                  <a:pt x="66856" y="37551"/>
                </a:cubicBezTo>
                <a:cubicBezTo>
                  <a:pt x="66853" y="37549"/>
                  <a:pt x="66848" y="37547"/>
                  <a:pt x="66842" y="37547"/>
                </a:cubicBezTo>
                <a:cubicBezTo>
                  <a:pt x="66523" y="37547"/>
                  <a:pt x="62645" y="40946"/>
                  <a:pt x="61262" y="42463"/>
                </a:cubicBezTo>
                <a:cubicBezTo>
                  <a:pt x="61035" y="42736"/>
                  <a:pt x="60762" y="42963"/>
                  <a:pt x="60671" y="43009"/>
                </a:cubicBezTo>
                <a:cubicBezTo>
                  <a:pt x="60580" y="43009"/>
                  <a:pt x="60125" y="43509"/>
                  <a:pt x="59579" y="44055"/>
                </a:cubicBezTo>
                <a:cubicBezTo>
                  <a:pt x="58715" y="45055"/>
                  <a:pt x="58624" y="45101"/>
                  <a:pt x="58078" y="45283"/>
                </a:cubicBezTo>
                <a:cubicBezTo>
                  <a:pt x="57845" y="45349"/>
                  <a:pt x="57637" y="45392"/>
                  <a:pt x="57542" y="45392"/>
                </a:cubicBezTo>
                <a:cubicBezTo>
                  <a:pt x="57507" y="45392"/>
                  <a:pt x="57487" y="45386"/>
                  <a:pt x="57487" y="45374"/>
                </a:cubicBezTo>
                <a:cubicBezTo>
                  <a:pt x="57487" y="45328"/>
                  <a:pt x="57897" y="44874"/>
                  <a:pt x="58442" y="44328"/>
                </a:cubicBezTo>
                <a:cubicBezTo>
                  <a:pt x="59488" y="43236"/>
                  <a:pt x="59716" y="42963"/>
                  <a:pt x="59534" y="42963"/>
                </a:cubicBezTo>
                <a:cubicBezTo>
                  <a:pt x="59512" y="42963"/>
                  <a:pt x="59493" y="42965"/>
                  <a:pt x="59477" y="42965"/>
                </a:cubicBezTo>
                <a:cubicBezTo>
                  <a:pt x="59359" y="42965"/>
                  <a:pt x="59456" y="42894"/>
                  <a:pt x="60580" y="41690"/>
                </a:cubicBezTo>
                <a:cubicBezTo>
                  <a:pt x="61762" y="40416"/>
                  <a:pt x="62945" y="39370"/>
                  <a:pt x="64673" y="38097"/>
                </a:cubicBezTo>
                <a:cubicBezTo>
                  <a:pt x="65310" y="37642"/>
                  <a:pt x="65856" y="37187"/>
                  <a:pt x="65856" y="37096"/>
                </a:cubicBezTo>
                <a:cubicBezTo>
                  <a:pt x="65889" y="37030"/>
                  <a:pt x="66093" y="36988"/>
                  <a:pt x="66521" y="36988"/>
                </a:cubicBezTo>
                <a:close/>
                <a:moveTo>
                  <a:pt x="57297" y="45084"/>
                </a:moveTo>
                <a:cubicBezTo>
                  <a:pt x="57302" y="45084"/>
                  <a:pt x="57305" y="45090"/>
                  <a:pt x="57305" y="45101"/>
                </a:cubicBezTo>
                <a:cubicBezTo>
                  <a:pt x="57305" y="45192"/>
                  <a:pt x="57214" y="45328"/>
                  <a:pt x="57123" y="45374"/>
                </a:cubicBezTo>
                <a:cubicBezTo>
                  <a:pt x="57098" y="45399"/>
                  <a:pt x="57080" y="45410"/>
                  <a:pt x="57069" y="45410"/>
                </a:cubicBezTo>
                <a:cubicBezTo>
                  <a:pt x="57043" y="45410"/>
                  <a:pt x="57071" y="45336"/>
                  <a:pt x="57169" y="45237"/>
                </a:cubicBezTo>
                <a:cubicBezTo>
                  <a:pt x="57237" y="45135"/>
                  <a:pt x="57280" y="45084"/>
                  <a:pt x="57297" y="45084"/>
                </a:cubicBezTo>
                <a:close/>
                <a:moveTo>
                  <a:pt x="1730" y="17674"/>
                </a:moveTo>
                <a:cubicBezTo>
                  <a:pt x="1744" y="17674"/>
                  <a:pt x="1919" y="18156"/>
                  <a:pt x="2093" y="18723"/>
                </a:cubicBezTo>
                <a:cubicBezTo>
                  <a:pt x="2320" y="19359"/>
                  <a:pt x="2820" y="20496"/>
                  <a:pt x="3275" y="21315"/>
                </a:cubicBezTo>
                <a:cubicBezTo>
                  <a:pt x="4822" y="24135"/>
                  <a:pt x="6504" y="25954"/>
                  <a:pt x="9733" y="28273"/>
                </a:cubicBezTo>
                <a:cubicBezTo>
                  <a:pt x="11598" y="29592"/>
                  <a:pt x="13963" y="31730"/>
                  <a:pt x="16237" y="34231"/>
                </a:cubicBezTo>
                <a:cubicBezTo>
                  <a:pt x="17283" y="35368"/>
                  <a:pt x="17419" y="35550"/>
                  <a:pt x="17829" y="36460"/>
                </a:cubicBezTo>
                <a:cubicBezTo>
                  <a:pt x="18056" y="37051"/>
                  <a:pt x="18238" y="37460"/>
                  <a:pt x="18193" y="37506"/>
                </a:cubicBezTo>
                <a:cubicBezTo>
                  <a:pt x="18193" y="37506"/>
                  <a:pt x="17965" y="37278"/>
                  <a:pt x="17692" y="37051"/>
                </a:cubicBezTo>
                <a:cubicBezTo>
                  <a:pt x="17435" y="36761"/>
                  <a:pt x="17245" y="36608"/>
                  <a:pt x="17157" y="36608"/>
                </a:cubicBezTo>
                <a:cubicBezTo>
                  <a:pt x="17120" y="36608"/>
                  <a:pt x="17101" y="36634"/>
                  <a:pt x="17101" y="36687"/>
                </a:cubicBezTo>
                <a:cubicBezTo>
                  <a:pt x="17147" y="36733"/>
                  <a:pt x="17419" y="37096"/>
                  <a:pt x="17783" y="37460"/>
                </a:cubicBezTo>
                <a:cubicBezTo>
                  <a:pt x="18511" y="38143"/>
                  <a:pt x="18647" y="38370"/>
                  <a:pt x="18693" y="38734"/>
                </a:cubicBezTo>
                <a:cubicBezTo>
                  <a:pt x="18693" y="38799"/>
                  <a:pt x="18687" y="38835"/>
                  <a:pt x="18652" y="38835"/>
                </a:cubicBezTo>
                <a:cubicBezTo>
                  <a:pt x="18589" y="38835"/>
                  <a:pt x="18434" y="38722"/>
                  <a:pt x="18056" y="38461"/>
                </a:cubicBezTo>
                <a:cubicBezTo>
                  <a:pt x="17647" y="38188"/>
                  <a:pt x="17238" y="37779"/>
                  <a:pt x="16965" y="37460"/>
                </a:cubicBezTo>
                <a:cubicBezTo>
                  <a:pt x="16373" y="36687"/>
                  <a:pt x="15282" y="35778"/>
                  <a:pt x="12735" y="33867"/>
                </a:cubicBezTo>
                <a:cubicBezTo>
                  <a:pt x="11302" y="32825"/>
                  <a:pt x="10657" y="32363"/>
                  <a:pt x="10562" y="32363"/>
                </a:cubicBezTo>
                <a:cubicBezTo>
                  <a:pt x="10557" y="32363"/>
                  <a:pt x="10554" y="32365"/>
                  <a:pt x="10552" y="32367"/>
                </a:cubicBezTo>
                <a:cubicBezTo>
                  <a:pt x="10507" y="32412"/>
                  <a:pt x="10643" y="32594"/>
                  <a:pt x="10825" y="32730"/>
                </a:cubicBezTo>
                <a:cubicBezTo>
                  <a:pt x="11052" y="32867"/>
                  <a:pt x="12280" y="33822"/>
                  <a:pt x="13554" y="34777"/>
                </a:cubicBezTo>
                <a:cubicBezTo>
                  <a:pt x="15418" y="36187"/>
                  <a:pt x="16055" y="36687"/>
                  <a:pt x="16464" y="37187"/>
                </a:cubicBezTo>
                <a:cubicBezTo>
                  <a:pt x="16989" y="37802"/>
                  <a:pt x="17305" y="38173"/>
                  <a:pt x="17183" y="38173"/>
                </a:cubicBezTo>
                <a:cubicBezTo>
                  <a:pt x="16999" y="38173"/>
                  <a:pt x="15812" y="37323"/>
                  <a:pt x="12826" y="35186"/>
                </a:cubicBezTo>
                <a:cubicBezTo>
                  <a:pt x="9927" y="33135"/>
                  <a:pt x="8252" y="32001"/>
                  <a:pt x="8189" y="32001"/>
                </a:cubicBezTo>
                <a:cubicBezTo>
                  <a:pt x="8188" y="32001"/>
                  <a:pt x="8187" y="32002"/>
                  <a:pt x="8187" y="32003"/>
                </a:cubicBezTo>
                <a:cubicBezTo>
                  <a:pt x="8142" y="32048"/>
                  <a:pt x="9824" y="33322"/>
                  <a:pt x="12781" y="35414"/>
                </a:cubicBezTo>
                <a:lnTo>
                  <a:pt x="17419" y="38734"/>
                </a:lnTo>
                <a:lnTo>
                  <a:pt x="17920" y="39461"/>
                </a:lnTo>
                <a:cubicBezTo>
                  <a:pt x="18238" y="40007"/>
                  <a:pt x="18511" y="40280"/>
                  <a:pt x="18920" y="40507"/>
                </a:cubicBezTo>
                <a:cubicBezTo>
                  <a:pt x="19330" y="40780"/>
                  <a:pt x="19466" y="40962"/>
                  <a:pt x="19602" y="41281"/>
                </a:cubicBezTo>
                <a:cubicBezTo>
                  <a:pt x="19728" y="41626"/>
                  <a:pt x="19745" y="41776"/>
                  <a:pt x="19639" y="41776"/>
                </a:cubicBezTo>
                <a:cubicBezTo>
                  <a:pt x="19591" y="41776"/>
                  <a:pt x="19519" y="41746"/>
                  <a:pt x="19421" y="41690"/>
                </a:cubicBezTo>
                <a:cubicBezTo>
                  <a:pt x="19294" y="41627"/>
                  <a:pt x="19226" y="41593"/>
                  <a:pt x="19199" y="41593"/>
                </a:cubicBezTo>
                <a:cubicBezTo>
                  <a:pt x="19167" y="41593"/>
                  <a:pt x="19190" y="41638"/>
                  <a:pt x="19239" y="41735"/>
                </a:cubicBezTo>
                <a:cubicBezTo>
                  <a:pt x="19330" y="41826"/>
                  <a:pt x="19421" y="42008"/>
                  <a:pt x="19466" y="42099"/>
                </a:cubicBezTo>
                <a:cubicBezTo>
                  <a:pt x="19512" y="42236"/>
                  <a:pt x="19648" y="42372"/>
                  <a:pt x="19784" y="42463"/>
                </a:cubicBezTo>
                <a:cubicBezTo>
                  <a:pt x="20012" y="42645"/>
                  <a:pt x="20330" y="43509"/>
                  <a:pt x="20194" y="43600"/>
                </a:cubicBezTo>
                <a:cubicBezTo>
                  <a:pt x="20103" y="43691"/>
                  <a:pt x="20103" y="43782"/>
                  <a:pt x="20239" y="43918"/>
                </a:cubicBezTo>
                <a:cubicBezTo>
                  <a:pt x="20376" y="44055"/>
                  <a:pt x="20558" y="44510"/>
                  <a:pt x="20649" y="45010"/>
                </a:cubicBezTo>
                <a:lnTo>
                  <a:pt x="20830" y="45829"/>
                </a:lnTo>
                <a:lnTo>
                  <a:pt x="20285" y="45374"/>
                </a:lnTo>
                <a:cubicBezTo>
                  <a:pt x="20012" y="45146"/>
                  <a:pt x="19466" y="44601"/>
                  <a:pt x="19148" y="44146"/>
                </a:cubicBezTo>
                <a:cubicBezTo>
                  <a:pt x="18784" y="43737"/>
                  <a:pt x="18147" y="43009"/>
                  <a:pt x="17738" y="42600"/>
                </a:cubicBezTo>
                <a:lnTo>
                  <a:pt x="16965" y="41781"/>
                </a:lnTo>
                <a:lnTo>
                  <a:pt x="16965" y="41781"/>
                </a:lnTo>
                <a:lnTo>
                  <a:pt x="17692" y="42372"/>
                </a:lnTo>
                <a:cubicBezTo>
                  <a:pt x="18602" y="43100"/>
                  <a:pt x="19648" y="44055"/>
                  <a:pt x="19784" y="44328"/>
                </a:cubicBezTo>
                <a:cubicBezTo>
                  <a:pt x="19830" y="44419"/>
                  <a:pt x="19921" y="44464"/>
                  <a:pt x="19966" y="44464"/>
                </a:cubicBezTo>
                <a:cubicBezTo>
                  <a:pt x="20148" y="44373"/>
                  <a:pt x="19830" y="43964"/>
                  <a:pt x="18784" y="43009"/>
                </a:cubicBezTo>
                <a:cubicBezTo>
                  <a:pt x="17312" y="41667"/>
                  <a:pt x="16211" y="40819"/>
                  <a:pt x="16030" y="40819"/>
                </a:cubicBezTo>
                <a:cubicBezTo>
                  <a:pt x="16021" y="40819"/>
                  <a:pt x="16014" y="40821"/>
                  <a:pt x="16010" y="40826"/>
                </a:cubicBezTo>
                <a:cubicBezTo>
                  <a:pt x="15964" y="40917"/>
                  <a:pt x="16101" y="41053"/>
                  <a:pt x="16328" y="41190"/>
                </a:cubicBezTo>
                <a:cubicBezTo>
                  <a:pt x="16510" y="41326"/>
                  <a:pt x="16646" y="41463"/>
                  <a:pt x="16601" y="41463"/>
                </a:cubicBezTo>
                <a:cubicBezTo>
                  <a:pt x="16555" y="41463"/>
                  <a:pt x="16010" y="41053"/>
                  <a:pt x="15373" y="40507"/>
                </a:cubicBezTo>
                <a:cubicBezTo>
                  <a:pt x="14736" y="40007"/>
                  <a:pt x="13463" y="38961"/>
                  <a:pt x="12599" y="38233"/>
                </a:cubicBezTo>
                <a:cubicBezTo>
                  <a:pt x="11689" y="37506"/>
                  <a:pt x="10688" y="36642"/>
                  <a:pt x="10370" y="36369"/>
                </a:cubicBezTo>
                <a:cubicBezTo>
                  <a:pt x="10052" y="36050"/>
                  <a:pt x="9370" y="35459"/>
                  <a:pt x="8824" y="35050"/>
                </a:cubicBezTo>
                <a:cubicBezTo>
                  <a:pt x="7869" y="34277"/>
                  <a:pt x="5367" y="31957"/>
                  <a:pt x="5276" y="31730"/>
                </a:cubicBezTo>
                <a:cubicBezTo>
                  <a:pt x="5276" y="31639"/>
                  <a:pt x="5140" y="31548"/>
                  <a:pt x="5049" y="31502"/>
                </a:cubicBezTo>
                <a:cubicBezTo>
                  <a:pt x="4367" y="31139"/>
                  <a:pt x="2548" y="28592"/>
                  <a:pt x="1729" y="26909"/>
                </a:cubicBezTo>
                <a:cubicBezTo>
                  <a:pt x="1320" y="25999"/>
                  <a:pt x="819" y="24681"/>
                  <a:pt x="774" y="24226"/>
                </a:cubicBezTo>
                <a:cubicBezTo>
                  <a:pt x="728" y="23907"/>
                  <a:pt x="774" y="23816"/>
                  <a:pt x="956" y="23725"/>
                </a:cubicBezTo>
                <a:cubicBezTo>
                  <a:pt x="1092" y="23680"/>
                  <a:pt x="1229" y="23589"/>
                  <a:pt x="1320" y="23453"/>
                </a:cubicBezTo>
                <a:cubicBezTo>
                  <a:pt x="1365" y="23362"/>
                  <a:pt x="1456" y="22361"/>
                  <a:pt x="1501" y="21270"/>
                </a:cubicBezTo>
                <a:cubicBezTo>
                  <a:pt x="1547" y="19177"/>
                  <a:pt x="1638" y="17768"/>
                  <a:pt x="1729" y="17677"/>
                </a:cubicBezTo>
                <a:cubicBezTo>
                  <a:pt x="1729" y="17675"/>
                  <a:pt x="1729" y="17674"/>
                  <a:pt x="1730" y="17674"/>
                </a:cubicBezTo>
                <a:close/>
                <a:moveTo>
                  <a:pt x="68271" y="43596"/>
                </a:moveTo>
                <a:cubicBezTo>
                  <a:pt x="68564" y="43596"/>
                  <a:pt x="68947" y="43635"/>
                  <a:pt x="69312" y="43691"/>
                </a:cubicBezTo>
                <a:cubicBezTo>
                  <a:pt x="69949" y="43782"/>
                  <a:pt x="70949" y="43873"/>
                  <a:pt x="71540" y="43918"/>
                </a:cubicBezTo>
                <a:cubicBezTo>
                  <a:pt x="72177" y="43964"/>
                  <a:pt x="73269" y="44055"/>
                  <a:pt x="73996" y="44100"/>
                </a:cubicBezTo>
                <a:cubicBezTo>
                  <a:pt x="74543" y="44133"/>
                  <a:pt x="75044" y="44165"/>
                  <a:pt x="75339" y="44165"/>
                </a:cubicBezTo>
                <a:cubicBezTo>
                  <a:pt x="75461" y="44165"/>
                  <a:pt x="75548" y="44159"/>
                  <a:pt x="75588" y="44146"/>
                </a:cubicBezTo>
                <a:cubicBezTo>
                  <a:pt x="75658" y="44111"/>
                  <a:pt x="75740" y="44096"/>
                  <a:pt x="75826" y="44096"/>
                </a:cubicBezTo>
                <a:cubicBezTo>
                  <a:pt x="75965" y="44096"/>
                  <a:pt x="76112" y="44135"/>
                  <a:pt x="76225" y="44191"/>
                </a:cubicBezTo>
                <a:cubicBezTo>
                  <a:pt x="76270" y="44191"/>
                  <a:pt x="76179" y="44328"/>
                  <a:pt x="76088" y="44419"/>
                </a:cubicBezTo>
                <a:cubicBezTo>
                  <a:pt x="75952" y="44555"/>
                  <a:pt x="75406" y="44964"/>
                  <a:pt x="74906" y="45374"/>
                </a:cubicBezTo>
                <a:cubicBezTo>
                  <a:pt x="73996" y="46101"/>
                  <a:pt x="73951" y="46147"/>
                  <a:pt x="73223" y="46238"/>
                </a:cubicBezTo>
                <a:cubicBezTo>
                  <a:pt x="72970" y="46274"/>
                  <a:pt x="72730" y="46294"/>
                  <a:pt x="72437" y="46294"/>
                </a:cubicBezTo>
                <a:cubicBezTo>
                  <a:pt x="71626" y="46294"/>
                  <a:pt x="70411" y="46139"/>
                  <a:pt x="67402" y="45738"/>
                </a:cubicBezTo>
                <a:cubicBezTo>
                  <a:pt x="65583" y="45510"/>
                  <a:pt x="63718" y="45283"/>
                  <a:pt x="63218" y="45237"/>
                </a:cubicBezTo>
                <a:cubicBezTo>
                  <a:pt x="62763" y="45237"/>
                  <a:pt x="62308" y="45192"/>
                  <a:pt x="62217" y="45192"/>
                </a:cubicBezTo>
                <a:cubicBezTo>
                  <a:pt x="62081" y="45192"/>
                  <a:pt x="62263" y="45101"/>
                  <a:pt x="65037" y="44373"/>
                </a:cubicBezTo>
                <a:cubicBezTo>
                  <a:pt x="66356" y="44009"/>
                  <a:pt x="67629" y="43691"/>
                  <a:pt x="67857" y="43646"/>
                </a:cubicBezTo>
                <a:cubicBezTo>
                  <a:pt x="67943" y="43611"/>
                  <a:pt x="68090" y="43596"/>
                  <a:pt x="68271" y="43596"/>
                </a:cubicBezTo>
                <a:close/>
                <a:moveTo>
                  <a:pt x="20593" y="45941"/>
                </a:moveTo>
                <a:cubicBezTo>
                  <a:pt x="20616" y="45941"/>
                  <a:pt x="20666" y="45966"/>
                  <a:pt x="20739" y="46011"/>
                </a:cubicBezTo>
                <a:cubicBezTo>
                  <a:pt x="20830" y="46101"/>
                  <a:pt x="20921" y="46283"/>
                  <a:pt x="20967" y="46420"/>
                </a:cubicBezTo>
                <a:cubicBezTo>
                  <a:pt x="21009" y="46524"/>
                  <a:pt x="21022" y="46580"/>
                  <a:pt x="21006" y="46580"/>
                </a:cubicBezTo>
                <a:cubicBezTo>
                  <a:pt x="20988" y="46580"/>
                  <a:pt x="20929" y="46501"/>
                  <a:pt x="20830" y="46329"/>
                </a:cubicBezTo>
                <a:cubicBezTo>
                  <a:pt x="20615" y="46052"/>
                  <a:pt x="20545" y="45941"/>
                  <a:pt x="20593" y="45941"/>
                </a:cubicBezTo>
                <a:close/>
                <a:moveTo>
                  <a:pt x="64621" y="36249"/>
                </a:moveTo>
                <a:cubicBezTo>
                  <a:pt x="64898" y="36249"/>
                  <a:pt x="64922" y="36317"/>
                  <a:pt x="64946" y="36460"/>
                </a:cubicBezTo>
                <a:cubicBezTo>
                  <a:pt x="64946" y="36687"/>
                  <a:pt x="65037" y="36778"/>
                  <a:pt x="65264" y="36824"/>
                </a:cubicBezTo>
                <a:cubicBezTo>
                  <a:pt x="65401" y="36869"/>
                  <a:pt x="65537" y="36915"/>
                  <a:pt x="65492" y="36960"/>
                </a:cubicBezTo>
                <a:cubicBezTo>
                  <a:pt x="65492" y="36960"/>
                  <a:pt x="64900" y="37415"/>
                  <a:pt x="64218" y="37915"/>
                </a:cubicBezTo>
                <a:cubicBezTo>
                  <a:pt x="62535" y="39189"/>
                  <a:pt x="61535" y="40053"/>
                  <a:pt x="59852" y="41826"/>
                </a:cubicBezTo>
                <a:cubicBezTo>
                  <a:pt x="59079" y="42600"/>
                  <a:pt x="57851" y="43827"/>
                  <a:pt x="57169" y="44555"/>
                </a:cubicBezTo>
                <a:lnTo>
                  <a:pt x="55895" y="45829"/>
                </a:lnTo>
                <a:lnTo>
                  <a:pt x="55122" y="46056"/>
                </a:lnTo>
                <a:cubicBezTo>
                  <a:pt x="54667" y="46192"/>
                  <a:pt x="54304" y="46283"/>
                  <a:pt x="54304" y="46283"/>
                </a:cubicBezTo>
                <a:cubicBezTo>
                  <a:pt x="54304" y="46238"/>
                  <a:pt x="55986" y="44510"/>
                  <a:pt x="56987" y="43600"/>
                </a:cubicBezTo>
                <a:cubicBezTo>
                  <a:pt x="57663" y="42966"/>
                  <a:pt x="57907" y="42686"/>
                  <a:pt x="57720" y="42686"/>
                </a:cubicBezTo>
                <a:cubicBezTo>
                  <a:pt x="57705" y="42686"/>
                  <a:pt x="57688" y="42687"/>
                  <a:pt x="57669" y="42690"/>
                </a:cubicBezTo>
                <a:cubicBezTo>
                  <a:pt x="57578" y="42690"/>
                  <a:pt x="56123" y="44100"/>
                  <a:pt x="54940" y="45328"/>
                </a:cubicBezTo>
                <a:lnTo>
                  <a:pt x="53803" y="46465"/>
                </a:lnTo>
                <a:lnTo>
                  <a:pt x="52530" y="46875"/>
                </a:lnTo>
                <a:cubicBezTo>
                  <a:pt x="51887" y="47070"/>
                  <a:pt x="51570" y="47163"/>
                  <a:pt x="51443" y="47163"/>
                </a:cubicBezTo>
                <a:cubicBezTo>
                  <a:pt x="51363" y="47163"/>
                  <a:pt x="51358" y="47127"/>
                  <a:pt x="51393" y="47057"/>
                </a:cubicBezTo>
                <a:cubicBezTo>
                  <a:pt x="51620" y="46647"/>
                  <a:pt x="52848" y="45328"/>
                  <a:pt x="54304" y="43918"/>
                </a:cubicBezTo>
                <a:cubicBezTo>
                  <a:pt x="55895" y="42418"/>
                  <a:pt x="55804" y="42509"/>
                  <a:pt x="55668" y="42418"/>
                </a:cubicBezTo>
                <a:cubicBezTo>
                  <a:pt x="55662" y="42414"/>
                  <a:pt x="55655" y="42413"/>
                  <a:pt x="55646" y="42413"/>
                </a:cubicBezTo>
                <a:cubicBezTo>
                  <a:pt x="55305" y="42413"/>
                  <a:pt x="52679" y="44959"/>
                  <a:pt x="51393" y="46511"/>
                </a:cubicBezTo>
                <a:cubicBezTo>
                  <a:pt x="50620" y="47420"/>
                  <a:pt x="50529" y="47466"/>
                  <a:pt x="49983" y="47693"/>
                </a:cubicBezTo>
                <a:cubicBezTo>
                  <a:pt x="49760" y="47768"/>
                  <a:pt x="49537" y="47842"/>
                  <a:pt x="49463" y="47842"/>
                </a:cubicBezTo>
                <a:cubicBezTo>
                  <a:pt x="49446" y="47842"/>
                  <a:pt x="49437" y="47838"/>
                  <a:pt x="49437" y="47830"/>
                </a:cubicBezTo>
                <a:cubicBezTo>
                  <a:pt x="49437" y="47784"/>
                  <a:pt x="52030" y="44783"/>
                  <a:pt x="52621" y="44146"/>
                </a:cubicBezTo>
                <a:cubicBezTo>
                  <a:pt x="54577" y="42145"/>
                  <a:pt x="56850" y="40144"/>
                  <a:pt x="58806" y="38688"/>
                </a:cubicBezTo>
                <a:cubicBezTo>
                  <a:pt x="60034" y="37779"/>
                  <a:pt x="60216" y="37597"/>
                  <a:pt x="60125" y="37506"/>
                </a:cubicBezTo>
                <a:cubicBezTo>
                  <a:pt x="60124" y="37505"/>
                  <a:pt x="60123" y="37505"/>
                  <a:pt x="60121" y="37505"/>
                </a:cubicBezTo>
                <a:cubicBezTo>
                  <a:pt x="59975" y="37505"/>
                  <a:pt x="57563" y="39338"/>
                  <a:pt x="56305" y="40371"/>
                </a:cubicBezTo>
                <a:cubicBezTo>
                  <a:pt x="55486" y="41053"/>
                  <a:pt x="53985" y="42463"/>
                  <a:pt x="52757" y="43691"/>
                </a:cubicBezTo>
                <a:cubicBezTo>
                  <a:pt x="52348" y="44100"/>
                  <a:pt x="51393" y="45146"/>
                  <a:pt x="50574" y="46101"/>
                </a:cubicBezTo>
                <a:cubicBezTo>
                  <a:pt x="49756" y="47057"/>
                  <a:pt x="49028" y="47875"/>
                  <a:pt x="48982" y="47966"/>
                </a:cubicBezTo>
                <a:cubicBezTo>
                  <a:pt x="48949" y="47992"/>
                  <a:pt x="48928" y="48004"/>
                  <a:pt x="48917" y="48004"/>
                </a:cubicBezTo>
                <a:cubicBezTo>
                  <a:pt x="48733" y="48004"/>
                  <a:pt x="51568" y="44554"/>
                  <a:pt x="52985" y="43009"/>
                </a:cubicBezTo>
                <a:cubicBezTo>
                  <a:pt x="54167" y="41735"/>
                  <a:pt x="55850" y="40098"/>
                  <a:pt x="56669" y="39416"/>
                </a:cubicBezTo>
                <a:cubicBezTo>
                  <a:pt x="57533" y="38688"/>
                  <a:pt x="59079" y="37688"/>
                  <a:pt x="60216" y="37142"/>
                </a:cubicBezTo>
                <a:cubicBezTo>
                  <a:pt x="61080" y="36687"/>
                  <a:pt x="61353" y="36596"/>
                  <a:pt x="63036" y="36414"/>
                </a:cubicBezTo>
                <a:cubicBezTo>
                  <a:pt x="63904" y="36306"/>
                  <a:pt x="64368" y="36249"/>
                  <a:pt x="64621" y="36249"/>
                </a:cubicBezTo>
                <a:close/>
                <a:moveTo>
                  <a:pt x="12605" y="45025"/>
                </a:moveTo>
                <a:cubicBezTo>
                  <a:pt x="12760" y="45025"/>
                  <a:pt x="12902" y="45146"/>
                  <a:pt x="13326" y="45510"/>
                </a:cubicBezTo>
                <a:cubicBezTo>
                  <a:pt x="13690" y="45783"/>
                  <a:pt x="14554" y="46556"/>
                  <a:pt x="15191" y="47193"/>
                </a:cubicBezTo>
                <a:lnTo>
                  <a:pt x="16419" y="48330"/>
                </a:lnTo>
                <a:lnTo>
                  <a:pt x="16419" y="48330"/>
                </a:lnTo>
                <a:lnTo>
                  <a:pt x="15327" y="47693"/>
                </a:lnTo>
                <a:cubicBezTo>
                  <a:pt x="13963" y="46829"/>
                  <a:pt x="12007" y="45465"/>
                  <a:pt x="11962" y="45328"/>
                </a:cubicBezTo>
                <a:cubicBezTo>
                  <a:pt x="11962" y="45283"/>
                  <a:pt x="12144" y="45192"/>
                  <a:pt x="12326" y="45101"/>
                </a:cubicBezTo>
                <a:cubicBezTo>
                  <a:pt x="12447" y="45055"/>
                  <a:pt x="12528" y="45025"/>
                  <a:pt x="12605" y="45025"/>
                </a:cubicBezTo>
                <a:close/>
                <a:moveTo>
                  <a:pt x="45274" y="46988"/>
                </a:moveTo>
                <a:cubicBezTo>
                  <a:pt x="45304" y="46988"/>
                  <a:pt x="45065" y="47356"/>
                  <a:pt x="44616" y="48012"/>
                </a:cubicBezTo>
                <a:cubicBezTo>
                  <a:pt x="44025" y="48876"/>
                  <a:pt x="43343" y="49785"/>
                  <a:pt x="43116" y="50013"/>
                </a:cubicBezTo>
                <a:cubicBezTo>
                  <a:pt x="43011" y="50104"/>
                  <a:pt x="42947" y="50155"/>
                  <a:pt x="42929" y="50155"/>
                </a:cubicBezTo>
                <a:cubicBezTo>
                  <a:pt x="42883" y="50155"/>
                  <a:pt x="43111" y="49848"/>
                  <a:pt x="43661" y="49103"/>
                </a:cubicBezTo>
                <a:cubicBezTo>
                  <a:pt x="44253" y="48375"/>
                  <a:pt x="44889" y="47466"/>
                  <a:pt x="45162" y="47102"/>
                </a:cubicBezTo>
                <a:cubicBezTo>
                  <a:pt x="45228" y="47025"/>
                  <a:pt x="45265" y="46988"/>
                  <a:pt x="45274" y="46988"/>
                </a:cubicBezTo>
                <a:close/>
                <a:moveTo>
                  <a:pt x="61456" y="45433"/>
                </a:moveTo>
                <a:cubicBezTo>
                  <a:pt x="61767" y="45433"/>
                  <a:pt x="62126" y="45463"/>
                  <a:pt x="62672" y="45510"/>
                </a:cubicBezTo>
                <a:cubicBezTo>
                  <a:pt x="63536" y="45601"/>
                  <a:pt x="65446" y="45829"/>
                  <a:pt x="66902" y="46011"/>
                </a:cubicBezTo>
                <a:cubicBezTo>
                  <a:pt x="70151" y="46452"/>
                  <a:pt x="71383" y="46610"/>
                  <a:pt x="72128" y="46610"/>
                </a:cubicBezTo>
                <a:cubicBezTo>
                  <a:pt x="72228" y="46610"/>
                  <a:pt x="72319" y="46607"/>
                  <a:pt x="72405" y="46602"/>
                </a:cubicBezTo>
                <a:cubicBezTo>
                  <a:pt x="73269" y="46602"/>
                  <a:pt x="73360" y="46647"/>
                  <a:pt x="72859" y="46875"/>
                </a:cubicBezTo>
                <a:cubicBezTo>
                  <a:pt x="72496" y="47011"/>
                  <a:pt x="72450" y="47057"/>
                  <a:pt x="72541" y="47193"/>
                </a:cubicBezTo>
                <a:cubicBezTo>
                  <a:pt x="72587" y="47238"/>
                  <a:pt x="72814" y="47329"/>
                  <a:pt x="72996" y="47329"/>
                </a:cubicBezTo>
                <a:cubicBezTo>
                  <a:pt x="73587" y="47329"/>
                  <a:pt x="73678" y="47329"/>
                  <a:pt x="73542" y="47420"/>
                </a:cubicBezTo>
                <a:cubicBezTo>
                  <a:pt x="73496" y="47511"/>
                  <a:pt x="73132" y="47784"/>
                  <a:pt x="72723" y="48148"/>
                </a:cubicBezTo>
                <a:cubicBezTo>
                  <a:pt x="72359" y="48466"/>
                  <a:pt x="71722" y="48876"/>
                  <a:pt x="71404" y="49103"/>
                </a:cubicBezTo>
                <a:cubicBezTo>
                  <a:pt x="70858" y="49421"/>
                  <a:pt x="70631" y="49467"/>
                  <a:pt x="70085" y="49467"/>
                </a:cubicBezTo>
                <a:cubicBezTo>
                  <a:pt x="68766" y="49421"/>
                  <a:pt x="66629" y="49058"/>
                  <a:pt x="63945" y="48421"/>
                </a:cubicBezTo>
                <a:cubicBezTo>
                  <a:pt x="61290" y="47757"/>
                  <a:pt x="57514" y="46964"/>
                  <a:pt x="57062" y="46964"/>
                </a:cubicBezTo>
                <a:cubicBezTo>
                  <a:pt x="57050" y="46964"/>
                  <a:pt x="57040" y="46964"/>
                  <a:pt x="57032" y="46966"/>
                </a:cubicBezTo>
                <a:cubicBezTo>
                  <a:pt x="56623" y="47011"/>
                  <a:pt x="57123" y="47148"/>
                  <a:pt x="59170" y="47602"/>
                </a:cubicBezTo>
                <a:cubicBezTo>
                  <a:pt x="60352" y="47875"/>
                  <a:pt x="62445" y="48330"/>
                  <a:pt x="63763" y="48694"/>
                </a:cubicBezTo>
                <a:cubicBezTo>
                  <a:pt x="66174" y="49285"/>
                  <a:pt x="68448" y="49694"/>
                  <a:pt x="69676" y="49740"/>
                </a:cubicBezTo>
                <a:cubicBezTo>
                  <a:pt x="70085" y="49740"/>
                  <a:pt x="70403" y="49831"/>
                  <a:pt x="70631" y="49967"/>
                </a:cubicBezTo>
                <a:lnTo>
                  <a:pt x="70904" y="50195"/>
                </a:lnTo>
                <a:lnTo>
                  <a:pt x="70494" y="50240"/>
                </a:lnTo>
                <a:cubicBezTo>
                  <a:pt x="70446" y="50244"/>
                  <a:pt x="70395" y="50246"/>
                  <a:pt x="70338" y="50246"/>
                </a:cubicBezTo>
                <a:cubicBezTo>
                  <a:pt x="69696" y="50246"/>
                  <a:pt x="68433" y="50003"/>
                  <a:pt x="65173" y="49376"/>
                </a:cubicBezTo>
                <a:cubicBezTo>
                  <a:pt x="61762" y="48694"/>
                  <a:pt x="60807" y="48466"/>
                  <a:pt x="59306" y="48012"/>
                </a:cubicBezTo>
                <a:cubicBezTo>
                  <a:pt x="58761" y="47875"/>
                  <a:pt x="57624" y="47602"/>
                  <a:pt x="56805" y="47466"/>
                </a:cubicBezTo>
                <a:cubicBezTo>
                  <a:pt x="55986" y="47284"/>
                  <a:pt x="55213" y="47148"/>
                  <a:pt x="55122" y="47148"/>
                </a:cubicBezTo>
                <a:cubicBezTo>
                  <a:pt x="54940" y="47102"/>
                  <a:pt x="56532" y="46602"/>
                  <a:pt x="59215" y="45874"/>
                </a:cubicBezTo>
                <a:cubicBezTo>
                  <a:pt x="60440" y="45545"/>
                  <a:pt x="60861" y="45433"/>
                  <a:pt x="61456" y="45433"/>
                </a:cubicBezTo>
                <a:close/>
                <a:moveTo>
                  <a:pt x="26544" y="51359"/>
                </a:moveTo>
                <a:cubicBezTo>
                  <a:pt x="26554" y="51359"/>
                  <a:pt x="26561" y="51365"/>
                  <a:pt x="26561" y="51377"/>
                </a:cubicBezTo>
                <a:cubicBezTo>
                  <a:pt x="26561" y="51423"/>
                  <a:pt x="26515" y="51514"/>
                  <a:pt x="26424" y="51559"/>
                </a:cubicBezTo>
                <a:cubicBezTo>
                  <a:pt x="26412" y="51571"/>
                  <a:pt x="26403" y="51577"/>
                  <a:pt x="26398" y="51577"/>
                </a:cubicBezTo>
                <a:cubicBezTo>
                  <a:pt x="26382" y="51577"/>
                  <a:pt x="26391" y="51535"/>
                  <a:pt x="26424" y="51468"/>
                </a:cubicBezTo>
                <a:cubicBezTo>
                  <a:pt x="26458" y="51401"/>
                  <a:pt x="26515" y="51359"/>
                  <a:pt x="26544" y="51359"/>
                </a:cubicBezTo>
                <a:close/>
                <a:moveTo>
                  <a:pt x="5140" y="32139"/>
                </a:moveTo>
                <a:lnTo>
                  <a:pt x="6413" y="33413"/>
                </a:lnTo>
                <a:cubicBezTo>
                  <a:pt x="7096" y="34095"/>
                  <a:pt x="8051" y="35004"/>
                  <a:pt x="8551" y="35368"/>
                </a:cubicBezTo>
                <a:cubicBezTo>
                  <a:pt x="9006" y="35778"/>
                  <a:pt x="9779" y="36414"/>
                  <a:pt x="10234" y="36824"/>
                </a:cubicBezTo>
                <a:cubicBezTo>
                  <a:pt x="10643" y="37233"/>
                  <a:pt x="11325" y="37779"/>
                  <a:pt x="11644" y="38097"/>
                </a:cubicBezTo>
                <a:cubicBezTo>
                  <a:pt x="15373" y="41190"/>
                  <a:pt x="17010" y="42600"/>
                  <a:pt x="17647" y="43282"/>
                </a:cubicBezTo>
                <a:cubicBezTo>
                  <a:pt x="18602" y="44282"/>
                  <a:pt x="21376" y="47875"/>
                  <a:pt x="21240" y="47921"/>
                </a:cubicBezTo>
                <a:cubicBezTo>
                  <a:pt x="21194" y="47921"/>
                  <a:pt x="20785" y="47511"/>
                  <a:pt x="20330" y="47057"/>
                </a:cubicBezTo>
                <a:cubicBezTo>
                  <a:pt x="19724" y="46450"/>
                  <a:pt x="19442" y="46193"/>
                  <a:pt x="19355" y="46193"/>
                </a:cubicBezTo>
                <a:cubicBezTo>
                  <a:pt x="19324" y="46193"/>
                  <a:pt x="19318" y="46224"/>
                  <a:pt x="19330" y="46283"/>
                </a:cubicBezTo>
                <a:cubicBezTo>
                  <a:pt x="19330" y="46329"/>
                  <a:pt x="19830" y="46875"/>
                  <a:pt x="20421" y="47466"/>
                </a:cubicBezTo>
                <a:cubicBezTo>
                  <a:pt x="21786" y="48830"/>
                  <a:pt x="21695" y="48739"/>
                  <a:pt x="21876" y="49467"/>
                </a:cubicBezTo>
                <a:lnTo>
                  <a:pt x="22058" y="50104"/>
                </a:lnTo>
                <a:lnTo>
                  <a:pt x="21376" y="49240"/>
                </a:lnTo>
                <a:cubicBezTo>
                  <a:pt x="20763" y="48482"/>
                  <a:pt x="20550" y="48240"/>
                  <a:pt x="20443" y="48240"/>
                </a:cubicBezTo>
                <a:cubicBezTo>
                  <a:pt x="20415" y="48240"/>
                  <a:pt x="20394" y="48256"/>
                  <a:pt x="20376" y="48284"/>
                </a:cubicBezTo>
                <a:cubicBezTo>
                  <a:pt x="20330" y="48330"/>
                  <a:pt x="20376" y="48375"/>
                  <a:pt x="20421" y="48421"/>
                </a:cubicBezTo>
                <a:cubicBezTo>
                  <a:pt x="20512" y="48466"/>
                  <a:pt x="20876" y="48967"/>
                  <a:pt x="21331" y="49558"/>
                </a:cubicBezTo>
                <a:cubicBezTo>
                  <a:pt x="22331" y="50831"/>
                  <a:pt x="22286" y="50786"/>
                  <a:pt x="22240" y="50831"/>
                </a:cubicBezTo>
                <a:cubicBezTo>
                  <a:pt x="22195" y="50831"/>
                  <a:pt x="21604" y="50149"/>
                  <a:pt x="20967" y="49285"/>
                </a:cubicBezTo>
                <a:cubicBezTo>
                  <a:pt x="20285" y="48421"/>
                  <a:pt x="19739" y="47739"/>
                  <a:pt x="19693" y="47739"/>
                </a:cubicBezTo>
                <a:cubicBezTo>
                  <a:pt x="19557" y="47784"/>
                  <a:pt x="19784" y="48103"/>
                  <a:pt x="21012" y="49694"/>
                </a:cubicBezTo>
                <a:cubicBezTo>
                  <a:pt x="21695" y="50604"/>
                  <a:pt x="22331" y="51514"/>
                  <a:pt x="22377" y="51695"/>
                </a:cubicBezTo>
                <a:cubicBezTo>
                  <a:pt x="22445" y="51967"/>
                  <a:pt x="22386" y="52188"/>
                  <a:pt x="22295" y="52188"/>
                </a:cubicBezTo>
                <a:cubicBezTo>
                  <a:pt x="22264" y="52188"/>
                  <a:pt x="22229" y="52162"/>
                  <a:pt x="22195" y="52105"/>
                </a:cubicBezTo>
                <a:cubicBezTo>
                  <a:pt x="22104" y="52014"/>
                  <a:pt x="22013" y="51877"/>
                  <a:pt x="21876" y="51741"/>
                </a:cubicBezTo>
                <a:cubicBezTo>
                  <a:pt x="21786" y="51605"/>
                  <a:pt x="21695" y="51377"/>
                  <a:pt x="21649" y="51195"/>
                </a:cubicBezTo>
                <a:cubicBezTo>
                  <a:pt x="21604" y="50831"/>
                  <a:pt x="20649" y="49467"/>
                  <a:pt x="19966" y="48694"/>
                </a:cubicBezTo>
                <a:cubicBezTo>
                  <a:pt x="19346" y="48029"/>
                  <a:pt x="16180" y="45596"/>
                  <a:pt x="15932" y="45596"/>
                </a:cubicBezTo>
                <a:cubicBezTo>
                  <a:pt x="15926" y="45596"/>
                  <a:pt x="15921" y="45598"/>
                  <a:pt x="15919" y="45601"/>
                </a:cubicBezTo>
                <a:cubicBezTo>
                  <a:pt x="15873" y="45692"/>
                  <a:pt x="16510" y="46192"/>
                  <a:pt x="17556" y="46966"/>
                </a:cubicBezTo>
                <a:cubicBezTo>
                  <a:pt x="19330" y="48330"/>
                  <a:pt x="20057" y="49058"/>
                  <a:pt x="20785" y="50058"/>
                </a:cubicBezTo>
                <a:cubicBezTo>
                  <a:pt x="21160" y="50622"/>
                  <a:pt x="21474" y="51185"/>
                  <a:pt x="21418" y="51185"/>
                </a:cubicBezTo>
                <a:cubicBezTo>
                  <a:pt x="21406" y="51185"/>
                  <a:pt x="21378" y="51160"/>
                  <a:pt x="21331" y="51104"/>
                </a:cubicBezTo>
                <a:cubicBezTo>
                  <a:pt x="20967" y="50695"/>
                  <a:pt x="19330" y="49103"/>
                  <a:pt x="18693" y="48557"/>
                </a:cubicBezTo>
                <a:cubicBezTo>
                  <a:pt x="17962" y="47998"/>
                  <a:pt x="16824" y="47277"/>
                  <a:pt x="16626" y="47277"/>
                </a:cubicBezTo>
                <a:cubicBezTo>
                  <a:pt x="16614" y="47277"/>
                  <a:pt x="16606" y="47279"/>
                  <a:pt x="16601" y="47284"/>
                </a:cubicBezTo>
                <a:cubicBezTo>
                  <a:pt x="16555" y="47329"/>
                  <a:pt x="17101" y="47739"/>
                  <a:pt x="17783" y="48239"/>
                </a:cubicBezTo>
                <a:cubicBezTo>
                  <a:pt x="19148" y="49194"/>
                  <a:pt x="20057" y="50058"/>
                  <a:pt x="21422" y="51605"/>
                </a:cubicBezTo>
                <a:lnTo>
                  <a:pt x="22286" y="52560"/>
                </a:lnTo>
                <a:lnTo>
                  <a:pt x="20512" y="51423"/>
                </a:lnTo>
                <a:cubicBezTo>
                  <a:pt x="18920" y="50331"/>
                  <a:pt x="18738" y="50195"/>
                  <a:pt x="18238" y="49558"/>
                </a:cubicBezTo>
                <a:cubicBezTo>
                  <a:pt x="17601" y="48785"/>
                  <a:pt x="17010" y="48148"/>
                  <a:pt x="16191" y="47466"/>
                </a:cubicBezTo>
                <a:cubicBezTo>
                  <a:pt x="15919" y="47238"/>
                  <a:pt x="15282" y="46647"/>
                  <a:pt x="14827" y="46238"/>
                </a:cubicBezTo>
                <a:cubicBezTo>
                  <a:pt x="14327" y="45783"/>
                  <a:pt x="13736" y="45283"/>
                  <a:pt x="13417" y="45055"/>
                </a:cubicBezTo>
                <a:cubicBezTo>
                  <a:pt x="13144" y="44874"/>
                  <a:pt x="12871" y="44555"/>
                  <a:pt x="12781" y="44419"/>
                </a:cubicBezTo>
                <a:cubicBezTo>
                  <a:pt x="12644" y="44237"/>
                  <a:pt x="11825" y="43418"/>
                  <a:pt x="10779" y="42554"/>
                </a:cubicBezTo>
                <a:cubicBezTo>
                  <a:pt x="9824" y="41690"/>
                  <a:pt x="8824" y="40780"/>
                  <a:pt x="8596" y="40553"/>
                </a:cubicBezTo>
                <a:cubicBezTo>
                  <a:pt x="8051" y="40007"/>
                  <a:pt x="7323" y="38961"/>
                  <a:pt x="7232" y="38597"/>
                </a:cubicBezTo>
                <a:lnTo>
                  <a:pt x="7141" y="38279"/>
                </a:lnTo>
                <a:lnTo>
                  <a:pt x="7869" y="38370"/>
                </a:lnTo>
                <a:cubicBezTo>
                  <a:pt x="8207" y="38412"/>
                  <a:pt x="8497" y="38433"/>
                  <a:pt x="8743" y="38433"/>
                </a:cubicBezTo>
                <a:cubicBezTo>
                  <a:pt x="9291" y="38433"/>
                  <a:pt x="9622" y="38331"/>
                  <a:pt x="9779" y="38143"/>
                </a:cubicBezTo>
                <a:cubicBezTo>
                  <a:pt x="9870" y="38006"/>
                  <a:pt x="9915" y="37824"/>
                  <a:pt x="9915" y="37779"/>
                </a:cubicBezTo>
                <a:cubicBezTo>
                  <a:pt x="9870" y="37688"/>
                  <a:pt x="9051" y="36960"/>
                  <a:pt x="8096" y="36141"/>
                </a:cubicBezTo>
                <a:cubicBezTo>
                  <a:pt x="6004" y="34368"/>
                  <a:pt x="4867" y="33367"/>
                  <a:pt x="4685" y="33140"/>
                </a:cubicBezTo>
                <a:cubicBezTo>
                  <a:pt x="4594" y="33049"/>
                  <a:pt x="4640" y="32912"/>
                  <a:pt x="4867" y="32594"/>
                </a:cubicBezTo>
                <a:lnTo>
                  <a:pt x="5140" y="32139"/>
                </a:lnTo>
                <a:close/>
                <a:moveTo>
                  <a:pt x="16877" y="48754"/>
                </a:moveTo>
                <a:cubicBezTo>
                  <a:pt x="16903" y="48754"/>
                  <a:pt x="16931" y="48779"/>
                  <a:pt x="16965" y="48830"/>
                </a:cubicBezTo>
                <a:cubicBezTo>
                  <a:pt x="17010" y="48876"/>
                  <a:pt x="17192" y="49103"/>
                  <a:pt x="17328" y="49240"/>
                </a:cubicBezTo>
                <a:cubicBezTo>
                  <a:pt x="17556" y="49467"/>
                  <a:pt x="17601" y="49558"/>
                  <a:pt x="17510" y="49649"/>
                </a:cubicBezTo>
                <a:cubicBezTo>
                  <a:pt x="17419" y="49694"/>
                  <a:pt x="17465" y="49785"/>
                  <a:pt x="17783" y="50013"/>
                </a:cubicBezTo>
                <a:cubicBezTo>
                  <a:pt x="18011" y="50195"/>
                  <a:pt x="18329" y="50513"/>
                  <a:pt x="18511" y="50786"/>
                </a:cubicBezTo>
                <a:lnTo>
                  <a:pt x="18875" y="51241"/>
                </a:lnTo>
                <a:lnTo>
                  <a:pt x="18875" y="51241"/>
                </a:lnTo>
                <a:lnTo>
                  <a:pt x="18420" y="50968"/>
                </a:lnTo>
                <a:cubicBezTo>
                  <a:pt x="17809" y="50560"/>
                  <a:pt x="17198" y="50226"/>
                  <a:pt x="17044" y="50226"/>
                </a:cubicBezTo>
                <a:cubicBezTo>
                  <a:pt x="17027" y="50226"/>
                  <a:pt x="17015" y="50231"/>
                  <a:pt x="17010" y="50240"/>
                </a:cubicBezTo>
                <a:cubicBezTo>
                  <a:pt x="16965" y="50286"/>
                  <a:pt x="17465" y="50649"/>
                  <a:pt x="18147" y="51104"/>
                </a:cubicBezTo>
                <a:cubicBezTo>
                  <a:pt x="19239" y="51786"/>
                  <a:pt x="19375" y="51923"/>
                  <a:pt x="19602" y="52332"/>
                </a:cubicBezTo>
                <a:lnTo>
                  <a:pt x="19875" y="52787"/>
                </a:lnTo>
                <a:lnTo>
                  <a:pt x="18102" y="51468"/>
                </a:lnTo>
                <a:cubicBezTo>
                  <a:pt x="17147" y="50740"/>
                  <a:pt x="16191" y="50058"/>
                  <a:pt x="16055" y="49876"/>
                </a:cubicBezTo>
                <a:lnTo>
                  <a:pt x="15737" y="49603"/>
                </a:lnTo>
                <a:lnTo>
                  <a:pt x="16191" y="49421"/>
                </a:lnTo>
                <a:cubicBezTo>
                  <a:pt x="16419" y="49285"/>
                  <a:pt x="16646" y="49103"/>
                  <a:pt x="16737" y="48967"/>
                </a:cubicBezTo>
                <a:cubicBezTo>
                  <a:pt x="16794" y="48825"/>
                  <a:pt x="16833" y="48754"/>
                  <a:pt x="16877" y="48754"/>
                </a:cubicBezTo>
                <a:close/>
                <a:moveTo>
                  <a:pt x="59785" y="36910"/>
                </a:moveTo>
                <a:cubicBezTo>
                  <a:pt x="59797" y="36910"/>
                  <a:pt x="59804" y="36912"/>
                  <a:pt x="59807" y="36915"/>
                </a:cubicBezTo>
                <a:cubicBezTo>
                  <a:pt x="59807" y="36915"/>
                  <a:pt x="59579" y="37096"/>
                  <a:pt x="59261" y="37278"/>
                </a:cubicBezTo>
                <a:cubicBezTo>
                  <a:pt x="58306" y="37870"/>
                  <a:pt x="56805" y="38870"/>
                  <a:pt x="56123" y="39461"/>
                </a:cubicBezTo>
                <a:cubicBezTo>
                  <a:pt x="54486" y="40780"/>
                  <a:pt x="51984" y="43418"/>
                  <a:pt x="49574" y="46329"/>
                </a:cubicBezTo>
                <a:cubicBezTo>
                  <a:pt x="47800" y="48466"/>
                  <a:pt x="47845" y="48421"/>
                  <a:pt x="47391" y="48557"/>
                </a:cubicBezTo>
                <a:lnTo>
                  <a:pt x="46981" y="48694"/>
                </a:lnTo>
                <a:lnTo>
                  <a:pt x="47300" y="48284"/>
                </a:lnTo>
                <a:cubicBezTo>
                  <a:pt x="47482" y="48057"/>
                  <a:pt x="48573" y="46829"/>
                  <a:pt x="49665" y="45556"/>
                </a:cubicBezTo>
                <a:cubicBezTo>
                  <a:pt x="51771" y="43148"/>
                  <a:pt x="52090" y="42732"/>
                  <a:pt x="51926" y="42732"/>
                </a:cubicBezTo>
                <a:cubicBezTo>
                  <a:pt x="51917" y="42732"/>
                  <a:pt x="51906" y="42733"/>
                  <a:pt x="51893" y="42736"/>
                </a:cubicBezTo>
                <a:cubicBezTo>
                  <a:pt x="51802" y="42781"/>
                  <a:pt x="48755" y="46238"/>
                  <a:pt x="46981" y="48284"/>
                </a:cubicBezTo>
                <a:cubicBezTo>
                  <a:pt x="46618" y="48739"/>
                  <a:pt x="46390" y="48921"/>
                  <a:pt x="46117" y="49012"/>
                </a:cubicBezTo>
                <a:lnTo>
                  <a:pt x="45753" y="49149"/>
                </a:lnTo>
                <a:lnTo>
                  <a:pt x="46163" y="48603"/>
                </a:lnTo>
                <a:cubicBezTo>
                  <a:pt x="46390" y="48284"/>
                  <a:pt x="47618" y="46784"/>
                  <a:pt x="48892" y="45283"/>
                </a:cubicBezTo>
                <a:cubicBezTo>
                  <a:pt x="51389" y="42226"/>
                  <a:pt x="51481" y="42144"/>
                  <a:pt x="51291" y="42144"/>
                </a:cubicBezTo>
                <a:cubicBezTo>
                  <a:pt x="51280" y="42144"/>
                  <a:pt x="51269" y="42145"/>
                  <a:pt x="51256" y="42145"/>
                </a:cubicBezTo>
                <a:cubicBezTo>
                  <a:pt x="51120" y="42190"/>
                  <a:pt x="47254" y="46829"/>
                  <a:pt x="45890" y="48557"/>
                </a:cubicBezTo>
                <a:cubicBezTo>
                  <a:pt x="45435" y="49149"/>
                  <a:pt x="45253" y="49376"/>
                  <a:pt x="44935" y="49467"/>
                </a:cubicBezTo>
                <a:cubicBezTo>
                  <a:pt x="44768" y="49534"/>
                  <a:pt x="44651" y="49576"/>
                  <a:pt x="44599" y="49576"/>
                </a:cubicBezTo>
                <a:cubicBezTo>
                  <a:pt x="44581" y="49576"/>
                  <a:pt x="44571" y="49570"/>
                  <a:pt x="44571" y="49558"/>
                </a:cubicBezTo>
                <a:cubicBezTo>
                  <a:pt x="44616" y="49512"/>
                  <a:pt x="45435" y="48603"/>
                  <a:pt x="46390" y="47466"/>
                </a:cubicBezTo>
                <a:cubicBezTo>
                  <a:pt x="47899" y="45741"/>
                  <a:pt x="48223" y="45325"/>
                  <a:pt x="48059" y="45325"/>
                </a:cubicBezTo>
                <a:cubicBezTo>
                  <a:pt x="48050" y="45325"/>
                  <a:pt x="48039" y="45326"/>
                  <a:pt x="48027" y="45328"/>
                </a:cubicBezTo>
                <a:cubicBezTo>
                  <a:pt x="47982" y="45374"/>
                  <a:pt x="47072" y="46374"/>
                  <a:pt x="45981" y="47602"/>
                </a:cubicBezTo>
                <a:cubicBezTo>
                  <a:pt x="44889" y="48830"/>
                  <a:pt x="43980" y="49876"/>
                  <a:pt x="43934" y="49876"/>
                </a:cubicBezTo>
                <a:cubicBezTo>
                  <a:pt x="43889" y="49876"/>
                  <a:pt x="44207" y="49421"/>
                  <a:pt x="44662" y="48830"/>
                </a:cubicBezTo>
                <a:cubicBezTo>
                  <a:pt x="45071" y="48239"/>
                  <a:pt x="46208" y="46738"/>
                  <a:pt x="47118" y="45465"/>
                </a:cubicBezTo>
                <a:cubicBezTo>
                  <a:pt x="48528" y="43555"/>
                  <a:pt x="48801" y="43100"/>
                  <a:pt x="48801" y="42963"/>
                </a:cubicBezTo>
                <a:cubicBezTo>
                  <a:pt x="48755" y="42827"/>
                  <a:pt x="48664" y="42736"/>
                  <a:pt x="48573" y="42690"/>
                </a:cubicBezTo>
                <a:cubicBezTo>
                  <a:pt x="48437" y="42690"/>
                  <a:pt x="48209" y="42918"/>
                  <a:pt x="47163" y="44373"/>
                </a:cubicBezTo>
                <a:cubicBezTo>
                  <a:pt x="46254" y="45692"/>
                  <a:pt x="45935" y="46101"/>
                  <a:pt x="45753" y="46147"/>
                </a:cubicBezTo>
                <a:cubicBezTo>
                  <a:pt x="45571" y="46192"/>
                  <a:pt x="44071" y="48057"/>
                  <a:pt x="42797" y="49876"/>
                </a:cubicBezTo>
                <a:cubicBezTo>
                  <a:pt x="42342" y="50513"/>
                  <a:pt x="42206" y="50604"/>
                  <a:pt x="41660" y="50877"/>
                </a:cubicBezTo>
                <a:cubicBezTo>
                  <a:pt x="41353" y="51005"/>
                  <a:pt x="41190" y="51061"/>
                  <a:pt x="41114" y="51061"/>
                </a:cubicBezTo>
                <a:cubicBezTo>
                  <a:pt x="41055" y="51061"/>
                  <a:pt x="41049" y="51027"/>
                  <a:pt x="41069" y="50968"/>
                </a:cubicBezTo>
                <a:cubicBezTo>
                  <a:pt x="41069" y="50831"/>
                  <a:pt x="41842" y="49785"/>
                  <a:pt x="42706" y="48557"/>
                </a:cubicBezTo>
                <a:cubicBezTo>
                  <a:pt x="43798" y="47148"/>
                  <a:pt x="44344" y="46374"/>
                  <a:pt x="44253" y="46329"/>
                </a:cubicBezTo>
                <a:cubicBezTo>
                  <a:pt x="44251" y="46328"/>
                  <a:pt x="44250" y="46328"/>
                  <a:pt x="44248" y="46328"/>
                </a:cubicBezTo>
                <a:cubicBezTo>
                  <a:pt x="44049" y="46328"/>
                  <a:pt x="40660" y="50879"/>
                  <a:pt x="40705" y="51150"/>
                </a:cubicBezTo>
                <a:cubicBezTo>
                  <a:pt x="40705" y="51241"/>
                  <a:pt x="40523" y="51377"/>
                  <a:pt x="40250" y="51514"/>
                </a:cubicBezTo>
                <a:cubicBezTo>
                  <a:pt x="39990" y="51588"/>
                  <a:pt x="39821" y="51662"/>
                  <a:pt x="39743" y="51662"/>
                </a:cubicBezTo>
                <a:cubicBezTo>
                  <a:pt x="39726" y="51662"/>
                  <a:pt x="39713" y="51658"/>
                  <a:pt x="39705" y="51650"/>
                </a:cubicBezTo>
                <a:cubicBezTo>
                  <a:pt x="39705" y="51605"/>
                  <a:pt x="40432" y="50558"/>
                  <a:pt x="41296" y="49240"/>
                </a:cubicBezTo>
                <a:cubicBezTo>
                  <a:pt x="42206" y="47966"/>
                  <a:pt x="42888" y="46920"/>
                  <a:pt x="42888" y="46875"/>
                </a:cubicBezTo>
                <a:cubicBezTo>
                  <a:pt x="42884" y="46855"/>
                  <a:pt x="42874" y="46845"/>
                  <a:pt x="42859" y="46845"/>
                </a:cubicBezTo>
                <a:cubicBezTo>
                  <a:pt x="42696" y="46845"/>
                  <a:pt x="41909" y="47914"/>
                  <a:pt x="40705" y="49740"/>
                </a:cubicBezTo>
                <a:cubicBezTo>
                  <a:pt x="39477" y="51605"/>
                  <a:pt x="39113" y="52059"/>
                  <a:pt x="38886" y="52150"/>
                </a:cubicBezTo>
                <a:cubicBezTo>
                  <a:pt x="38824" y="52175"/>
                  <a:pt x="38778" y="52193"/>
                  <a:pt x="38753" y="52193"/>
                </a:cubicBezTo>
                <a:cubicBezTo>
                  <a:pt x="38686" y="52193"/>
                  <a:pt x="38758" y="52067"/>
                  <a:pt x="39022" y="51605"/>
                </a:cubicBezTo>
                <a:cubicBezTo>
                  <a:pt x="39204" y="51286"/>
                  <a:pt x="40068" y="50013"/>
                  <a:pt x="40887" y="48830"/>
                </a:cubicBezTo>
                <a:cubicBezTo>
                  <a:pt x="42193" y="46977"/>
                  <a:pt x="42679" y="46177"/>
                  <a:pt x="42527" y="46177"/>
                </a:cubicBezTo>
                <a:cubicBezTo>
                  <a:pt x="42515" y="46177"/>
                  <a:pt x="42499" y="46182"/>
                  <a:pt x="42479" y="46192"/>
                </a:cubicBezTo>
                <a:cubicBezTo>
                  <a:pt x="42433" y="46238"/>
                  <a:pt x="41387" y="47693"/>
                  <a:pt x="40250" y="49421"/>
                </a:cubicBezTo>
                <a:cubicBezTo>
                  <a:pt x="38249" y="52332"/>
                  <a:pt x="38067" y="52605"/>
                  <a:pt x="37749" y="52787"/>
                </a:cubicBezTo>
                <a:cubicBezTo>
                  <a:pt x="37670" y="52826"/>
                  <a:pt x="37608" y="52855"/>
                  <a:pt x="37574" y="52855"/>
                </a:cubicBezTo>
                <a:cubicBezTo>
                  <a:pt x="37449" y="52855"/>
                  <a:pt x="37681" y="52480"/>
                  <a:pt x="38750" y="50877"/>
                </a:cubicBezTo>
                <a:cubicBezTo>
                  <a:pt x="39523" y="49694"/>
                  <a:pt x="40705" y="47830"/>
                  <a:pt x="41387" y="46693"/>
                </a:cubicBezTo>
                <a:cubicBezTo>
                  <a:pt x="42297" y="45192"/>
                  <a:pt x="43025" y="44146"/>
                  <a:pt x="44025" y="42827"/>
                </a:cubicBezTo>
                <a:cubicBezTo>
                  <a:pt x="45363" y="40992"/>
                  <a:pt x="45769" y="40507"/>
                  <a:pt x="46000" y="40507"/>
                </a:cubicBezTo>
                <a:cubicBezTo>
                  <a:pt x="46044" y="40507"/>
                  <a:pt x="46081" y="40524"/>
                  <a:pt x="46117" y="40553"/>
                </a:cubicBezTo>
                <a:cubicBezTo>
                  <a:pt x="46169" y="40592"/>
                  <a:pt x="46213" y="40616"/>
                  <a:pt x="46282" y="40616"/>
                </a:cubicBezTo>
                <a:cubicBezTo>
                  <a:pt x="46454" y="40616"/>
                  <a:pt x="46778" y="40463"/>
                  <a:pt x="47755" y="40007"/>
                </a:cubicBezTo>
                <a:cubicBezTo>
                  <a:pt x="48801" y="39461"/>
                  <a:pt x="52393" y="37961"/>
                  <a:pt x="52712" y="37915"/>
                </a:cubicBezTo>
                <a:cubicBezTo>
                  <a:pt x="52720" y="37911"/>
                  <a:pt x="52725" y="37909"/>
                  <a:pt x="52727" y="37909"/>
                </a:cubicBezTo>
                <a:cubicBezTo>
                  <a:pt x="52755" y="37909"/>
                  <a:pt x="52498" y="38121"/>
                  <a:pt x="52166" y="38370"/>
                </a:cubicBezTo>
                <a:cubicBezTo>
                  <a:pt x="50847" y="39325"/>
                  <a:pt x="49892" y="40189"/>
                  <a:pt x="49164" y="41144"/>
                </a:cubicBezTo>
                <a:cubicBezTo>
                  <a:pt x="48437" y="42008"/>
                  <a:pt x="48437" y="42054"/>
                  <a:pt x="48619" y="42145"/>
                </a:cubicBezTo>
                <a:cubicBezTo>
                  <a:pt x="48645" y="42158"/>
                  <a:pt x="48673" y="42164"/>
                  <a:pt x="48705" y="42164"/>
                </a:cubicBezTo>
                <a:cubicBezTo>
                  <a:pt x="48893" y="42164"/>
                  <a:pt x="49177" y="41930"/>
                  <a:pt x="49528" y="41463"/>
                </a:cubicBezTo>
                <a:cubicBezTo>
                  <a:pt x="50665" y="39916"/>
                  <a:pt x="54122" y="37460"/>
                  <a:pt x="55668" y="37051"/>
                </a:cubicBezTo>
                <a:cubicBezTo>
                  <a:pt x="55858" y="36988"/>
                  <a:pt x="55970" y="36954"/>
                  <a:pt x="56026" y="36954"/>
                </a:cubicBezTo>
                <a:cubicBezTo>
                  <a:pt x="56090" y="36954"/>
                  <a:pt x="56081" y="36999"/>
                  <a:pt x="56032" y="37096"/>
                </a:cubicBezTo>
                <a:cubicBezTo>
                  <a:pt x="55986" y="37187"/>
                  <a:pt x="55895" y="37369"/>
                  <a:pt x="55895" y="37506"/>
                </a:cubicBezTo>
                <a:cubicBezTo>
                  <a:pt x="55895" y="37694"/>
                  <a:pt x="55993" y="37785"/>
                  <a:pt x="56243" y="37785"/>
                </a:cubicBezTo>
                <a:cubicBezTo>
                  <a:pt x="56478" y="37785"/>
                  <a:pt x="56847" y="37705"/>
                  <a:pt x="57396" y="37551"/>
                </a:cubicBezTo>
                <a:cubicBezTo>
                  <a:pt x="58588" y="37211"/>
                  <a:pt x="59620" y="36910"/>
                  <a:pt x="59785" y="36910"/>
                </a:cubicBezTo>
                <a:close/>
                <a:moveTo>
                  <a:pt x="54493" y="47426"/>
                </a:moveTo>
                <a:cubicBezTo>
                  <a:pt x="54645" y="47426"/>
                  <a:pt x="54793" y="47443"/>
                  <a:pt x="54986" y="47466"/>
                </a:cubicBezTo>
                <a:cubicBezTo>
                  <a:pt x="56305" y="47648"/>
                  <a:pt x="58988" y="48239"/>
                  <a:pt x="60216" y="48557"/>
                </a:cubicBezTo>
                <a:cubicBezTo>
                  <a:pt x="61398" y="48921"/>
                  <a:pt x="68175" y="50331"/>
                  <a:pt x="69312" y="50513"/>
                </a:cubicBezTo>
                <a:cubicBezTo>
                  <a:pt x="69676" y="50558"/>
                  <a:pt x="69994" y="50604"/>
                  <a:pt x="69994" y="50649"/>
                </a:cubicBezTo>
                <a:cubicBezTo>
                  <a:pt x="69994" y="50649"/>
                  <a:pt x="69539" y="50968"/>
                  <a:pt x="68994" y="51332"/>
                </a:cubicBezTo>
                <a:cubicBezTo>
                  <a:pt x="68448" y="51650"/>
                  <a:pt x="67402" y="52241"/>
                  <a:pt x="66674" y="52514"/>
                </a:cubicBezTo>
                <a:cubicBezTo>
                  <a:pt x="65992" y="52832"/>
                  <a:pt x="65355" y="53151"/>
                  <a:pt x="65264" y="53287"/>
                </a:cubicBezTo>
                <a:cubicBezTo>
                  <a:pt x="65238" y="53327"/>
                  <a:pt x="65188" y="53347"/>
                  <a:pt x="65088" y="53347"/>
                </a:cubicBezTo>
                <a:cubicBezTo>
                  <a:pt x="64845" y="53347"/>
                  <a:pt x="64306" y="53227"/>
                  <a:pt x="63081" y="52969"/>
                </a:cubicBezTo>
                <a:cubicBezTo>
                  <a:pt x="61944" y="52696"/>
                  <a:pt x="59943" y="52241"/>
                  <a:pt x="58670" y="51877"/>
                </a:cubicBezTo>
                <a:cubicBezTo>
                  <a:pt x="53803" y="50649"/>
                  <a:pt x="50074" y="49922"/>
                  <a:pt x="47982" y="49876"/>
                </a:cubicBezTo>
                <a:cubicBezTo>
                  <a:pt x="47436" y="49876"/>
                  <a:pt x="47027" y="49831"/>
                  <a:pt x="47163" y="49785"/>
                </a:cubicBezTo>
                <a:cubicBezTo>
                  <a:pt x="47482" y="49603"/>
                  <a:pt x="49301" y="49012"/>
                  <a:pt x="51666" y="48194"/>
                </a:cubicBezTo>
                <a:cubicBezTo>
                  <a:pt x="53542" y="47580"/>
                  <a:pt x="54036" y="47426"/>
                  <a:pt x="54493" y="47426"/>
                </a:cubicBezTo>
                <a:close/>
                <a:moveTo>
                  <a:pt x="19243" y="50874"/>
                </a:moveTo>
                <a:cubicBezTo>
                  <a:pt x="19306" y="50874"/>
                  <a:pt x="20012" y="51318"/>
                  <a:pt x="20967" y="51968"/>
                </a:cubicBezTo>
                <a:cubicBezTo>
                  <a:pt x="22695" y="53196"/>
                  <a:pt x="22695" y="53196"/>
                  <a:pt x="22604" y="53469"/>
                </a:cubicBezTo>
                <a:lnTo>
                  <a:pt x="22559" y="53697"/>
                </a:lnTo>
                <a:lnTo>
                  <a:pt x="21240" y="52832"/>
                </a:lnTo>
                <a:cubicBezTo>
                  <a:pt x="20239" y="52150"/>
                  <a:pt x="19875" y="51832"/>
                  <a:pt x="19602" y="51468"/>
                </a:cubicBezTo>
                <a:cubicBezTo>
                  <a:pt x="19421" y="51241"/>
                  <a:pt x="19284" y="50968"/>
                  <a:pt x="19239" y="50877"/>
                </a:cubicBezTo>
                <a:cubicBezTo>
                  <a:pt x="19239" y="50875"/>
                  <a:pt x="19240" y="50874"/>
                  <a:pt x="19243" y="50874"/>
                </a:cubicBezTo>
                <a:close/>
                <a:moveTo>
                  <a:pt x="30841" y="53471"/>
                </a:moveTo>
                <a:cubicBezTo>
                  <a:pt x="30851" y="53471"/>
                  <a:pt x="30850" y="53486"/>
                  <a:pt x="30836" y="53515"/>
                </a:cubicBezTo>
                <a:cubicBezTo>
                  <a:pt x="30791" y="53651"/>
                  <a:pt x="30654" y="53833"/>
                  <a:pt x="30563" y="53924"/>
                </a:cubicBezTo>
                <a:cubicBezTo>
                  <a:pt x="30540" y="53947"/>
                  <a:pt x="30525" y="53959"/>
                  <a:pt x="30519" y="53959"/>
                </a:cubicBezTo>
                <a:cubicBezTo>
                  <a:pt x="30502" y="53959"/>
                  <a:pt x="30553" y="53865"/>
                  <a:pt x="30654" y="53697"/>
                </a:cubicBezTo>
                <a:cubicBezTo>
                  <a:pt x="30747" y="53541"/>
                  <a:pt x="30819" y="53471"/>
                  <a:pt x="30841" y="53471"/>
                </a:cubicBezTo>
                <a:close/>
                <a:moveTo>
                  <a:pt x="21142" y="22220"/>
                </a:moveTo>
                <a:cubicBezTo>
                  <a:pt x="21193" y="22220"/>
                  <a:pt x="21274" y="22459"/>
                  <a:pt x="21422" y="22952"/>
                </a:cubicBezTo>
                <a:cubicBezTo>
                  <a:pt x="21513" y="23271"/>
                  <a:pt x="21740" y="24317"/>
                  <a:pt x="21967" y="25317"/>
                </a:cubicBezTo>
                <a:cubicBezTo>
                  <a:pt x="22331" y="27045"/>
                  <a:pt x="22331" y="27136"/>
                  <a:pt x="22104" y="28319"/>
                </a:cubicBezTo>
                <a:cubicBezTo>
                  <a:pt x="22013" y="28956"/>
                  <a:pt x="21967" y="29501"/>
                  <a:pt x="22013" y="29501"/>
                </a:cubicBezTo>
                <a:cubicBezTo>
                  <a:pt x="22018" y="29504"/>
                  <a:pt x="22023" y="29505"/>
                  <a:pt x="22028" y="29505"/>
                </a:cubicBezTo>
                <a:cubicBezTo>
                  <a:pt x="22114" y="29505"/>
                  <a:pt x="22200" y="29155"/>
                  <a:pt x="22286" y="28683"/>
                </a:cubicBezTo>
                <a:cubicBezTo>
                  <a:pt x="22329" y="28254"/>
                  <a:pt x="22412" y="27906"/>
                  <a:pt x="22421" y="27906"/>
                </a:cubicBezTo>
                <a:cubicBezTo>
                  <a:pt x="22422" y="27906"/>
                  <a:pt x="22422" y="27907"/>
                  <a:pt x="22422" y="27910"/>
                </a:cubicBezTo>
                <a:cubicBezTo>
                  <a:pt x="22468" y="27910"/>
                  <a:pt x="22559" y="28546"/>
                  <a:pt x="22695" y="29274"/>
                </a:cubicBezTo>
                <a:cubicBezTo>
                  <a:pt x="22786" y="30002"/>
                  <a:pt x="22923" y="30684"/>
                  <a:pt x="23013" y="30820"/>
                </a:cubicBezTo>
                <a:cubicBezTo>
                  <a:pt x="23082" y="30957"/>
                  <a:pt x="23207" y="31025"/>
                  <a:pt x="23355" y="31025"/>
                </a:cubicBezTo>
                <a:cubicBezTo>
                  <a:pt x="23502" y="31025"/>
                  <a:pt x="23673" y="30957"/>
                  <a:pt x="23832" y="30820"/>
                </a:cubicBezTo>
                <a:cubicBezTo>
                  <a:pt x="23969" y="30684"/>
                  <a:pt x="24105" y="30593"/>
                  <a:pt x="24196" y="30593"/>
                </a:cubicBezTo>
                <a:cubicBezTo>
                  <a:pt x="24332" y="30638"/>
                  <a:pt x="24969" y="32367"/>
                  <a:pt x="25242" y="33504"/>
                </a:cubicBezTo>
                <a:cubicBezTo>
                  <a:pt x="25378" y="34004"/>
                  <a:pt x="25378" y="34459"/>
                  <a:pt x="25333" y="34550"/>
                </a:cubicBezTo>
                <a:cubicBezTo>
                  <a:pt x="25242" y="34641"/>
                  <a:pt x="24878" y="35550"/>
                  <a:pt x="24469" y="36551"/>
                </a:cubicBezTo>
                <a:cubicBezTo>
                  <a:pt x="24060" y="37506"/>
                  <a:pt x="23332" y="39189"/>
                  <a:pt x="22877" y="40235"/>
                </a:cubicBezTo>
                <a:cubicBezTo>
                  <a:pt x="22422" y="41281"/>
                  <a:pt x="22058" y="42190"/>
                  <a:pt x="22058" y="42236"/>
                </a:cubicBezTo>
                <a:cubicBezTo>
                  <a:pt x="22065" y="42268"/>
                  <a:pt x="22076" y="42286"/>
                  <a:pt x="22093" y="42286"/>
                </a:cubicBezTo>
                <a:cubicBezTo>
                  <a:pt x="22196" y="42286"/>
                  <a:pt x="22513" y="41651"/>
                  <a:pt x="23332" y="39780"/>
                </a:cubicBezTo>
                <a:cubicBezTo>
                  <a:pt x="23923" y="38370"/>
                  <a:pt x="24651" y="36687"/>
                  <a:pt x="24924" y="36050"/>
                </a:cubicBezTo>
                <a:cubicBezTo>
                  <a:pt x="25197" y="35368"/>
                  <a:pt x="25469" y="34777"/>
                  <a:pt x="25515" y="34777"/>
                </a:cubicBezTo>
                <a:cubicBezTo>
                  <a:pt x="25651" y="34777"/>
                  <a:pt x="25788" y="36551"/>
                  <a:pt x="25742" y="38233"/>
                </a:cubicBezTo>
                <a:cubicBezTo>
                  <a:pt x="25742" y="39234"/>
                  <a:pt x="25742" y="40189"/>
                  <a:pt x="25788" y="40416"/>
                </a:cubicBezTo>
                <a:cubicBezTo>
                  <a:pt x="25829" y="40833"/>
                  <a:pt x="26062" y="41059"/>
                  <a:pt x="26450" y="41059"/>
                </a:cubicBezTo>
                <a:cubicBezTo>
                  <a:pt x="26486" y="41059"/>
                  <a:pt x="26523" y="41057"/>
                  <a:pt x="26561" y="41053"/>
                </a:cubicBezTo>
                <a:lnTo>
                  <a:pt x="26879" y="41008"/>
                </a:lnTo>
                <a:lnTo>
                  <a:pt x="27016" y="41917"/>
                </a:lnTo>
                <a:cubicBezTo>
                  <a:pt x="27152" y="43100"/>
                  <a:pt x="27107" y="44009"/>
                  <a:pt x="26788" y="46602"/>
                </a:cubicBezTo>
                <a:cubicBezTo>
                  <a:pt x="26606" y="47784"/>
                  <a:pt x="26515" y="48876"/>
                  <a:pt x="26515" y="49058"/>
                </a:cubicBezTo>
                <a:cubicBezTo>
                  <a:pt x="26515" y="49285"/>
                  <a:pt x="26152" y="50013"/>
                  <a:pt x="25333" y="51650"/>
                </a:cubicBezTo>
                <a:cubicBezTo>
                  <a:pt x="24651" y="52923"/>
                  <a:pt x="24105" y="53969"/>
                  <a:pt x="24060" y="53969"/>
                </a:cubicBezTo>
                <a:cubicBezTo>
                  <a:pt x="24060" y="53977"/>
                  <a:pt x="24057" y="53981"/>
                  <a:pt x="24052" y="53981"/>
                </a:cubicBezTo>
                <a:cubicBezTo>
                  <a:pt x="24031" y="53981"/>
                  <a:pt x="23969" y="53893"/>
                  <a:pt x="23969" y="53742"/>
                </a:cubicBezTo>
                <a:cubicBezTo>
                  <a:pt x="23878" y="53424"/>
                  <a:pt x="24014" y="53060"/>
                  <a:pt x="24878" y="51150"/>
                </a:cubicBezTo>
                <a:cubicBezTo>
                  <a:pt x="25424" y="49922"/>
                  <a:pt x="25924" y="48830"/>
                  <a:pt x="25924" y="48739"/>
                </a:cubicBezTo>
                <a:cubicBezTo>
                  <a:pt x="25924" y="48648"/>
                  <a:pt x="25913" y="48600"/>
                  <a:pt x="25886" y="48600"/>
                </a:cubicBezTo>
                <a:cubicBezTo>
                  <a:pt x="25794" y="48600"/>
                  <a:pt x="25515" y="49190"/>
                  <a:pt x="24878" y="50604"/>
                </a:cubicBezTo>
                <a:cubicBezTo>
                  <a:pt x="24378" y="51695"/>
                  <a:pt x="23969" y="52651"/>
                  <a:pt x="23878" y="52742"/>
                </a:cubicBezTo>
                <a:cubicBezTo>
                  <a:pt x="23868" y="52760"/>
                  <a:pt x="23859" y="52769"/>
                  <a:pt x="23850" y="52769"/>
                </a:cubicBezTo>
                <a:cubicBezTo>
                  <a:pt x="23812" y="52769"/>
                  <a:pt x="23768" y="52623"/>
                  <a:pt x="23696" y="52332"/>
                </a:cubicBezTo>
                <a:cubicBezTo>
                  <a:pt x="23650" y="51832"/>
                  <a:pt x="23650" y="51786"/>
                  <a:pt x="24378" y="50377"/>
                </a:cubicBezTo>
                <a:cubicBezTo>
                  <a:pt x="24787" y="49558"/>
                  <a:pt x="25106" y="48876"/>
                  <a:pt x="25106" y="48785"/>
                </a:cubicBezTo>
                <a:cubicBezTo>
                  <a:pt x="25083" y="48739"/>
                  <a:pt x="25060" y="48717"/>
                  <a:pt x="25037" y="48717"/>
                </a:cubicBezTo>
                <a:cubicBezTo>
                  <a:pt x="25015" y="48717"/>
                  <a:pt x="24992" y="48739"/>
                  <a:pt x="24969" y="48785"/>
                </a:cubicBezTo>
                <a:cubicBezTo>
                  <a:pt x="24833" y="49012"/>
                  <a:pt x="23741" y="51059"/>
                  <a:pt x="23650" y="51332"/>
                </a:cubicBezTo>
                <a:cubicBezTo>
                  <a:pt x="23629" y="51418"/>
                  <a:pt x="23607" y="51463"/>
                  <a:pt x="23591" y="51463"/>
                </a:cubicBezTo>
                <a:cubicBezTo>
                  <a:pt x="23572" y="51463"/>
                  <a:pt x="23559" y="51406"/>
                  <a:pt x="23559" y="51286"/>
                </a:cubicBezTo>
                <a:cubicBezTo>
                  <a:pt x="23514" y="51150"/>
                  <a:pt x="23787" y="50422"/>
                  <a:pt x="24332" y="49240"/>
                </a:cubicBezTo>
                <a:cubicBezTo>
                  <a:pt x="25061" y="47654"/>
                  <a:pt x="25224" y="47280"/>
                  <a:pt x="25088" y="47280"/>
                </a:cubicBezTo>
                <a:cubicBezTo>
                  <a:pt x="25080" y="47280"/>
                  <a:pt x="25071" y="47281"/>
                  <a:pt x="25060" y="47284"/>
                </a:cubicBezTo>
                <a:cubicBezTo>
                  <a:pt x="25015" y="47284"/>
                  <a:pt x="24651" y="48012"/>
                  <a:pt x="24287" y="48830"/>
                </a:cubicBezTo>
                <a:cubicBezTo>
                  <a:pt x="23634" y="50208"/>
                  <a:pt x="23444" y="50632"/>
                  <a:pt x="23371" y="50632"/>
                </a:cubicBezTo>
                <a:cubicBezTo>
                  <a:pt x="23352" y="50632"/>
                  <a:pt x="23341" y="50605"/>
                  <a:pt x="23332" y="50558"/>
                </a:cubicBezTo>
                <a:cubicBezTo>
                  <a:pt x="23332" y="50468"/>
                  <a:pt x="23741" y="49512"/>
                  <a:pt x="24241" y="48375"/>
                </a:cubicBezTo>
                <a:cubicBezTo>
                  <a:pt x="24787" y="47284"/>
                  <a:pt x="25197" y="46329"/>
                  <a:pt x="25197" y="46329"/>
                </a:cubicBezTo>
                <a:cubicBezTo>
                  <a:pt x="25188" y="46276"/>
                  <a:pt x="25172" y="46248"/>
                  <a:pt x="25148" y="46248"/>
                </a:cubicBezTo>
                <a:cubicBezTo>
                  <a:pt x="25049" y="46248"/>
                  <a:pt x="24808" y="46714"/>
                  <a:pt x="24332" y="47739"/>
                </a:cubicBezTo>
                <a:cubicBezTo>
                  <a:pt x="23923" y="48557"/>
                  <a:pt x="23559" y="49331"/>
                  <a:pt x="23468" y="49512"/>
                </a:cubicBezTo>
                <a:cubicBezTo>
                  <a:pt x="23464" y="49527"/>
                  <a:pt x="23460" y="49533"/>
                  <a:pt x="23457" y="49533"/>
                </a:cubicBezTo>
                <a:cubicBezTo>
                  <a:pt x="23434" y="49533"/>
                  <a:pt x="23487" y="49019"/>
                  <a:pt x="23650" y="48284"/>
                </a:cubicBezTo>
                <a:cubicBezTo>
                  <a:pt x="23787" y="47466"/>
                  <a:pt x="23969" y="46465"/>
                  <a:pt x="24014" y="46101"/>
                </a:cubicBezTo>
                <a:cubicBezTo>
                  <a:pt x="24060" y="45556"/>
                  <a:pt x="24196" y="45146"/>
                  <a:pt x="24924" y="43737"/>
                </a:cubicBezTo>
                <a:cubicBezTo>
                  <a:pt x="25879" y="41872"/>
                  <a:pt x="25924" y="41735"/>
                  <a:pt x="25788" y="41735"/>
                </a:cubicBezTo>
                <a:cubicBezTo>
                  <a:pt x="25697" y="41735"/>
                  <a:pt x="25333" y="42372"/>
                  <a:pt x="24969" y="43145"/>
                </a:cubicBezTo>
                <a:cubicBezTo>
                  <a:pt x="24605" y="43918"/>
                  <a:pt x="24241" y="44555"/>
                  <a:pt x="24241" y="44601"/>
                </a:cubicBezTo>
                <a:cubicBezTo>
                  <a:pt x="24240" y="44602"/>
                  <a:pt x="24239" y="44602"/>
                  <a:pt x="24237" y="44602"/>
                </a:cubicBezTo>
                <a:cubicBezTo>
                  <a:pt x="24114" y="44602"/>
                  <a:pt x="24562" y="40269"/>
                  <a:pt x="24787" y="39189"/>
                </a:cubicBezTo>
                <a:cubicBezTo>
                  <a:pt x="24878" y="38643"/>
                  <a:pt x="25151" y="37779"/>
                  <a:pt x="25333" y="37233"/>
                </a:cubicBezTo>
                <a:cubicBezTo>
                  <a:pt x="25644" y="36339"/>
                  <a:pt x="25689" y="36176"/>
                  <a:pt x="25554" y="36176"/>
                </a:cubicBezTo>
                <a:cubicBezTo>
                  <a:pt x="25531" y="36176"/>
                  <a:pt x="25502" y="36180"/>
                  <a:pt x="25469" y="36187"/>
                </a:cubicBezTo>
                <a:cubicBezTo>
                  <a:pt x="25106" y="36232"/>
                  <a:pt x="24514" y="38188"/>
                  <a:pt x="24196" y="40189"/>
                </a:cubicBezTo>
                <a:cubicBezTo>
                  <a:pt x="24105" y="40871"/>
                  <a:pt x="23923" y="42600"/>
                  <a:pt x="23787" y="44009"/>
                </a:cubicBezTo>
                <a:cubicBezTo>
                  <a:pt x="23650" y="45465"/>
                  <a:pt x="23468" y="46966"/>
                  <a:pt x="23377" y="47375"/>
                </a:cubicBezTo>
                <a:cubicBezTo>
                  <a:pt x="23152" y="48614"/>
                  <a:pt x="23051" y="49016"/>
                  <a:pt x="22997" y="49016"/>
                </a:cubicBezTo>
                <a:cubicBezTo>
                  <a:pt x="22985" y="49016"/>
                  <a:pt x="22976" y="48998"/>
                  <a:pt x="22968" y="48967"/>
                </a:cubicBezTo>
                <a:cubicBezTo>
                  <a:pt x="22513" y="47466"/>
                  <a:pt x="21967" y="45419"/>
                  <a:pt x="22013" y="45328"/>
                </a:cubicBezTo>
                <a:cubicBezTo>
                  <a:pt x="22195" y="45055"/>
                  <a:pt x="22832" y="42781"/>
                  <a:pt x="22741" y="42781"/>
                </a:cubicBezTo>
                <a:cubicBezTo>
                  <a:pt x="22604" y="42827"/>
                  <a:pt x="22195" y="44100"/>
                  <a:pt x="21967" y="44964"/>
                </a:cubicBezTo>
                <a:cubicBezTo>
                  <a:pt x="21962" y="44980"/>
                  <a:pt x="21956" y="44987"/>
                  <a:pt x="21947" y="44987"/>
                </a:cubicBezTo>
                <a:cubicBezTo>
                  <a:pt x="21881" y="44987"/>
                  <a:pt x="21715" y="44515"/>
                  <a:pt x="21513" y="43827"/>
                </a:cubicBezTo>
                <a:cubicBezTo>
                  <a:pt x="21194" y="42554"/>
                  <a:pt x="21149" y="42463"/>
                  <a:pt x="21376" y="42054"/>
                </a:cubicBezTo>
                <a:cubicBezTo>
                  <a:pt x="21967" y="40871"/>
                  <a:pt x="24423" y="34186"/>
                  <a:pt x="24287" y="34095"/>
                </a:cubicBezTo>
                <a:cubicBezTo>
                  <a:pt x="24276" y="34084"/>
                  <a:pt x="24264" y="34076"/>
                  <a:pt x="24252" y="34076"/>
                </a:cubicBezTo>
                <a:cubicBezTo>
                  <a:pt x="24164" y="34076"/>
                  <a:pt x="24015" y="34429"/>
                  <a:pt x="23377" y="36141"/>
                </a:cubicBezTo>
                <a:cubicBezTo>
                  <a:pt x="22695" y="38097"/>
                  <a:pt x="21149" y="42145"/>
                  <a:pt x="21058" y="42145"/>
                </a:cubicBezTo>
                <a:cubicBezTo>
                  <a:pt x="21058" y="42145"/>
                  <a:pt x="21012" y="42054"/>
                  <a:pt x="20967" y="41872"/>
                </a:cubicBezTo>
                <a:cubicBezTo>
                  <a:pt x="20876" y="41644"/>
                  <a:pt x="21058" y="41144"/>
                  <a:pt x="21604" y="39689"/>
                </a:cubicBezTo>
                <a:cubicBezTo>
                  <a:pt x="22286" y="37961"/>
                  <a:pt x="23696" y="33458"/>
                  <a:pt x="23741" y="33003"/>
                </a:cubicBezTo>
                <a:cubicBezTo>
                  <a:pt x="23741" y="32912"/>
                  <a:pt x="23696" y="32867"/>
                  <a:pt x="23650" y="32867"/>
                </a:cubicBezTo>
                <a:cubicBezTo>
                  <a:pt x="23605" y="32867"/>
                  <a:pt x="23332" y="33640"/>
                  <a:pt x="23059" y="34595"/>
                </a:cubicBezTo>
                <a:cubicBezTo>
                  <a:pt x="22650" y="36187"/>
                  <a:pt x="21331" y="39916"/>
                  <a:pt x="20921" y="40871"/>
                </a:cubicBezTo>
                <a:lnTo>
                  <a:pt x="20739" y="41235"/>
                </a:lnTo>
                <a:lnTo>
                  <a:pt x="20649" y="40962"/>
                </a:lnTo>
                <a:cubicBezTo>
                  <a:pt x="20558" y="40735"/>
                  <a:pt x="20649" y="40280"/>
                  <a:pt x="21058" y="39007"/>
                </a:cubicBezTo>
                <a:cubicBezTo>
                  <a:pt x="21331" y="38052"/>
                  <a:pt x="21695" y="36596"/>
                  <a:pt x="21922" y="35687"/>
                </a:cubicBezTo>
                <a:cubicBezTo>
                  <a:pt x="22104" y="34777"/>
                  <a:pt x="22422" y="33367"/>
                  <a:pt x="22650" y="32549"/>
                </a:cubicBezTo>
                <a:cubicBezTo>
                  <a:pt x="22912" y="31422"/>
                  <a:pt x="23020" y="30885"/>
                  <a:pt x="22922" y="30885"/>
                </a:cubicBezTo>
                <a:cubicBezTo>
                  <a:pt x="22901" y="30885"/>
                  <a:pt x="22871" y="30909"/>
                  <a:pt x="22832" y="30957"/>
                </a:cubicBezTo>
                <a:cubicBezTo>
                  <a:pt x="22741" y="31048"/>
                  <a:pt x="22013" y="34049"/>
                  <a:pt x="21649" y="35823"/>
                </a:cubicBezTo>
                <a:cubicBezTo>
                  <a:pt x="21331" y="37233"/>
                  <a:pt x="21149" y="38006"/>
                  <a:pt x="21103" y="38006"/>
                </a:cubicBezTo>
                <a:cubicBezTo>
                  <a:pt x="21058" y="37961"/>
                  <a:pt x="21103" y="37642"/>
                  <a:pt x="21103" y="37187"/>
                </a:cubicBezTo>
                <a:cubicBezTo>
                  <a:pt x="21194" y="35823"/>
                  <a:pt x="21194" y="34004"/>
                  <a:pt x="20967" y="30684"/>
                </a:cubicBezTo>
                <a:cubicBezTo>
                  <a:pt x="20739" y="26636"/>
                  <a:pt x="20785" y="25044"/>
                  <a:pt x="21149" y="23953"/>
                </a:cubicBezTo>
                <a:cubicBezTo>
                  <a:pt x="21285" y="23453"/>
                  <a:pt x="21376" y="23043"/>
                  <a:pt x="21331" y="22998"/>
                </a:cubicBezTo>
                <a:cubicBezTo>
                  <a:pt x="21315" y="22990"/>
                  <a:pt x="21301" y="22986"/>
                  <a:pt x="21287" y="22986"/>
                </a:cubicBezTo>
                <a:cubicBezTo>
                  <a:pt x="21223" y="22986"/>
                  <a:pt x="21179" y="23074"/>
                  <a:pt x="21103" y="23225"/>
                </a:cubicBezTo>
                <a:cubicBezTo>
                  <a:pt x="21051" y="23363"/>
                  <a:pt x="21019" y="23443"/>
                  <a:pt x="21004" y="23443"/>
                </a:cubicBezTo>
                <a:cubicBezTo>
                  <a:pt x="20980" y="23443"/>
                  <a:pt x="21001" y="23232"/>
                  <a:pt x="21058" y="22725"/>
                </a:cubicBezTo>
                <a:cubicBezTo>
                  <a:pt x="21079" y="22391"/>
                  <a:pt x="21100" y="22220"/>
                  <a:pt x="21142" y="22220"/>
                </a:cubicBezTo>
                <a:close/>
                <a:moveTo>
                  <a:pt x="20471" y="52648"/>
                </a:moveTo>
                <a:cubicBezTo>
                  <a:pt x="20549" y="52648"/>
                  <a:pt x="20859" y="52854"/>
                  <a:pt x="21604" y="53378"/>
                </a:cubicBezTo>
                <a:cubicBezTo>
                  <a:pt x="22695" y="54106"/>
                  <a:pt x="22877" y="54288"/>
                  <a:pt x="22923" y="54515"/>
                </a:cubicBezTo>
                <a:cubicBezTo>
                  <a:pt x="22968" y="54652"/>
                  <a:pt x="22968" y="54834"/>
                  <a:pt x="22968" y="54834"/>
                </a:cubicBezTo>
                <a:cubicBezTo>
                  <a:pt x="22965" y="54836"/>
                  <a:pt x="22961" y="54837"/>
                  <a:pt x="22956" y="54837"/>
                </a:cubicBezTo>
                <a:cubicBezTo>
                  <a:pt x="22865" y="54837"/>
                  <a:pt x="22389" y="54489"/>
                  <a:pt x="21831" y="54060"/>
                </a:cubicBezTo>
                <a:cubicBezTo>
                  <a:pt x="21103" y="53469"/>
                  <a:pt x="20694" y="53105"/>
                  <a:pt x="20558" y="52878"/>
                </a:cubicBezTo>
                <a:cubicBezTo>
                  <a:pt x="20468" y="52735"/>
                  <a:pt x="20421" y="52648"/>
                  <a:pt x="20471" y="52648"/>
                </a:cubicBezTo>
                <a:close/>
                <a:moveTo>
                  <a:pt x="19803" y="53042"/>
                </a:moveTo>
                <a:cubicBezTo>
                  <a:pt x="19836" y="53042"/>
                  <a:pt x="19912" y="53084"/>
                  <a:pt x="20012" y="53151"/>
                </a:cubicBezTo>
                <a:cubicBezTo>
                  <a:pt x="20148" y="53242"/>
                  <a:pt x="20467" y="53697"/>
                  <a:pt x="20739" y="54151"/>
                </a:cubicBezTo>
                <a:cubicBezTo>
                  <a:pt x="21012" y="54606"/>
                  <a:pt x="21240" y="55016"/>
                  <a:pt x="21240" y="55016"/>
                </a:cubicBezTo>
                <a:cubicBezTo>
                  <a:pt x="21194" y="55016"/>
                  <a:pt x="19784" y="53151"/>
                  <a:pt x="19784" y="53060"/>
                </a:cubicBezTo>
                <a:cubicBezTo>
                  <a:pt x="19784" y="53048"/>
                  <a:pt x="19791" y="53042"/>
                  <a:pt x="19803" y="53042"/>
                </a:cubicBezTo>
                <a:close/>
                <a:moveTo>
                  <a:pt x="26766" y="49569"/>
                </a:moveTo>
                <a:cubicBezTo>
                  <a:pt x="26811" y="49569"/>
                  <a:pt x="26857" y="49581"/>
                  <a:pt x="26879" y="49603"/>
                </a:cubicBezTo>
                <a:cubicBezTo>
                  <a:pt x="27016" y="49694"/>
                  <a:pt x="26879" y="50058"/>
                  <a:pt x="25833" y="52287"/>
                </a:cubicBezTo>
                <a:cubicBezTo>
                  <a:pt x="24743" y="54546"/>
                  <a:pt x="24286" y="55404"/>
                  <a:pt x="24234" y="55404"/>
                </a:cubicBezTo>
                <a:cubicBezTo>
                  <a:pt x="24226" y="55404"/>
                  <a:pt x="24228" y="55380"/>
                  <a:pt x="24241" y="55334"/>
                </a:cubicBezTo>
                <a:cubicBezTo>
                  <a:pt x="24241" y="55243"/>
                  <a:pt x="24241" y="55016"/>
                  <a:pt x="24196" y="54834"/>
                </a:cubicBezTo>
                <a:cubicBezTo>
                  <a:pt x="24128" y="54665"/>
                  <a:pt x="24136" y="54571"/>
                  <a:pt x="24163" y="54571"/>
                </a:cubicBezTo>
                <a:cubicBezTo>
                  <a:pt x="24172" y="54571"/>
                  <a:pt x="24184" y="54583"/>
                  <a:pt x="24196" y="54606"/>
                </a:cubicBezTo>
                <a:cubicBezTo>
                  <a:pt x="24246" y="54681"/>
                  <a:pt x="24296" y="54715"/>
                  <a:pt x="24339" y="54715"/>
                </a:cubicBezTo>
                <a:cubicBezTo>
                  <a:pt x="24373" y="54715"/>
                  <a:pt x="24403" y="54693"/>
                  <a:pt x="24423" y="54652"/>
                </a:cubicBezTo>
                <a:cubicBezTo>
                  <a:pt x="24469" y="54561"/>
                  <a:pt x="24469" y="54470"/>
                  <a:pt x="24378" y="54424"/>
                </a:cubicBezTo>
                <a:cubicBezTo>
                  <a:pt x="24287" y="54333"/>
                  <a:pt x="24287" y="54242"/>
                  <a:pt x="24287" y="54151"/>
                </a:cubicBezTo>
                <a:cubicBezTo>
                  <a:pt x="24332" y="54015"/>
                  <a:pt x="26561" y="49785"/>
                  <a:pt x="26652" y="49603"/>
                </a:cubicBezTo>
                <a:cubicBezTo>
                  <a:pt x="26675" y="49581"/>
                  <a:pt x="26720" y="49569"/>
                  <a:pt x="26766" y="49569"/>
                </a:cubicBezTo>
                <a:close/>
                <a:moveTo>
                  <a:pt x="44703" y="40732"/>
                </a:moveTo>
                <a:cubicBezTo>
                  <a:pt x="44706" y="40732"/>
                  <a:pt x="44707" y="40733"/>
                  <a:pt x="44707" y="40735"/>
                </a:cubicBezTo>
                <a:cubicBezTo>
                  <a:pt x="44707" y="40735"/>
                  <a:pt x="44162" y="41508"/>
                  <a:pt x="43479" y="42418"/>
                </a:cubicBezTo>
                <a:cubicBezTo>
                  <a:pt x="42524" y="43737"/>
                  <a:pt x="41933" y="44646"/>
                  <a:pt x="40751" y="46738"/>
                </a:cubicBezTo>
                <a:cubicBezTo>
                  <a:pt x="39887" y="48194"/>
                  <a:pt x="38613" y="50286"/>
                  <a:pt x="37885" y="51377"/>
                </a:cubicBezTo>
                <a:lnTo>
                  <a:pt x="36566" y="53333"/>
                </a:lnTo>
                <a:lnTo>
                  <a:pt x="35975" y="53651"/>
                </a:lnTo>
                <a:lnTo>
                  <a:pt x="35384" y="53924"/>
                </a:lnTo>
                <a:lnTo>
                  <a:pt x="35793" y="53242"/>
                </a:lnTo>
                <a:cubicBezTo>
                  <a:pt x="36021" y="52832"/>
                  <a:pt x="36612" y="51877"/>
                  <a:pt x="37112" y="51104"/>
                </a:cubicBezTo>
                <a:cubicBezTo>
                  <a:pt x="37613" y="50331"/>
                  <a:pt x="37976" y="49603"/>
                  <a:pt x="37976" y="49558"/>
                </a:cubicBezTo>
                <a:cubicBezTo>
                  <a:pt x="37975" y="49554"/>
                  <a:pt x="37972" y="49552"/>
                  <a:pt x="37968" y="49552"/>
                </a:cubicBezTo>
                <a:cubicBezTo>
                  <a:pt x="37842" y="49552"/>
                  <a:pt x="36445" y="51612"/>
                  <a:pt x="35475" y="53287"/>
                </a:cubicBezTo>
                <a:cubicBezTo>
                  <a:pt x="35066" y="54015"/>
                  <a:pt x="34929" y="54151"/>
                  <a:pt x="34611" y="54288"/>
                </a:cubicBezTo>
                <a:cubicBezTo>
                  <a:pt x="34498" y="54344"/>
                  <a:pt x="34421" y="54383"/>
                  <a:pt x="34399" y="54383"/>
                </a:cubicBezTo>
                <a:cubicBezTo>
                  <a:pt x="34386" y="54383"/>
                  <a:pt x="34394" y="54368"/>
                  <a:pt x="34429" y="54333"/>
                </a:cubicBezTo>
                <a:cubicBezTo>
                  <a:pt x="34929" y="53969"/>
                  <a:pt x="34975" y="53879"/>
                  <a:pt x="34884" y="53697"/>
                </a:cubicBezTo>
                <a:cubicBezTo>
                  <a:pt x="34850" y="53630"/>
                  <a:pt x="34768" y="53588"/>
                  <a:pt x="34709" y="53588"/>
                </a:cubicBezTo>
                <a:cubicBezTo>
                  <a:pt x="34687" y="53588"/>
                  <a:pt x="34669" y="53593"/>
                  <a:pt x="34656" y="53606"/>
                </a:cubicBezTo>
                <a:cubicBezTo>
                  <a:pt x="34655" y="53606"/>
                  <a:pt x="34653" y="53606"/>
                  <a:pt x="34652" y="53606"/>
                </a:cubicBezTo>
                <a:cubicBezTo>
                  <a:pt x="34547" y="53606"/>
                  <a:pt x="35620" y="51819"/>
                  <a:pt x="36339" y="50786"/>
                </a:cubicBezTo>
                <a:cubicBezTo>
                  <a:pt x="36566" y="50468"/>
                  <a:pt x="36703" y="50195"/>
                  <a:pt x="36657" y="50149"/>
                </a:cubicBezTo>
                <a:cubicBezTo>
                  <a:pt x="36612" y="50149"/>
                  <a:pt x="35930" y="51059"/>
                  <a:pt x="34838" y="52605"/>
                </a:cubicBezTo>
                <a:lnTo>
                  <a:pt x="33110" y="55106"/>
                </a:lnTo>
                <a:lnTo>
                  <a:pt x="32473" y="55425"/>
                </a:lnTo>
                <a:lnTo>
                  <a:pt x="31791" y="55743"/>
                </a:lnTo>
                <a:lnTo>
                  <a:pt x="32064" y="55379"/>
                </a:lnTo>
                <a:cubicBezTo>
                  <a:pt x="32191" y="55189"/>
                  <a:pt x="32273" y="55109"/>
                  <a:pt x="32343" y="55109"/>
                </a:cubicBezTo>
                <a:cubicBezTo>
                  <a:pt x="32373" y="55109"/>
                  <a:pt x="32400" y="55124"/>
                  <a:pt x="32428" y="55152"/>
                </a:cubicBezTo>
                <a:cubicBezTo>
                  <a:pt x="32452" y="55168"/>
                  <a:pt x="32476" y="55177"/>
                  <a:pt x="32503" y="55177"/>
                </a:cubicBezTo>
                <a:cubicBezTo>
                  <a:pt x="32629" y="55177"/>
                  <a:pt x="32820" y="54979"/>
                  <a:pt x="33383" y="54379"/>
                </a:cubicBezTo>
                <a:cubicBezTo>
                  <a:pt x="34202" y="53424"/>
                  <a:pt x="34338" y="53242"/>
                  <a:pt x="34111" y="53105"/>
                </a:cubicBezTo>
                <a:cubicBezTo>
                  <a:pt x="34093" y="53094"/>
                  <a:pt x="34073" y="53088"/>
                  <a:pt x="34050" y="53088"/>
                </a:cubicBezTo>
                <a:cubicBezTo>
                  <a:pt x="33892" y="53088"/>
                  <a:pt x="33604" y="53357"/>
                  <a:pt x="33246" y="53833"/>
                </a:cubicBezTo>
                <a:cubicBezTo>
                  <a:pt x="33171" y="53947"/>
                  <a:pt x="33127" y="54005"/>
                  <a:pt x="33117" y="54005"/>
                </a:cubicBezTo>
                <a:cubicBezTo>
                  <a:pt x="33104" y="54005"/>
                  <a:pt x="33159" y="53890"/>
                  <a:pt x="33292" y="53651"/>
                </a:cubicBezTo>
                <a:cubicBezTo>
                  <a:pt x="33428" y="53378"/>
                  <a:pt x="33656" y="52923"/>
                  <a:pt x="33838" y="52696"/>
                </a:cubicBezTo>
                <a:cubicBezTo>
                  <a:pt x="34065" y="52332"/>
                  <a:pt x="34111" y="52196"/>
                  <a:pt x="34020" y="52105"/>
                </a:cubicBezTo>
                <a:cubicBezTo>
                  <a:pt x="33974" y="52059"/>
                  <a:pt x="33883" y="52014"/>
                  <a:pt x="33929" y="52014"/>
                </a:cubicBezTo>
                <a:cubicBezTo>
                  <a:pt x="33929" y="52014"/>
                  <a:pt x="34474" y="51059"/>
                  <a:pt x="35111" y="49922"/>
                </a:cubicBezTo>
                <a:cubicBezTo>
                  <a:pt x="35748" y="48785"/>
                  <a:pt x="36748" y="47148"/>
                  <a:pt x="37340" y="46283"/>
                </a:cubicBezTo>
                <a:lnTo>
                  <a:pt x="38386" y="44692"/>
                </a:lnTo>
                <a:lnTo>
                  <a:pt x="39432" y="43873"/>
                </a:lnTo>
                <a:cubicBezTo>
                  <a:pt x="40023" y="43464"/>
                  <a:pt x="41478" y="42554"/>
                  <a:pt x="42615" y="41872"/>
                </a:cubicBezTo>
                <a:cubicBezTo>
                  <a:pt x="43708" y="41260"/>
                  <a:pt x="44632" y="40732"/>
                  <a:pt x="44703" y="40732"/>
                </a:cubicBezTo>
                <a:close/>
                <a:moveTo>
                  <a:pt x="34884" y="46602"/>
                </a:moveTo>
                <a:lnTo>
                  <a:pt x="34565" y="47193"/>
                </a:lnTo>
                <a:cubicBezTo>
                  <a:pt x="34429" y="47511"/>
                  <a:pt x="33383" y="49103"/>
                  <a:pt x="32246" y="50740"/>
                </a:cubicBezTo>
                <a:cubicBezTo>
                  <a:pt x="30936" y="52685"/>
                  <a:pt x="30293" y="53529"/>
                  <a:pt x="30209" y="53529"/>
                </a:cubicBezTo>
                <a:cubicBezTo>
                  <a:pt x="30202" y="53529"/>
                  <a:pt x="30199" y="53524"/>
                  <a:pt x="30199" y="53515"/>
                </a:cubicBezTo>
                <a:cubicBezTo>
                  <a:pt x="30199" y="53424"/>
                  <a:pt x="30609" y="52742"/>
                  <a:pt x="31245" y="51923"/>
                </a:cubicBezTo>
                <a:cubicBezTo>
                  <a:pt x="31928" y="50922"/>
                  <a:pt x="32200" y="50468"/>
                  <a:pt x="32155" y="50422"/>
                </a:cubicBezTo>
                <a:cubicBezTo>
                  <a:pt x="32148" y="50418"/>
                  <a:pt x="32141" y="50415"/>
                  <a:pt x="32133" y="50415"/>
                </a:cubicBezTo>
                <a:cubicBezTo>
                  <a:pt x="31962" y="50415"/>
                  <a:pt x="31350" y="51337"/>
                  <a:pt x="28880" y="55106"/>
                </a:cubicBezTo>
                <a:cubicBezTo>
                  <a:pt x="28437" y="55803"/>
                  <a:pt x="28180" y="56147"/>
                  <a:pt x="28118" y="56147"/>
                </a:cubicBezTo>
                <a:cubicBezTo>
                  <a:pt x="28047" y="56147"/>
                  <a:pt x="28236" y="55690"/>
                  <a:pt x="28698" y="54788"/>
                </a:cubicBezTo>
                <a:cubicBezTo>
                  <a:pt x="29881" y="52423"/>
                  <a:pt x="32428" y="49012"/>
                  <a:pt x="34383" y="47102"/>
                </a:cubicBezTo>
                <a:lnTo>
                  <a:pt x="34884" y="46602"/>
                </a:lnTo>
                <a:close/>
                <a:moveTo>
                  <a:pt x="26343" y="51763"/>
                </a:moveTo>
                <a:cubicBezTo>
                  <a:pt x="26361" y="51763"/>
                  <a:pt x="26344" y="51845"/>
                  <a:pt x="26288" y="52014"/>
                </a:cubicBezTo>
                <a:cubicBezTo>
                  <a:pt x="26243" y="52196"/>
                  <a:pt x="25788" y="53242"/>
                  <a:pt x="25333" y="54333"/>
                </a:cubicBezTo>
                <a:cubicBezTo>
                  <a:pt x="24833" y="55425"/>
                  <a:pt x="24378" y="56334"/>
                  <a:pt x="24378" y="56334"/>
                </a:cubicBezTo>
                <a:cubicBezTo>
                  <a:pt x="24372" y="56336"/>
                  <a:pt x="24367" y="56337"/>
                  <a:pt x="24362" y="56337"/>
                </a:cubicBezTo>
                <a:cubicBezTo>
                  <a:pt x="24211" y="56337"/>
                  <a:pt x="24449" y="55644"/>
                  <a:pt x="25242" y="53969"/>
                </a:cubicBezTo>
                <a:cubicBezTo>
                  <a:pt x="25893" y="52531"/>
                  <a:pt x="26286" y="51763"/>
                  <a:pt x="26343" y="51763"/>
                </a:cubicBezTo>
                <a:close/>
                <a:moveTo>
                  <a:pt x="21413" y="54230"/>
                </a:moveTo>
                <a:cubicBezTo>
                  <a:pt x="21466" y="54230"/>
                  <a:pt x="21689" y="54368"/>
                  <a:pt x="22149" y="54697"/>
                </a:cubicBezTo>
                <a:cubicBezTo>
                  <a:pt x="22604" y="55016"/>
                  <a:pt x="23013" y="55334"/>
                  <a:pt x="23013" y="55379"/>
                </a:cubicBezTo>
                <a:cubicBezTo>
                  <a:pt x="23059" y="55470"/>
                  <a:pt x="23104" y="55789"/>
                  <a:pt x="23150" y="56152"/>
                </a:cubicBezTo>
                <a:lnTo>
                  <a:pt x="23241" y="56789"/>
                </a:lnTo>
                <a:lnTo>
                  <a:pt x="23241" y="56789"/>
                </a:lnTo>
                <a:lnTo>
                  <a:pt x="22877" y="56107"/>
                </a:lnTo>
                <a:cubicBezTo>
                  <a:pt x="22468" y="55334"/>
                  <a:pt x="21876" y="54606"/>
                  <a:pt x="21649" y="54561"/>
                </a:cubicBezTo>
                <a:cubicBezTo>
                  <a:pt x="21558" y="54515"/>
                  <a:pt x="21467" y="54424"/>
                  <a:pt x="21422" y="54288"/>
                </a:cubicBezTo>
                <a:cubicBezTo>
                  <a:pt x="21396" y="54250"/>
                  <a:pt x="21392" y="54230"/>
                  <a:pt x="21413" y="54230"/>
                </a:cubicBezTo>
                <a:close/>
                <a:moveTo>
                  <a:pt x="27340" y="50283"/>
                </a:moveTo>
                <a:cubicBezTo>
                  <a:pt x="27403" y="50283"/>
                  <a:pt x="27499" y="50339"/>
                  <a:pt x="27652" y="50468"/>
                </a:cubicBezTo>
                <a:cubicBezTo>
                  <a:pt x="27971" y="50695"/>
                  <a:pt x="28016" y="50740"/>
                  <a:pt x="27925" y="51241"/>
                </a:cubicBezTo>
                <a:cubicBezTo>
                  <a:pt x="27880" y="51786"/>
                  <a:pt x="27880" y="51786"/>
                  <a:pt x="27561" y="51877"/>
                </a:cubicBezTo>
                <a:cubicBezTo>
                  <a:pt x="27152" y="52014"/>
                  <a:pt x="26925" y="52287"/>
                  <a:pt x="27016" y="52560"/>
                </a:cubicBezTo>
                <a:cubicBezTo>
                  <a:pt x="27016" y="52696"/>
                  <a:pt x="26879" y="53060"/>
                  <a:pt x="26470" y="53742"/>
                </a:cubicBezTo>
                <a:cubicBezTo>
                  <a:pt x="26106" y="54288"/>
                  <a:pt x="25560" y="55243"/>
                  <a:pt x="25197" y="55880"/>
                </a:cubicBezTo>
                <a:cubicBezTo>
                  <a:pt x="24833" y="56516"/>
                  <a:pt x="24514" y="57062"/>
                  <a:pt x="24469" y="57062"/>
                </a:cubicBezTo>
                <a:cubicBezTo>
                  <a:pt x="24463" y="57068"/>
                  <a:pt x="24457" y="57073"/>
                  <a:pt x="24455" y="57073"/>
                </a:cubicBezTo>
                <a:cubicBezTo>
                  <a:pt x="24439" y="57073"/>
                  <a:pt x="24539" y="56852"/>
                  <a:pt x="25287" y="55197"/>
                </a:cubicBezTo>
                <a:cubicBezTo>
                  <a:pt x="25788" y="54106"/>
                  <a:pt x="26970" y="51150"/>
                  <a:pt x="27243" y="50377"/>
                </a:cubicBezTo>
                <a:cubicBezTo>
                  <a:pt x="27263" y="50317"/>
                  <a:pt x="27291" y="50283"/>
                  <a:pt x="27340" y="50283"/>
                </a:cubicBezTo>
                <a:close/>
                <a:moveTo>
                  <a:pt x="29976" y="54605"/>
                </a:moveTo>
                <a:cubicBezTo>
                  <a:pt x="30038" y="54605"/>
                  <a:pt x="29324" y="55895"/>
                  <a:pt x="28698" y="56789"/>
                </a:cubicBezTo>
                <a:lnTo>
                  <a:pt x="28289" y="57335"/>
                </a:lnTo>
                <a:lnTo>
                  <a:pt x="28562" y="56698"/>
                </a:lnTo>
                <a:cubicBezTo>
                  <a:pt x="28880" y="55971"/>
                  <a:pt x="29790" y="54606"/>
                  <a:pt x="29972" y="54606"/>
                </a:cubicBezTo>
                <a:cubicBezTo>
                  <a:pt x="29973" y="54605"/>
                  <a:pt x="29975" y="54605"/>
                  <a:pt x="29976" y="54605"/>
                </a:cubicBezTo>
                <a:close/>
                <a:moveTo>
                  <a:pt x="37331" y="45675"/>
                </a:moveTo>
                <a:cubicBezTo>
                  <a:pt x="37388" y="45675"/>
                  <a:pt x="37298" y="45845"/>
                  <a:pt x="37067" y="46192"/>
                </a:cubicBezTo>
                <a:cubicBezTo>
                  <a:pt x="36839" y="46556"/>
                  <a:pt x="36248" y="47557"/>
                  <a:pt x="35702" y="48466"/>
                </a:cubicBezTo>
                <a:cubicBezTo>
                  <a:pt x="35202" y="49331"/>
                  <a:pt x="34247" y="50968"/>
                  <a:pt x="33610" y="52105"/>
                </a:cubicBezTo>
                <a:cubicBezTo>
                  <a:pt x="32746" y="53560"/>
                  <a:pt x="32246" y="54379"/>
                  <a:pt x="31700" y="55061"/>
                </a:cubicBezTo>
                <a:cubicBezTo>
                  <a:pt x="31154" y="55698"/>
                  <a:pt x="30972" y="56016"/>
                  <a:pt x="31018" y="56062"/>
                </a:cubicBezTo>
                <a:cubicBezTo>
                  <a:pt x="31109" y="56107"/>
                  <a:pt x="30881" y="56334"/>
                  <a:pt x="30427" y="56653"/>
                </a:cubicBezTo>
                <a:cubicBezTo>
                  <a:pt x="30356" y="56688"/>
                  <a:pt x="30313" y="56710"/>
                  <a:pt x="30292" y="56710"/>
                </a:cubicBezTo>
                <a:cubicBezTo>
                  <a:pt x="30258" y="56710"/>
                  <a:pt x="30280" y="56656"/>
                  <a:pt x="30336" y="56516"/>
                </a:cubicBezTo>
                <a:cubicBezTo>
                  <a:pt x="30381" y="56334"/>
                  <a:pt x="30745" y="55789"/>
                  <a:pt x="31154" y="55197"/>
                </a:cubicBezTo>
                <a:cubicBezTo>
                  <a:pt x="31655" y="54424"/>
                  <a:pt x="31837" y="54151"/>
                  <a:pt x="31746" y="54060"/>
                </a:cubicBezTo>
                <a:cubicBezTo>
                  <a:pt x="31700" y="53969"/>
                  <a:pt x="31928" y="53515"/>
                  <a:pt x="32610" y="52378"/>
                </a:cubicBezTo>
                <a:cubicBezTo>
                  <a:pt x="33155" y="51468"/>
                  <a:pt x="33474" y="50831"/>
                  <a:pt x="33428" y="50786"/>
                </a:cubicBezTo>
                <a:cubicBezTo>
                  <a:pt x="33425" y="50783"/>
                  <a:pt x="33420" y="50782"/>
                  <a:pt x="33415" y="50782"/>
                </a:cubicBezTo>
                <a:cubicBezTo>
                  <a:pt x="33242" y="50782"/>
                  <a:pt x="32353" y="52325"/>
                  <a:pt x="29790" y="56789"/>
                </a:cubicBezTo>
                <a:cubicBezTo>
                  <a:pt x="29654" y="57108"/>
                  <a:pt x="29472" y="57289"/>
                  <a:pt x="29290" y="57335"/>
                </a:cubicBezTo>
                <a:cubicBezTo>
                  <a:pt x="29266" y="57341"/>
                  <a:pt x="29246" y="57345"/>
                  <a:pt x="29230" y="57345"/>
                </a:cubicBezTo>
                <a:cubicBezTo>
                  <a:pt x="29128" y="57345"/>
                  <a:pt x="29225" y="57188"/>
                  <a:pt x="29699" y="56516"/>
                </a:cubicBezTo>
                <a:cubicBezTo>
                  <a:pt x="30381" y="55561"/>
                  <a:pt x="30654" y="55016"/>
                  <a:pt x="30518" y="54925"/>
                </a:cubicBezTo>
                <a:cubicBezTo>
                  <a:pt x="30515" y="54922"/>
                  <a:pt x="30511" y="54920"/>
                  <a:pt x="30507" y="54920"/>
                </a:cubicBezTo>
                <a:cubicBezTo>
                  <a:pt x="30443" y="54920"/>
                  <a:pt x="30227" y="55224"/>
                  <a:pt x="29972" y="55607"/>
                </a:cubicBezTo>
                <a:cubicBezTo>
                  <a:pt x="29741" y="55991"/>
                  <a:pt x="29626" y="56159"/>
                  <a:pt x="29610" y="56159"/>
                </a:cubicBezTo>
                <a:cubicBezTo>
                  <a:pt x="29598" y="56159"/>
                  <a:pt x="29645" y="56058"/>
                  <a:pt x="29744" y="55880"/>
                </a:cubicBezTo>
                <a:cubicBezTo>
                  <a:pt x="30017" y="55243"/>
                  <a:pt x="31609" y="52651"/>
                  <a:pt x="32382" y="51605"/>
                </a:cubicBezTo>
                <a:cubicBezTo>
                  <a:pt x="32701" y="51150"/>
                  <a:pt x="33065" y="50513"/>
                  <a:pt x="33201" y="50286"/>
                </a:cubicBezTo>
                <a:cubicBezTo>
                  <a:pt x="33292" y="50013"/>
                  <a:pt x="33838" y="49058"/>
                  <a:pt x="34383" y="48194"/>
                </a:cubicBezTo>
                <a:cubicBezTo>
                  <a:pt x="34929" y="47284"/>
                  <a:pt x="35475" y="46374"/>
                  <a:pt x="35566" y="46192"/>
                </a:cubicBezTo>
                <a:lnTo>
                  <a:pt x="35793" y="45829"/>
                </a:lnTo>
                <a:lnTo>
                  <a:pt x="35793" y="45829"/>
                </a:lnTo>
                <a:lnTo>
                  <a:pt x="35702" y="46192"/>
                </a:lnTo>
                <a:cubicBezTo>
                  <a:pt x="35702" y="46374"/>
                  <a:pt x="35657" y="46602"/>
                  <a:pt x="35702" y="46647"/>
                </a:cubicBezTo>
                <a:cubicBezTo>
                  <a:pt x="35724" y="46690"/>
                  <a:pt x="35765" y="46710"/>
                  <a:pt x="35822" y="46710"/>
                </a:cubicBezTo>
                <a:cubicBezTo>
                  <a:pt x="36009" y="46710"/>
                  <a:pt x="36365" y="46495"/>
                  <a:pt x="36748" y="46147"/>
                </a:cubicBezTo>
                <a:cubicBezTo>
                  <a:pt x="37084" y="45834"/>
                  <a:pt x="37276" y="45675"/>
                  <a:pt x="37331" y="45675"/>
                </a:cubicBezTo>
                <a:close/>
                <a:moveTo>
                  <a:pt x="22825" y="56721"/>
                </a:moveTo>
                <a:cubicBezTo>
                  <a:pt x="22837" y="56721"/>
                  <a:pt x="22855" y="56729"/>
                  <a:pt x="22877" y="56744"/>
                </a:cubicBezTo>
                <a:cubicBezTo>
                  <a:pt x="22923" y="56789"/>
                  <a:pt x="23013" y="57017"/>
                  <a:pt x="23150" y="57289"/>
                </a:cubicBezTo>
                <a:cubicBezTo>
                  <a:pt x="23314" y="57642"/>
                  <a:pt x="23370" y="57824"/>
                  <a:pt x="23341" y="57824"/>
                </a:cubicBezTo>
                <a:cubicBezTo>
                  <a:pt x="23314" y="57824"/>
                  <a:pt x="23213" y="57665"/>
                  <a:pt x="23059" y="57335"/>
                </a:cubicBezTo>
                <a:cubicBezTo>
                  <a:pt x="22831" y="56917"/>
                  <a:pt x="22762" y="56721"/>
                  <a:pt x="22825" y="56721"/>
                </a:cubicBezTo>
                <a:close/>
                <a:moveTo>
                  <a:pt x="47180" y="50277"/>
                </a:moveTo>
                <a:cubicBezTo>
                  <a:pt x="49409" y="50277"/>
                  <a:pt x="52808" y="50910"/>
                  <a:pt x="58124" y="52287"/>
                </a:cubicBezTo>
                <a:cubicBezTo>
                  <a:pt x="60489" y="52923"/>
                  <a:pt x="63763" y="53651"/>
                  <a:pt x="64946" y="53788"/>
                </a:cubicBezTo>
                <a:cubicBezTo>
                  <a:pt x="65446" y="53879"/>
                  <a:pt x="65856" y="53924"/>
                  <a:pt x="65856" y="53969"/>
                </a:cubicBezTo>
                <a:cubicBezTo>
                  <a:pt x="65901" y="54015"/>
                  <a:pt x="65537" y="54197"/>
                  <a:pt x="65082" y="54424"/>
                </a:cubicBezTo>
                <a:cubicBezTo>
                  <a:pt x="64582" y="54652"/>
                  <a:pt x="63991" y="54970"/>
                  <a:pt x="63718" y="55152"/>
                </a:cubicBezTo>
                <a:lnTo>
                  <a:pt x="63218" y="55470"/>
                </a:lnTo>
                <a:lnTo>
                  <a:pt x="60352" y="54970"/>
                </a:lnTo>
                <a:cubicBezTo>
                  <a:pt x="58806" y="54697"/>
                  <a:pt x="56623" y="54242"/>
                  <a:pt x="55532" y="53969"/>
                </a:cubicBezTo>
                <a:cubicBezTo>
                  <a:pt x="54440" y="53651"/>
                  <a:pt x="53485" y="53424"/>
                  <a:pt x="53485" y="53424"/>
                </a:cubicBezTo>
                <a:lnTo>
                  <a:pt x="53485" y="53424"/>
                </a:lnTo>
                <a:cubicBezTo>
                  <a:pt x="52939" y="53515"/>
                  <a:pt x="56032" y="54424"/>
                  <a:pt x="58351" y="54834"/>
                </a:cubicBezTo>
                <a:cubicBezTo>
                  <a:pt x="59034" y="54970"/>
                  <a:pt x="60307" y="55197"/>
                  <a:pt x="61171" y="55334"/>
                </a:cubicBezTo>
                <a:cubicBezTo>
                  <a:pt x="62035" y="55470"/>
                  <a:pt x="62763" y="55607"/>
                  <a:pt x="62763" y="55652"/>
                </a:cubicBezTo>
                <a:cubicBezTo>
                  <a:pt x="62808" y="55789"/>
                  <a:pt x="62308" y="56016"/>
                  <a:pt x="62035" y="56016"/>
                </a:cubicBezTo>
                <a:cubicBezTo>
                  <a:pt x="61080" y="55971"/>
                  <a:pt x="55122" y="54743"/>
                  <a:pt x="53667" y="54333"/>
                </a:cubicBezTo>
                <a:cubicBezTo>
                  <a:pt x="52299" y="53898"/>
                  <a:pt x="51887" y="53760"/>
                  <a:pt x="51793" y="53760"/>
                </a:cubicBezTo>
                <a:cubicBezTo>
                  <a:pt x="51749" y="53760"/>
                  <a:pt x="51773" y="53790"/>
                  <a:pt x="51802" y="53833"/>
                </a:cubicBezTo>
                <a:cubicBezTo>
                  <a:pt x="51893" y="54015"/>
                  <a:pt x="53258" y="54470"/>
                  <a:pt x="54577" y="54834"/>
                </a:cubicBezTo>
                <a:cubicBezTo>
                  <a:pt x="55122" y="54970"/>
                  <a:pt x="57078" y="55379"/>
                  <a:pt x="58897" y="55698"/>
                </a:cubicBezTo>
                <a:cubicBezTo>
                  <a:pt x="61444" y="56152"/>
                  <a:pt x="62217" y="56334"/>
                  <a:pt x="62354" y="56471"/>
                </a:cubicBezTo>
                <a:cubicBezTo>
                  <a:pt x="62535" y="56744"/>
                  <a:pt x="62490" y="56789"/>
                  <a:pt x="61944" y="56971"/>
                </a:cubicBezTo>
                <a:cubicBezTo>
                  <a:pt x="60898" y="57380"/>
                  <a:pt x="60443" y="57653"/>
                  <a:pt x="60398" y="57881"/>
                </a:cubicBezTo>
                <a:cubicBezTo>
                  <a:pt x="60398" y="58063"/>
                  <a:pt x="60352" y="58108"/>
                  <a:pt x="59943" y="58108"/>
                </a:cubicBezTo>
                <a:cubicBezTo>
                  <a:pt x="59877" y="58121"/>
                  <a:pt x="59794" y="58127"/>
                  <a:pt x="59704" y="58127"/>
                </a:cubicBezTo>
                <a:cubicBezTo>
                  <a:pt x="59488" y="58127"/>
                  <a:pt x="59226" y="58095"/>
                  <a:pt x="59034" y="58063"/>
                </a:cubicBezTo>
                <a:cubicBezTo>
                  <a:pt x="58397" y="57926"/>
                  <a:pt x="55532" y="57017"/>
                  <a:pt x="51848" y="55834"/>
                </a:cubicBezTo>
                <a:cubicBezTo>
                  <a:pt x="46254" y="53969"/>
                  <a:pt x="44935" y="53697"/>
                  <a:pt x="40432" y="53515"/>
                </a:cubicBezTo>
                <a:cubicBezTo>
                  <a:pt x="39659" y="53515"/>
                  <a:pt x="38931" y="53469"/>
                  <a:pt x="38840" y="53469"/>
                </a:cubicBezTo>
                <a:cubicBezTo>
                  <a:pt x="38568" y="53424"/>
                  <a:pt x="43116" y="51332"/>
                  <a:pt x="44935" y="50604"/>
                </a:cubicBezTo>
                <a:cubicBezTo>
                  <a:pt x="45513" y="50389"/>
                  <a:pt x="46243" y="50277"/>
                  <a:pt x="47180" y="50277"/>
                </a:cubicBezTo>
                <a:close/>
                <a:moveTo>
                  <a:pt x="28971" y="56789"/>
                </a:moveTo>
                <a:lnTo>
                  <a:pt x="28789" y="57335"/>
                </a:lnTo>
                <a:cubicBezTo>
                  <a:pt x="28653" y="57608"/>
                  <a:pt x="28471" y="57926"/>
                  <a:pt x="28380" y="58017"/>
                </a:cubicBezTo>
                <a:cubicBezTo>
                  <a:pt x="28294" y="58103"/>
                  <a:pt x="28249" y="58148"/>
                  <a:pt x="28230" y="58148"/>
                </a:cubicBezTo>
                <a:cubicBezTo>
                  <a:pt x="28208" y="58148"/>
                  <a:pt x="28220" y="58092"/>
                  <a:pt x="28244" y="57972"/>
                </a:cubicBezTo>
                <a:cubicBezTo>
                  <a:pt x="28244" y="57835"/>
                  <a:pt x="28426" y="57517"/>
                  <a:pt x="28653" y="57289"/>
                </a:cubicBezTo>
                <a:lnTo>
                  <a:pt x="28971" y="56789"/>
                </a:lnTo>
                <a:close/>
                <a:moveTo>
                  <a:pt x="28008" y="57247"/>
                </a:moveTo>
                <a:cubicBezTo>
                  <a:pt x="28035" y="57247"/>
                  <a:pt x="27993" y="57372"/>
                  <a:pt x="27880" y="57653"/>
                </a:cubicBezTo>
                <a:cubicBezTo>
                  <a:pt x="27743" y="57972"/>
                  <a:pt x="27652" y="58290"/>
                  <a:pt x="27607" y="58336"/>
                </a:cubicBezTo>
                <a:cubicBezTo>
                  <a:pt x="27601" y="58341"/>
                  <a:pt x="27596" y="58344"/>
                  <a:pt x="27592" y="58344"/>
                </a:cubicBezTo>
                <a:cubicBezTo>
                  <a:pt x="27562" y="58344"/>
                  <a:pt x="27567" y="58215"/>
                  <a:pt x="27607" y="58017"/>
                </a:cubicBezTo>
                <a:cubicBezTo>
                  <a:pt x="27652" y="57835"/>
                  <a:pt x="27789" y="57517"/>
                  <a:pt x="27880" y="57380"/>
                </a:cubicBezTo>
                <a:cubicBezTo>
                  <a:pt x="27949" y="57294"/>
                  <a:pt x="27992" y="57247"/>
                  <a:pt x="28008" y="57247"/>
                </a:cubicBezTo>
                <a:close/>
                <a:moveTo>
                  <a:pt x="27183" y="53100"/>
                </a:moveTo>
                <a:cubicBezTo>
                  <a:pt x="27189" y="53100"/>
                  <a:pt x="27194" y="53102"/>
                  <a:pt x="27198" y="53105"/>
                </a:cubicBezTo>
                <a:cubicBezTo>
                  <a:pt x="27243" y="53151"/>
                  <a:pt x="27243" y="53287"/>
                  <a:pt x="27152" y="53424"/>
                </a:cubicBezTo>
                <a:cubicBezTo>
                  <a:pt x="26925" y="53969"/>
                  <a:pt x="24833" y="58154"/>
                  <a:pt x="24696" y="58336"/>
                </a:cubicBezTo>
                <a:cubicBezTo>
                  <a:pt x="24663" y="58385"/>
                  <a:pt x="24636" y="58417"/>
                  <a:pt x="24612" y="58417"/>
                </a:cubicBezTo>
                <a:cubicBezTo>
                  <a:pt x="24572" y="58417"/>
                  <a:pt x="24543" y="58322"/>
                  <a:pt x="24514" y="58063"/>
                </a:cubicBezTo>
                <a:cubicBezTo>
                  <a:pt x="24469" y="57517"/>
                  <a:pt x="24332" y="57790"/>
                  <a:pt x="26743" y="53697"/>
                </a:cubicBezTo>
                <a:cubicBezTo>
                  <a:pt x="26951" y="53322"/>
                  <a:pt x="27121" y="53100"/>
                  <a:pt x="27183" y="53100"/>
                </a:cubicBezTo>
                <a:close/>
                <a:moveTo>
                  <a:pt x="25389" y="58577"/>
                </a:moveTo>
                <a:cubicBezTo>
                  <a:pt x="25400" y="58577"/>
                  <a:pt x="25395" y="58603"/>
                  <a:pt x="25378" y="58654"/>
                </a:cubicBezTo>
                <a:cubicBezTo>
                  <a:pt x="25333" y="58745"/>
                  <a:pt x="25197" y="58927"/>
                  <a:pt x="25106" y="59018"/>
                </a:cubicBezTo>
                <a:cubicBezTo>
                  <a:pt x="25082" y="59041"/>
                  <a:pt x="25068" y="59053"/>
                  <a:pt x="25062" y="59053"/>
                </a:cubicBezTo>
                <a:cubicBezTo>
                  <a:pt x="25044" y="59053"/>
                  <a:pt x="25095" y="58959"/>
                  <a:pt x="25197" y="58790"/>
                </a:cubicBezTo>
                <a:cubicBezTo>
                  <a:pt x="25310" y="58648"/>
                  <a:pt x="25371" y="58577"/>
                  <a:pt x="25389" y="58577"/>
                </a:cubicBezTo>
                <a:close/>
                <a:moveTo>
                  <a:pt x="24849" y="59516"/>
                </a:moveTo>
                <a:cubicBezTo>
                  <a:pt x="24853" y="59516"/>
                  <a:pt x="24849" y="59531"/>
                  <a:pt x="24833" y="59563"/>
                </a:cubicBezTo>
                <a:cubicBezTo>
                  <a:pt x="24833" y="59654"/>
                  <a:pt x="24742" y="59745"/>
                  <a:pt x="24696" y="59791"/>
                </a:cubicBezTo>
                <a:cubicBezTo>
                  <a:pt x="24673" y="59802"/>
                  <a:pt x="24659" y="59808"/>
                  <a:pt x="24652" y="59808"/>
                </a:cubicBezTo>
                <a:cubicBezTo>
                  <a:pt x="24631" y="59808"/>
                  <a:pt x="24673" y="59757"/>
                  <a:pt x="24742" y="59654"/>
                </a:cubicBezTo>
                <a:cubicBezTo>
                  <a:pt x="24800" y="59566"/>
                  <a:pt x="24840" y="59516"/>
                  <a:pt x="24849" y="59516"/>
                </a:cubicBezTo>
                <a:close/>
                <a:moveTo>
                  <a:pt x="25278" y="60182"/>
                </a:moveTo>
                <a:cubicBezTo>
                  <a:pt x="25284" y="60182"/>
                  <a:pt x="25287" y="60188"/>
                  <a:pt x="25287" y="60200"/>
                </a:cubicBezTo>
                <a:cubicBezTo>
                  <a:pt x="25287" y="60291"/>
                  <a:pt x="25242" y="60337"/>
                  <a:pt x="25197" y="60382"/>
                </a:cubicBezTo>
                <a:cubicBezTo>
                  <a:pt x="25163" y="60399"/>
                  <a:pt x="25142" y="60409"/>
                  <a:pt x="25131" y="60409"/>
                </a:cubicBezTo>
                <a:cubicBezTo>
                  <a:pt x="25112" y="60409"/>
                  <a:pt x="25122" y="60378"/>
                  <a:pt x="25151" y="60291"/>
                </a:cubicBezTo>
                <a:cubicBezTo>
                  <a:pt x="25218" y="60225"/>
                  <a:pt x="25260" y="60182"/>
                  <a:pt x="25278" y="60182"/>
                </a:cubicBezTo>
                <a:close/>
                <a:moveTo>
                  <a:pt x="27675" y="53206"/>
                </a:moveTo>
                <a:cubicBezTo>
                  <a:pt x="27698" y="53206"/>
                  <a:pt x="27698" y="53273"/>
                  <a:pt x="27698" y="53424"/>
                </a:cubicBezTo>
                <a:cubicBezTo>
                  <a:pt x="27698" y="53560"/>
                  <a:pt x="27607" y="54288"/>
                  <a:pt x="27516" y="55016"/>
                </a:cubicBezTo>
                <a:lnTo>
                  <a:pt x="27334" y="56380"/>
                </a:lnTo>
                <a:lnTo>
                  <a:pt x="26288" y="58017"/>
                </a:lnTo>
                <a:cubicBezTo>
                  <a:pt x="25742" y="58972"/>
                  <a:pt x="25151" y="59973"/>
                  <a:pt x="24969" y="60246"/>
                </a:cubicBezTo>
                <a:cubicBezTo>
                  <a:pt x="24792" y="60541"/>
                  <a:pt x="24711" y="60664"/>
                  <a:pt x="24675" y="60664"/>
                </a:cubicBezTo>
                <a:cubicBezTo>
                  <a:pt x="24656" y="60664"/>
                  <a:pt x="24651" y="60628"/>
                  <a:pt x="24651" y="60564"/>
                </a:cubicBezTo>
                <a:cubicBezTo>
                  <a:pt x="24651" y="60337"/>
                  <a:pt x="25697" y="58426"/>
                  <a:pt x="26288" y="57562"/>
                </a:cubicBezTo>
                <a:cubicBezTo>
                  <a:pt x="26697" y="57017"/>
                  <a:pt x="26925" y="56471"/>
                  <a:pt x="26834" y="56425"/>
                </a:cubicBezTo>
                <a:cubicBezTo>
                  <a:pt x="26831" y="56423"/>
                  <a:pt x="26828" y="56422"/>
                  <a:pt x="26824" y="56422"/>
                </a:cubicBezTo>
                <a:cubicBezTo>
                  <a:pt x="26757" y="56422"/>
                  <a:pt x="26497" y="56772"/>
                  <a:pt x="26197" y="57244"/>
                </a:cubicBezTo>
                <a:cubicBezTo>
                  <a:pt x="26038" y="57492"/>
                  <a:pt x="25954" y="57623"/>
                  <a:pt x="25946" y="57623"/>
                </a:cubicBezTo>
                <a:cubicBezTo>
                  <a:pt x="25934" y="57623"/>
                  <a:pt x="26109" y="57301"/>
                  <a:pt x="26470" y="56607"/>
                </a:cubicBezTo>
                <a:cubicBezTo>
                  <a:pt x="26970" y="55789"/>
                  <a:pt x="27334" y="55061"/>
                  <a:pt x="27334" y="54970"/>
                </a:cubicBezTo>
                <a:cubicBezTo>
                  <a:pt x="27329" y="54949"/>
                  <a:pt x="27319" y="54938"/>
                  <a:pt x="27303" y="54938"/>
                </a:cubicBezTo>
                <a:cubicBezTo>
                  <a:pt x="27187" y="54938"/>
                  <a:pt x="26774" y="55563"/>
                  <a:pt x="25970" y="56971"/>
                </a:cubicBezTo>
                <a:cubicBezTo>
                  <a:pt x="25560" y="57744"/>
                  <a:pt x="25106" y="58472"/>
                  <a:pt x="24969" y="58654"/>
                </a:cubicBezTo>
                <a:cubicBezTo>
                  <a:pt x="24964" y="58661"/>
                  <a:pt x="24962" y="58664"/>
                  <a:pt x="24960" y="58664"/>
                </a:cubicBezTo>
                <a:cubicBezTo>
                  <a:pt x="24915" y="58664"/>
                  <a:pt x="27340" y="53687"/>
                  <a:pt x="27561" y="53333"/>
                </a:cubicBezTo>
                <a:cubicBezTo>
                  <a:pt x="27623" y="53251"/>
                  <a:pt x="27657" y="53206"/>
                  <a:pt x="27675" y="53206"/>
                </a:cubicBezTo>
                <a:close/>
                <a:moveTo>
                  <a:pt x="27791" y="60943"/>
                </a:moveTo>
                <a:cubicBezTo>
                  <a:pt x="27885" y="60943"/>
                  <a:pt x="27839" y="60966"/>
                  <a:pt x="27652" y="61019"/>
                </a:cubicBezTo>
                <a:cubicBezTo>
                  <a:pt x="27607" y="61042"/>
                  <a:pt x="27539" y="61053"/>
                  <a:pt x="27459" y="61053"/>
                </a:cubicBezTo>
                <a:cubicBezTo>
                  <a:pt x="27380" y="61053"/>
                  <a:pt x="27289" y="61042"/>
                  <a:pt x="27198" y="61019"/>
                </a:cubicBezTo>
                <a:cubicBezTo>
                  <a:pt x="27061" y="61019"/>
                  <a:pt x="27152" y="60973"/>
                  <a:pt x="27380" y="60973"/>
                </a:cubicBezTo>
                <a:cubicBezTo>
                  <a:pt x="27587" y="60955"/>
                  <a:pt x="27724" y="60943"/>
                  <a:pt x="27791" y="60943"/>
                </a:cubicBezTo>
                <a:close/>
                <a:moveTo>
                  <a:pt x="25005" y="60820"/>
                </a:moveTo>
                <a:cubicBezTo>
                  <a:pt x="25012" y="60820"/>
                  <a:pt x="25015" y="60826"/>
                  <a:pt x="25015" y="60837"/>
                </a:cubicBezTo>
                <a:cubicBezTo>
                  <a:pt x="24969" y="60928"/>
                  <a:pt x="24878" y="61064"/>
                  <a:pt x="24787" y="61110"/>
                </a:cubicBezTo>
                <a:cubicBezTo>
                  <a:pt x="24772" y="61140"/>
                  <a:pt x="24762" y="61155"/>
                  <a:pt x="24759" y="61155"/>
                </a:cubicBezTo>
                <a:cubicBezTo>
                  <a:pt x="24752" y="61155"/>
                  <a:pt x="24772" y="61095"/>
                  <a:pt x="24833" y="60973"/>
                </a:cubicBezTo>
                <a:cubicBezTo>
                  <a:pt x="24935" y="60871"/>
                  <a:pt x="24986" y="60820"/>
                  <a:pt x="25005" y="60820"/>
                </a:cubicBezTo>
                <a:close/>
                <a:moveTo>
                  <a:pt x="39055" y="53840"/>
                </a:moveTo>
                <a:cubicBezTo>
                  <a:pt x="40444" y="53840"/>
                  <a:pt x="42644" y="54012"/>
                  <a:pt x="44389" y="54288"/>
                </a:cubicBezTo>
                <a:cubicBezTo>
                  <a:pt x="46117" y="54515"/>
                  <a:pt x="47300" y="54879"/>
                  <a:pt x="51166" y="56152"/>
                </a:cubicBezTo>
                <a:cubicBezTo>
                  <a:pt x="54986" y="57426"/>
                  <a:pt x="58260" y="58426"/>
                  <a:pt x="58761" y="58517"/>
                </a:cubicBezTo>
                <a:cubicBezTo>
                  <a:pt x="59306" y="58563"/>
                  <a:pt x="59306" y="58654"/>
                  <a:pt x="58624" y="58927"/>
                </a:cubicBezTo>
                <a:cubicBezTo>
                  <a:pt x="58260" y="59109"/>
                  <a:pt x="57396" y="59473"/>
                  <a:pt x="56714" y="59791"/>
                </a:cubicBezTo>
                <a:cubicBezTo>
                  <a:pt x="55395" y="60337"/>
                  <a:pt x="54986" y="60655"/>
                  <a:pt x="55168" y="60973"/>
                </a:cubicBezTo>
                <a:cubicBezTo>
                  <a:pt x="55213" y="61110"/>
                  <a:pt x="55031" y="61201"/>
                  <a:pt x="54122" y="61337"/>
                </a:cubicBezTo>
                <a:cubicBezTo>
                  <a:pt x="53485" y="61474"/>
                  <a:pt x="52803" y="61565"/>
                  <a:pt x="52530" y="61565"/>
                </a:cubicBezTo>
                <a:cubicBezTo>
                  <a:pt x="52030" y="61565"/>
                  <a:pt x="48710" y="60564"/>
                  <a:pt x="46208" y="59700"/>
                </a:cubicBezTo>
                <a:cubicBezTo>
                  <a:pt x="43479" y="58699"/>
                  <a:pt x="38295" y="57289"/>
                  <a:pt x="36521" y="57017"/>
                </a:cubicBezTo>
                <a:cubicBezTo>
                  <a:pt x="35962" y="56910"/>
                  <a:pt x="35168" y="56866"/>
                  <a:pt x="34396" y="56866"/>
                </a:cubicBezTo>
                <a:cubicBezTo>
                  <a:pt x="33851" y="56866"/>
                  <a:pt x="33316" y="56888"/>
                  <a:pt x="32883" y="56926"/>
                </a:cubicBezTo>
                <a:cubicBezTo>
                  <a:pt x="32632" y="56948"/>
                  <a:pt x="32405" y="56960"/>
                  <a:pt x="32246" y="56960"/>
                </a:cubicBezTo>
                <a:cubicBezTo>
                  <a:pt x="32087" y="56960"/>
                  <a:pt x="31996" y="56948"/>
                  <a:pt x="32018" y="56926"/>
                </a:cubicBezTo>
                <a:cubicBezTo>
                  <a:pt x="32064" y="56880"/>
                  <a:pt x="32428" y="56698"/>
                  <a:pt x="32837" y="56471"/>
                </a:cubicBezTo>
                <a:cubicBezTo>
                  <a:pt x="33519" y="56107"/>
                  <a:pt x="33747" y="56062"/>
                  <a:pt x="35066" y="56062"/>
                </a:cubicBezTo>
                <a:cubicBezTo>
                  <a:pt x="35376" y="56051"/>
                  <a:pt x="35659" y="56044"/>
                  <a:pt x="35931" y="56044"/>
                </a:cubicBezTo>
                <a:cubicBezTo>
                  <a:pt x="38059" y="56044"/>
                  <a:pt x="39562" y="56494"/>
                  <a:pt x="48391" y="59518"/>
                </a:cubicBezTo>
                <a:cubicBezTo>
                  <a:pt x="49896" y="60041"/>
                  <a:pt x="50554" y="60235"/>
                  <a:pt x="50787" y="60235"/>
                </a:cubicBezTo>
                <a:cubicBezTo>
                  <a:pt x="50879" y="60235"/>
                  <a:pt x="50905" y="60206"/>
                  <a:pt x="50893" y="60155"/>
                </a:cubicBezTo>
                <a:cubicBezTo>
                  <a:pt x="50893" y="60155"/>
                  <a:pt x="50119" y="59836"/>
                  <a:pt x="49164" y="59518"/>
                </a:cubicBezTo>
                <a:cubicBezTo>
                  <a:pt x="48255" y="59200"/>
                  <a:pt x="45981" y="58472"/>
                  <a:pt x="44162" y="57835"/>
                </a:cubicBezTo>
                <a:cubicBezTo>
                  <a:pt x="39136" y="56132"/>
                  <a:pt x="37700" y="55784"/>
                  <a:pt x="35745" y="55784"/>
                </a:cubicBezTo>
                <a:cubicBezTo>
                  <a:pt x="35613" y="55784"/>
                  <a:pt x="35477" y="55786"/>
                  <a:pt x="35339" y="55789"/>
                </a:cubicBezTo>
                <a:cubicBezTo>
                  <a:pt x="34975" y="55811"/>
                  <a:pt x="34668" y="55823"/>
                  <a:pt x="34452" y="55823"/>
                </a:cubicBezTo>
                <a:cubicBezTo>
                  <a:pt x="34236" y="55823"/>
                  <a:pt x="34111" y="55811"/>
                  <a:pt x="34111" y="55789"/>
                </a:cubicBezTo>
                <a:cubicBezTo>
                  <a:pt x="34156" y="55743"/>
                  <a:pt x="34429" y="55607"/>
                  <a:pt x="34702" y="55470"/>
                </a:cubicBezTo>
                <a:cubicBezTo>
                  <a:pt x="35042" y="55337"/>
                  <a:pt x="35508" y="55271"/>
                  <a:pt x="36082" y="55271"/>
                </a:cubicBezTo>
                <a:cubicBezTo>
                  <a:pt x="37658" y="55271"/>
                  <a:pt x="40042" y="55765"/>
                  <a:pt x="42843" y="56698"/>
                </a:cubicBezTo>
                <a:cubicBezTo>
                  <a:pt x="43863" y="57048"/>
                  <a:pt x="44435" y="57211"/>
                  <a:pt x="44618" y="57211"/>
                </a:cubicBezTo>
                <a:cubicBezTo>
                  <a:pt x="44721" y="57211"/>
                  <a:pt x="44702" y="57160"/>
                  <a:pt x="44571" y="57062"/>
                </a:cubicBezTo>
                <a:cubicBezTo>
                  <a:pt x="44344" y="56880"/>
                  <a:pt x="41160" y="55880"/>
                  <a:pt x="40023" y="55607"/>
                </a:cubicBezTo>
                <a:cubicBezTo>
                  <a:pt x="38840" y="55334"/>
                  <a:pt x="37112" y="55106"/>
                  <a:pt x="36339" y="55061"/>
                </a:cubicBezTo>
                <a:cubicBezTo>
                  <a:pt x="36021" y="55061"/>
                  <a:pt x="35748" y="55016"/>
                  <a:pt x="35748" y="55016"/>
                </a:cubicBezTo>
                <a:cubicBezTo>
                  <a:pt x="35748" y="54970"/>
                  <a:pt x="36021" y="54834"/>
                  <a:pt x="36385" y="54652"/>
                </a:cubicBezTo>
                <a:cubicBezTo>
                  <a:pt x="36694" y="54509"/>
                  <a:pt x="36854" y="54441"/>
                  <a:pt x="37228" y="54441"/>
                </a:cubicBezTo>
                <a:cubicBezTo>
                  <a:pt x="37570" y="54441"/>
                  <a:pt x="38091" y="54498"/>
                  <a:pt x="39068" y="54606"/>
                </a:cubicBezTo>
                <a:cubicBezTo>
                  <a:pt x="39966" y="54718"/>
                  <a:pt x="40772" y="54800"/>
                  <a:pt x="41054" y="54800"/>
                </a:cubicBezTo>
                <a:cubicBezTo>
                  <a:pt x="41115" y="54800"/>
                  <a:pt x="41152" y="54796"/>
                  <a:pt x="41160" y="54788"/>
                </a:cubicBezTo>
                <a:cubicBezTo>
                  <a:pt x="41160" y="54743"/>
                  <a:pt x="41114" y="54697"/>
                  <a:pt x="41024" y="54652"/>
                </a:cubicBezTo>
                <a:cubicBezTo>
                  <a:pt x="40796" y="54606"/>
                  <a:pt x="38022" y="54242"/>
                  <a:pt x="37613" y="54242"/>
                </a:cubicBezTo>
                <a:cubicBezTo>
                  <a:pt x="37294" y="54197"/>
                  <a:pt x="37294" y="54197"/>
                  <a:pt x="37749" y="53969"/>
                </a:cubicBezTo>
                <a:cubicBezTo>
                  <a:pt x="37898" y="53880"/>
                  <a:pt x="38381" y="53840"/>
                  <a:pt x="39055" y="53840"/>
                </a:cubicBezTo>
                <a:close/>
                <a:moveTo>
                  <a:pt x="27803" y="60184"/>
                </a:moveTo>
                <a:cubicBezTo>
                  <a:pt x="28779" y="60184"/>
                  <a:pt x="32426" y="60844"/>
                  <a:pt x="34429" y="61428"/>
                </a:cubicBezTo>
                <a:cubicBezTo>
                  <a:pt x="35501" y="61726"/>
                  <a:pt x="36007" y="61907"/>
                  <a:pt x="35821" y="61907"/>
                </a:cubicBezTo>
                <a:cubicBezTo>
                  <a:pt x="35723" y="61907"/>
                  <a:pt x="35432" y="61856"/>
                  <a:pt x="34929" y="61747"/>
                </a:cubicBezTo>
                <a:cubicBezTo>
                  <a:pt x="32246" y="61064"/>
                  <a:pt x="30290" y="60791"/>
                  <a:pt x="28426" y="60746"/>
                </a:cubicBezTo>
                <a:lnTo>
                  <a:pt x="26970" y="60700"/>
                </a:lnTo>
                <a:lnTo>
                  <a:pt x="27198" y="60473"/>
                </a:lnTo>
                <a:cubicBezTo>
                  <a:pt x="27334" y="60337"/>
                  <a:pt x="27516" y="60200"/>
                  <a:pt x="27607" y="60200"/>
                </a:cubicBezTo>
                <a:cubicBezTo>
                  <a:pt x="27648" y="60189"/>
                  <a:pt x="27715" y="60184"/>
                  <a:pt x="27803" y="60184"/>
                </a:cubicBezTo>
                <a:close/>
                <a:moveTo>
                  <a:pt x="28777" y="59189"/>
                </a:moveTo>
                <a:cubicBezTo>
                  <a:pt x="29452" y="59189"/>
                  <a:pt x="32353" y="59635"/>
                  <a:pt x="33565" y="59927"/>
                </a:cubicBezTo>
                <a:cubicBezTo>
                  <a:pt x="35066" y="60337"/>
                  <a:pt x="36885" y="60882"/>
                  <a:pt x="38750" y="61565"/>
                </a:cubicBezTo>
                <a:cubicBezTo>
                  <a:pt x="40114" y="62110"/>
                  <a:pt x="40478" y="62247"/>
                  <a:pt x="40114" y="62247"/>
                </a:cubicBezTo>
                <a:cubicBezTo>
                  <a:pt x="39977" y="62201"/>
                  <a:pt x="38386" y="61747"/>
                  <a:pt x="36566" y="61201"/>
                </a:cubicBezTo>
                <a:cubicBezTo>
                  <a:pt x="32473" y="59927"/>
                  <a:pt x="30927" y="59563"/>
                  <a:pt x="29517" y="59518"/>
                </a:cubicBezTo>
                <a:cubicBezTo>
                  <a:pt x="28517" y="59473"/>
                  <a:pt x="28244" y="59382"/>
                  <a:pt x="28653" y="59200"/>
                </a:cubicBezTo>
                <a:cubicBezTo>
                  <a:pt x="28675" y="59192"/>
                  <a:pt x="28717" y="59189"/>
                  <a:pt x="28777" y="59189"/>
                </a:cubicBezTo>
                <a:close/>
                <a:moveTo>
                  <a:pt x="29484" y="58643"/>
                </a:moveTo>
                <a:cubicBezTo>
                  <a:pt x="30309" y="58643"/>
                  <a:pt x="34831" y="59741"/>
                  <a:pt x="37112" y="60473"/>
                </a:cubicBezTo>
                <a:cubicBezTo>
                  <a:pt x="38750" y="61019"/>
                  <a:pt x="41569" y="62110"/>
                  <a:pt x="41842" y="62292"/>
                </a:cubicBezTo>
                <a:cubicBezTo>
                  <a:pt x="42024" y="62429"/>
                  <a:pt x="42024" y="62429"/>
                  <a:pt x="41751" y="62429"/>
                </a:cubicBezTo>
                <a:cubicBezTo>
                  <a:pt x="41478" y="62429"/>
                  <a:pt x="41296" y="62383"/>
                  <a:pt x="39250" y="61565"/>
                </a:cubicBezTo>
                <a:cubicBezTo>
                  <a:pt x="36157" y="60337"/>
                  <a:pt x="32746" y="59382"/>
                  <a:pt x="30336" y="59109"/>
                </a:cubicBezTo>
                <a:cubicBezTo>
                  <a:pt x="29108" y="58972"/>
                  <a:pt x="28835" y="58836"/>
                  <a:pt x="29381" y="58654"/>
                </a:cubicBezTo>
                <a:cubicBezTo>
                  <a:pt x="29403" y="58647"/>
                  <a:pt x="29437" y="58643"/>
                  <a:pt x="29484" y="58643"/>
                </a:cubicBezTo>
                <a:close/>
                <a:moveTo>
                  <a:pt x="30132" y="58366"/>
                </a:moveTo>
                <a:cubicBezTo>
                  <a:pt x="31021" y="58366"/>
                  <a:pt x="34631" y="59111"/>
                  <a:pt x="36566" y="59700"/>
                </a:cubicBezTo>
                <a:cubicBezTo>
                  <a:pt x="38477" y="60291"/>
                  <a:pt x="42661" y="61974"/>
                  <a:pt x="43297" y="62383"/>
                </a:cubicBezTo>
                <a:lnTo>
                  <a:pt x="43525" y="62520"/>
                </a:lnTo>
                <a:lnTo>
                  <a:pt x="43252" y="62520"/>
                </a:lnTo>
                <a:cubicBezTo>
                  <a:pt x="43070" y="62520"/>
                  <a:pt x="42524" y="62338"/>
                  <a:pt x="41979" y="62110"/>
                </a:cubicBezTo>
                <a:cubicBezTo>
                  <a:pt x="38886" y="60746"/>
                  <a:pt x="35429" y="59654"/>
                  <a:pt x="31973" y="58927"/>
                </a:cubicBezTo>
                <a:cubicBezTo>
                  <a:pt x="30791" y="58654"/>
                  <a:pt x="29835" y="58426"/>
                  <a:pt x="29972" y="58381"/>
                </a:cubicBezTo>
                <a:cubicBezTo>
                  <a:pt x="30006" y="58371"/>
                  <a:pt x="30060" y="58366"/>
                  <a:pt x="30132" y="58366"/>
                </a:cubicBezTo>
                <a:close/>
                <a:moveTo>
                  <a:pt x="34359" y="57436"/>
                </a:moveTo>
                <a:cubicBezTo>
                  <a:pt x="35254" y="57436"/>
                  <a:pt x="36159" y="57503"/>
                  <a:pt x="36885" y="57653"/>
                </a:cubicBezTo>
                <a:cubicBezTo>
                  <a:pt x="38886" y="58017"/>
                  <a:pt x="43570" y="59336"/>
                  <a:pt x="46527" y="60337"/>
                </a:cubicBezTo>
                <a:cubicBezTo>
                  <a:pt x="47527" y="60700"/>
                  <a:pt x="48892" y="61110"/>
                  <a:pt x="49528" y="61292"/>
                </a:cubicBezTo>
                <a:cubicBezTo>
                  <a:pt x="50938" y="61656"/>
                  <a:pt x="50847" y="61610"/>
                  <a:pt x="50711" y="61656"/>
                </a:cubicBezTo>
                <a:cubicBezTo>
                  <a:pt x="50665" y="61701"/>
                  <a:pt x="50301" y="61701"/>
                  <a:pt x="49892" y="61701"/>
                </a:cubicBezTo>
                <a:cubicBezTo>
                  <a:pt x="49073" y="61701"/>
                  <a:pt x="48755" y="61883"/>
                  <a:pt x="48892" y="62201"/>
                </a:cubicBezTo>
                <a:cubicBezTo>
                  <a:pt x="48937" y="62338"/>
                  <a:pt x="48937" y="62383"/>
                  <a:pt x="48801" y="62383"/>
                </a:cubicBezTo>
                <a:cubicBezTo>
                  <a:pt x="48710" y="62383"/>
                  <a:pt x="47527" y="61974"/>
                  <a:pt x="46163" y="61428"/>
                </a:cubicBezTo>
                <a:cubicBezTo>
                  <a:pt x="44905" y="60951"/>
                  <a:pt x="43730" y="60515"/>
                  <a:pt x="43505" y="60515"/>
                </a:cubicBezTo>
                <a:cubicBezTo>
                  <a:pt x="43494" y="60515"/>
                  <a:pt x="43486" y="60516"/>
                  <a:pt x="43479" y="60519"/>
                </a:cubicBezTo>
                <a:cubicBezTo>
                  <a:pt x="43252" y="60519"/>
                  <a:pt x="43252" y="60519"/>
                  <a:pt x="43479" y="60610"/>
                </a:cubicBezTo>
                <a:cubicBezTo>
                  <a:pt x="43616" y="60700"/>
                  <a:pt x="44662" y="61110"/>
                  <a:pt x="45799" y="61519"/>
                </a:cubicBezTo>
                <a:cubicBezTo>
                  <a:pt x="46936" y="61974"/>
                  <a:pt x="47891" y="62383"/>
                  <a:pt x="47936" y="62429"/>
                </a:cubicBezTo>
                <a:cubicBezTo>
                  <a:pt x="48027" y="62520"/>
                  <a:pt x="46754" y="62611"/>
                  <a:pt x="45390" y="62611"/>
                </a:cubicBezTo>
                <a:lnTo>
                  <a:pt x="44298" y="62611"/>
                </a:lnTo>
                <a:lnTo>
                  <a:pt x="42752" y="61883"/>
                </a:lnTo>
                <a:cubicBezTo>
                  <a:pt x="38659" y="60018"/>
                  <a:pt x="35066" y="58881"/>
                  <a:pt x="31518" y="58336"/>
                </a:cubicBezTo>
                <a:cubicBezTo>
                  <a:pt x="30745" y="58245"/>
                  <a:pt x="30108" y="58154"/>
                  <a:pt x="30154" y="58108"/>
                </a:cubicBezTo>
                <a:cubicBezTo>
                  <a:pt x="30207" y="58002"/>
                  <a:pt x="30385" y="57957"/>
                  <a:pt x="30652" y="57957"/>
                </a:cubicBezTo>
                <a:cubicBezTo>
                  <a:pt x="30840" y="57957"/>
                  <a:pt x="31073" y="57979"/>
                  <a:pt x="31336" y="58017"/>
                </a:cubicBezTo>
                <a:cubicBezTo>
                  <a:pt x="35930" y="58836"/>
                  <a:pt x="40250" y="60109"/>
                  <a:pt x="43798" y="61747"/>
                </a:cubicBezTo>
                <a:cubicBezTo>
                  <a:pt x="44287" y="61950"/>
                  <a:pt x="44702" y="62117"/>
                  <a:pt x="44784" y="62117"/>
                </a:cubicBezTo>
                <a:cubicBezTo>
                  <a:pt x="44793" y="62117"/>
                  <a:pt x="44798" y="62115"/>
                  <a:pt x="44798" y="62110"/>
                </a:cubicBezTo>
                <a:cubicBezTo>
                  <a:pt x="44889" y="61974"/>
                  <a:pt x="44571" y="61792"/>
                  <a:pt x="42797" y="61064"/>
                </a:cubicBezTo>
                <a:cubicBezTo>
                  <a:pt x="39750" y="59745"/>
                  <a:pt x="36748" y="58836"/>
                  <a:pt x="33019" y="58108"/>
                </a:cubicBezTo>
                <a:lnTo>
                  <a:pt x="31154" y="57744"/>
                </a:lnTo>
                <a:lnTo>
                  <a:pt x="32291" y="57562"/>
                </a:lnTo>
                <a:cubicBezTo>
                  <a:pt x="32905" y="57481"/>
                  <a:pt x="33628" y="57436"/>
                  <a:pt x="34359" y="57436"/>
                </a:cubicBezTo>
                <a:close/>
                <a:moveTo>
                  <a:pt x="28647" y="59853"/>
                </a:moveTo>
                <a:cubicBezTo>
                  <a:pt x="29286" y="59853"/>
                  <a:pt x="30571" y="59967"/>
                  <a:pt x="31245" y="60109"/>
                </a:cubicBezTo>
                <a:cubicBezTo>
                  <a:pt x="32200" y="60337"/>
                  <a:pt x="38568" y="62201"/>
                  <a:pt x="38795" y="62338"/>
                </a:cubicBezTo>
                <a:cubicBezTo>
                  <a:pt x="38840" y="62383"/>
                  <a:pt x="38886" y="62520"/>
                  <a:pt x="38840" y="62611"/>
                </a:cubicBezTo>
                <a:cubicBezTo>
                  <a:pt x="38820" y="62692"/>
                  <a:pt x="38781" y="62737"/>
                  <a:pt x="38703" y="62737"/>
                </a:cubicBezTo>
                <a:cubicBezTo>
                  <a:pt x="38608" y="62737"/>
                  <a:pt x="38454" y="62670"/>
                  <a:pt x="38204" y="62520"/>
                </a:cubicBezTo>
                <a:cubicBezTo>
                  <a:pt x="36839" y="61792"/>
                  <a:pt x="32746" y="60655"/>
                  <a:pt x="29835" y="60200"/>
                </a:cubicBezTo>
                <a:cubicBezTo>
                  <a:pt x="28926" y="60064"/>
                  <a:pt x="28244" y="59927"/>
                  <a:pt x="28289" y="59882"/>
                </a:cubicBezTo>
                <a:cubicBezTo>
                  <a:pt x="28339" y="59862"/>
                  <a:pt x="28468" y="59853"/>
                  <a:pt x="28647" y="59853"/>
                </a:cubicBezTo>
                <a:close/>
                <a:moveTo>
                  <a:pt x="10458" y="1"/>
                </a:moveTo>
                <a:cubicBezTo>
                  <a:pt x="10408" y="1"/>
                  <a:pt x="10362" y="12"/>
                  <a:pt x="10325" y="30"/>
                </a:cubicBezTo>
                <a:cubicBezTo>
                  <a:pt x="10006" y="258"/>
                  <a:pt x="6959" y="5488"/>
                  <a:pt x="6231" y="7080"/>
                </a:cubicBezTo>
                <a:cubicBezTo>
                  <a:pt x="5777" y="8080"/>
                  <a:pt x="5595" y="8399"/>
                  <a:pt x="5458" y="8444"/>
                </a:cubicBezTo>
                <a:cubicBezTo>
                  <a:pt x="5140" y="8581"/>
                  <a:pt x="4594" y="10081"/>
                  <a:pt x="4003" y="12401"/>
                </a:cubicBezTo>
                <a:cubicBezTo>
                  <a:pt x="3730" y="13356"/>
                  <a:pt x="3412" y="14584"/>
                  <a:pt x="3275" y="15084"/>
                </a:cubicBezTo>
                <a:lnTo>
                  <a:pt x="3002" y="15994"/>
                </a:lnTo>
                <a:lnTo>
                  <a:pt x="2775" y="15494"/>
                </a:lnTo>
                <a:cubicBezTo>
                  <a:pt x="2638" y="15175"/>
                  <a:pt x="2457" y="14948"/>
                  <a:pt x="2275" y="14857"/>
                </a:cubicBezTo>
                <a:cubicBezTo>
                  <a:pt x="2188" y="14805"/>
                  <a:pt x="2128" y="14773"/>
                  <a:pt x="2074" y="14773"/>
                </a:cubicBezTo>
                <a:cubicBezTo>
                  <a:pt x="1986" y="14773"/>
                  <a:pt x="1915" y="14859"/>
                  <a:pt x="1774" y="15084"/>
                </a:cubicBezTo>
                <a:cubicBezTo>
                  <a:pt x="1320" y="15766"/>
                  <a:pt x="956" y="18268"/>
                  <a:pt x="865" y="21770"/>
                </a:cubicBezTo>
                <a:cubicBezTo>
                  <a:pt x="819" y="22952"/>
                  <a:pt x="774" y="23043"/>
                  <a:pt x="501" y="23271"/>
                </a:cubicBezTo>
                <a:cubicBezTo>
                  <a:pt x="1" y="23634"/>
                  <a:pt x="1" y="24135"/>
                  <a:pt x="683" y="25908"/>
                </a:cubicBezTo>
                <a:cubicBezTo>
                  <a:pt x="1183" y="27136"/>
                  <a:pt x="1501" y="27773"/>
                  <a:pt x="2320" y="29138"/>
                </a:cubicBezTo>
                <a:lnTo>
                  <a:pt x="2911" y="30093"/>
                </a:lnTo>
                <a:lnTo>
                  <a:pt x="2502" y="30229"/>
                </a:lnTo>
                <a:cubicBezTo>
                  <a:pt x="2275" y="30320"/>
                  <a:pt x="2002" y="30456"/>
                  <a:pt x="1956" y="30547"/>
                </a:cubicBezTo>
                <a:cubicBezTo>
                  <a:pt x="1774" y="30911"/>
                  <a:pt x="2275" y="31639"/>
                  <a:pt x="3594" y="32912"/>
                </a:cubicBezTo>
                <a:cubicBezTo>
                  <a:pt x="4640" y="33958"/>
                  <a:pt x="8233" y="37187"/>
                  <a:pt x="8824" y="37597"/>
                </a:cubicBezTo>
                <a:cubicBezTo>
                  <a:pt x="9006" y="37718"/>
                  <a:pt x="8965" y="37779"/>
                  <a:pt x="8595" y="37779"/>
                </a:cubicBezTo>
                <a:cubicBezTo>
                  <a:pt x="8409" y="37779"/>
                  <a:pt x="8142" y="37764"/>
                  <a:pt x="7778" y="37733"/>
                </a:cubicBezTo>
                <a:cubicBezTo>
                  <a:pt x="7614" y="37717"/>
                  <a:pt x="7468" y="37708"/>
                  <a:pt x="7337" y="37708"/>
                </a:cubicBezTo>
                <a:cubicBezTo>
                  <a:pt x="6373" y="37708"/>
                  <a:pt x="6278" y="38169"/>
                  <a:pt x="6959" y="39370"/>
                </a:cubicBezTo>
                <a:cubicBezTo>
                  <a:pt x="7505" y="40371"/>
                  <a:pt x="8005" y="40962"/>
                  <a:pt x="9324" y="42099"/>
                </a:cubicBezTo>
                <a:cubicBezTo>
                  <a:pt x="11962" y="44464"/>
                  <a:pt x="11962" y="44464"/>
                  <a:pt x="11734" y="44555"/>
                </a:cubicBezTo>
                <a:cubicBezTo>
                  <a:pt x="11280" y="44692"/>
                  <a:pt x="11143" y="45010"/>
                  <a:pt x="11371" y="45419"/>
                </a:cubicBezTo>
                <a:cubicBezTo>
                  <a:pt x="11507" y="45738"/>
                  <a:pt x="11780" y="45920"/>
                  <a:pt x="13736" y="47284"/>
                </a:cubicBezTo>
                <a:lnTo>
                  <a:pt x="15919" y="48785"/>
                </a:lnTo>
                <a:lnTo>
                  <a:pt x="15600" y="48967"/>
                </a:lnTo>
                <a:cubicBezTo>
                  <a:pt x="15418" y="49058"/>
                  <a:pt x="15236" y="49194"/>
                  <a:pt x="15145" y="49285"/>
                </a:cubicBezTo>
                <a:cubicBezTo>
                  <a:pt x="14918" y="49649"/>
                  <a:pt x="15100" y="49831"/>
                  <a:pt x="16464" y="50922"/>
                </a:cubicBezTo>
                <a:cubicBezTo>
                  <a:pt x="18693" y="52651"/>
                  <a:pt x="19602" y="53697"/>
                  <a:pt x="21194" y="56289"/>
                </a:cubicBezTo>
                <a:cubicBezTo>
                  <a:pt x="22286" y="58154"/>
                  <a:pt x="22695" y="59154"/>
                  <a:pt x="23013" y="60837"/>
                </a:cubicBezTo>
                <a:lnTo>
                  <a:pt x="23241" y="62110"/>
                </a:lnTo>
                <a:lnTo>
                  <a:pt x="22786" y="62156"/>
                </a:lnTo>
                <a:cubicBezTo>
                  <a:pt x="21967" y="62247"/>
                  <a:pt x="21422" y="62702"/>
                  <a:pt x="21285" y="63429"/>
                </a:cubicBezTo>
                <a:cubicBezTo>
                  <a:pt x="21285" y="63611"/>
                  <a:pt x="21376" y="64111"/>
                  <a:pt x="21513" y="64566"/>
                </a:cubicBezTo>
                <a:cubicBezTo>
                  <a:pt x="21649" y="65021"/>
                  <a:pt x="21740" y="65521"/>
                  <a:pt x="21740" y="65794"/>
                </a:cubicBezTo>
                <a:cubicBezTo>
                  <a:pt x="21695" y="66022"/>
                  <a:pt x="21695" y="66294"/>
                  <a:pt x="21695" y="66385"/>
                </a:cubicBezTo>
                <a:cubicBezTo>
                  <a:pt x="21740" y="66476"/>
                  <a:pt x="21422" y="67431"/>
                  <a:pt x="21012" y="68523"/>
                </a:cubicBezTo>
                <a:cubicBezTo>
                  <a:pt x="19830" y="71434"/>
                  <a:pt x="19102" y="73480"/>
                  <a:pt x="19148" y="73708"/>
                </a:cubicBezTo>
                <a:cubicBezTo>
                  <a:pt x="19148" y="73844"/>
                  <a:pt x="19102" y="73981"/>
                  <a:pt x="19011" y="74026"/>
                </a:cubicBezTo>
                <a:cubicBezTo>
                  <a:pt x="18920" y="74117"/>
                  <a:pt x="18920" y="74208"/>
                  <a:pt x="18920" y="74299"/>
                </a:cubicBezTo>
                <a:cubicBezTo>
                  <a:pt x="18985" y="74429"/>
                  <a:pt x="19518" y="74536"/>
                  <a:pt x="19898" y="74536"/>
                </a:cubicBezTo>
                <a:cubicBezTo>
                  <a:pt x="20048" y="74536"/>
                  <a:pt x="20175" y="74520"/>
                  <a:pt x="20239" y="74481"/>
                </a:cubicBezTo>
                <a:cubicBezTo>
                  <a:pt x="20376" y="74390"/>
                  <a:pt x="20558" y="74299"/>
                  <a:pt x="20694" y="74253"/>
                </a:cubicBezTo>
                <a:cubicBezTo>
                  <a:pt x="20876" y="74208"/>
                  <a:pt x="20967" y="74026"/>
                  <a:pt x="21149" y="73344"/>
                </a:cubicBezTo>
                <a:cubicBezTo>
                  <a:pt x="21876" y="71024"/>
                  <a:pt x="22786" y="68978"/>
                  <a:pt x="24196" y="66658"/>
                </a:cubicBezTo>
                <a:cubicBezTo>
                  <a:pt x="24969" y="65385"/>
                  <a:pt x="25606" y="64202"/>
                  <a:pt x="26652" y="61974"/>
                </a:cubicBezTo>
                <a:cubicBezTo>
                  <a:pt x="26788" y="61701"/>
                  <a:pt x="26879" y="61656"/>
                  <a:pt x="27652" y="61610"/>
                </a:cubicBezTo>
                <a:cubicBezTo>
                  <a:pt x="28005" y="61587"/>
                  <a:pt x="28370" y="61575"/>
                  <a:pt x="28743" y="61575"/>
                </a:cubicBezTo>
                <a:cubicBezTo>
                  <a:pt x="29816" y="61575"/>
                  <a:pt x="30963" y="61669"/>
                  <a:pt x="32109" y="61837"/>
                </a:cubicBezTo>
                <a:cubicBezTo>
                  <a:pt x="33792" y="62065"/>
                  <a:pt x="34611" y="62247"/>
                  <a:pt x="37203" y="63065"/>
                </a:cubicBezTo>
                <a:cubicBezTo>
                  <a:pt x="38354" y="63408"/>
                  <a:pt x="38965" y="63580"/>
                  <a:pt x="39283" y="63580"/>
                </a:cubicBezTo>
                <a:cubicBezTo>
                  <a:pt x="39556" y="63580"/>
                  <a:pt x="39614" y="63454"/>
                  <a:pt x="39614" y="63202"/>
                </a:cubicBezTo>
                <a:cubicBezTo>
                  <a:pt x="39614" y="63008"/>
                  <a:pt x="39614" y="62952"/>
                  <a:pt x="39793" y="62952"/>
                </a:cubicBezTo>
                <a:cubicBezTo>
                  <a:pt x="39866" y="62952"/>
                  <a:pt x="39969" y="62961"/>
                  <a:pt x="40114" y="62974"/>
                </a:cubicBezTo>
                <a:cubicBezTo>
                  <a:pt x="40341" y="62974"/>
                  <a:pt x="40933" y="63020"/>
                  <a:pt x="41433" y="63065"/>
                </a:cubicBezTo>
                <a:cubicBezTo>
                  <a:pt x="41888" y="63156"/>
                  <a:pt x="42661" y="63202"/>
                  <a:pt x="43116" y="63202"/>
                </a:cubicBezTo>
                <a:cubicBezTo>
                  <a:pt x="43570" y="63247"/>
                  <a:pt x="44025" y="63293"/>
                  <a:pt x="44162" y="63338"/>
                </a:cubicBezTo>
                <a:cubicBezTo>
                  <a:pt x="44230" y="63361"/>
                  <a:pt x="44298" y="63372"/>
                  <a:pt x="44355" y="63372"/>
                </a:cubicBezTo>
                <a:cubicBezTo>
                  <a:pt x="44412" y="63372"/>
                  <a:pt x="44457" y="63361"/>
                  <a:pt x="44480" y="63338"/>
                </a:cubicBezTo>
                <a:cubicBezTo>
                  <a:pt x="44480" y="63293"/>
                  <a:pt x="44935" y="63293"/>
                  <a:pt x="45481" y="63293"/>
                </a:cubicBezTo>
                <a:cubicBezTo>
                  <a:pt x="45981" y="63293"/>
                  <a:pt x="47118" y="63247"/>
                  <a:pt x="48027" y="63156"/>
                </a:cubicBezTo>
                <a:cubicBezTo>
                  <a:pt x="48528" y="63111"/>
                  <a:pt x="48937" y="63088"/>
                  <a:pt x="49238" y="63088"/>
                </a:cubicBezTo>
                <a:cubicBezTo>
                  <a:pt x="49540" y="63088"/>
                  <a:pt x="49733" y="63111"/>
                  <a:pt x="49801" y="63156"/>
                </a:cubicBezTo>
                <a:cubicBezTo>
                  <a:pt x="49912" y="63193"/>
                  <a:pt x="50022" y="63260"/>
                  <a:pt x="50084" y="63260"/>
                </a:cubicBezTo>
                <a:cubicBezTo>
                  <a:pt x="50099" y="63260"/>
                  <a:pt x="50111" y="63256"/>
                  <a:pt x="50119" y="63247"/>
                </a:cubicBezTo>
                <a:cubicBezTo>
                  <a:pt x="50210" y="63202"/>
                  <a:pt x="50165" y="63111"/>
                  <a:pt x="50029" y="63020"/>
                </a:cubicBezTo>
                <a:cubicBezTo>
                  <a:pt x="49892" y="62929"/>
                  <a:pt x="49847" y="62838"/>
                  <a:pt x="49938" y="62838"/>
                </a:cubicBezTo>
                <a:cubicBezTo>
                  <a:pt x="49983" y="62793"/>
                  <a:pt x="50029" y="62656"/>
                  <a:pt x="50029" y="62565"/>
                </a:cubicBezTo>
                <a:cubicBezTo>
                  <a:pt x="50029" y="62383"/>
                  <a:pt x="50074" y="62338"/>
                  <a:pt x="50301" y="62338"/>
                </a:cubicBezTo>
                <a:cubicBezTo>
                  <a:pt x="51939" y="62338"/>
                  <a:pt x="55304" y="61837"/>
                  <a:pt x="55986" y="61519"/>
                </a:cubicBezTo>
                <a:cubicBezTo>
                  <a:pt x="56259" y="61383"/>
                  <a:pt x="56305" y="61019"/>
                  <a:pt x="56077" y="60837"/>
                </a:cubicBezTo>
                <a:cubicBezTo>
                  <a:pt x="55941" y="60746"/>
                  <a:pt x="55941" y="60700"/>
                  <a:pt x="56441" y="60519"/>
                </a:cubicBezTo>
                <a:cubicBezTo>
                  <a:pt x="56714" y="60428"/>
                  <a:pt x="57851" y="59927"/>
                  <a:pt x="58988" y="59427"/>
                </a:cubicBezTo>
                <a:cubicBezTo>
                  <a:pt x="62035" y="58017"/>
                  <a:pt x="62172" y="57926"/>
                  <a:pt x="62035" y="57562"/>
                </a:cubicBezTo>
                <a:cubicBezTo>
                  <a:pt x="61944" y="57426"/>
                  <a:pt x="61990" y="57380"/>
                  <a:pt x="62354" y="57153"/>
                </a:cubicBezTo>
                <a:cubicBezTo>
                  <a:pt x="62854" y="56926"/>
                  <a:pt x="63127" y="56607"/>
                  <a:pt x="62945" y="56471"/>
                </a:cubicBezTo>
                <a:cubicBezTo>
                  <a:pt x="62620" y="56268"/>
                  <a:pt x="63200" y="55813"/>
                  <a:pt x="63748" y="55813"/>
                </a:cubicBezTo>
                <a:cubicBezTo>
                  <a:pt x="63815" y="55813"/>
                  <a:pt x="63881" y="55819"/>
                  <a:pt x="63945" y="55834"/>
                </a:cubicBezTo>
                <a:cubicBezTo>
                  <a:pt x="63999" y="55847"/>
                  <a:pt x="64056" y="55853"/>
                  <a:pt x="64111" y="55853"/>
                </a:cubicBezTo>
                <a:cubicBezTo>
                  <a:pt x="64245" y="55853"/>
                  <a:pt x="64368" y="55821"/>
                  <a:pt x="64400" y="55789"/>
                </a:cubicBezTo>
                <a:cubicBezTo>
                  <a:pt x="64446" y="55743"/>
                  <a:pt x="64400" y="55698"/>
                  <a:pt x="64309" y="55652"/>
                </a:cubicBezTo>
                <a:cubicBezTo>
                  <a:pt x="64218" y="55652"/>
                  <a:pt x="64036" y="55607"/>
                  <a:pt x="63945" y="55561"/>
                </a:cubicBezTo>
                <a:cubicBezTo>
                  <a:pt x="63763" y="55516"/>
                  <a:pt x="64719" y="54970"/>
                  <a:pt x="66083" y="54333"/>
                </a:cubicBezTo>
                <a:cubicBezTo>
                  <a:pt x="67129" y="53879"/>
                  <a:pt x="67311" y="53560"/>
                  <a:pt x="66583" y="53469"/>
                </a:cubicBezTo>
                <a:cubicBezTo>
                  <a:pt x="66401" y="53424"/>
                  <a:pt x="66174" y="53378"/>
                  <a:pt x="66128" y="53333"/>
                </a:cubicBezTo>
                <a:cubicBezTo>
                  <a:pt x="66083" y="53333"/>
                  <a:pt x="66492" y="53105"/>
                  <a:pt x="67038" y="52832"/>
                </a:cubicBezTo>
                <a:cubicBezTo>
                  <a:pt x="68039" y="52423"/>
                  <a:pt x="71086" y="50558"/>
                  <a:pt x="71495" y="50149"/>
                </a:cubicBezTo>
                <a:cubicBezTo>
                  <a:pt x="71677" y="50013"/>
                  <a:pt x="71677" y="49922"/>
                  <a:pt x="71540" y="49785"/>
                </a:cubicBezTo>
                <a:lnTo>
                  <a:pt x="71404" y="49649"/>
                </a:lnTo>
                <a:lnTo>
                  <a:pt x="71904" y="49285"/>
                </a:lnTo>
                <a:cubicBezTo>
                  <a:pt x="72223" y="49058"/>
                  <a:pt x="72814" y="48557"/>
                  <a:pt x="73314" y="48148"/>
                </a:cubicBezTo>
                <a:cubicBezTo>
                  <a:pt x="74042" y="47511"/>
                  <a:pt x="74178" y="47375"/>
                  <a:pt x="74133" y="47193"/>
                </a:cubicBezTo>
                <a:cubicBezTo>
                  <a:pt x="74087" y="47011"/>
                  <a:pt x="74042" y="46966"/>
                  <a:pt x="73814" y="46920"/>
                </a:cubicBezTo>
                <a:cubicBezTo>
                  <a:pt x="73678" y="46920"/>
                  <a:pt x="73587" y="46875"/>
                  <a:pt x="73633" y="46829"/>
                </a:cubicBezTo>
                <a:cubicBezTo>
                  <a:pt x="73633" y="46829"/>
                  <a:pt x="74178" y="46420"/>
                  <a:pt x="74815" y="45920"/>
                </a:cubicBezTo>
                <a:cubicBezTo>
                  <a:pt x="75588" y="45374"/>
                  <a:pt x="76088" y="44919"/>
                  <a:pt x="76361" y="44555"/>
                </a:cubicBezTo>
                <a:lnTo>
                  <a:pt x="76725" y="44055"/>
                </a:lnTo>
                <a:lnTo>
                  <a:pt x="76407" y="43827"/>
                </a:lnTo>
                <a:lnTo>
                  <a:pt x="76043" y="43646"/>
                </a:lnTo>
                <a:lnTo>
                  <a:pt x="76771" y="43100"/>
                </a:lnTo>
                <a:cubicBezTo>
                  <a:pt x="77135" y="42827"/>
                  <a:pt x="77999" y="42099"/>
                  <a:pt x="78635" y="41508"/>
                </a:cubicBezTo>
                <a:cubicBezTo>
                  <a:pt x="80682" y="39689"/>
                  <a:pt x="80955" y="39325"/>
                  <a:pt x="80500" y="39007"/>
                </a:cubicBezTo>
                <a:cubicBezTo>
                  <a:pt x="80364" y="38961"/>
                  <a:pt x="79909" y="38825"/>
                  <a:pt x="79454" y="38688"/>
                </a:cubicBezTo>
                <a:cubicBezTo>
                  <a:pt x="78999" y="38597"/>
                  <a:pt x="77498" y="38279"/>
                  <a:pt x="76134" y="37915"/>
                </a:cubicBezTo>
                <a:cubicBezTo>
                  <a:pt x="72814" y="37142"/>
                  <a:pt x="70267" y="36733"/>
                  <a:pt x="67766" y="36596"/>
                </a:cubicBezTo>
                <a:cubicBezTo>
                  <a:pt x="65492" y="36505"/>
                  <a:pt x="65310" y="36460"/>
                  <a:pt x="65355" y="36187"/>
                </a:cubicBezTo>
                <a:cubicBezTo>
                  <a:pt x="65355" y="36050"/>
                  <a:pt x="65310" y="35914"/>
                  <a:pt x="65219" y="35869"/>
                </a:cubicBezTo>
                <a:cubicBezTo>
                  <a:pt x="65155" y="35826"/>
                  <a:pt x="64987" y="35807"/>
                  <a:pt x="64740" y="35807"/>
                </a:cubicBezTo>
                <a:cubicBezTo>
                  <a:pt x="63400" y="35807"/>
                  <a:pt x="59740" y="36377"/>
                  <a:pt x="57897" y="36915"/>
                </a:cubicBezTo>
                <a:lnTo>
                  <a:pt x="56487" y="37369"/>
                </a:lnTo>
                <a:lnTo>
                  <a:pt x="56532" y="36960"/>
                </a:lnTo>
                <a:cubicBezTo>
                  <a:pt x="56532" y="36596"/>
                  <a:pt x="56487" y="36551"/>
                  <a:pt x="56305" y="36551"/>
                </a:cubicBezTo>
                <a:cubicBezTo>
                  <a:pt x="56268" y="36545"/>
                  <a:pt x="56225" y="36543"/>
                  <a:pt x="56177" y="36543"/>
                </a:cubicBezTo>
                <a:cubicBezTo>
                  <a:pt x="55027" y="36543"/>
                  <a:pt x="50675" y="38067"/>
                  <a:pt x="47664" y="39507"/>
                </a:cubicBezTo>
                <a:cubicBezTo>
                  <a:pt x="47077" y="39800"/>
                  <a:pt x="46748" y="39930"/>
                  <a:pt x="46624" y="39930"/>
                </a:cubicBezTo>
                <a:cubicBezTo>
                  <a:pt x="46576" y="39930"/>
                  <a:pt x="46559" y="39909"/>
                  <a:pt x="46572" y="39871"/>
                </a:cubicBezTo>
                <a:cubicBezTo>
                  <a:pt x="46742" y="39497"/>
                  <a:pt x="46658" y="39225"/>
                  <a:pt x="46415" y="39225"/>
                </a:cubicBezTo>
                <a:cubicBezTo>
                  <a:pt x="46333" y="39225"/>
                  <a:pt x="46232" y="39256"/>
                  <a:pt x="46117" y="39325"/>
                </a:cubicBezTo>
                <a:cubicBezTo>
                  <a:pt x="45981" y="39416"/>
                  <a:pt x="44662" y="40189"/>
                  <a:pt x="43161" y="41008"/>
                </a:cubicBezTo>
                <a:cubicBezTo>
                  <a:pt x="40296" y="42645"/>
                  <a:pt x="39477" y="43191"/>
                  <a:pt x="37522" y="44874"/>
                </a:cubicBezTo>
                <a:lnTo>
                  <a:pt x="36248" y="45920"/>
                </a:lnTo>
                <a:lnTo>
                  <a:pt x="36248" y="45556"/>
                </a:lnTo>
                <a:lnTo>
                  <a:pt x="36248" y="45192"/>
                </a:lnTo>
                <a:lnTo>
                  <a:pt x="35930" y="45283"/>
                </a:lnTo>
                <a:cubicBezTo>
                  <a:pt x="35293" y="45419"/>
                  <a:pt x="33246" y="47420"/>
                  <a:pt x="31427" y="49740"/>
                </a:cubicBezTo>
                <a:cubicBezTo>
                  <a:pt x="30472" y="50922"/>
                  <a:pt x="29017" y="53105"/>
                  <a:pt x="28517" y="54151"/>
                </a:cubicBezTo>
                <a:lnTo>
                  <a:pt x="28289" y="54606"/>
                </a:lnTo>
                <a:lnTo>
                  <a:pt x="28380" y="53606"/>
                </a:lnTo>
                <a:cubicBezTo>
                  <a:pt x="28653" y="50377"/>
                  <a:pt x="28653" y="49649"/>
                  <a:pt x="28562" y="49285"/>
                </a:cubicBezTo>
                <a:cubicBezTo>
                  <a:pt x="28462" y="48884"/>
                  <a:pt x="28337" y="48728"/>
                  <a:pt x="28061" y="48728"/>
                </a:cubicBezTo>
                <a:cubicBezTo>
                  <a:pt x="27962" y="48728"/>
                  <a:pt x="27842" y="48749"/>
                  <a:pt x="27698" y="48785"/>
                </a:cubicBezTo>
                <a:lnTo>
                  <a:pt x="27198" y="48921"/>
                </a:lnTo>
                <a:lnTo>
                  <a:pt x="27380" y="47602"/>
                </a:lnTo>
                <a:cubicBezTo>
                  <a:pt x="27789" y="43827"/>
                  <a:pt x="27834" y="42918"/>
                  <a:pt x="27607" y="41417"/>
                </a:cubicBezTo>
                <a:cubicBezTo>
                  <a:pt x="27479" y="40649"/>
                  <a:pt x="27231" y="40321"/>
                  <a:pt x="26787" y="40321"/>
                </a:cubicBezTo>
                <a:cubicBezTo>
                  <a:pt x="26758" y="40321"/>
                  <a:pt x="26728" y="40323"/>
                  <a:pt x="26697" y="40326"/>
                </a:cubicBezTo>
                <a:cubicBezTo>
                  <a:pt x="26648" y="40334"/>
                  <a:pt x="26608" y="40345"/>
                  <a:pt x="26575" y="40345"/>
                </a:cubicBezTo>
                <a:cubicBezTo>
                  <a:pt x="26424" y="40345"/>
                  <a:pt x="26424" y="40114"/>
                  <a:pt x="26424" y="38324"/>
                </a:cubicBezTo>
                <a:cubicBezTo>
                  <a:pt x="26424" y="35914"/>
                  <a:pt x="25970" y="33458"/>
                  <a:pt x="25106" y="31184"/>
                </a:cubicBezTo>
                <a:cubicBezTo>
                  <a:pt x="24787" y="30365"/>
                  <a:pt x="24651" y="30093"/>
                  <a:pt x="24423" y="29956"/>
                </a:cubicBezTo>
                <a:cubicBezTo>
                  <a:pt x="24324" y="29897"/>
                  <a:pt x="24251" y="29863"/>
                  <a:pt x="24177" y="29863"/>
                </a:cubicBezTo>
                <a:cubicBezTo>
                  <a:pt x="24082" y="29863"/>
                  <a:pt x="23986" y="29919"/>
                  <a:pt x="23832" y="30047"/>
                </a:cubicBezTo>
                <a:cubicBezTo>
                  <a:pt x="23721" y="30121"/>
                  <a:pt x="23579" y="30196"/>
                  <a:pt x="23531" y="30196"/>
                </a:cubicBezTo>
                <a:cubicBezTo>
                  <a:pt x="23520" y="30196"/>
                  <a:pt x="23514" y="30192"/>
                  <a:pt x="23514" y="30184"/>
                </a:cubicBezTo>
                <a:cubicBezTo>
                  <a:pt x="23468" y="30184"/>
                  <a:pt x="23377" y="29774"/>
                  <a:pt x="23332" y="29228"/>
                </a:cubicBezTo>
                <a:cubicBezTo>
                  <a:pt x="23195" y="28001"/>
                  <a:pt x="22149" y="23134"/>
                  <a:pt x="21786" y="22179"/>
                </a:cubicBezTo>
                <a:cubicBezTo>
                  <a:pt x="21473" y="21336"/>
                  <a:pt x="21139" y="20921"/>
                  <a:pt x="20769" y="20921"/>
                </a:cubicBezTo>
                <a:cubicBezTo>
                  <a:pt x="20601" y="20921"/>
                  <a:pt x="20424" y="21008"/>
                  <a:pt x="20239" y="21179"/>
                </a:cubicBezTo>
                <a:cubicBezTo>
                  <a:pt x="20137" y="21266"/>
                  <a:pt x="20072" y="21335"/>
                  <a:pt x="20017" y="21335"/>
                </a:cubicBezTo>
                <a:cubicBezTo>
                  <a:pt x="19903" y="21335"/>
                  <a:pt x="19834" y="21030"/>
                  <a:pt x="19557" y="19951"/>
                </a:cubicBezTo>
                <a:cubicBezTo>
                  <a:pt x="19148" y="18632"/>
                  <a:pt x="18056" y="15948"/>
                  <a:pt x="17738" y="15766"/>
                </a:cubicBezTo>
                <a:cubicBezTo>
                  <a:pt x="17671" y="15700"/>
                  <a:pt x="17556" y="15658"/>
                  <a:pt x="17445" y="15658"/>
                </a:cubicBezTo>
                <a:cubicBezTo>
                  <a:pt x="17405" y="15658"/>
                  <a:pt x="17365" y="15663"/>
                  <a:pt x="17328" y="15676"/>
                </a:cubicBezTo>
                <a:cubicBezTo>
                  <a:pt x="17316" y="15680"/>
                  <a:pt x="17304" y="15682"/>
                  <a:pt x="17292" y="15682"/>
                </a:cubicBezTo>
                <a:cubicBezTo>
                  <a:pt x="17174" y="15682"/>
                  <a:pt x="17076" y="15456"/>
                  <a:pt x="16828" y="14629"/>
                </a:cubicBezTo>
                <a:cubicBezTo>
                  <a:pt x="16101" y="12219"/>
                  <a:pt x="15236" y="10309"/>
                  <a:pt x="14054" y="8490"/>
                </a:cubicBezTo>
                <a:cubicBezTo>
                  <a:pt x="13736" y="7989"/>
                  <a:pt x="13144" y="6943"/>
                  <a:pt x="12735" y="6125"/>
                </a:cubicBezTo>
                <a:cubicBezTo>
                  <a:pt x="11962" y="4578"/>
                  <a:pt x="10643" y="1486"/>
                  <a:pt x="10643" y="1213"/>
                </a:cubicBezTo>
                <a:cubicBezTo>
                  <a:pt x="10688" y="1122"/>
                  <a:pt x="10734" y="895"/>
                  <a:pt x="10779" y="667"/>
                </a:cubicBezTo>
                <a:cubicBezTo>
                  <a:pt x="10870" y="303"/>
                  <a:pt x="10825" y="212"/>
                  <a:pt x="10688" y="76"/>
                </a:cubicBezTo>
                <a:cubicBezTo>
                  <a:pt x="10609" y="23"/>
                  <a:pt x="10529" y="1"/>
                  <a:pt x="10458" y="1"/>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
    <p:bg>
      <p:bgPr>
        <a:solidFill>
          <a:srgbClr val="3F3F3A"/>
        </a:solidFill>
        <a:effectLst/>
      </p:bgPr>
    </p:bg>
    <p:spTree>
      <p:nvGrpSpPr>
        <p:cNvPr id="1" name="Shape 84"/>
        <p:cNvGrpSpPr/>
        <p:nvPr/>
      </p:nvGrpSpPr>
      <p:grpSpPr>
        <a:xfrm>
          <a:off x="0" y="0"/>
          <a:ext cx="0" cy="0"/>
          <a:chOff x="0" y="0"/>
          <a:chExt cx="0" cy="0"/>
        </a:xfrm>
      </p:grpSpPr>
      <p:sp>
        <p:nvSpPr>
          <p:cNvPr id="85" name="Google Shape;85;p14"/>
          <p:cNvSpPr/>
          <p:nvPr/>
        </p:nvSpPr>
        <p:spPr>
          <a:xfrm>
            <a:off x="152100" y="570401"/>
            <a:ext cx="5091001" cy="4396956"/>
          </a:xfrm>
          <a:custGeom>
            <a:avLst/>
            <a:gdLst/>
            <a:ahLst/>
            <a:cxnLst/>
            <a:rect l="l" t="t" r="r" b="b"/>
            <a:pathLst>
              <a:path w="73360" h="63359" extrusionOk="0">
                <a:moveTo>
                  <a:pt x="47066" y="973"/>
                </a:moveTo>
                <a:cubicBezTo>
                  <a:pt x="47069" y="973"/>
                  <a:pt x="47071" y="973"/>
                  <a:pt x="47072" y="974"/>
                </a:cubicBezTo>
                <a:cubicBezTo>
                  <a:pt x="47118" y="974"/>
                  <a:pt x="46572" y="1793"/>
                  <a:pt x="45935" y="2748"/>
                </a:cubicBezTo>
                <a:cubicBezTo>
                  <a:pt x="43909" y="5720"/>
                  <a:pt x="40679" y="10162"/>
                  <a:pt x="40571" y="10162"/>
                </a:cubicBezTo>
                <a:cubicBezTo>
                  <a:pt x="40570" y="10162"/>
                  <a:pt x="40569" y="10162"/>
                  <a:pt x="40568" y="10161"/>
                </a:cubicBezTo>
                <a:cubicBezTo>
                  <a:pt x="40523" y="10070"/>
                  <a:pt x="40659" y="9433"/>
                  <a:pt x="40841" y="8615"/>
                </a:cubicBezTo>
                <a:cubicBezTo>
                  <a:pt x="41205" y="7341"/>
                  <a:pt x="41296" y="7068"/>
                  <a:pt x="42297" y="5249"/>
                </a:cubicBezTo>
                <a:cubicBezTo>
                  <a:pt x="43297" y="3476"/>
                  <a:pt x="43479" y="3248"/>
                  <a:pt x="43934" y="2930"/>
                </a:cubicBezTo>
                <a:cubicBezTo>
                  <a:pt x="44606" y="2392"/>
                  <a:pt x="46909" y="973"/>
                  <a:pt x="47066" y="973"/>
                </a:cubicBezTo>
                <a:close/>
                <a:moveTo>
                  <a:pt x="42933" y="3521"/>
                </a:moveTo>
                <a:lnTo>
                  <a:pt x="41933" y="5386"/>
                </a:lnTo>
                <a:cubicBezTo>
                  <a:pt x="41205" y="6659"/>
                  <a:pt x="40887" y="7478"/>
                  <a:pt x="40705" y="8069"/>
                </a:cubicBezTo>
                <a:cubicBezTo>
                  <a:pt x="40568" y="8569"/>
                  <a:pt x="40387" y="9388"/>
                  <a:pt x="40296" y="9888"/>
                </a:cubicBezTo>
                <a:lnTo>
                  <a:pt x="40114" y="10843"/>
                </a:lnTo>
                <a:lnTo>
                  <a:pt x="38340" y="13481"/>
                </a:lnTo>
                <a:cubicBezTo>
                  <a:pt x="37385" y="14891"/>
                  <a:pt x="36475" y="16164"/>
                  <a:pt x="36384" y="16301"/>
                </a:cubicBezTo>
                <a:cubicBezTo>
                  <a:pt x="36374" y="16309"/>
                  <a:pt x="36364" y="16313"/>
                  <a:pt x="36355" y="16313"/>
                </a:cubicBezTo>
                <a:cubicBezTo>
                  <a:pt x="36214" y="16313"/>
                  <a:pt x="36314" y="15234"/>
                  <a:pt x="36657" y="11935"/>
                </a:cubicBezTo>
                <a:cubicBezTo>
                  <a:pt x="36959" y="8703"/>
                  <a:pt x="37138" y="7512"/>
                  <a:pt x="37233" y="7512"/>
                </a:cubicBezTo>
                <a:cubicBezTo>
                  <a:pt x="37239" y="7512"/>
                  <a:pt x="37244" y="7516"/>
                  <a:pt x="37248" y="7523"/>
                </a:cubicBezTo>
                <a:cubicBezTo>
                  <a:pt x="37306" y="7581"/>
                  <a:pt x="37361" y="7619"/>
                  <a:pt x="37440" y="7619"/>
                </a:cubicBezTo>
                <a:cubicBezTo>
                  <a:pt x="37669" y="7619"/>
                  <a:pt x="38098" y="7300"/>
                  <a:pt x="39386" y="6250"/>
                </a:cubicBezTo>
                <a:cubicBezTo>
                  <a:pt x="40159" y="5613"/>
                  <a:pt x="41296" y="4749"/>
                  <a:pt x="41887" y="4294"/>
                </a:cubicBezTo>
                <a:lnTo>
                  <a:pt x="42933" y="3521"/>
                </a:lnTo>
                <a:close/>
                <a:moveTo>
                  <a:pt x="36672" y="7743"/>
                </a:moveTo>
                <a:cubicBezTo>
                  <a:pt x="36748" y="7743"/>
                  <a:pt x="36740" y="8449"/>
                  <a:pt x="36612" y="9479"/>
                </a:cubicBezTo>
                <a:cubicBezTo>
                  <a:pt x="36523" y="10454"/>
                  <a:pt x="36391" y="11300"/>
                  <a:pt x="36300" y="11300"/>
                </a:cubicBezTo>
                <a:cubicBezTo>
                  <a:pt x="36298" y="11300"/>
                  <a:pt x="36296" y="11299"/>
                  <a:pt x="36293" y="11298"/>
                </a:cubicBezTo>
                <a:cubicBezTo>
                  <a:pt x="36292" y="11298"/>
                  <a:pt x="36290" y="11297"/>
                  <a:pt x="36289" y="11297"/>
                </a:cubicBezTo>
                <a:cubicBezTo>
                  <a:pt x="36129" y="11297"/>
                  <a:pt x="34839" y="13345"/>
                  <a:pt x="34974" y="13390"/>
                </a:cubicBezTo>
                <a:cubicBezTo>
                  <a:pt x="34980" y="13393"/>
                  <a:pt x="34985" y="13394"/>
                  <a:pt x="34992" y="13394"/>
                </a:cubicBezTo>
                <a:cubicBezTo>
                  <a:pt x="35097" y="13394"/>
                  <a:pt x="35361" y="13039"/>
                  <a:pt x="35748" y="12481"/>
                </a:cubicBezTo>
                <a:cubicBezTo>
                  <a:pt x="36123" y="11867"/>
                  <a:pt x="36293" y="11636"/>
                  <a:pt x="36355" y="11636"/>
                </a:cubicBezTo>
                <a:cubicBezTo>
                  <a:pt x="36376" y="11636"/>
                  <a:pt x="36384" y="11662"/>
                  <a:pt x="36384" y="11707"/>
                </a:cubicBezTo>
                <a:cubicBezTo>
                  <a:pt x="36384" y="12026"/>
                  <a:pt x="36293" y="12208"/>
                  <a:pt x="35475" y="13527"/>
                </a:cubicBezTo>
                <a:cubicBezTo>
                  <a:pt x="35156" y="14027"/>
                  <a:pt x="34974" y="14436"/>
                  <a:pt x="35065" y="14482"/>
                </a:cubicBezTo>
                <a:cubicBezTo>
                  <a:pt x="35111" y="14482"/>
                  <a:pt x="35384" y="14163"/>
                  <a:pt x="35702" y="13663"/>
                </a:cubicBezTo>
                <a:lnTo>
                  <a:pt x="36248" y="12799"/>
                </a:lnTo>
                <a:lnTo>
                  <a:pt x="36020" y="15118"/>
                </a:lnTo>
                <a:lnTo>
                  <a:pt x="35748" y="17438"/>
                </a:lnTo>
                <a:lnTo>
                  <a:pt x="33201" y="21304"/>
                </a:lnTo>
                <a:lnTo>
                  <a:pt x="30699" y="25169"/>
                </a:lnTo>
                <a:lnTo>
                  <a:pt x="30745" y="24396"/>
                </a:lnTo>
                <a:cubicBezTo>
                  <a:pt x="30790" y="23987"/>
                  <a:pt x="30836" y="23032"/>
                  <a:pt x="30836" y="22259"/>
                </a:cubicBezTo>
                <a:cubicBezTo>
                  <a:pt x="30881" y="20621"/>
                  <a:pt x="30927" y="20485"/>
                  <a:pt x="32064" y="18075"/>
                </a:cubicBezTo>
                <a:cubicBezTo>
                  <a:pt x="32473" y="17120"/>
                  <a:pt x="32837" y="16301"/>
                  <a:pt x="32837" y="16255"/>
                </a:cubicBezTo>
                <a:cubicBezTo>
                  <a:pt x="32828" y="16211"/>
                  <a:pt x="32812" y="16187"/>
                  <a:pt x="32788" y="16187"/>
                </a:cubicBezTo>
                <a:cubicBezTo>
                  <a:pt x="32690" y="16187"/>
                  <a:pt x="32457" y="16587"/>
                  <a:pt x="32018" y="17574"/>
                </a:cubicBezTo>
                <a:cubicBezTo>
                  <a:pt x="31233" y="19236"/>
                  <a:pt x="31029" y="19693"/>
                  <a:pt x="30981" y="19693"/>
                </a:cubicBezTo>
                <a:cubicBezTo>
                  <a:pt x="30957" y="19693"/>
                  <a:pt x="30972" y="19576"/>
                  <a:pt x="30972" y="19439"/>
                </a:cubicBezTo>
                <a:cubicBezTo>
                  <a:pt x="31018" y="18984"/>
                  <a:pt x="31427" y="18029"/>
                  <a:pt x="32200" y="16528"/>
                </a:cubicBezTo>
                <a:cubicBezTo>
                  <a:pt x="32519" y="15937"/>
                  <a:pt x="32746" y="15482"/>
                  <a:pt x="32700" y="15437"/>
                </a:cubicBezTo>
                <a:cubicBezTo>
                  <a:pt x="32696" y="15434"/>
                  <a:pt x="32691" y="15433"/>
                  <a:pt x="32685" y="15433"/>
                </a:cubicBezTo>
                <a:cubicBezTo>
                  <a:pt x="32582" y="15433"/>
                  <a:pt x="32314" y="15839"/>
                  <a:pt x="31882" y="16574"/>
                </a:cubicBezTo>
                <a:lnTo>
                  <a:pt x="31200" y="17756"/>
                </a:lnTo>
                <a:lnTo>
                  <a:pt x="31336" y="16528"/>
                </a:lnTo>
                <a:cubicBezTo>
                  <a:pt x="31427" y="15846"/>
                  <a:pt x="31609" y="14755"/>
                  <a:pt x="31745" y="14118"/>
                </a:cubicBezTo>
                <a:cubicBezTo>
                  <a:pt x="32034" y="12997"/>
                  <a:pt x="32119" y="12643"/>
                  <a:pt x="32144" y="12643"/>
                </a:cubicBezTo>
                <a:cubicBezTo>
                  <a:pt x="32155" y="12643"/>
                  <a:pt x="32155" y="12705"/>
                  <a:pt x="32155" y="12799"/>
                </a:cubicBezTo>
                <a:cubicBezTo>
                  <a:pt x="32170" y="12967"/>
                  <a:pt x="32206" y="13053"/>
                  <a:pt x="32273" y="13053"/>
                </a:cubicBezTo>
                <a:cubicBezTo>
                  <a:pt x="32405" y="13053"/>
                  <a:pt x="32657" y="12720"/>
                  <a:pt x="33110" y="12026"/>
                </a:cubicBezTo>
                <a:cubicBezTo>
                  <a:pt x="33974" y="10661"/>
                  <a:pt x="35884" y="8342"/>
                  <a:pt x="36657" y="7751"/>
                </a:cubicBezTo>
                <a:cubicBezTo>
                  <a:pt x="36662" y="7746"/>
                  <a:pt x="36667" y="7743"/>
                  <a:pt x="36672" y="7743"/>
                </a:cubicBezTo>
                <a:close/>
                <a:moveTo>
                  <a:pt x="47875" y="1101"/>
                </a:moveTo>
                <a:cubicBezTo>
                  <a:pt x="47882" y="1101"/>
                  <a:pt x="47887" y="1104"/>
                  <a:pt x="47891" y="1111"/>
                </a:cubicBezTo>
                <a:cubicBezTo>
                  <a:pt x="47891" y="1202"/>
                  <a:pt x="47618" y="1975"/>
                  <a:pt x="47254" y="2839"/>
                </a:cubicBezTo>
                <a:cubicBezTo>
                  <a:pt x="46890" y="3657"/>
                  <a:pt x="46344" y="4931"/>
                  <a:pt x="46072" y="5659"/>
                </a:cubicBezTo>
                <a:cubicBezTo>
                  <a:pt x="45799" y="6341"/>
                  <a:pt x="45162" y="7614"/>
                  <a:pt x="44662" y="8478"/>
                </a:cubicBezTo>
                <a:cubicBezTo>
                  <a:pt x="43843" y="9934"/>
                  <a:pt x="43798" y="10025"/>
                  <a:pt x="43979" y="10161"/>
                </a:cubicBezTo>
                <a:cubicBezTo>
                  <a:pt x="44252" y="10343"/>
                  <a:pt x="44070" y="10798"/>
                  <a:pt x="42479" y="13345"/>
                </a:cubicBezTo>
                <a:cubicBezTo>
                  <a:pt x="41705" y="14527"/>
                  <a:pt x="41114" y="15573"/>
                  <a:pt x="41114" y="15664"/>
                </a:cubicBezTo>
                <a:cubicBezTo>
                  <a:pt x="41114" y="15801"/>
                  <a:pt x="41205" y="15892"/>
                  <a:pt x="41387" y="15937"/>
                </a:cubicBezTo>
                <a:cubicBezTo>
                  <a:pt x="41615" y="15983"/>
                  <a:pt x="41569" y="16073"/>
                  <a:pt x="40387" y="18075"/>
                </a:cubicBezTo>
                <a:cubicBezTo>
                  <a:pt x="39204" y="20030"/>
                  <a:pt x="37840" y="22850"/>
                  <a:pt x="37703" y="23669"/>
                </a:cubicBezTo>
                <a:cubicBezTo>
                  <a:pt x="37658" y="23851"/>
                  <a:pt x="37703" y="24032"/>
                  <a:pt x="37885" y="24123"/>
                </a:cubicBezTo>
                <a:cubicBezTo>
                  <a:pt x="38158" y="24305"/>
                  <a:pt x="38204" y="24533"/>
                  <a:pt x="37931" y="24624"/>
                </a:cubicBezTo>
                <a:cubicBezTo>
                  <a:pt x="37840" y="24669"/>
                  <a:pt x="37612" y="24851"/>
                  <a:pt x="37476" y="25033"/>
                </a:cubicBezTo>
                <a:cubicBezTo>
                  <a:pt x="37294" y="25215"/>
                  <a:pt x="36885" y="25624"/>
                  <a:pt x="36475" y="25943"/>
                </a:cubicBezTo>
                <a:cubicBezTo>
                  <a:pt x="36100" y="26268"/>
                  <a:pt x="35849" y="26441"/>
                  <a:pt x="35752" y="26441"/>
                </a:cubicBezTo>
                <a:cubicBezTo>
                  <a:pt x="35672" y="26441"/>
                  <a:pt x="35695" y="26325"/>
                  <a:pt x="35839" y="26079"/>
                </a:cubicBezTo>
                <a:cubicBezTo>
                  <a:pt x="35930" y="25943"/>
                  <a:pt x="35930" y="25806"/>
                  <a:pt x="35884" y="25761"/>
                </a:cubicBezTo>
                <a:cubicBezTo>
                  <a:pt x="35873" y="25755"/>
                  <a:pt x="35862" y="25752"/>
                  <a:pt x="35850" y="25752"/>
                </a:cubicBezTo>
                <a:cubicBezTo>
                  <a:pt x="35769" y="25752"/>
                  <a:pt x="35680" y="25896"/>
                  <a:pt x="35520" y="26215"/>
                </a:cubicBezTo>
                <a:cubicBezTo>
                  <a:pt x="35384" y="26534"/>
                  <a:pt x="35247" y="26807"/>
                  <a:pt x="35247" y="26898"/>
                </a:cubicBezTo>
                <a:cubicBezTo>
                  <a:pt x="35117" y="27072"/>
                  <a:pt x="32900" y="28498"/>
                  <a:pt x="32713" y="28498"/>
                </a:cubicBezTo>
                <a:cubicBezTo>
                  <a:pt x="32705" y="28498"/>
                  <a:pt x="32700" y="28495"/>
                  <a:pt x="32700" y="28489"/>
                </a:cubicBezTo>
                <a:cubicBezTo>
                  <a:pt x="32700" y="28444"/>
                  <a:pt x="32837" y="27898"/>
                  <a:pt x="33064" y="27307"/>
                </a:cubicBezTo>
                <a:cubicBezTo>
                  <a:pt x="33292" y="26761"/>
                  <a:pt x="33428" y="26261"/>
                  <a:pt x="33383" y="26215"/>
                </a:cubicBezTo>
                <a:cubicBezTo>
                  <a:pt x="33376" y="26212"/>
                  <a:pt x="33370" y="26211"/>
                  <a:pt x="33363" y="26211"/>
                </a:cubicBezTo>
                <a:cubicBezTo>
                  <a:pt x="33266" y="26211"/>
                  <a:pt x="33085" y="26517"/>
                  <a:pt x="32746" y="27534"/>
                </a:cubicBezTo>
                <a:cubicBezTo>
                  <a:pt x="32519" y="28126"/>
                  <a:pt x="32382" y="28626"/>
                  <a:pt x="32428" y="28671"/>
                </a:cubicBezTo>
                <a:cubicBezTo>
                  <a:pt x="32473" y="28717"/>
                  <a:pt x="32109" y="28990"/>
                  <a:pt x="31654" y="29308"/>
                </a:cubicBezTo>
                <a:cubicBezTo>
                  <a:pt x="31200" y="29626"/>
                  <a:pt x="30517" y="30081"/>
                  <a:pt x="30245" y="30309"/>
                </a:cubicBezTo>
                <a:cubicBezTo>
                  <a:pt x="29926" y="30536"/>
                  <a:pt x="29653" y="30672"/>
                  <a:pt x="29653" y="30672"/>
                </a:cubicBezTo>
                <a:cubicBezTo>
                  <a:pt x="29653" y="30627"/>
                  <a:pt x="29972" y="29808"/>
                  <a:pt x="30381" y="28853"/>
                </a:cubicBezTo>
                <a:cubicBezTo>
                  <a:pt x="31074" y="27338"/>
                  <a:pt x="31189" y="26894"/>
                  <a:pt x="31042" y="26894"/>
                </a:cubicBezTo>
                <a:cubicBezTo>
                  <a:pt x="31035" y="26894"/>
                  <a:pt x="31026" y="26895"/>
                  <a:pt x="31018" y="26898"/>
                </a:cubicBezTo>
                <a:cubicBezTo>
                  <a:pt x="30881" y="26943"/>
                  <a:pt x="29380" y="30582"/>
                  <a:pt x="29426" y="30672"/>
                </a:cubicBezTo>
                <a:cubicBezTo>
                  <a:pt x="29426" y="30763"/>
                  <a:pt x="29289" y="30945"/>
                  <a:pt x="29062" y="31082"/>
                </a:cubicBezTo>
                <a:cubicBezTo>
                  <a:pt x="28903" y="31195"/>
                  <a:pt x="28812" y="31252"/>
                  <a:pt x="28772" y="31252"/>
                </a:cubicBezTo>
                <a:cubicBezTo>
                  <a:pt x="28732" y="31252"/>
                  <a:pt x="28744" y="31195"/>
                  <a:pt x="28789" y="31082"/>
                </a:cubicBezTo>
                <a:cubicBezTo>
                  <a:pt x="28835" y="30945"/>
                  <a:pt x="28835" y="30763"/>
                  <a:pt x="28789" y="30718"/>
                </a:cubicBezTo>
                <a:cubicBezTo>
                  <a:pt x="28516" y="30536"/>
                  <a:pt x="29244" y="28899"/>
                  <a:pt x="30517" y="26943"/>
                </a:cubicBezTo>
                <a:cubicBezTo>
                  <a:pt x="31836" y="24806"/>
                  <a:pt x="32064" y="24533"/>
                  <a:pt x="35020" y="22077"/>
                </a:cubicBezTo>
                <a:cubicBezTo>
                  <a:pt x="36703" y="20667"/>
                  <a:pt x="39886" y="17301"/>
                  <a:pt x="39795" y="17074"/>
                </a:cubicBezTo>
                <a:cubicBezTo>
                  <a:pt x="39765" y="17024"/>
                  <a:pt x="39731" y="16994"/>
                  <a:pt x="39681" y="16994"/>
                </a:cubicBezTo>
                <a:cubicBezTo>
                  <a:pt x="39502" y="16994"/>
                  <a:pt x="39123" y="17377"/>
                  <a:pt x="38022" y="18620"/>
                </a:cubicBezTo>
                <a:cubicBezTo>
                  <a:pt x="37112" y="19621"/>
                  <a:pt x="36111" y="20621"/>
                  <a:pt x="35202" y="21395"/>
                </a:cubicBezTo>
                <a:cubicBezTo>
                  <a:pt x="34429" y="22077"/>
                  <a:pt x="33519" y="22850"/>
                  <a:pt x="33155" y="23168"/>
                </a:cubicBezTo>
                <a:lnTo>
                  <a:pt x="32564" y="23714"/>
                </a:lnTo>
                <a:lnTo>
                  <a:pt x="32564" y="23714"/>
                </a:lnTo>
                <a:lnTo>
                  <a:pt x="34338" y="20894"/>
                </a:lnTo>
                <a:cubicBezTo>
                  <a:pt x="36293" y="17847"/>
                  <a:pt x="36521" y="17529"/>
                  <a:pt x="38977" y="15209"/>
                </a:cubicBezTo>
                <a:cubicBezTo>
                  <a:pt x="40432" y="13799"/>
                  <a:pt x="42752" y="11344"/>
                  <a:pt x="42752" y="11207"/>
                </a:cubicBezTo>
                <a:cubicBezTo>
                  <a:pt x="42742" y="11170"/>
                  <a:pt x="42725" y="11148"/>
                  <a:pt x="42693" y="11148"/>
                </a:cubicBezTo>
                <a:cubicBezTo>
                  <a:pt x="42566" y="11148"/>
                  <a:pt x="42201" y="11485"/>
                  <a:pt x="41114" y="12572"/>
                </a:cubicBezTo>
                <a:cubicBezTo>
                  <a:pt x="40387" y="13390"/>
                  <a:pt x="39250" y="14436"/>
                  <a:pt x="38658" y="14982"/>
                </a:cubicBezTo>
                <a:lnTo>
                  <a:pt x="37612" y="15983"/>
                </a:lnTo>
                <a:lnTo>
                  <a:pt x="39068" y="13799"/>
                </a:lnTo>
                <a:cubicBezTo>
                  <a:pt x="40387" y="11753"/>
                  <a:pt x="40614" y="11480"/>
                  <a:pt x="41660" y="10434"/>
                </a:cubicBezTo>
                <a:cubicBezTo>
                  <a:pt x="42661" y="9433"/>
                  <a:pt x="43570" y="8433"/>
                  <a:pt x="45207" y="6386"/>
                </a:cubicBezTo>
                <a:cubicBezTo>
                  <a:pt x="45465" y="6043"/>
                  <a:pt x="45560" y="5700"/>
                  <a:pt x="45380" y="5700"/>
                </a:cubicBezTo>
                <a:cubicBezTo>
                  <a:pt x="45369" y="5700"/>
                  <a:pt x="45357" y="5701"/>
                  <a:pt x="45344" y="5704"/>
                </a:cubicBezTo>
                <a:cubicBezTo>
                  <a:pt x="45298" y="5750"/>
                  <a:pt x="44798" y="6295"/>
                  <a:pt x="44252" y="6978"/>
                </a:cubicBezTo>
                <a:cubicBezTo>
                  <a:pt x="43707" y="7660"/>
                  <a:pt x="42979" y="8478"/>
                  <a:pt x="42661" y="8797"/>
                </a:cubicBezTo>
                <a:lnTo>
                  <a:pt x="42069" y="9388"/>
                </a:lnTo>
                <a:lnTo>
                  <a:pt x="42615" y="8615"/>
                </a:lnTo>
                <a:cubicBezTo>
                  <a:pt x="44207" y="6432"/>
                  <a:pt x="45981" y="3885"/>
                  <a:pt x="46845" y="2521"/>
                </a:cubicBezTo>
                <a:cubicBezTo>
                  <a:pt x="47393" y="1635"/>
                  <a:pt x="47785" y="1101"/>
                  <a:pt x="47875" y="1101"/>
                </a:cubicBezTo>
                <a:close/>
                <a:moveTo>
                  <a:pt x="28531" y="30205"/>
                </a:moveTo>
                <a:cubicBezTo>
                  <a:pt x="28551" y="30205"/>
                  <a:pt x="28544" y="30256"/>
                  <a:pt x="28516" y="30354"/>
                </a:cubicBezTo>
                <a:cubicBezTo>
                  <a:pt x="28471" y="30536"/>
                  <a:pt x="28289" y="30900"/>
                  <a:pt x="28152" y="31127"/>
                </a:cubicBezTo>
                <a:cubicBezTo>
                  <a:pt x="28016" y="31355"/>
                  <a:pt x="27743" y="31673"/>
                  <a:pt x="27607" y="31809"/>
                </a:cubicBezTo>
                <a:cubicBezTo>
                  <a:pt x="27554" y="31851"/>
                  <a:pt x="27517" y="31874"/>
                  <a:pt x="27496" y="31874"/>
                </a:cubicBezTo>
                <a:cubicBezTo>
                  <a:pt x="27427" y="31874"/>
                  <a:pt x="27550" y="31621"/>
                  <a:pt x="27971" y="30991"/>
                </a:cubicBezTo>
                <a:cubicBezTo>
                  <a:pt x="28316" y="30457"/>
                  <a:pt x="28488" y="30205"/>
                  <a:pt x="28531" y="30205"/>
                </a:cubicBezTo>
                <a:close/>
                <a:moveTo>
                  <a:pt x="31705" y="31364"/>
                </a:moveTo>
                <a:cubicBezTo>
                  <a:pt x="31715" y="31364"/>
                  <a:pt x="31714" y="31390"/>
                  <a:pt x="31700" y="31446"/>
                </a:cubicBezTo>
                <a:cubicBezTo>
                  <a:pt x="31609" y="31628"/>
                  <a:pt x="31427" y="31855"/>
                  <a:pt x="31336" y="31991"/>
                </a:cubicBezTo>
                <a:cubicBezTo>
                  <a:pt x="31298" y="32042"/>
                  <a:pt x="31274" y="32065"/>
                  <a:pt x="31264" y="32065"/>
                </a:cubicBezTo>
                <a:cubicBezTo>
                  <a:pt x="31239" y="32065"/>
                  <a:pt x="31309" y="31915"/>
                  <a:pt x="31473" y="31719"/>
                </a:cubicBezTo>
                <a:cubicBezTo>
                  <a:pt x="31599" y="31497"/>
                  <a:pt x="31681" y="31364"/>
                  <a:pt x="31705" y="31364"/>
                </a:cubicBezTo>
                <a:close/>
                <a:moveTo>
                  <a:pt x="28389" y="32428"/>
                </a:moveTo>
                <a:cubicBezTo>
                  <a:pt x="28401" y="32428"/>
                  <a:pt x="28413" y="32434"/>
                  <a:pt x="28425" y="32446"/>
                </a:cubicBezTo>
                <a:cubicBezTo>
                  <a:pt x="28425" y="32492"/>
                  <a:pt x="28380" y="32583"/>
                  <a:pt x="28289" y="32628"/>
                </a:cubicBezTo>
                <a:cubicBezTo>
                  <a:pt x="28257" y="32660"/>
                  <a:pt x="28236" y="32675"/>
                  <a:pt x="28226" y="32675"/>
                </a:cubicBezTo>
                <a:cubicBezTo>
                  <a:pt x="28209" y="32675"/>
                  <a:pt x="28230" y="32625"/>
                  <a:pt x="28289" y="32537"/>
                </a:cubicBezTo>
                <a:cubicBezTo>
                  <a:pt x="28322" y="32471"/>
                  <a:pt x="28356" y="32428"/>
                  <a:pt x="28389" y="32428"/>
                </a:cubicBezTo>
                <a:close/>
                <a:moveTo>
                  <a:pt x="72083" y="25350"/>
                </a:moveTo>
                <a:cubicBezTo>
                  <a:pt x="72085" y="25350"/>
                  <a:pt x="72086" y="25350"/>
                  <a:pt x="72086" y="25351"/>
                </a:cubicBezTo>
                <a:cubicBezTo>
                  <a:pt x="72086" y="25351"/>
                  <a:pt x="71768" y="25761"/>
                  <a:pt x="71404" y="26170"/>
                </a:cubicBezTo>
                <a:cubicBezTo>
                  <a:pt x="70358" y="27307"/>
                  <a:pt x="68811" y="28671"/>
                  <a:pt x="67629" y="29490"/>
                </a:cubicBezTo>
                <a:cubicBezTo>
                  <a:pt x="67083" y="29854"/>
                  <a:pt x="66537" y="30263"/>
                  <a:pt x="66492" y="30354"/>
                </a:cubicBezTo>
                <a:cubicBezTo>
                  <a:pt x="66310" y="30627"/>
                  <a:pt x="63900" y="31309"/>
                  <a:pt x="60352" y="32128"/>
                </a:cubicBezTo>
                <a:lnTo>
                  <a:pt x="57032" y="32856"/>
                </a:lnTo>
                <a:lnTo>
                  <a:pt x="57032" y="32856"/>
                </a:lnTo>
                <a:lnTo>
                  <a:pt x="58760" y="32037"/>
                </a:lnTo>
                <a:cubicBezTo>
                  <a:pt x="59670" y="31582"/>
                  <a:pt x="61944" y="30491"/>
                  <a:pt x="63718" y="29581"/>
                </a:cubicBezTo>
                <a:cubicBezTo>
                  <a:pt x="70276" y="26213"/>
                  <a:pt x="71999" y="25350"/>
                  <a:pt x="72083" y="25350"/>
                </a:cubicBezTo>
                <a:close/>
                <a:moveTo>
                  <a:pt x="29776" y="30938"/>
                </a:moveTo>
                <a:cubicBezTo>
                  <a:pt x="29784" y="30938"/>
                  <a:pt x="29788" y="30940"/>
                  <a:pt x="29790" y="30945"/>
                </a:cubicBezTo>
                <a:cubicBezTo>
                  <a:pt x="29790" y="30991"/>
                  <a:pt x="29608" y="31218"/>
                  <a:pt x="29380" y="31491"/>
                </a:cubicBezTo>
                <a:cubicBezTo>
                  <a:pt x="29182" y="31729"/>
                  <a:pt x="28983" y="31864"/>
                  <a:pt x="28906" y="31864"/>
                </a:cubicBezTo>
                <a:cubicBezTo>
                  <a:pt x="28895" y="31864"/>
                  <a:pt x="28886" y="31861"/>
                  <a:pt x="28880" y="31855"/>
                </a:cubicBezTo>
                <a:cubicBezTo>
                  <a:pt x="28876" y="31851"/>
                  <a:pt x="28870" y="31849"/>
                  <a:pt x="28862" y="31849"/>
                </a:cubicBezTo>
                <a:cubicBezTo>
                  <a:pt x="28772" y="31849"/>
                  <a:pt x="28432" y="32068"/>
                  <a:pt x="28016" y="32401"/>
                </a:cubicBezTo>
                <a:cubicBezTo>
                  <a:pt x="27639" y="32702"/>
                  <a:pt x="27387" y="32879"/>
                  <a:pt x="27338" y="32879"/>
                </a:cubicBezTo>
                <a:cubicBezTo>
                  <a:pt x="27328" y="32879"/>
                  <a:pt x="27326" y="32871"/>
                  <a:pt x="27334" y="32856"/>
                </a:cubicBezTo>
                <a:cubicBezTo>
                  <a:pt x="27465" y="32636"/>
                  <a:pt x="29583" y="30938"/>
                  <a:pt x="29776" y="30938"/>
                </a:cubicBezTo>
                <a:close/>
                <a:moveTo>
                  <a:pt x="30840" y="32473"/>
                </a:moveTo>
                <a:cubicBezTo>
                  <a:pt x="30851" y="32473"/>
                  <a:pt x="30850" y="32493"/>
                  <a:pt x="30836" y="32537"/>
                </a:cubicBezTo>
                <a:cubicBezTo>
                  <a:pt x="30790" y="32628"/>
                  <a:pt x="30699" y="32810"/>
                  <a:pt x="30608" y="32946"/>
                </a:cubicBezTo>
                <a:cubicBezTo>
                  <a:pt x="30573" y="32970"/>
                  <a:pt x="30550" y="32981"/>
                  <a:pt x="30538" y="32981"/>
                </a:cubicBezTo>
                <a:cubicBezTo>
                  <a:pt x="30502" y="32981"/>
                  <a:pt x="30553" y="32888"/>
                  <a:pt x="30654" y="32719"/>
                </a:cubicBezTo>
                <a:cubicBezTo>
                  <a:pt x="30747" y="32565"/>
                  <a:pt x="30818" y="32473"/>
                  <a:pt x="30840" y="32473"/>
                </a:cubicBezTo>
                <a:close/>
                <a:moveTo>
                  <a:pt x="31700" y="13163"/>
                </a:moveTo>
                <a:lnTo>
                  <a:pt x="31427" y="14300"/>
                </a:lnTo>
                <a:cubicBezTo>
                  <a:pt x="31291" y="14982"/>
                  <a:pt x="31063" y="16574"/>
                  <a:pt x="30927" y="17847"/>
                </a:cubicBezTo>
                <a:cubicBezTo>
                  <a:pt x="30745" y="19121"/>
                  <a:pt x="30608" y="20985"/>
                  <a:pt x="30608" y="21895"/>
                </a:cubicBezTo>
                <a:cubicBezTo>
                  <a:pt x="30563" y="22850"/>
                  <a:pt x="30472" y="24123"/>
                  <a:pt x="30472" y="24715"/>
                </a:cubicBezTo>
                <a:lnTo>
                  <a:pt x="30381" y="25761"/>
                </a:lnTo>
                <a:lnTo>
                  <a:pt x="28062" y="29354"/>
                </a:lnTo>
                <a:cubicBezTo>
                  <a:pt x="26834" y="31355"/>
                  <a:pt x="25697" y="32992"/>
                  <a:pt x="25606" y="33037"/>
                </a:cubicBezTo>
                <a:cubicBezTo>
                  <a:pt x="25587" y="33056"/>
                  <a:pt x="25571" y="33065"/>
                  <a:pt x="25557" y="33065"/>
                </a:cubicBezTo>
                <a:cubicBezTo>
                  <a:pt x="25502" y="33065"/>
                  <a:pt x="25487" y="32919"/>
                  <a:pt x="25560" y="32628"/>
                </a:cubicBezTo>
                <a:cubicBezTo>
                  <a:pt x="25878" y="30718"/>
                  <a:pt x="26515" y="26443"/>
                  <a:pt x="26879" y="23441"/>
                </a:cubicBezTo>
                <a:cubicBezTo>
                  <a:pt x="27334" y="20076"/>
                  <a:pt x="27379" y="19894"/>
                  <a:pt x="27652" y="19803"/>
                </a:cubicBezTo>
                <a:cubicBezTo>
                  <a:pt x="27925" y="19757"/>
                  <a:pt x="28016" y="19621"/>
                  <a:pt x="28562" y="18529"/>
                </a:cubicBezTo>
                <a:cubicBezTo>
                  <a:pt x="29199" y="17165"/>
                  <a:pt x="30790" y="14345"/>
                  <a:pt x="31336" y="13618"/>
                </a:cubicBezTo>
                <a:lnTo>
                  <a:pt x="31700" y="13163"/>
                </a:lnTo>
                <a:close/>
                <a:moveTo>
                  <a:pt x="30526" y="31531"/>
                </a:moveTo>
                <a:cubicBezTo>
                  <a:pt x="30568" y="31531"/>
                  <a:pt x="30411" y="31820"/>
                  <a:pt x="29972" y="32583"/>
                </a:cubicBezTo>
                <a:cubicBezTo>
                  <a:pt x="29426" y="33538"/>
                  <a:pt x="29153" y="33947"/>
                  <a:pt x="28926" y="34083"/>
                </a:cubicBezTo>
                <a:cubicBezTo>
                  <a:pt x="28811" y="34165"/>
                  <a:pt x="28738" y="34217"/>
                  <a:pt x="28710" y="34217"/>
                </a:cubicBezTo>
                <a:cubicBezTo>
                  <a:pt x="28660" y="34217"/>
                  <a:pt x="28754" y="34050"/>
                  <a:pt x="29017" y="33583"/>
                </a:cubicBezTo>
                <a:cubicBezTo>
                  <a:pt x="29653" y="32537"/>
                  <a:pt x="29790" y="32310"/>
                  <a:pt x="30290" y="31764"/>
                </a:cubicBezTo>
                <a:cubicBezTo>
                  <a:pt x="30419" y="31619"/>
                  <a:pt x="30503" y="31531"/>
                  <a:pt x="30526" y="31531"/>
                </a:cubicBezTo>
                <a:close/>
                <a:moveTo>
                  <a:pt x="25842" y="34157"/>
                </a:moveTo>
                <a:cubicBezTo>
                  <a:pt x="25854" y="34157"/>
                  <a:pt x="25866" y="34162"/>
                  <a:pt x="25878" y="34174"/>
                </a:cubicBezTo>
                <a:cubicBezTo>
                  <a:pt x="25878" y="34220"/>
                  <a:pt x="25833" y="34311"/>
                  <a:pt x="25742" y="34356"/>
                </a:cubicBezTo>
                <a:cubicBezTo>
                  <a:pt x="25710" y="34389"/>
                  <a:pt x="25689" y="34404"/>
                  <a:pt x="25680" y="34404"/>
                </a:cubicBezTo>
                <a:cubicBezTo>
                  <a:pt x="25662" y="34404"/>
                  <a:pt x="25683" y="34353"/>
                  <a:pt x="25742" y="34265"/>
                </a:cubicBezTo>
                <a:cubicBezTo>
                  <a:pt x="25775" y="34199"/>
                  <a:pt x="25809" y="34157"/>
                  <a:pt x="25842" y="34157"/>
                </a:cubicBezTo>
                <a:close/>
                <a:moveTo>
                  <a:pt x="32155" y="32492"/>
                </a:moveTo>
                <a:lnTo>
                  <a:pt x="31563" y="33447"/>
                </a:lnTo>
                <a:cubicBezTo>
                  <a:pt x="31245" y="33992"/>
                  <a:pt x="30881" y="34493"/>
                  <a:pt x="30745" y="34584"/>
                </a:cubicBezTo>
                <a:cubicBezTo>
                  <a:pt x="30665" y="34648"/>
                  <a:pt x="30613" y="34683"/>
                  <a:pt x="30591" y="34683"/>
                </a:cubicBezTo>
                <a:cubicBezTo>
                  <a:pt x="30551" y="34683"/>
                  <a:pt x="30613" y="34561"/>
                  <a:pt x="30790" y="34265"/>
                </a:cubicBezTo>
                <a:cubicBezTo>
                  <a:pt x="30972" y="33947"/>
                  <a:pt x="31382" y="33447"/>
                  <a:pt x="31654" y="33128"/>
                </a:cubicBezTo>
                <a:lnTo>
                  <a:pt x="32155" y="32492"/>
                </a:lnTo>
                <a:close/>
                <a:moveTo>
                  <a:pt x="46055" y="34429"/>
                </a:moveTo>
                <a:cubicBezTo>
                  <a:pt x="46065" y="34429"/>
                  <a:pt x="46072" y="34435"/>
                  <a:pt x="46072" y="34447"/>
                </a:cubicBezTo>
                <a:cubicBezTo>
                  <a:pt x="46072" y="34493"/>
                  <a:pt x="46026" y="34584"/>
                  <a:pt x="45935" y="34675"/>
                </a:cubicBezTo>
                <a:cubicBezTo>
                  <a:pt x="45912" y="34686"/>
                  <a:pt x="45895" y="34692"/>
                  <a:pt x="45884" y="34692"/>
                </a:cubicBezTo>
                <a:cubicBezTo>
                  <a:pt x="45850" y="34692"/>
                  <a:pt x="45867" y="34641"/>
                  <a:pt x="45935" y="34538"/>
                </a:cubicBezTo>
                <a:cubicBezTo>
                  <a:pt x="45968" y="34472"/>
                  <a:pt x="46026" y="34429"/>
                  <a:pt x="46055" y="34429"/>
                </a:cubicBezTo>
                <a:close/>
                <a:moveTo>
                  <a:pt x="28471" y="33947"/>
                </a:moveTo>
                <a:lnTo>
                  <a:pt x="28243" y="34356"/>
                </a:lnTo>
                <a:cubicBezTo>
                  <a:pt x="28107" y="34584"/>
                  <a:pt x="27925" y="34811"/>
                  <a:pt x="27789" y="34902"/>
                </a:cubicBezTo>
                <a:cubicBezTo>
                  <a:pt x="27718" y="34937"/>
                  <a:pt x="27675" y="34959"/>
                  <a:pt x="27656" y="34959"/>
                </a:cubicBezTo>
                <a:cubicBezTo>
                  <a:pt x="27627" y="34959"/>
                  <a:pt x="27660" y="34905"/>
                  <a:pt x="27743" y="34766"/>
                </a:cubicBezTo>
                <a:cubicBezTo>
                  <a:pt x="27789" y="34675"/>
                  <a:pt x="28016" y="34402"/>
                  <a:pt x="28152" y="34265"/>
                </a:cubicBezTo>
                <a:lnTo>
                  <a:pt x="28471" y="33947"/>
                </a:lnTo>
                <a:close/>
                <a:moveTo>
                  <a:pt x="37612" y="25260"/>
                </a:moveTo>
                <a:lnTo>
                  <a:pt x="36521" y="26989"/>
                </a:lnTo>
                <a:cubicBezTo>
                  <a:pt x="35930" y="27989"/>
                  <a:pt x="35020" y="29354"/>
                  <a:pt x="34520" y="30127"/>
                </a:cubicBezTo>
                <a:cubicBezTo>
                  <a:pt x="34056" y="30801"/>
                  <a:pt x="33632" y="31319"/>
                  <a:pt x="33536" y="31319"/>
                </a:cubicBezTo>
                <a:cubicBezTo>
                  <a:pt x="33528" y="31319"/>
                  <a:pt x="33522" y="31316"/>
                  <a:pt x="33519" y="31309"/>
                </a:cubicBezTo>
                <a:cubicBezTo>
                  <a:pt x="33511" y="31301"/>
                  <a:pt x="33502" y="31298"/>
                  <a:pt x="33492" y="31298"/>
                </a:cubicBezTo>
                <a:cubicBezTo>
                  <a:pt x="33442" y="31298"/>
                  <a:pt x="33367" y="31386"/>
                  <a:pt x="33292" y="31537"/>
                </a:cubicBezTo>
                <a:cubicBezTo>
                  <a:pt x="33179" y="31687"/>
                  <a:pt x="33066" y="31776"/>
                  <a:pt x="33004" y="31776"/>
                </a:cubicBezTo>
                <a:cubicBezTo>
                  <a:pt x="32992" y="31776"/>
                  <a:pt x="32981" y="31772"/>
                  <a:pt x="32973" y="31764"/>
                </a:cubicBezTo>
                <a:cubicBezTo>
                  <a:pt x="32928" y="31719"/>
                  <a:pt x="32882" y="31673"/>
                  <a:pt x="32928" y="31582"/>
                </a:cubicBezTo>
                <a:cubicBezTo>
                  <a:pt x="32973" y="31491"/>
                  <a:pt x="32973" y="31309"/>
                  <a:pt x="32928" y="31218"/>
                </a:cubicBezTo>
                <a:cubicBezTo>
                  <a:pt x="32851" y="31090"/>
                  <a:pt x="32803" y="31034"/>
                  <a:pt x="32743" y="31034"/>
                </a:cubicBezTo>
                <a:cubicBezTo>
                  <a:pt x="32697" y="31034"/>
                  <a:pt x="32643" y="31068"/>
                  <a:pt x="32564" y="31127"/>
                </a:cubicBezTo>
                <a:cubicBezTo>
                  <a:pt x="32473" y="31264"/>
                  <a:pt x="32155" y="31719"/>
                  <a:pt x="31836" y="32173"/>
                </a:cubicBezTo>
                <a:cubicBezTo>
                  <a:pt x="31124" y="33331"/>
                  <a:pt x="29627" y="35360"/>
                  <a:pt x="29564" y="35360"/>
                </a:cubicBezTo>
                <a:cubicBezTo>
                  <a:pt x="29563" y="35360"/>
                  <a:pt x="29562" y="35359"/>
                  <a:pt x="29562" y="35357"/>
                </a:cubicBezTo>
                <a:cubicBezTo>
                  <a:pt x="29562" y="35311"/>
                  <a:pt x="30154" y="34356"/>
                  <a:pt x="30836" y="33219"/>
                </a:cubicBezTo>
                <a:cubicBezTo>
                  <a:pt x="31745" y="31855"/>
                  <a:pt x="32109" y="31173"/>
                  <a:pt x="32109" y="31036"/>
                </a:cubicBezTo>
                <a:cubicBezTo>
                  <a:pt x="32018" y="30945"/>
                  <a:pt x="32200" y="30672"/>
                  <a:pt x="32746" y="30081"/>
                </a:cubicBezTo>
                <a:cubicBezTo>
                  <a:pt x="33565" y="29035"/>
                  <a:pt x="33747" y="28762"/>
                  <a:pt x="33610" y="28671"/>
                </a:cubicBezTo>
                <a:cubicBezTo>
                  <a:pt x="33609" y="28671"/>
                  <a:pt x="33608" y="28671"/>
                  <a:pt x="33606" y="28671"/>
                </a:cubicBezTo>
                <a:cubicBezTo>
                  <a:pt x="33483" y="28671"/>
                  <a:pt x="31956" y="30558"/>
                  <a:pt x="30517" y="32401"/>
                </a:cubicBezTo>
                <a:lnTo>
                  <a:pt x="29835" y="33356"/>
                </a:lnTo>
                <a:lnTo>
                  <a:pt x="30426" y="32355"/>
                </a:lnTo>
                <a:cubicBezTo>
                  <a:pt x="30836" y="31673"/>
                  <a:pt x="31018" y="31309"/>
                  <a:pt x="30972" y="31218"/>
                </a:cubicBezTo>
                <a:cubicBezTo>
                  <a:pt x="30881" y="31127"/>
                  <a:pt x="31063" y="30900"/>
                  <a:pt x="31518" y="30445"/>
                </a:cubicBezTo>
                <a:cubicBezTo>
                  <a:pt x="32229" y="29734"/>
                  <a:pt x="32440" y="29484"/>
                  <a:pt x="32292" y="29484"/>
                </a:cubicBezTo>
                <a:cubicBezTo>
                  <a:pt x="32279" y="29484"/>
                  <a:pt x="32264" y="29486"/>
                  <a:pt x="32246" y="29490"/>
                </a:cubicBezTo>
                <a:cubicBezTo>
                  <a:pt x="32109" y="29535"/>
                  <a:pt x="31654" y="29945"/>
                  <a:pt x="31154" y="30491"/>
                </a:cubicBezTo>
                <a:cubicBezTo>
                  <a:pt x="30654" y="30991"/>
                  <a:pt x="30199" y="31446"/>
                  <a:pt x="30154" y="31446"/>
                </a:cubicBezTo>
                <a:cubicBezTo>
                  <a:pt x="30063" y="31446"/>
                  <a:pt x="29699" y="31855"/>
                  <a:pt x="29335" y="32355"/>
                </a:cubicBezTo>
                <a:cubicBezTo>
                  <a:pt x="28926" y="32901"/>
                  <a:pt x="28471" y="33447"/>
                  <a:pt x="28289" y="33629"/>
                </a:cubicBezTo>
                <a:cubicBezTo>
                  <a:pt x="28215" y="33703"/>
                  <a:pt x="28171" y="33737"/>
                  <a:pt x="28153" y="33737"/>
                </a:cubicBezTo>
                <a:cubicBezTo>
                  <a:pt x="28039" y="33737"/>
                  <a:pt x="28971" y="32376"/>
                  <a:pt x="29835" y="31355"/>
                </a:cubicBezTo>
                <a:cubicBezTo>
                  <a:pt x="30563" y="30445"/>
                  <a:pt x="30927" y="30127"/>
                  <a:pt x="32018" y="29399"/>
                </a:cubicBezTo>
                <a:cubicBezTo>
                  <a:pt x="32700" y="28944"/>
                  <a:pt x="33747" y="28217"/>
                  <a:pt x="34338" y="27807"/>
                </a:cubicBezTo>
                <a:cubicBezTo>
                  <a:pt x="34883" y="27443"/>
                  <a:pt x="35566" y="26943"/>
                  <a:pt x="35839" y="26761"/>
                </a:cubicBezTo>
                <a:cubicBezTo>
                  <a:pt x="36111" y="26579"/>
                  <a:pt x="36612" y="26170"/>
                  <a:pt x="36976" y="25852"/>
                </a:cubicBezTo>
                <a:lnTo>
                  <a:pt x="37612" y="25260"/>
                </a:lnTo>
                <a:close/>
                <a:moveTo>
                  <a:pt x="30234" y="35277"/>
                </a:moveTo>
                <a:cubicBezTo>
                  <a:pt x="30242" y="35277"/>
                  <a:pt x="30245" y="35288"/>
                  <a:pt x="30245" y="35311"/>
                </a:cubicBezTo>
                <a:cubicBezTo>
                  <a:pt x="30199" y="35448"/>
                  <a:pt x="30063" y="35630"/>
                  <a:pt x="29972" y="35721"/>
                </a:cubicBezTo>
                <a:cubicBezTo>
                  <a:pt x="29943" y="35764"/>
                  <a:pt x="29923" y="35785"/>
                  <a:pt x="29914" y="35785"/>
                </a:cubicBezTo>
                <a:cubicBezTo>
                  <a:pt x="29895" y="35785"/>
                  <a:pt x="29924" y="35693"/>
                  <a:pt x="30017" y="35539"/>
                </a:cubicBezTo>
                <a:cubicBezTo>
                  <a:pt x="30152" y="35370"/>
                  <a:pt x="30212" y="35277"/>
                  <a:pt x="30234" y="35277"/>
                </a:cubicBezTo>
                <a:close/>
                <a:moveTo>
                  <a:pt x="26453" y="35703"/>
                </a:moveTo>
                <a:cubicBezTo>
                  <a:pt x="26463" y="35703"/>
                  <a:pt x="26470" y="35709"/>
                  <a:pt x="26470" y="35721"/>
                </a:cubicBezTo>
                <a:cubicBezTo>
                  <a:pt x="26470" y="35766"/>
                  <a:pt x="26424" y="35857"/>
                  <a:pt x="26379" y="35903"/>
                </a:cubicBezTo>
                <a:cubicBezTo>
                  <a:pt x="26347" y="35935"/>
                  <a:pt x="26320" y="35950"/>
                  <a:pt x="26303" y="35950"/>
                </a:cubicBezTo>
                <a:cubicBezTo>
                  <a:pt x="26273" y="35950"/>
                  <a:pt x="26275" y="35900"/>
                  <a:pt x="26333" y="35812"/>
                </a:cubicBezTo>
                <a:cubicBezTo>
                  <a:pt x="26367" y="35745"/>
                  <a:pt x="26424" y="35703"/>
                  <a:pt x="26453" y="35703"/>
                </a:cubicBezTo>
                <a:close/>
                <a:moveTo>
                  <a:pt x="27679" y="33088"/>
                </a:moveTo>
                <a:cubicBezTo>
                  <a:pt x="27721" y="33088"/>
                  <a:pt x="27730" y="33129"/>
                  <a:pt x="27698" y="33219"/>
                </a:cubicBezTo>
                <a:cubicBezTo>
                  <a:pt x="27652" y="33401"/>
                  <a:pt x="27470" y="33720"/>
                  <a:pt x="27334" y="33947"/>
                </a:cubicBezTo>
                <a:cubicBezTo>
                  <a:pt x="27209" y="34172"/>
                  <a:pt x="27152" y="34274"/>
                  <a:pt x="27120" y="34274"/>
                </a:cubicBezTo>
                <a:cubicBezTo>
                  <a:pt x="27093" y="34274"/>
                  <a:pt x="27081" y="34206"/>
                  <a:pt x="27061" y="34083"/>
                </a:cubicBezTo>
                <a:cubicBezTo>
                  <a:pt x="27043" y="33978"/>
                  <a:pt x="27033" y="33913"/>
                  <a:pt x="27005" y="33913"/>
                </a:cubicBezTo>
                <a:cubicBezTo>
                  <a:pt x="26961" y="33913"/>
                  <a:pt x="26875" y="34075"/>
                  <a:pt x="26652" y="34493"/>
                </a:cubicBezTo>
                <a:cubicBezTo>
                  <a:pt x="26310" y="35134"/>
                  <a:pt x="25687" y="35774"/>
                  <a:pt x="25500" y="35774"/>
                </a:cubicBezTo>
                <a:cubicBezTo>
                  <a:pt x="25488" y="35774"/>
                  <a:pt x="25477" y="35772"/>
                  <a:pt x="25469" y="35766"/>
                </a:cubicBezTo>
                <a:cubicBezTo>
                  <a:pt x="25463" y="35760"/>
                  <a:pt x="25455" y="35757"/>
                  <a:pt x="25445" y="35757"/>
                </a:cubicBezTo>
                <a:cubicBezTo>
                  <a:pt x="25377" y="35757"/>
                  <a:pt x="25224" y="35887"/>
                  <a:pt x="25105" y="36085"/>
                </a:cubicBezTo>
                <a:cubicBezTo>
                  <a:pt x="24969" y="36312"/>
                  <a:pt x="24787" y="36539"/>
                  <a:pt x="24651" y="36630"/>
                </a:cubicBezTo>
                <a:cubicBezTo>
                  <a:pt x="24630" y="36640"/>
                  <a:pt x="24615" y="36645"/>
                  <a:pt x="24603" y="36645"/>
                </a:cubicBezTo>
                <a:cubicBezTo>
                  <a:pt x="24514" y="36645"/>
                  <a:pt x="24711" y="36322"/>
                  <a:pt x="25196" y="35675"/>
                </a:cubicBezTo>
                <a:cubicBezTo>
                  <a:pt x="25977" y="34583"/>
                  <a:pt x="27427" y="33088"/>
                  <a:pt x="27679" y="33088"/>
                </a:cubicBezTo>
                <a:close/>
                <a:moveTo>
                  <a:pt x="29318" y="36676"/>
                </a:moveTo>
                <a:cubicBezTo>
                  <a:pt x="29330" y="36676"/>
                  <a:pt x="29335" y="36691"/>
                  <a:pt x="29335" y="36721"/>
                </a:cubicBezTo>
                <a:cubicBezTo>
                  <a:pt x="29335" y="36812"/>
                  <a:pt x="29244" y="36949"/>
                  <a:pt x="29153" y="37040"/>
                </a:cubicBezTo>
                <a:cubicBezTo>
                  <a:pt x="29129" y="37064"/>
                  <a:pt x="29111" y="37075"/>
                  <a:pt x="29100" y="37075"/>
                </a:cubicBezTo>
                <a:cubicBezTo>
                  <a:pt x="29069" y="37075"/>
                  <a:pt x="29086" y="36991"/>
                  <a:pt x="29153" y="36858"/>
                </a:cubicBezTo>
                <a:cubicBezTo>
                  <a:pt x="29244" y="36736"/>
                  <a:pt x="29295" y="36676"/>
                  <a:pt x="29318" y="36676"/>
                </a:cubicBezTo>
                <a:close/>
                <a:moveTo>
                  <a:pt x="24219" y="36486"/>
                </a:moveTo>
                <a:cubicBezTo>
                  <a:pt x="24230" y="36486"/>
                  <a:pt x="24223" y="36517"/>
                  <a:pt x="24196" y="36585"/>
                </a:cubicBezTo>
                <a:cubicBezTo>
                  <a:pt x="24059" y="36812"/>
                  <a:pt x="23877" y="37176"/>
                  <a:pt x="23695" y="37358"/>
                </a:cubicBezTo>
                <a:cubicBezTo>
                  <a:pt x="23642" y="37424"/>
                  <a:pt x="23616" y="37456"/>
                  <a:pt x="23612" y="37456"/>
                </a:cubicBezTo>
                <a:cubicBezTo>
                  <a:pt x="23601" y="37456"/>
                  <a:pt x="23716" y="37271"/>
                  <a:pt x="23877" y="36949"/>
                </a:cubicBezTo>
                <a:cubicBezTo>
                  <a:pt x="24069" y="36661"/>
                  <a:pt x="24193" y="36486"/>
                  <a:pt x="24219" y="36486"/>
                </a:cubicBezTo>
                <a:close/>
                <a:moveTo>
                  <a:pt x="26897" y="20944"/>
                </a:moveTo>
                <a:cubicBezTo>
                  <a:pt x="26910" y="20944"/>
                  <a:pt x="26918" y="20959"/>
                  <a:pt x="26925" y="20985"/>
                </a:cubicBezTo>
                <a:cubicBezTo>
                  <a:pt x="26925" y="21031"/>
                  <a:pt x="26743" y="22441"/>
                  <a:pt x="26515" y="24123"/>
                </a:cubicBezTo>
                <a:cubicBezTo>
                  <a:pt x="26288" y="25852"/>
                  <a:pt x="25969" y="28262"/>
                  <a:pt x="25742" y="29535"/>
                </a:cubicBezTo>
                <a:cubicBezTo>
                  <a:pt x="25560" y="30809"/>
                  <a:pt x="25333" y="32219"/>
                  <a:pt x="25287" y="32765"/>
                </a:cubicBezTo>
                <a:cubicBezTo>
                  <a:pt x="25196" y="33492"/>
                  <a:pt x="25105" y="33811"/>
                  <a:pt x="24787" y="34311"/>
                </a:cubicBezTo>
                <a:lnTo>
                  <a:pt x="24423" y="34902"/>
                </a:lnTo>
                <a:lnTo>
                  <a:pt x="24605" y="33992"/>
                </a:lnTo>
                <a:cubicBezTo>
                  <a:pt x="24696" y="33447"/>
                  <a:pt x="24787" y="32946"/>
                  <a:pt x="24832" y="32810"/>
                </a:cubicBezTo>
                <a:cubicBezTo>
                  <a:pt x="24832" y="32719"/>
                  <a:pt x="24787" y="32583"/>
                  <a:pt x="24741" y="32583"/>
                </a:cubicBezTo>
                <a:cubicBezTo>
                  <a:pt x="24651" y="32583"/>
                  <a:pt x="24469" y="33174"/>
                  <a:pt x="24332" y="33947"/>
                </a:cubicBezTo>
                <a:cubicBezTo>
                  <a:pt x="24059" y="35357"/>
                  <a:pt x="24014" y="35402"/>
                  <a:pt x="22786" y="36767"/>
                </a:cubicBezTo>
                <a:cubicBezTo>
                  <a:pt x="22479" y="37099"/>
                  <a:pt x="22287" y="37273"/>
                  <a:pt x="22227" y="37273"/>
                </a:cubicBezTo>
                <a:cubicBezTo>
                  <a:pt x="22179" y="37273"/>
                  <a:pt x="22212" y="37168"/>
                  <a:pt x="22331" y="36949"/>
                </a:cubicBezTo>
                <a:cubicBezTo>
                  <a:pt x="22434" y="36776"/>
                  <a:pt x="22381" y="36552"/>
                  <a:pt x="22270" y="36552"/>
                </a:cubicBezTo>
                <a:cubicBezTo>
                  <a:pt x="22235" y="36552"/>
                  <a:pt x="22193" y="36575"/>
                  <a:pt x="22149" y="36630"/>
                </a:cubicBezTo>
                <a:cubicBezTo>
                  <a:pt x="22116" y="36697"/>
                  <a:pt x="22034" y="36739"/>
                  <a:pt x="21939" y="36739"/>
                </a:cubicBezTo>
                <a:cubicBezTo>
                  <a:pt x="21904" y="36739"/>
                  <a:pt x="21867" y="36733"/>
                  <a:pt x="21831" y="36721"/>
                </a:cubicBezTo>
                <a:cubicBezTo>
                  <a:pt x="21814" y="36716"/>
                  <a:pt x="21794" y="36713"/>
                  <a:pt x="21772" y="36713"/>
                </a:cubicBezTo>
                <a:cubicBezTo>
                  <a:pt x="21614" y="36713"/>
                  <a:pt x="21320" y="36857"/>
                  <a:pt x="20921" y="37176"/>
                </a:cubicBezTo>
                <a:cubicBezTo>
                  <a:pt x="20564" y="37479"/>
                  <a:pt x="20406" y="37615"/>
                  <a:pt x="20327" y="37615"/>
                </a:cubicBezTo>
                <a:cubicBezTo>
                  <a:pt x="20275" y="37615"/>
                  <a:pt x="20257" y="37557"/>
                  <a:pt x="20239" y="37449"/>
                </a:cubicBezTo>
                <a:cubicBezTo>
                  <a:pt x="20239" y="37313"/>
                  <a:pt x="20421" y="36903"/>
                  <a:pt x="20603" y="36494"/>
                </a:cubicBezTo>
                <a:cubicBezTo>
                  <a:pt x="20967" y="35766"/>
                  <a:pt x="22331" y="31809"/>
                  <a:pt x="23286" y="28853"/>
                </a:cubicBezTo>
                <a:cubicBezTo>
                  <a:pt x="23808" y="27081"/>
                  <a:pt x="23904" y="26742"/>
                  <a:pt x="24042" y="26742"/>
                </a:cubicBezTo>
                <a:cubicBezTo>
                  <a:pt x="24085" y="26742"/>
                  <a:pt x="24131" y="26775"/>
                  <a:pt x="24196" y="26807"/>
                </a:cubicBezTo>
                <a:cubicBezTo>
                  <a:pt x="24241" y="26852"/>
                  <a:pt x="24309" y="26875"/>
                  <a:pt x="24378" y="26875"/>
                </a:cubicBezTo>
                <a:cubicBezTo>
                  <a:pt x="24446" y="26875"/>
                  <a:pt x="24514" y="26852"/>
                  <a:pt x="24560" y="26807"/>
                </a:cubicBezTo>
                <a:cubicBezTo>
                  <a:pt x="24651" y="26761"/>
                  <a:pt x="25196" y="25397"/>
                  <a:pt x="25742" y="23896"/>
                </a:cubicBezTo>
                <a:cubicBezTo>
                  <a:pt x="26600" y="21516"/>
                  <a:pt x="26823" y="20944"/>
                  <a:pt x="26897" y="20944"/>
                </a:cubicBezTo>
                <a:close/>
                <a:moveTo>
                  <a:pt x="24250" y="37795"/>
                </a:moveTo>
                <a:cubicBezTo>
                  <a:pt x="24262" y="37795"/>
                  <a:pt x="24275" y="37801"/>
                  <a:pt x="24287" y="37813"/>
                </a:cubicBezTo>
                <a:cubicBezTo>
                  <a:pt x="24287" y="37858"/>
                  <a:pt x="24241" y="37949"/>
                  <a:pt x="24150" y="38040"/>
                </a:cubicBezTo>
                <a:cubicBezTo>
                  <a:pt x="24128" y="38052"/>
                  <a:pt x="24110" y="38057"/>
                  <a:pt x="24099" y="38057"/>
                </a:cubicBezTo>
                <a:cubicBezTo>
                  <a:pt x="24065" y="38057"/>
                  <a:pt x="24082" y="38006"/>
                  <a:pt x="24150" y="37904"/>
                </a:cubicBezTo>
                <a:cubicBezTo>
                  <a:pt x="24184" y="37837"/>
                  <a:pt x="24217" y="37795"/>
                  <a:pt x="24250" y="37795"/>
                </a:cubicBezTo>
                <a:close/>
                <a:moveTo>
                  <a:pt x="21826" y="36853"/>
                </a:moveTo>
                <a:cubicBezTo>
                  <a:pt x="21829" y="36853"/>
                  <a:pt x="21831" y="36854"/>
                  <a:pt x="21831" y="36858"/>
                </a:cubicBezTo>
                <a:cubicBezTo>
                  <a:pt x="21831" y="36903"/>
                  <a:pt x="21512" y="37222"/>
                  <a:pt x="21058" y="37631"/>
                </a:cubicBezTo>
                <a:cubicBezTo>
                  <a:pt x="20648" y="37995"/>
                  <a:pt x="20284" y="38268"/>
                  <a:pt x="20194" y="38268"/>
                </a:cubicBezTo>
                <a:cubicBezTo>
                  <a:pt x="20148" y="38222"/>
                  <a:pt x="20194" y="38131"/>
                  <a:pt x="20239" y="38086"/>
                </a:cubicBezTo>
                <a:cubicBezTo>
                  <a:pt x="20330" y="38040"/>
                  <a:pt x="20694" y="37722"/>
                  <a:pt x="21103" y="37403"/>
                </a:cubicBezTo>
                <a:cubicBezTo>
                  <a:pt x="21482" y="37109"/>
                  <a:pt x="21783" y="36853"/>
                  <a:pt x="21826" y="36853"/>
                </a:cubicBezTo>
                <a:close/>
                <a:moveTo>
                  <a:pt x="21792" y="37505"/>
                </a:moveTo>
                <a:cubicBezTo>
                  <a:pt x="21826" y="37505"/>
                  <a:pt x="21780" y="37596"/>
                  <a:pt x="21694" y="37767"/>
                </a:cubicBezTo>
                <a:cubicBezTo>
                  <a:pt x="21603" y="37949"/>
                  <a:pt x="21330" y="38404"/>
                  <a:pt x="21103" y="38677"/>
                </a:cubicBezTo>
                <a:cubicBezTo>
                  <a:pt x="20882" y="38926"/>
                  <a:pt x="20761" y="39040"/>
                  <a:pt x="20721" y="39040"/>
                </a:cubicBezTo>
                <a:cubicBezTo>
                  <a:pt x="20696" y="39040"/>
                  <a:pt x="20704" y="38993"/>
                  <a:pt x="20739" y="38904"/>
                </a:cubicBezTo>
                <a:cubicBezTo>
                  <a:pt x="20785" y="38722"/>
                  <a:pt x="20785" y="38540"/>
                  <a:pt x="20694" y="38540"/>
                </a:cubicBezTo>
                <a:cubicBezTo>
                  <a:pt x="20603" y="38495"/>
                  <a:pt x="20603" y="38450"/>
                  <a:pt x="20648" y="38404"/>
                </a:cubicBezTo>
                <a:cubicBezTo>
                  <a:pt x="20694" y="38404"/>
                  <a:pt x="21012" y="38131"/>
                  <a:pt x="21330" y="37858"/>
                </a:cubicBezTo>
                <a:cubicBezTo>
                  <a:pt x="21619" y="37618"/>
                  <a:pt x="21755" y="37505"/>
                  <a:pt x="21792" y="37505"/>
                </a:cubicBezTo>
                <a:close/>
                <a:moveTo>
                  <a:pt x="20507" y="38623"/>
                </a:moveTo>
                <a:cubicBezTo>
                  <a:pt x="20545" y="38623"/>
                  <a:pt x="20524" y="38686"/>
                  <a:pt x="20466" y="38859"/>
                </a:cubicBezTo>
                <a:cubicBezTo>
                  <a:pt x="20421" y="39041"/>
                  <a:pt x="20330" y="39268"/>
                  <a:pt x="20239" y="39359"/>
                </a:cubicBezTo>
                <a:cubicBezTo>
                  <a:pt x="20200" y="39437"/>
                  <a:pt x="20178" y="39482"/>
                  <a:pt x="20165" y="39482"/>
                </a:cubicBezTo>
                <a:cubicBezTo>
                  <a:pt x="20148" y="39482"/>
                  <a:pt x="20148" y="39404"/>
                  <a:pt x="20148" y="39223"/>
                </a:cubicBezTo>
                <a:cubicBezTo>
                  <a:pt x="20194" y="38995"/>
                  <a:pt x="20284" y="38768"/>
                  <a:pt x="20375" y="38677"/>
                </a:cubicBezTo>
                <a:cubicBezTo>
                  <a:pt x="20442" y="38644"/>
                  <a:pt x="20484" y="38623"/>
                  <a:pt x="20507" y="38623"/>
                </a:cubicBezTo>
                <a:close/>
                <a:moveTo>
                  <a:pt x="66795" y="30730"/>
                </a:moveTo>
                <a:cubicBezTo>
                  <a:pt x="66865" y="30730"/>
                  <a:pt x="66914" y="30741"/>
                  <a:pt x="66947" y="30763"/>
                </a:cubicBezTo>
                <a:cubicBezTo>
                  <a:pt x="66992" y="30809"/>
                  <a:pt x="66992" y="30854"/>
                  <a:pt x="66947" y="30945"/>
                </a:cubicBezTo>
                <a:cubicBezTo>
                  <a:pt x="66856" y="30991"/>
                  <a:pt x="66401" y="31400"/>
                  <a:pt x="65855" y="31809"/>
                </a:cubicBezTo>
                <a:cubicBezTo>
                  <a:pt x="64855" y="32674"/>
                  <a:pt x="63263" y="34311"/>
                  <a:pt x="62899" y="34902"/>
                </a:cubicBezTo>
                <a:cubicBezTo>
                  <a:pt x="62581" y="35357"/>
                  <a:pt x="62626" y="35584"/>
                  <a:pt x="63081" y="35857"/>
                </a:cubicBezTo>
                <a:cubicBezTo>
                  <a:pt x="63536" y="36176"/>
                  <a:pt x="63399" y="36357"/>
                  <a:pt x="62171" y="36994"/>
                </a:cubicBezTo>
                <a:cubicBezTo>
                  <a:pt x="60079" y="38086"/>
                  <a:pt x="57896" y="38631"/>
                  <a:pt x="55349" y="38722"/>
                </a:cubicBezTo>
                <a:cubicBezTo>
                  <a:pt x="54349" y="38722"/>
                  <a:pt x="53121" y="38813"/>
                  <a:pt x="52575" y="38859"/>
                </a:cubicBezTo>
                <a:cubicBezTo>
                  <a:pt x="52075" y="38904"/>
                  <a:pt x="50801" y="38950"/>
                  <a:pt x="49801" y="39041"/>
                </a:cubicBezTo>
                <a:cubicBezTo>
                  <a:pt x="47345" y="39132"/>
                  <a:pt x="45708" y="39314"/>
                  <a:pt x="44207" y="39587"/>
                </a:cubicBezTo>
                <a:lnTo>
                  <a:pt x="42979" y="39814"/>
                </a:lnTo>
                <a:lnTo>
                  <a:pt x="44025" y="39268"/>
                </a:lnTo>
                <a:cubicBezTo>
                  <a:pt x="44571" y="38995"/>
                  <a:pt x="46390" y="38040"/>
                  <a:pt x="48118" y="37085"/>
                </a:cubicBezTo>
                <a:cubicBezTo>
                  <a:pt x="49846" y="36176"/>
                  <a:pt x="52166" y="34993"/>
                  <a:pt x="53348" y="34447"/>
                </a:cubicBezTo>
                <a:cubicBezTo>
                  <a:pt x="55395" y="33538"/>
                  <a:pt x="55713" y="33447"/>
                  <a:pt x="59943" y="32446"/>
                </a:cubicBezTo>
                <a:cubicBezTo>
                  <a:pt x="62399" y="31900"/>
                  <a:pt x="64855" y="31309"/>
                  <a:pt x="65400" y="31082"/>
                </a:cubicBezTo>
                <a:cubicBezTo>
                  <a:pt x="66158" y="30841"/>
                  <a:pt x="66577" y="30730"/>
                  <a:pt x="66795" y="30730"/>
                </a:cubicBezTo>
                <a:close/>
                <a:moveTo>
                  <a:pt x="21840" y="40232"/>
                </a:moveTo>
                <a:cubicBezTo>
                  <a:pt x="21846" y="40232"/>
                  <a:pt x="21843" y="40243"/>
                  <a:pt x="21831" y="40269"/>
                </a:cubicBezTo>
                <a:cubicBezTo>
                  <a:pt x="21831" y="40360"/>
                  <a:pt x="21740" y="40496"/>
                  <a:pt x="21649" y="40587"/>
                </a:cubicBezTo>
                <a:cubicBezTo>
                  <a:pt x="21624" y="40611"/>
                  <a:pt x="21607" y="40623"/>
                  <a:pt x="21596" y="40623"/>
                </a:cubicBezTo>
                <a:cubicBezTo>
                  <a:pt x="21568" y="40623"/>
                  <a:pt x="21594" y="40538"/>
                  <a:pt x="21694" y="40405"/>
                </a:cubicBezTo>
                <a:cubicBezTo>
                  <a:pt x="21760" y="40307"/>
                  <a:pt x="21825" y="40232"/>
                  <a:pt x="21840" y="40232"/>
                </a:cubicBezTo>
                <a:close/>
                <a:moveTo>
                  <a:pt x="23205" y="40369"/>
                </a:moveTo>
                <a:cubicBezTo>
                  <a:pt x="23210" y="40369"/>
                  <a:pt x="23207" y="40381"/>
                  <a:pt x="23195" y="40405"/>
                </a:cubicBezTo>
                <a:cubicBezTo>
                  <a:pt x="23195" y="40496"/>
                  <a:pt x="23104" y="40633"/>
                  <a:pt x="23013" y="40724"/>
                </a:cubicBezTo>
                <a:cubicBezTo>
                  <a:pt x="22988" y="40749"/>
                  <a:pt x="22970" y="40760"/>
                  <a:pt x="22959" y="40760"/>
                </a:cubicBezTo>
                <a:cubicBezTo>
                  <a:pt x="22933" y="40760"/>
                  <a:pt x="22960" y="40685"/>
                  <a:pt x="23059" y="40587"/>
                </a:cubicBezTo>
                <a:cubicBezTo>
                  <a:pt x="23125" y="40454"/>
                  <a:pt x="23192" y="40369"/>
                  <a:pt x="23205" y="40369"/>
                </a:cubicBezTo>
                <a:close/>
                <a:moveTo>
                  <a:pt x="21229" y="39042"/>
                </a:moveTo>
                <a:cubicBezTo>
                  <a:pt x="21384" y="39042"/>
                  <a:pt x="21034" y="39983"/>
                  <a:pt x="20466" y="40996"/>
                </a:cubicBezTo>
                <a:cubicBezTo>
                  <a:pt x="20190" y="41527"/>
                  <a:pt x="20013" y="41791"/>
                  <a:pt x="19940" y="41791"/>
                </a:cubicBezTo>
                <a:cubicBezTo>
                  <a:pt x="19857" y="41791"/>
                  <a:pt x="19909" y="41448"/>
                  <a:pt x="20103" y="40769"/>
                </a:cubicBezTo>
                <a:cubicBezTo>
                  <a:pt x="20330" y="39950"/>
                  <a:pt x="20557" y="39587"/>
                  <a:pt x="21149" y="39086"/>
                </a:cubicBezTo>
                <a:cubicBezTo>
                  <a:pt x="21183" y="39056"/>
                  <a:pt x="21210" y="39042"/>
                  <a:pt x="21229" y="39042"/>
                </a:cubicBezTo>
                <a:close/>
                <a:moveTo>
                  <a:pt x="21388" y="41381"/>
                </a:moveTo>
                <a:cubicBezTo>
                  <a:pt x="21404" y="41381"/>
                  <a:pt x="21416" y="41389"/>
                  <a:pt x="21421" y="41406"/>
                </a:cubicBezTo>
                <a:cubicBezTo>
                  <a:pt x="21421" y="41406"/>
                  <a:pt x="21240" y="41633"/>
                  <a:pt x="21058" y="41860"/>
                </a:cubicBezTo>
                <a:cubicBezTo>
                  <a:pt x="20915" y="42003"/>
                  <a:pt x="20827" y="42074"/>
                  <a:pt x="20802" y="42074"/>
                </a:cubicBezTo>
                <a:cubicBezTo>
                  <a:pt x="20788" y="42074"/>
                  <a:pt x="20796" y="42048"/>
                  <a:pt x="20830" y="41997"/>
                </a:cubicBezTo>
                <a:cubicBezTo>
                  <a:pt x="20950" y="41758"/>
                  <a:pt x="21277" y="41381"/>
                  <a:pt x="21388" y="41381"/>
                </a:cubicBezTo>
                <a:close/>
                <a:moveTo>
                  <a:pt x="22142" y="41613"/>
                </a:moveTo>
                <a:cubicBezTo>
                  <a:pt x="22161" y="41613"/>
                  <a:pt x="22164" y="41633"/>
                  <a:pt x="22149" y="41679"/>
                </a:cubicBezTo>
                <a:cubicBezTo>
                  <a:pt x="22104" y="41770"/>
                  <a:pt x="21876" y="42088"/>
                  <a:pt x="21603" y="42361"/>
                </a:cubicBezTo>
                <a:cubicBezTo>
                  <a:pt x="21399" y="42591"/>
                  <a:pt x="21295" y="42706"/>
                  <a:pt x="21275" y="42706"/>
                </a:cubicBezTo>
                <a:cubicBezTo>
                  <a:pt x="21260" y="42706"/>
                  <a:pt x="21296" y="42636"/>
                  <a:pt x="21376" y="42497"/>
                </a:cubicBezTo>
                <a:cubicBezTo>
                  <a:pt x="21603" y="42118"/>
                  <a:pt x="22052" y="41613"/>
                  <a:pt x="22142" y="41613"/>
                </a:cubicBezTo>
                <a:close/>
                <a:moveTo>
                  <a:pt x="19675" y="40759"/>
                </a:moveTo>
                <a:cubicBezTo>
                  <a:pt x="19683" y="40759"/>
                  <a:pt x="19689" y="40762"/>
                  <a:pt x="19693" y="40769"/>
                </a:cubicBezTo>
                <a:cubicBezTo>
                  <a:pt x="19693" y="40814"/>
                  <a:pt x="19648" y="41224"/>
                  <a:pt x="19511" y="41633"/>
                </a:cubicBezTo>
                <a:cubicBezTo>
                  <a:pt x="19329" y="42179"/>
                  <a:pt x="19147" y="42497"/>
                  <a:pt x="18920" y="42725"/>
                </a:cubicBezTo>
                <a:lnTo>
                  <a:pt x="18556" y="43088"/>
                </a:lnTo>
                <a:lnTo>
                  <a:pt x="18693" y="42634"/>
                </a:lnTo>
                <a:cubicBezTo>
                  <a:pt x="18909" y="41942"/>
                  <a:pt x="19535" y="40759"/>
                  <a:pt x="19675" y="40759"/>
                </a:cubicBezTo>
                <a:close/>
                <a:moveTo>
                  <a:pt x="19034" y="43076"/>
                </a:moveTo>
                <a:cubicBezTo>
                  <a:pt x="19044" y="43076"/>
                  <a:pt x="19052" y="43080"/>
                  <a:pt x="19057" y="43088"/>
                </a:cubicBezTo>
                <a:cubicBezTo>
                  <a:pt x="19057" y="43134"/>
                  <a:pt x="18875" y="43316"/>
                  <a:pt x="18647" y="43543"/>
                </a:cubicBezTo>
                <a:cubicBezTo>
                  <a:pt x="18503" y="43687"/>
                  <a:pt x="18414" y="43776"/>
                  <a:pt x="18391" y="43776"/>
                </a:cubicBezTo>
                <a:cubicBezTo>
                  <a:pt x="18378" y="43776"/>
                  <a:pt x="18386" y="43746"/>
                  <a:pt x="18420" y="43680"/>
                </a:cubicBezTo>
                <a:cubicBezTo>
                  <a:pt x="18584" y="43433"/>
                  <a:pt x="18934" y="43076"/>
                  <a:pt x="19034" y="43076"/>
                </a:cubicBezTo>
                <a:close/>
                <a:moveTo>
                  <a:pt x="16986" y="42824"/>
                </a:moveTo>
                <a:cubicBezTo>
                  <a:pt x="16999" y="42824"/>
                  <a:pt x="16994" y="42865"/>
                  <a:pt x="16964" y="42952"/>
                </a:cubicBezTo>
                <a:cubicBezTo>
                  <a:pt x="16828" y="43179"/>
                  <a:pt x="16646" y="43498"/>
                  <a:pt x="16464" y="43725"/>
                </a:cubicBezTo>
                <a:cubicBezTo>
                  <a:pt x="16428" y="43773"/>
                  <a:pt x="16408" y="43796"/>
                  <a:pt x="16403" y="43796"/>
                </a:cubicBezTo>
                <a:cubicBezTo>
                  <a:pt x="16388" y="43796"/>
                  <a:pt x="16490" y="43618"/>
                  <a:pt x="16692" y="43316"/>
                </a:cubicBezTo>
                <a:cubicBezTo>
                  <a:pt x="16846" y="43007"/>
                  <a:pt x="16959" y="42824"/>
                  <a:pt x="16986" y="42824"/>
                </a:cubicBezTo>
                <a:close/>
                <a:moveTo>
                  <a:pt x="18632" y="41265"/>
                </a:moveTo>
                <a:cubicBezTo>
                  <a:pt x="18788" y="41265"/>
                  <a:pt x="18819" y="41606"/>
                  <a:pt x="18647" y="41906"/>
                </a:cubicBezTo>
                <a:cubicBezTo>
                  <a:pt x="18556" y="42088"/>
                  <a:pt x="18374" y="42270"/>
                  <a:pt x="18238" y="42270"/>
                </a:cubicBezTo>
                <a:cubicBezTo>
                  <a:pt x="18056" y="42315"/>
                  <a:pt x="17965" y="42452"/>
                  <a:pt x="17783" y="42907"/>
                </a:cubicBezTo>
                <a:cubicBezTo>
                  <a:pt x="17647" y="43225"/>
                  <a:pt x="17419" y="43634"/>
                  <a:pt x="17237" y="43816"/>
                </a:cubicBezTo>
                <a:cubicBezTo>
                  <a:pt x="17101" y="43953"/>
                  <a:pt x="17021" y="44021"/>
                  <a:pt x="16987" y="44021"/>
                </a:cubicBezTo>
                <a:cubicBezTo>
                  <a:pt x="16953" y="44021"/>
                  <a:pt x="16964" y="43953"/>
                  <a:pt x="17010" y="43816"/>
                </a:cubicBezTo>
                <a:cubicBezTo>
                  <a:pt x="17146" y="43407"/>
                  <a:pt x="18465" y="41315"/>
                  <a:pt x="18602" y="41269"/>
                </a:cubicBezTo>
                <a:cubicBezTo>
                  <a:pt x="18612" y="41267"/>
                  <a:pt x="18622" y="41265"/>
                  <a:pt x="18632" y="41265"/>
                </a:cubicBezTo>
                <a:close/>
                <a:moveTo>
                  <a:pt x="18230" y="42937"/>
                </a:moveTo>
                <a:cubicBezTo>
                  <a:pt x="18253" y="42937"/>
                  <a:pt x="18255" y="42973"/>
                  <a:pt x="18238" y="43043"/>
                </a:cubicBezTo>
                <a:cubicBezTo>
                  <a:pt x="18238" y="43179"/>
                  <a:pt x="18056" y="43543"/>
                  <a:pt x="17920" y="43771"/>
                </a:cubicBezTo>
                <a:cubicBezTo>
                  <a:pt x="17777" y="43999"/>
                  <a:pt x="17688" y="44102"/>
                  <a:pt x="17653" y="44102"/>
                </a:cubicBezTo>
                <a:cubicBezTo>
                  <a:pt x="17632" y="44102"/>
                  <a:pt x="17630" y="44066"/>
                  <a:pt x="17647" y="43998"/>
                </a:cubicBezTo>
                <a:cubicBezTo>
                  <a:pt x="17692" y="43816"/>
                  <a:pt x="17829" y="43498"/>
                  <a:pt x="17965" y="43225"/>
                </a:cubicBezTo>
                <a:cubicBezTo>
                  <a:pt x="18105" y="43029"/>
                  <a:pt x="18193" y="42937"/>
                  <a:pt x="18230" y="42937"/>
                </a:cubicBezTo>
                <a:close/>
                <a:moveTo>
                  <a:pt x="18632" y="44117"/>
                </a:moveTo>
                <a:cubicBezTo>
                  <a:pt x="18641" y="44117"/>
                  <a:pt x="18647" y="44123"/>
                  <a:pt x="18647" y="44134"/>
                </a:cubicBezTo>
                <a:cubicBezTo>
                  <a:pt x="18647" y="44225"/>
                  <a:pt x="18602" y="44316"/>
                  <a:pt x="18556" y="44362"/>
                </a:cubicBezTo>
                <a:cubicBezTo>
                  <a:pt x="18523" y="44379"/>
                  <a:pt x="18496" y="44389"/>
                  <a:pt x="18479" y="44389"/>
                </a:cubicBezTo>
                <a:cubicBezTo>
                  <a:pt x="18450" y="44389"/>
                  <a:pt x="18453" y="44357"/>
                  <a:pt x="18511" y="44271"/>
                </a:cubicBezTo>
                <a:cubicBezTo>
                  <a:pt x="18545" y="44169"/>
                  <a:pt x="18605" y="44117"/>
                  <a:pt x="18632" y="44117"/>
                </a:cubicBezTo>
                <a:close/>
                <a:moveTo>
                  <a:pt x="17697" y="44453"/>
                </a:moveTo>
                <a:cubicBezTo>
                  <a:pt x="17707" y="44453"/>
                  <a:pt x="17707" y="44468"/>
                  <a:pt x="17692" y="44498"/>
                </a:cubicBezTo>
                <a:cubicBezTo>
                  <a:pt x="17692" y="44589"/>
                  <a:pt x="17601" y="44726"/>
                  <a:pt x="17510" y="44817"/>
                </a:cubicBezTo>
                <a:cubicBezTo>
                  <a:pt x="17486" y="44841"/>
                  <a:pt x="17468" y="44852"/>
                  <a:pt x="17458" y="44852"/>
                </a:cubicBezTo>
                <a:cubicBezTo>
                  <a:pt x="17429" y="44852"/>
                  <a:pt x="17456" y="44768"/>
                  <a:pt x="17556" y="44635"/>
                </a:cubicBezTo>
                <a:cubicBezTo>
                  <a:pt x="17616" y="44513"/>
                  <a:pt x="17677" y="44453"/>
                  <a:pt x="17697" y="44453"/>
                </a:cubicBezTo>
                <a:close/>
                <a:moveTo>
                  <a:pt x="17116" y="44481"/>
                </a:moveTo>
                <a:cubicBezTo>
                  <a:pt x="17120" y="44481"/>
                  <a:pt x="17115" y="44502"/>
                  <a:pt x="17101" y="44544"/>
                </a:cubicBezTo>
                <a:cubicBezTo>
                  <a:pt x="17055" y="44680"/>
                  <a:pt x="16919" y="44908"/>
                  <a:pt x="16828" y="44999"/>
                </a:cubicBezTo>
                <a:cubicBezTo>
                  <a:pt x="16790" y="45036"/>
                  <a:pt x="16767" y="45053"/>
                  <a:pt x="16756" y="45053"/>
                </a:cubicBezTo>
                <a:cubicBezTo>
                  <a:pt x="16727" y="45053"/>
                  <a:pt x="16787" y="44936"/>
                  <a:pt x="16919" y="44771"/>
                </a:cubicBezTo>
                <a:cubicBezTo>
                  <a:pt x="17045" y="44583"/>
                  <a:pt x="17105" y="44481"/>
                  <a:pt x="17116" y="44481"/>
                </a:cubicBezTo>
                <a:close/>
                <a:moveTo>
                  <a:pt x="61717" y="37540"/>
                </a:moveTo>
                <a:lnTo>
                  <a:pt x="61717" y="37540"/>
                </a:lnTo>
                <a:cubicBezTo>
                  <a:pt x="61762" y="37585"/>
                  <a:pt x="60943" y="38177"/>
                  <a:pt x="59988" y="38950"/>
                </a:cubicBezTo>
                <a:cubicBezTo>
                  <a:pt x="58988" y="39677"/>
                  <a:pt x="57578" y="40678"/>
                  <a:pt x="56896" y="41178"/>
                </a:cubicBezTo>
                <a:cubicBezTo>
                  <a:pt x="56168" y="41633"/>
                  <a:pt x="55531" y="42133"/>
                  <a:pt x="55486" y="42179"/>
                </a:cubicBezTo>
                <a:cubicBezTo>
                  <a:pt x="55349" y="42406"/>
                  <a:pt x="55531" y="42861"/>
                  <a:pt x="55804" y="43088"/>
                </a:cubicBezTo>
                <a:lnTo>
                  <a:pt x="56123" y="43270"/>
                </a:lnTo>
                <a:lnTo>
                  <a:pt x="55531" y="43498"/>
                </a:lnTo>
                <a:cubicBezTo>
                  <a:pt x="55213" y="43634"/>
                  <a:pt x="54258" y="43907"/>
                  <a:pt x="53394" y="44089"/>
                </a:cubicBezTo>
                <a:cubicBezTo>
                  <a:pt x="51631" y="44442"/>
                  <a:pt x="49595" y="44575"/>
                  <a:pt x="46543" y="44575"/>
                </a:cubicBezTo>
                <a:cubicBezTo>
                  <a:pt x="45659" y="44575"/>
                  <a:pt x="44689" y="44564"/>
                  <a:pt x="43616" y="44544"/>
                </a:cubicBezTo>
                <a:cubicBezTo>
                  <a:pt x="42490" y="44512"/>
                  <a:pt x="41183" y="44479"/>
                  <a:pt x="40240" y="44479"/>
                </a:cubicBezTo>
                <a:cubicBezTo>
                  <a:pt x="39849" y="44479"/>
                  <a:pt x="39521" y="44485"/>
                  <a:pt x="39295" y="44498"/>
                </a:cubicBezTo>
                <a:cubicBezTo>
                  <a:pt x="37430" y="44589"/>
                  <a:pt x="33792" y="44862"/>
                  <a:pt x="32973" y="44999"/>
                </a:cubicBezTo>
                <a:cubicBezTo>
                  <a:pt x="32787" y="45052"/>
                  <a:pt x="32616" y="45074"/>
                  <a:pt x="32506" y="45074"/>
                </a:cubicBezTo>
                <a:cubicBezTo>
                  <a:pt x="32429" y="45074"/>
                  <a:pt x="32382" y="45063"/>
                  <a:pt x="32382" y="45044"/>
                </a:cubicBezTo>
                <a:cubicBezTo>
                  <a:pt x="32428" y="45044"/>
                  <a:pt x="32700" y="44862"/>
                  <a:pt x="33019" y="44726"/>
                </a:cubicBezTo>
                <a:cubicBezTo>
                  <a:pt x="33428" y="44498"/>
                  <a:pt x="34156" y="44362"/>
                  <a:pt x="35657" y="44225"/>
                </a:cubicBezTo>
                <a:cubicBezTo>
                  <a:pt x="36794" y="44134"/>
                  <a:pt x="37703" y="44044"/>
                  <a:pt x="37658" y="43953"/>
                </a:cubicBezTo>
                <a:cubicBezTo>
                  <a:pt x="37635" y="43930"/>
                  <a:pt x="37442" y="43918"/>
                  <a:pt x="37152" y="43918"/>
                </a:cubicBezTo>
                <a:cubicBezTo>
                  <a:pt x="36862" y="43918"/>
                  <a:pt x="36475" y="43930"/>
                  <a:pt x="36066" y="43953"/>
                </a:cubicBezTo>
                <a:cubicBezTo>
                  <a:pt x="35202" y="44044"/>
                  <a:pt x="34520" y="44089"/>
                  <a:pt x="34429" y="44089"/>
                </a:cubicBezTo>
                <a:cubicBezTo>
                  <a:pt x="34383" y="44044"/>
                  <a:pt x="35065" y="43725"/>
                  <a:pt x="35930" y="43316"/>
                </a:cubicBezTo>
                <a:cubicBezTo>
                  <a:pt x="37521" y="42543"/>
                  <a:pt x="37931" y="42452"/>
                  <a:pt x="42069" y="41815"/>
                </a:cubicBezTo>
                <a:cubicBezTo>
                  <a:pt x="42433" y="41770"/>
                  <a:pt x="42706" y="41679"/>
                  <a:pt x="42706" y="41588"/>
                </a:cubicBezTo>
                <a:cubicBezTo>
                  <a:pt x="42716" y="41568"/>
                  <a:pt x="42678" y="41559"/>
                  <a:pt x="42600" y="41559"/>
                </a:cubicBezTo>
                <a:cubicBezTo>
                  <a:pt x="42322" y="41559"/>
                  <a:pt x="41537" y="41673"/>
                  <a:pt x="40614" y="41815"/>
                </a:cubicBezTo>
                <a:cubicBezTo>
                  <a:pt x="39551" y="41979"/>
                  <a:pt x="38672" y="42069"/>
                  <a:pt x="38571" y="42085"/>
                </a:cubicBezTo>
                <a:lnTo>
                  <a:pt x="38571" y="42085"/>
                </a:lnTo>
                <a:cubicBezTo>
                  <a:pt x="38974" y="41774"/>
                  <a:pt x="40522" y="41040"/>
                  <a:pt x="40693" y="41040"/>
                </a:cubicBezTo>
                <a:cubicBezTo>
                  <a:pt x="40699" y="41040"/>
                  <a:pt x="40702" y="41041"/>
                  <a:pt x="40705" y="41042"/>
                </a:cubicBezTo>
                <a:cubicBezTo>
                  <a:pt x="40728" y="41065"/>
                  <a:pt x="40910" y="41076"/>
                  <a:pt x="41188" y="41076"/>
                </a:cubicBezTo>
                <a:cubicBezTo>
                  <a:pt x="41467" y="41076"/>
                  <a:pt x="41842" y="41065"/>
                  <a:pt x="42251" y="41042"/>
                </a:cubicBezTo>
                <a:cubicBezTo>
                  <a:pt x="43889" y="40996"/>
                  <a:pt x="43752" y="40996"/>
                  <a:pt x="43798" y="40814"/>
                </a:cubicBezTo>
                <a:cubicBezTo>
                  <a:pt x="43798" y="40782"/>
                  <a:pt x="43502" y="40750"/>
                  <a:pt x="43071" y="40750"/>
                </a:cubicBezTo>
                <a:cubicBezTo>
                  <a:pt x="42893" y="40750"/>
                  <a:pt x="42692" y="40756"/>
                  <a:pt x="42479" y="40769"/>
                </a:cubicBezTo>
                <a:cubicBezTo>
                  <a:pt x="41705" y="40814"/>
                  <a:pt x="41114" y="40814"/>
                  <a:pt x="41114" y="40814"/>
                </a:cubicBezTo>
                <a:cubicBezTo>
                  <a:pt x="41069" y="40633"/>
                  <a:pt x="42433" y="40223"/>
                  <a:pt x="43661" y="39950"/>
                </a:cubicBezTo>
                <a:cubicBezTo>
                  <a:pt x="45571" y="39587"/>
                  <a:pt x="46890" y="39450"/>
                  <a:pt x="49573" y="39359"/>
                </a:cubicBezTo>
                <a:cubicBezTo>
                  <a:pt x="50847" y="39268"/>
                  <a:pt x="52302" y="39177"/>
                  <a:pt x="52848" y="39132"/>
                </a:cubicBezTo>
                <a:cubicBezTo>
                  <a:pt x="53348" y="39086"/>
                  <a:pt x="54576" y="39041"/>
                  <a:pt x="55577" y="38995"/>
                </a:cubicBezTo>
                <a:cubicBezTo>
                  <a:pt x="57032" y="38950"/>
                  <a:pt x="57714" y="38859"/>
                  <a:pt x="58942" y="38495"/>
                </a:cubicBezTo>
                <a:cubicBezTo>
                  <a:pt x="59761" y="38268"/>
                  <a:pt x="60716" y="37949"/>
                  <a:pt x="61080" y="37813"/>
                </a:cubicBezTo>
                <a:cubicBezTo>
                  <a:pt x="61444" y="37631"/>
                  <a:pt x="61717" y="37540"/>
                  <a:pt x="61717" y="37540"/>
                </a:cubicBezTo>
                <a:close/>
                <a:moveTo>
                  <a:pt x="19632" y="36717"/>
                </a:moveTo>
                <a:cubicBezTo>
                  <a:pt x="19638" y="36717"/>
                  <a:pt x="19643" y="36718"/>
                  <a:pt x="19648" y="36721"/>
                </a:cubicBezTo>
                <a:cubicBezTo>
                  <a:pt x="19693" y="36767"/>
                  <a:pt x="19784" y="36858"/>
                  <a:pt x="19830" y="36949"/>
                </a:cubicBezTo>
                <a:cubicBezTo>
                  <a:pt x="19921" y="37040"/>
                  <a:pt x="19966" y="37313"/>
                  <a:pt x="19966" y="37585"/>
                </a:cubicBezTo>
                <a:lnTo>
                  <a:pt x="19966" y="38040"/>
                </a:lnTo>
                <a:lnTo>
                  <a:pt x="18784" y="39041"/>
                </a:lnTo>
                <a:cubicBezTo>
                  <a:pt x="17792" y="39826"/>
                  <a:pt x="17438" y="40236"/>
                  <a:pt x="17655" y="40236"/>
                </a:cubicBezTo>
                <a:cubicBezTo>
                  <a:pt x="17677" y="40236"/>
                  <a:pt x="17704" y="40232"/>
                  <a:pt x="17738" y="40223"/>
                </a:cubicBezTo>
                <a:cubicBezTo>
                  <a:pt x="17783" y="40178"/>
                  <a:pt x="18283" y="39814"/>
                  <a:pt x="18784" y="39359"/>
                </a:cubicBezTo>
                <a:cubicBezTo>
                  <a:pt x="19388" y="38822"/>
                  <a:pt x="19818" y="38508"/>
                  <a:pt x="19930" y="38508"/>
                </a:cubicBezTo>
                <a:cubicBezTo>
                  <a:pt x="19969" y="38508"/>
                  <a:pt x="19968" y="38548"/>
                  <a:pt x="19921" y="38631"/>
                </a:cubicBezTo>
                <a:cubicBezTo>
                  <a:pt x="19875" y="38677"/>
                  <a:pt x="19420" y="39132"/>
                  <a:pt x="18875" y="39632"/>
                </a:cubicBezTo>
                <a:cubicBezTo>
                  <a:pt x="18139" y="40329"/>
                  <a:pt x="17898" y="40663"/>
                  <a:pt x="18039" y="40663"/>
                </a:cubicBezTo>
                <a:cubicBezTo>
                  <a:pt x="18063" y="40663"/>
                  <a:pt x="18100" y="40653"/>
                  <a:pt x="18147" y="40633"/>
                </a:cubicBezTo>
                <a:cubicBezTo>
                  <a:pt x="18238" y="40633"/>
                  <a:pt x="18602" y="40360"/>
                  <a:pt x="18966" y="39996"/>
                </a:cubicBezTo>
                <a:cubicBezTo>
                  <a:pt x="19476" y="39512"/>
                  <a:pt x="19717" y="39298"/>
                  <a:pt x="19810" y="39298"/>
                </a:cubicBezTo>
                <a:cubicBezTo>
                  <a:pt x="19874" y="39298"/>
                  <a:pt x="19867" y="39401"/>
                  <a:pt x="19830" y="39587"/>
                </a:cubicBezTo>
                <a:cubicBezTo>
                  <a:pt x="19784" y="39905"/>
                  <a:pt x="19693" y="40087"/>
                  <a:pt x="19420" y="40314"/>
                </a:cubicBezTo>
                <a:cubicBezTo>
                  <a:pt x="19255" y="40479"/>
                  <a:pt x="19176" y="40559"/>
                  <a:pt x="19156" y="40559"/>
                </a:cubicBezTo>
                <a:cubicBezTo>
                  <a:pt x="19139" y="40559"/>
                  <a:pt x="19173" y="40491"/>
                  <a:pt x="19238" y="40360"/>
                </a:cubicBezTo>
                <a:cubicBezTo>
                  <a:pt x="19329" y="40178"/>
                  <a:pt x="19375" y="40041"/>
                  <a:pt x="19284" y="40041"/>
                </a:cubicBezTo>
                <a:cubicBezTo>
                  <a:pt x="19193" y="40041"/>
                  <a:pt x="18784" y="40542"/>
                  <a:pt x="18374" y="41133"/>
                </a:cubicBezTo>
                <a:cubicBezTo>
                  <a:pt x="17881" y="41790"/>
                  <a:pt x="17520" y="42184"/>
                  <a:pt x="17440" y="42184"/>
                </a:cubicBezTo>
                <a:cubicBezTo>
                  <a:pt x="17387" y="42184"/>
                  <a:pt x="17457" y="42013"/>
                  <a:pt x="17692" y="41633"/>
                </a:cubicBezTo>
                <a:cubicBezTo>
                  <a:pt x="17874" y="41315"/>
                  <a:pt x="17920" y="41178"/>
                  <a:pt x="17829" y="41133"/>
                </a:cubicBezTo>
                <a:cubicBezTo>
                  <a:pt x="17823" y="41130"/>
                  <a:pt x="17817" y="41129"/>
                  <a:pt x="17810" y="41129"/>
                </a:cubicBezTo>
                <a:cubicBezTo>
                  <a:pt x="17708" y="41129"/>
                  <a:pt x="17485" y="41446"/>
                  <a:pt x="17101" y="42042"/>
                </a:cubicBezTo>
                <a:cubicBezTo>
                  <a:pt x="16788" y="42543"/>
                  <a:pt x="16647" y="42764"/>
                  <a:pt x="16605" y="42764"/>
                </a:cubicBezTo>
                <a:cubicBezTo>
                  <a:pt x="16585" y="42764"/>
                  <a:pt x="16586" y="42719"/>
                  <a:pt x="16601" y="42634"/>
                </a:cubicBezTo>
                <a:cubicBezTo>
                  <a:pt x="16646" y="42406"/>
                  <a:pt x="16646" y="42224"/>
                  <a:pt x="16601" y="42179"/>
                </a:cubicBezTo>
                <a:cubicBezTo>
                  <a:pt x="16581" y="42172"/>
                  <a:pt x="16564" y="42169"/>
                  <a:pt x="16548" y="42169"/>
                </a:cubicBezTo>
                <a:cubicBezTo>
                  <a:pt x="16450" y="42169"/>
                  <a:pt x="16400" y="42307"/>
                  <a:pt x="16282" y="42816"/>
                </a:cubicBezTo>
                <a:cubicBezTo>
                  <a:pt x="16086" y="43522"/>
                  <a:pt x="15958" y="43890"/>
                  <a:pt x="15897" y="43890"/>
                </a:cubicBezTo>
                <a:cubicBezTo>
                  <a:pt x="15887" y="43890"/>
                  <a:pt x="15879" y="43880"/>
                  <a:pt x="15873" y="43862"/>
                </a:cubicBezTo>
                <a:cubicBezTo>
                  <a:pt x="15867" y="43850"/>
                  <a:pt x="15859" y="43845"/>
                  <a:pt x="15847" y="43845"/>
                </a:cubicBezTo>
                <a:cubicBezTo>
                  <a:pt x="15768" y="43845"/>
                  <a:pt x="15549" y="44123"/>
                  <a:pt x="15191" y="44680"/>
                </a:cubicBezTo>
                <a:lnTo>
                  <a:pt x="14554" y="45635"/>
                </a:lnTo>
                <a:lnTo>
                  <a:pt x="14599" y="45090"/>
                </a:lnTo>
                <a:cubicBezTo>
                  <a:pt x="14690" y="44635"/>
                  <a:pt x="14872" y="44271"/>
                  <a:pt x="15873" y="42679"/>
                </a:cubicBezTo>
                <a:cubicBezTo>
                  <a:pt x="16510" y="41633"/>
                  <a:pt x="17374" y="40178"/>
                  <a:pt x="17783" y="39405"/>
                </a:cubicBezTo>
                <a:cubicBezTo>
                  <a:pt x="18532" y="38039"/>
                  <a:pt x="19451" y="36717"/>
                  <a:pt x="19632" y="36717"/>
                </a:cubicBezTo>
                <a:close/>
                <a:moveTo>
                  <a:pt x="15396" y="44917"/>
                </a:moveTo>
                <a:cubicBezTo>
                  <a:pt x="15407" y="44917"/>
                  <a:pt x="15400" y="44943"/>
                  <a:pt x="15373" y="44999"/>
                </a:cubicBezTo>
                <a:cubicBezTo>
                  <a:pt x="15282" y="45135"/>
                  <a:pt x="15100" y="45453"/>
                  <a:pt x="14963" y="45590"/>
                </a:cubicBezTo>
                <a:cubicBezTo>
                  <a:pt x="14923" y="45644"/>
                  <a:pt x="14902" y="45670"/>
                  <a:pt x="14898" y="45670"/>
                </a:cubicBezTo>
                <a:cubicBezTo>
                  <a:pt x="14889" y="45670"/>
                  <a:pt x="14972" y="45527"/>
                  <a:pt x="15100" y="45271"/>
                </a:cubicBezTo>
                <a:cubicBezTo>
                  <a:pt x="15258" y="45050"/>
                  <a:pt x="15372" y="44917"/>
                  <a:pt x="15396" y="44917"/>
                </a:cubicBezTo>
                <a:close/>
                <a:moveTo>
                  <a:pt x="16601" y="44190"/>
                </a:moveTo>
                <a:cubicBezTo>
                  <a:pt x="16669" y="44190"/>
                  <a:pt x="16621" y="44412"/>
                  <a:pt x="16419" y="44817"/>
                </a:cubicBezTo>
                <a:cubicBezTo>
                  <a:pt x="16328" y="44999"/>
                  <a:pt x="16100" y="45271"/>
                  <a:pt x="15964" y="45499"/>
                </a:cubicBezTo>
                <a:cubicBezTo>
                  <a:pt x="15856" y="45655"/>
                  <a:pt x="15789" y="45723"/>
                  <a:pt x="15758" y="45723"/>
                </a:cubicBezTo>
                <a:cubicBezTo>
                  <a:pt x="15673" y="45723"/>
                  <a:pt x="15869" y="45203"/>
                  <a:pt x="16237" y="44635"/>
                </a:cubicBezTo>
                <a:cubicBezTo>
                  <a:pt x="16419" y="44332"/>
                  <a:pt x="16546" y="44190"/>
                  <a:pt x="16601" y="44190"/>
                </a:cubicBezTo>
                <a:close/>
                <a:moveTo>
                  <a:pt x="16714" y="45576"/>
                </a:moveTo>
                <a:cubicBezTo>
                  <a:pt x="16729" y="45576"/>
                  <a:pt x="16737" y="45598"/>
                  <a:pt x="16737" y="45635"/>
                </a:cubicBezTo>
                <a:cubicBezTo>
                  <a:pt x="16692" y="45726"/>
                  <a:pt x="16646" y="45817"/>
                  <a:pt x="16555" y="45863"/>
                </a:cubicBezTo>
                <a:cubicBezTo>
                  <a:pt x="16530" y="45888"/>
                  <a:pt x="16515" y="45899"/>
                  <a:pt x="16509" y="45899"/>
                </a:cubicBezTo>
                <a:cubicBezTo>
                  <a:pt x="16493" y="45899"/>
                  <a:pt x="16535" y="45825"/>
                  <a:pt x="16601" y="45726"/>
                </a:cubicBezTo>
                <a:cubicBezTo>
                  <a:pt x="16654" y="45620"/>
                  <a:pt x="16692" y="45576"/>
                  <a:pt x="16714" y="45576"/>
                </a:cubicBezTo>
                <a:close/>
                <a:moveTo>
                  <a:pt x="15316" y="46145"/>
                </a:moveTo>
                <a:cubicBezTo>
                  <a:pt x="15324" y="46145"/>
                  <a:pt x="15327" y="46157"/>
                  <a:pt x="15327" y="46181"/>
                </a:cubicBezTo>
                <a:cubicBezTo>
                  <a:pt x="15327" y="46272"/>
                  <a:pt x="15236" y="46408"/>
                  <a:pt x="15145" y="46499"/>
                </a:cubicBezTo>
                <a:cubicBezTo>
                  <a:pt x="15120" y="46525"/>
                  <a:pt x="15102" y="46536"/>
                  <a:pt x="15090" y="46536"/>
                </a:cubicBezTo>
                <a:cubicBezTo>
                  <a:pt x="15061" y="46536"/>
                  <a:pt x="15080" y="46461"/>
                  <a:pt x="15145" y="46363"/>
                </a:cubicBezTo>
                <a:cubicBezTo>
                  <a:pt x="15245" y="46230"/>
                  <a:pt x="15296" y="46145"/>
                  <a:pt x="15316" y="46145"/>
                </a:cubicBezTo>
                <a:close/>
                <a:moveTo>
                  <a:pt x="12194" y="46509"/>
                </a:moveTo>
                <a:cubicBezTo>
                  <a:pt x="12204" y="46509"/>
                  <a:pt x="12203" y="46535"/>
                  <a:pt x="12189" y="46590"/>
                </a:cubicBezTo>
                <a:cubicBezTo>
                  <a:pt x="12098" y="46772"/>
                  <a:pt x="11916" y="47045"/>
                  <a:pt x="11825" y="47182"/>
                </a:cubicBezTo>
                <a:cubicBezTo>
                  <a:pt x="11790" y="47217"/>
                  <a:pt x="11766" y="47234"/>
                  <a:pt x="11756" y="47234"/>
                </a:cubicBezTo>
                <a:cubicBezTo>
                  <a:pt x="11725" y="47234"/>
                  <a:pt x="11794" y="47098"/>
                  <a:pt x="11962" y="46863"/>
                </a:cubicBezTo>
                <a:cubicBezTo>
                  <a:pt x="12088" y="46642"/>
                  <a:pt x="12170" y="46509"/>
                  <a:pt x="12194" y="46509"/>
                </a:cubicBezTo>
                <a:close/>
                <a:moveTo>
                  <a:pt x="14338" y="45126"/>
                </a:moveTo>
                <a:cubicBezTo>
                  <a:pt x="14388" y="45126"/>
                  <a:pt x="14174" y="45645"/>
                  <a:pt x="13735" y="46590"/>
                </a:cubicBezTo>
                <a:cubicBezTo>
                  <a:pt x="13291" y="47553"/>
                  <a:pt x="13058" y="47973"/>
                  <a:pt x="12962" y="47973"/>
                </a:cubicBezTo>
                <a:cubicBezTo>
                  <a:pt x="12940" y="47973"/>
                  <a:pt x="12925" y="47952"/>
                  <a:pt x="12917" y="47909"/>
                </a:cubicBezTo>
                <a:cubicBezTo>
                  <a:pt x="12917" y="47818"/>
                  <a:pt x="13963" y="45681"/>
                  <a:pt x="14190" y="45317"/>
                </a:cubicBezTo>
                <a:cubicBezTo>
                  <a:pt x="14272" y="45188"/>
                  <a:pt x="14321" y="45126"/>
                  <a:pt x="14338" y="45126"/>
                </a:cubicBezTo>
                <a:close/>
                <a:moveTo>
                  <a:pt x="14197" y="47683"/>
                </a:moveTo>
                <a:cubicBezTo>
                  <a:pt x="14205" y="47683"/>
                  <a:pt x="14205" y="47699"/>
                  <a:pt x="14190" y="47727"/>
                </a:cubicBezTo>
                <a:cubicBezTo>
                  <a:pt x="14145" y="47864"/>
                  <a:pt x="14054" y="48000"/>
                  <a:pt x="13963" y="48091"/>
                </a:cubicBezTo>
                <a:cubicBezTo>
                  <a:pt x="13938" y="48116"/>
                  <a:pt x="13924" y="48127"/>
                  <a:pt x="13918" y="48127"/>
                </a:cubicBezTo>
                <a:cubicBezTo>
                  <a:pt x="13903" y="48127"/>
                  <a:pt x="13954" y="48042"/>
                  <a:pt x="14054" y="47909"/>
                </a:cubicBezTo>
                <a:cubicBezTo>
                  <a:pt x="14116" y="47754"/>
                  <a:pt x="14178" y="47683"/>
                  <a:pt x="14197" y="47683"/>
                </a:cubicBezTo>
                <a:close/>
                <a:moveTo>
                  <a:pt x="13160" y="46432"/>
                </a:moveTo>
                <a:cubicBezTo>
                  <a:pt x="13292" y="46432"/>
                  <a:pt x="13135" y="46922"/>
                  <a:pt x="12689" y="47773"/>
                </a:cubicBezTo>
                <a:cubicBezTo>
                  <a:pt x="12468" y="48178"/>
                  <a:pt x="12366" y="48345"/>
                  <a:pt x="12287" y="48345"/>
                </a:cubicBezTo>
                <a:cubicBezTo>
                  <a:pt x="12269" y="48345"/>
                  <a:pt x="12252" y="48336"/>
                  <a:pt x="12235" y="48319"/>
                </a:cubicBezTo>
                <a:cubicBezTo>
                  <a:pt x="12144" y="48137"/>
                  <a:pt x="12826" y="46636"/>
                  <a:pt x="13099" y="46454"/>
                </a:cubicBezTo>
                <a:cubicBezTo>
                  <a:pt x="13123" y="46439"/>
                  <a:pt x="13144" y="46432"/>
                  <a:pt x="13160" y="46432"/>
                </a:cubicBezTo>
                <a:close/>
                <a:moveTo>
                  <a:pt x="12512" y="46197"/>
                </a:moveTo>
                <a:cubicBezTo>
                  <a:pt x="12531" y="46197"/>
                  <a:pt x="12561" y="46208"/>
                  <a:pt x="12598" y="46227"/>
                </a:cubicBezTo>
                <a:cubicBezTo>
                  <a:pt x="12735" y="46318"/>
                  <a:pt x="12689" y="46545"/>
                  <a:pt x="12325" y="47182"/>
                </a:cubicBezTo>
                <a:cubicBezTo>
                  <a:pt x="12098" y="47682"/>
                  <a:pt x="11780" y="48228"/>
                  <a:pt x="11689" y="48455"/>
                </a:cubicBezTo>
                <a:cubicBezTo>
                  <a:pt x="11611" y="48636"/>
                  <a:pt x="11578" y="48714"/>
                  <a:pt x="11555" y="48714"/>
                </a:cubicBezTo>
                <a:cubicBezTo>
                  <a:pt x="11538" y="48714"/>
                  <a:pt x="11526" y="48670"/>
                  <a:pt x="11507" y="48592"/>
                </a:cubicBezTo>
                <a:cubicBezTo>
                  <a:pt x="11507" y="48455"/>
                  <a:pt x="11734" y="47909"/>
                  <a:pt x="12053" y="47409"/>
                </a:cubicBezTo>
                <a:cubicBezTo>
                  <a:pt x="12325" y="46863"/>
                  <a:pt x="12507" y="46363"/>
                  <a:pt x="12507" y="46272"/>
                </a:cubicBezTo>
                <a:cubicBezTo>
                  <a:pt x="12481" y="46219"/>
                  <a:pt x="12485" y="46197"/>
                  <a:pt x="12512" y="46197"/>
                </a:cubicBezTo>
                <a:close/>
                <a:moveTo>
                  <a:pt x="11952" y="48937"/>
                </a:moveTo>
                <a:cubicBezTo>
                  <a:pt x="11958" y="48937"/>
                  <a:pt x="11962" y="48943"/>
                  <a:pt x="11962" y="48955"/>
                </a:cubicBezTo>
                <a:cubicBezTo>
                  <a:pt x="11962" y="49001"/>
                  <a:pt x="11916" y="49092"/>
                  <a:pt x="11871" y="49137"/>
                </a:cubicBezTo>
                <a:cubicBezTo>
                  <a:pt x="11838" y="49169"/>
                  <a:pt x="11818" y="49185"/>
                  <a:pt x="11806" y="49185"/>
                </a:cubicBezTo>
                <a:cubicBezTo>
                  <a:pt x="11785" y="49185"/>
                  <a:pt x="11796" y="49134"/>
                  <a:pt x="11825" y="49046"/>
                </a:cubicBezTo>
                <a:cubicBezTo>
                  <a:pt x="11892" y="48980"/>
                  <a:pt x="11934" y="48937"/>
                  <a:pt x="11952" y="48937"/>
                </a:cubicBezTo>
                <a:close/>
                <a:moveTo>
                  <a:pt x="12225" y="49392"/>
                </a:moveTo>
                <a:cubicBezTo>
                  <a:pt x="12231" y="49392"/>
                  <a:pt x="12235" y="49398"/>
                  <a:pt x="12235" y="49410"/>
                </a:cubicBezTo>
                <a:cubicBezTo>
                  <a:pt x="12280" y="49456"/>
                  <a:pt x="12235" y="49547"/>
                  <a:pt x="12144" y="49638"/>
                </a:cubicBezTo>
                <a:cubicBezTo>
                  <a:pt x="12121" y="49649"/>
                  <a:pt x="12104" y="49655"/>
                  <a:pt x="12092" y="49655"/>
                </a:cubicBezTo>
                <a:cubicBezTo>
                  <a:pt x="12055" y="49655"/>
                  <a:pt x="12064" y="49603"/>
                  <a:pt x="12098" y="49501"/>
                </a:cubicBezTo>
                <a:cubicBezTo>
                  <a:pt x="12165" y="49435"/>
                  <a:pt x="12207" y="49392"/>
                  <a:pt x="12225" y="49392"/>
                </a:cubicBezTo>
                <a:close/>
                <a:moveTo>
                  <a:pt x="12727" y="49602"/>
                </a:moveTo>
                <a:cubicBezTo>
                  <a:pt x="12749" y="49602"/>
                  <a:pt x="12768" y="49613"/>
                  <a:pt x="12780" y="49638"/>
                </a:cubicBezTo>
                <a:cubicBezTo>
                  <a:pt x="12780" y="49683"/>
                  <a:pt x="12780" y="49865"/>
                  <a:pt x="12689" y="49956"/>
                </a:cubicBezTo>
                <a:cubicBezTo>
                  <a:pt x="12644" y="50047"/>
                  <a:pt x="12507" y="50138"/>
                  <a:pt x="12416" y="50138"/>
                </a:cubicBezTo>
                <a:cubicBezTo>
                  <a:pt x="12371" y="50138"/>
                  <a:pt x="12371" y="50001"/>
                  <a:pt x="12507" y="49819"/>
                </a:cubicBezTo>
                <a:cubicBezTo>
                  <a:pt x="12574" y="49686"/>
                  <a:pt x="12665" y="49602"/>
                  <a:pt x="12727" y="49602"/>
                </a:cubicBezTo>
                <a:close/>
                <a:moveTo>
                  <a:pt x="25047" y="50361"/>
                </a:moveTo>
                <a:cubicBezTo>
                  <a:pt x="25075" y="50361"/>
                  <a:pt x="25077" y="50376"/>
                  <a:pt x="25060" y="50411"/>
                </a:cubicBezTo>
                <a:cubicBezTo>
                  <a:pt x="25060" y="50456"/>
                  <a:pt x="24878" y="50456"/>
                  <a:pt x="24696" y="50502"/>
                </a:cubicBezTo>
                <a:lnTo>
                  <a:pt x="24332" y="50547"/>
                </a:lnTo>
                <a:lnTo>
                  <a:pt x="24696" y="50456"/>
                </a:lnTo>
                <a:cubicBezTo>
                  <a:pt x="24893" y="50400"/>
                  <a:pt x="25003" y="50361"/>
                  <a:pt x="25047" y="50361"/>
                </a:cubicBezTo>
                <a:close/>
                <a:moveTo>
                  <a:pt x="24256" y="50454"/>
                </a:moveTo>
                <a:cubicBezTo>
                  <a:pt x="24296" y="50454"/>
                  <a:pt x="24303" y="50469"/>
                  <a:pt x="24287" y="50502"/>
                </a:cubicBezTo>
                <a:cubicBezTo>
                  <a:pt x="24287" y="50502"/>
                  <a:pt x="24014" y="50593"/>
                  <a:pt x="23650" y="50638"/>
                </a:cubicBezTo>
                <a:lnTo>
                  <a:pt x="23059" y="50775"/>
                </a:lnTo>
                <a:lnTo>
                  <a:pt x="23059" y="50775"/>
                </a:lnTo>
                <a:lnTo>
                  <a:pt x="23650" y="50593"/>
                </a:lnTo>
                <a:cubicBezTo>
                  <a:pt x="24002" y="50505"/>
                  <a:pt x="24184" y="50454"/>
                  <a:pt x="24256" y="50454"/>
                </a:cubicBezTo>
                <a:close/>
                <a:moveTo>
                  <a:pt x="63472" y="24164"/>
                </a:moveTo>
                <a:cubicBezTo>
                  <a:pt x="65655" y="24164"/>
                  <a:pt x="72371" y="24448"/>
                  <a:pt x="72541" y="24533"/>
                </a:cubicBezTo>
                <a:cubicBezTo>
                  <a:pt x="72632" y="24578"/>
                  <a:pt x="72586" y="24624"/>
                  <a:pt x="72495" y="24624"/>
                </a:cubicBezTo>
                <a:cubicBezTo>
                  <a:pt x="72404" y="24624"/>
                  <a:pt x="69903" y="25852"/>
                  <a:pt x="66947" y="27307"/>
                </a:cubicBezTo>
                <a:cubicBezTo>
                  <a:pt x="60758" y="30423"/>
                  <a:pt x="55755" y="32820"/>
                  <a:pt x="55373" y="32820"/>
                </a:cubicBezTo>
                <a:cubicBezTo>
                  <a:pt x="55359" y="32820"/>
                  <a:pt x="55351" y="32816"/>
                  <a:pt x="55349" y="32810"/>
                </a:cubicBezTo>
                <a:cubicBezTo>
                  <a:pt x="55349" y="32719"/>
                  <a:pt x="56668" y="31537"/>
                  <a:pt x="58988" y="29581"/>
                </a:cubicBezTo>
                <a:cubicBezTo>
                  <a:pt x="60580" y="28262"/>
                  <a:pt x="63126" y="26397"/>
                  <a:pt x="64627" y="25488"/>
                </a:cubicBezTo>
                <a:cubicBezTo>
                  <a:pt x="65901" y="24715"/>
                  <a:pt x="65901" y="24715"/>
                  <a:pt x="65764" y="24578"/>
                </a:cubicBezTo>
                <a:cubicBezTo>
                  <a:pt x="65762" y="24577"/>
                  <a:pt x="65759" y="24577"/>
                  <a:pt x="65756" y="24577"/>
                </a:cubicBezTo>
                <a:cubicBezTo>
                  <a:pt x="65556" y="24577"/>
                  <a:pt x="63461" y="25873"/>
                  <a:pt x="61717" y="27125"/>
                </a:cubicBezTo>
                <a:cubicBezTo>
                  <a:pt x="60170" y="28262"/>
                  <a:pt x="58579" y="29581"/>
                  <a:pt x="56168" y="31673"/>
                </a:cubicBezTo>
                <a:lnTo>
                  <a:pt x="54440" y="33174"/>
                </a:lnTo>
                <a:lnTo>
                  <a:pt x="52348" y="34129"/>
                </a:lnTo>
                <a:cubicBezTo>
                  <a:pt x="51211" y="34675"/>
                  <a:pt x="49255" y="35630"/>
                  <a:pt x="48027" y="36266"/>
                </a:cubicBezTo>
                <a:cubicBezTo>
                  <a:pt x="45351" y="37694"/>
                  <a:pt x="40836" y="39953"/>
                  <a:pt x="40664" y="39953"/>
                </a:cubicBezTo>
                <a:cubicBezTo>
                  <a:pt x="40661" y="39953"/>
                  <a:pt x="40659" y="39952"/>
                  <a:pt x="40659" y="39950"/>
                </a:cubicBezTo>
                <a:cubicBezTo>
                  <a:pt x="40614" y="39814"/>
                  <a:pt x="43570" y="36994"/>
                  <a:pt x="44935" y="35857"/>
                </a:cubicBezTo>
                <a:cubicBezTo>
                  <a:pt x="45799" y="35129"/>
                  <a:pt x="48027" y="33037"/>
                  <a:pt x="50028" y="30991"/>
                </a:cubicBezTo>
                <a:cubicBezTo>
                  <a:pt x="54076" y="26989"/>
                  <a:pt x="55031" y="25988"/>
                  <a:pt x="55213" y="25533"/>
                </a:cubicBezTo>
                <a:cubicBezTo>
                  <a:pt x="55280" y="25399"/>
                  <a:pt x="55312" y="25320"/>
                  <a:pt x="55282" y="25320"/>
                </a:cubicBezTo>
                <a:cubicBezTo>
                  <a:pt x="55210" y="25320"/>
                  <a:pt x="54789" y="25770"/>
                  <a:pt x="53667" y="26989"/>
                </a:cubicBezTo>
                <a:cubicBezTo>
                  <a:pt x="52894" y="27807"/>
                  <a:pt x="51347" y="29354"/>
                  <a:pt x="50301" y="30400"/>
                </a:cubicBezTo>
                <a:cubicBezTo>
                  <a:pt x="49255" y="31446"/>
                  <a:pt x="47891" y="32765"/>
                  <a:pt x="47300" y="33356"/>
                </a:cubicBezTo>
                <a:cubicBezTo>
                  <a:pt x="46679" y="33976"/>
                  <a:pt x="46358" y="34270"/>
                  <a:pt x="46321" y="34270"/>
                </a:cubicBezTo>
                <a:cubicBezTo>
                  <a:pt x="46274" y="34270"/>
                  <a:pt x="46686" y="33793"/>
                  <a:pt x="47527" y="32901"/>
                </a:cubicBezTo>
                <a:cubicBezTo>
                  <a:pt x="48209" y="32219"/>
                  <a:pt x="48755" y="31582"/>
                  <a:pt x="48755" y="31537"/>
                </a:cubicBezTo>
                <a:cubicBezTo>
                  <a:pt x="48755" y="31495"/>
                  <a:pt x="48744" y="31471"/>
                  <a:pt x="48716" y="31471"/>
                </a:cubicBezTo>
                <a:cubicBezTo>
                  <a:pt x="48593" y="31471"/>
                  <a:pt x="48135" y="31929"/>
                  <a:pt x="46799" y="33265"/>
                </a:cubicBezTo>
                <a:cubicBezTo>
                  <a:pt x="45981" y="34129"/>
                  <a:pt x="45162" y="34948"/>
                  <a:pt x="44980" y="35084"/>
                </a:cubicBezTo>
                <a:cubicBezTo>
                  <a:pt x="44798" y="35266"/>
                  <a:pt x="44707" y="35402"/>
                  <a:pt x="44753" y="35448"/>
                </a:cubicBezTo>
                <a:cubicBezTo>
                  <a:pt x="44798" y="35539"/>
                  <a:pt x="44434" y="35903"/>
                  <a:pt x="43934" y="36357"/>
                </a:cubicBezTo>
                <a:cubicBezTo>
                  <a:pt x="43434" y="36767"/>
                  <a:pt x="42433" y="37722"/>
                  <a:pt x="41705" y="38495"/>
                </a:cubicBezTo>
                <a:cubicBezTo>
                  <a:pt x="40978" y="39223"/>
                  <a:pt x="40341" y="39859"/>
                  <a:pt x="40296" y="39859"/>
                </a:cubicBezTo>
                <a:cubicBezTo>
                  <a:pt x="40293" y="39862"/>
                  <a:pt x="40291" y="39863"/>
                  <a:pt x="40290" y="39863"/>
                </a:cubicBezTo>
                <a:cubicBezTo>
                  <a:pt x="40271" y="39863"/>
                  <a:pt x="40448" y="39515"/>
                  <a:pt x="40705" y="39086"/>
                </a:cubicBezTo>
                <a:cubicBezTo>
                  <a:pt x="41023" y="38586"/>
                  <a:pt x="41160" y="38268"/>
                  <a:pt x="41114" y="38222"/>
                </a:cubicBezTo>
                <a:cubicBezTo>
                  <a:pt x="41109" y="38220"/>
                  <a:pt x="41104" y="38218"/>
                  <a:pt x="41097" y="38218"/>
                </a:cubicBezTo>
                <a:cubicBezTo>
                  <a:pt x="40992" y="38218"/>
                  <a:pt x="40723" y="38586"/>
                  <a:pt x="40250" y="39359"/>
                </a:cubicBezTo>
                <a:lnTo>
                  <a:pt x="39522" y="40587"/>
                </a:lnTo>
                <a:lnTo>
                  <a:pt x="37931" y="41360"/>
                </a:lnTo>
                <a:cubicBezTo>
                  <a:pt x="37021" y="41770"/>
                  <a:pt x="34974" y="42725"/>
                  <a:pt x="33383" y="43498"/>
                </a:cubicBezTo>
                <a:cubicBezTo>
                  <a:pt x="31805" y="44243"/>
                  <a:pt x="30522" y="44819"/>
                  <a:pt x="30432" y="44819"/>
                </a:cubicBezTo>
                <a:cubicBezTo>
                  <a:pt x="30428" y="44819"/>
                  <a:pt x="30426" y="44818"/>
                  <a:pt x="30426" y="44817"/>
                </a:cubicBezTo>
                <a:cubicBezTo>
                  <a:pt x="30426" y="44680"/>
                  <a:pt x="33474" y="40451"/>
                  <a:pt x="34156" y="39677"/>
                </a:cubicBezTo>
                <a:cubicBezTo>
                  <a:pt x="35566" y="38086"/>
                  <a:pt x="37749" y="35948"/>
                  <a:pt x="40841" y="33128"/>
                </a:cubicBezTo>
                <a:cubicBezTo>
                  <a:pt x="42524" y="31582"/>
                  <a:pt x="44480" y="29808"/>
                  <a:pt x="45162" y="29172"/>
                </a:cubicBezTo>
                <a:cubicBezTo>
                  <a:pt x="46435" y="27989"/>
                  <a:pt x="47345" y="26898"/>
                  <a:pt x="47209" y="26807"/>
                </a:cubicBezTo>
                <a:cubicBezTo>
                  <a:pt x="47203" y="26803"/>
                  <a:pt x="47196" y="26801"/>
                  <a:pt x="47188" y="26801"/>
                </a:cubicBezTo>
                <a:cubicBezTo>
                  <a:pt x="46983" y="26801"/>
                  <a:pt x="45919" y="27829"/>
                  <a:pt x="45526" y="28353"/>
                </a:cubicBezTo>
                <a:cubicBezTo>
                  <a:pt x="45344" y="28626"/>
                  <a:pt x="43707" y="30172"/>
                  <a:pt x="41887" y="31809"/>
                </a:cubicBezTo>
                <a:cubicBezTo>
                  <a:pt x="37794" y="35539"/>
                  <a:pt x="37157" y="36176"/>
                  <a:pt x="35566" y="37813"/>
                </a:cubicBezTo>
                <a:cubicBezTo>
                  <a:pt x="33610" y="39814"/>
                  <a:pt x="33337" y="40132"/>
                  <a:pt x="31563" y="42725"/>
                </a:cubicBezTo>
                <a:lnTo>
                  <a:pt x="29881" y="45135"/>
                </a:lnTo>
                <a:lnTo>
                  <a:pt x="28516" y="45817"/>
                </a:lnTo>
                <a:cubicBezTo>
                  <a:pt x="27197" y="46499"/>
                  <a:pt x="19420" y="50593"/>
                  <a:pt x="18693" y="51047"/>
                </a:cubicBezTo>
                <a:cubicBezTo>
                  <a:pt x="18552" y="51104"/>
                  <a:pt x="18464" y="51142"/>
                  <a:pt x="18427" y="51142"/>
                </a:cubicBezTo>
                <a:cubicBezTo>
                  <a:pt x="18405" y="51142"/>
                  <a:pt x="18402" y="51128"/>
                  <a:pt x="18420" y="51093"/>
                </a:cubicBezTo>
                <a:cubicBezTo>
                  <a:pt x="18602" y="50729"/>
                  <a:pt x="21285" y="47500"/>
                  <a:pt x="22695" y="45863"/>
                </a:cubicBezTo>
                <a:cubicBezTo>
                  <a:pt x="28380" y="39450"/>
                  <a:pt x="29062" y="38586"/>
                  <a:pt x="30245" y="36994"/>
                </a:cubicBezTo>
                <a:cubicBezTo>
                  <a:pt x="31882" y="34766"/>
                  <a:pt x="32200" y="34447"/>
                  <a:pt x="34520" y="32765"/>
                </a:cubicBezTo>
                <a:cubicBezTo>
                  <a:pt x="36566" y="31309"/>
                  <a:pt x="37749" y="30582"/>
                  <a:pt x="39568" y="29672"/>
                </a:cubicBezTo>
                <a:cubicBezTo>
                  <a:pt x="40025" y="29444"/>
                  <a:pt x="40249" y="29341"/>
                  <a:pt x="40397" y="29341"/>
                </a:cubicBezTo>
                <a:cubicBezTo>
                  <a:pt x="40485" y="29341"/>
                  <a:pt x="40546" y="29377"/>
                  <a:pt x="40614" y="29445"/>
                </a:cubicBezTo>
                <a:cubicBezTo>
                  <a:pt x="40663" y="29493"/>
                  <a:pt x="40715" y="29522"/>
                  <a:pt x="40797" y="29522"/>
                </a:cubicBezTo>
                <a:cubicBezTo>
                  <a:pt x="41022" y="29522"/>
                  <a:pt x="41474" y="29304"/>
                  <a:pt x="42706" y="28671"/>
                </a:cubicBezTo>
                <a:cubicBezTo>
                  <a:pt x="45513" y="27268"/>
                  <a:pt x="46849" y="26667"/>
                  <a:pt x="47203" y="26667"/>
                </a:cubicBezTo>
                <a:cubicBezTo>
                  <a:pt x="47261" y="26667"/>
                  <a:pt x="47293" y="26683"/>
                  <a:pt x="47300" y="26716"/>
                </a:cubicBezTo>
                <a:cubicBezTo>
                  <a:pt x="47300" y="26807"/>
                  <a:pt x="47390" y="26943"/>
                  <a:pt x="47436" y="26989"/>
                </a:cubicBezTo>
                <a:cubicBezTo>
                  <a:pt x="47441" y="26991"/>
                  <a:pt x="47450" y="26992"/>
                  <a:pt x="47463" y="26992"/>
                </a:cubicBezTo>
                <a:cubicBezTo>
                  <a:pt x="47682" y="26992"/>
                  <a:pt x="48981" y="26642"/>
                  <a:pt x="50483" y="26170"/>
                </a:cubicBezTo>
                <a:cubicBezTo>
                  <a:pt x="53733" y="25159"/>
                  <a:pt x="55119" y="24779"/>
                  <a:pt x="55575" y="24779"/>
                </a:cubicBezTo>
                <a:cubicBezTo>
                  <a:pt x="55694" y="24779"/>
                  <a:pt x="55749" y="24804"/>
                  <a:pt x="55759" y="24851"/>
                </a:cubicBezTo>
                <a:cubicBezTo>
                  <a:pt x="55800" y="24954"/>
                  <a:pt x="55896" y="25001"/>
                  <a:pt x="56110" y="25001"/>
                </a:cubicBezTo>
                <a:cubicBezTo>
                  <a:pt x="56371" y="25001"/>
                  <a:pt x="56808" y="24931"/>
                  <a:pt x="57532" y="24806"/>
                </a:cubicBezTo>
                <a:cubicBezTo>
                  <a:pt x="59215" y="24487"/>
                  <a:pt x="61444" y="24214"/>
                  <a:pt x="63081" y="24169"/>
                </a:cubicBezTo>
                <a:cubicBezTo>
                  <a:pt x="63186" y="24166"/>
                  <a:pt x="63318" y="24164"/>
                  <a:pt x="63472" y="24164"/>
                </a:cubicBezTo>
                <a:close/>
                <a:moveTo>
                  <a:pt x="56151" y="43529"/>
                </a:moveTo>
                <a:cubicBezTo>
                  <a:pt x="56182" y="43529"/>
                  <a:pt x="56187" y="43551"/>
                  <a:pt x="56168" y="43589"/>
                </a:cubicBezTo>
                <a:cubicBezTo>
                  <a:pt x="56123" y="43725"/>
                  <a:pt x="55759" y="44044"/>
                  <a:pt x="55349" y="44316"/>
                </a:cubicBezTo>
                <a:cubicBezTo>
                  <a:pt x="54212" y="45181"/>
                  <a:pt x="52894" y="45908"/>
                  <a:pt x="52439" y="45999"/>
                </a:cubicBezTo>
                <a:cubicBezTo>
                  <a:pt x="51938" y="46090"/>
                  <a:pt x="51757" y="46272"/>
                  <a:pt x="52075" y="46318"/>
                </a:cubicBezTo>
                <a:cubicBezTo>
                  <a:pt x="52211" y="46363"/>
                  <a:pt x="52211" y="46408"/>
                  <a:pt x="52120" y="46590"/>
                </a:cubicBezTo>
                <a:cubicBezTo>
                  <a:pt x="52029" y="46681"/>
                  <a:pt x="52075" y="46863"/>
                  <a:pt x="52166" y="47000"/>
                </a:cubicBezTo>
                <a:cubicBezTo>
                  <a:pt x="52484" y="47318"/>
                  <a:pt x="52484" y="47364"/>
                  <a:pt x="47936" y="49547"/>
                </a:cubicBezTo>
                <a:cubicBezTo>
                  <a:pt x="46754" y="50138"/>
                  <a:pt x="45753" y="50684"/>
                  <a:pt x="45662" y="50775"/>
                </a:cubicBezTo>
                <a:cubicBezTo>
                  <a:pt x="45585" y="50903"/>
                  <a:pt x="45090" y="50959"/>
                  <a:pt x="44175" y="50959"/>
                </a:cubicBezTo>
                <a:cubicBezTo>
                  <a:pt x="43467" y="50959"/>
                  <a:pt x="42507" y="50925"/>
                  <a:pt x="41296" y="50865"/>
                </a:cubicBezTo>
                <a:cubicBezTo>
                  <a:pt x="40250" y="50775"/>
                  <a:pt x="38113" y="50684"/>
                  <a:pt x="36566" y="50593"/>
                </a:cubicBezTo>
                <a:cubicBezTo>
                  <a:pt x="32382" y="50365"/>
                  <a:pt x="31882" y="50320"/>
                  <a:pt x="31836" y="50229"/>
                </a:cubicBezTo>
                <a:cubicBezTo>
                  <a:pt x="31836" y="50130"/>
                  <a:pt x="30159" y="50056"/>
                  <a:pt x="28405" y="50056"/>
                </a:cubicBezTo>
                <a:cubicBezTo>
                  <a:pt x="27725" y="50056"/>
                  <a:pt x="27034" y="50067"/>
                  <a:pt x="26424" y="50092"/>
                </a:cubicBezTo>
                <a:cubicBezTo>
                  <a:pt x="24514" y="50138"/>
                  <a:pt x="22195" y="50502"/>
                  <a:pt x="22149" y="50775"/>
                </a:cubicBezTo>
                <a:cubicBezTo>
                  <a:pt x="22104" y="50865"/>
                  <a:pt x="21785" y="51002"/>
                  <a:pt x="21330" y="51093"/>
                </a:cubicBezTo>
                <a:lnTo>
                  <a:pt x="20603" y="51229"/>
                </a:lnTo>
                <a:lnTo>
                  <a:pt x="20603" y="51229"/>
                </a:lnTo>
                <a:lnTo>
                  <a:pt x="21149" y="50911"/>
                </a:lnTo>
                <a:cubicBezTo>
                  <a:pt x="21467" y="50775"/>
                  <a:pt x="22286" y="50320"/>
                  <a:pt x="23013" y="49910"/>
                </a:cubicBezTo>
                <a:cubicBezTo>
                  <a:pt x="23741" y="49547"/>
                  <a:pt x="25014" y="48864"/>
                  <a:pt x="25878" y="48364"/>
                </a:cubicBezTo>
                <a:cubicBezTo>
                  <a:pt x="26697" y="47909"/>
                  <a:pt x="28289" y="47091"/>
                  <a:pt x="29380" y="46545"/>
                </a:cubicBezTo>
                <a:cubicBezTo>
                  <a:pt x="31154" y="45635"/>
                  <a:pt x="31518" y="45499"/>
                  <a:pt x="32655" y="45317"/>
                </a:cubicBezTo>
                <a:cubicBezTo>
                  <a:pt x="34885" y="44977"/>
                  <a:pt x="38151" y="44794"/>
                  <a:pt x="41253" y="44794"/>
                </a:cubicBezTo>
                <a:cubicBezTo>
                  <a:pt x="41884" y="44794"/>
                  <a:pt x="42508" y="44801"/>
                  <a:pt x="43115" y="44817"/>
                </a:cubicBezTo>
                <a:cubicBezTo>
                  <a:pt x="44831" y="44886"/>
                  <a:pt x="46238" y="44922"/>
                  <a:pt x="47440" y="44922"/>
                </a:cubicBezTo>
                <a:cubicBezTo>
                  <a:pt x="50157" y="44922"/>
                  <a:pt x="51824" y="44740"/>
                  <a:pt x="53621" y="44362"/>
                </a:cubicBezTo>
                <a:cubicBezTo>
                  <a:pt x="54667" y="44134"/>
                  <a:pt x="55668" y="43816"/>
                  <a:pt x="55850" y="43680"/>
                </a:cubicBezTo>
                <a:cubicBezTo>
                  <a:pt x="56010" y="43573"/>
                  <a:pt x="56107" y="43529"/>
                  <a:pt x="56151" y="43529"/>
                </a:cubicBezTo>
                <a:close/>
                <a:moveTo>
                  <a:pt x="10196" y="50811"/>
                </a:moveTo>
                <a:cubicBezTo>
                  <a:pt x="10203" y="50811"/>
                  <a:pt x="10200" y="50828"/>
                  <a:pt x="10188" y="50865"/>
                </a:cubicBezTo>
                <a:cubicBezTo>
                  <a:pt x="10142" y="50956"/>
                  <a:pt x="10006" y="51184"/>
                  <a:pt x="9915" y="51275"/>
                </a:cubicBezTo>
                <a:cubicBezTo>
                  <a:pt x="9886" y="51319"/>
                  <a:pt x="9871" y="51339"/>
                  <a:pt x="9868" y="51339"/>
                </a:cubicBezTo>
                <a:cubicBezTo>
                  <a:pt x="9863" y="51339"/>
                  <a:pt x="9913" y="51247"/>
                  <a:pt x="10006" y="51093"/>
                </a:cubicBezTo>
                <a:cubicBezTo>
                  <a:pt x="10105" y="50928"/>
                  <a:pt x="10180" y="50811"/>
                  <a:pt x="10196" y="50811"/>
                </a:cubicBezTo>
                <a:close/>
                <a:moveTo>
                  <a:pt x="10327" y="51273"/>
                </a:moveTo>
                <a:cubicBezTo>
                  <a:pt x="10339" y="51273"/>
                  <a:pt x="10340" y="51288"/>
                  <a:pt x="10324" y="51320"/>
                </a:cubicBezTo>
                <a:cubicBezTo>
                  <a:pt x="10324" y="51411"/>
                  <a:pt x="10233" y="51548"/>
                  <a:pt x="10188" y="51593"/>
                </a:cubicBezTo>
                <a:cubicBezTo>
                  <a:pt x="10172" y="51601"/>
                  <a:pt x="10159" y="51605"/>
                  <a:pt x="10148" y="51605"/>
                </a:cubicBezTo>
                <a:cubicBezTo>
                  <a:pt x="10100" y="51605"/>
                  <a:pt x="10113" y="51524"/>
                  <a:pt x="10188" y="51411"/>
                </a:cubicBezTo>
                <a:cubicBezTo>
                  <a:pt x="10247" y="51323"/>
                  <a:pt x="10305" y="51273"/>
                  <a:pt x="10327" y="51273"/>
                </a:cubicBezTo>
                <a:close/>
                <a:moveTo>
                  <a:pt x="11552" y="47773"/>
                </a:moveTo>
                <a:cubicBezTo>
                  <a:pt x="11552" y="47818"/>
                  <a:pt x="11007" y="48773"/>
                  <a:pt x="10324" y="49865"/>
                </a:cubicBezTo>
                <a:cubicBezTo>
                  <a:pt x="9688" y="51002"/>
                  <a:pt x="9005" y="52139"/>
                  <a:pt x="8914" y="52412"/>
                </a:cubicBezTo>
                <a:cubicBezTo>
                  <a:pt x="8784" y="52689"/>
                  <a:pt x="8712" y="52815"/>
                  <a:pt x="8690" y="52815"/>
                </a:cubicBezTo>
                <a:cubicBezTo>
                  <a:pt x="8651" y="52815"/>
                  <a:pt x="8772" y="52416"/>
                  <a:pt x="9005" y="51775"/>
                </a:cubicBezTo>
                <a:cubicBezTo>
                  <a:pt x="9324" y="51002"/>
                  <a:pt x="9597" y="50547"/>
                  <a:pt x="10461" y="49274"/>
                </a:cubicBezTo>
                <a:cubicBezTo>
                  <a:pt x="11052" y="48455"/>
                  <a:pt x="11507" y="47773"/>
                  <a:pt x="11552" y="47773"/>
                </a:cubicBezTo>
                <a:close/>
                <a:moveTo>
                  <a:pt x="11044" y="50557"/>
                </a:moveTo>
                <a:cubicBezTo>
                  <a:pt x="11132" y="50557"/>
                  <a:pt x="10842" y="51741"/>
                  <a:pt x="10552" y="52321"/>
                </a:cubicBezTo>
                <a:cubicBezTo>
                  <a:pt x="10415" y="52685"/>
                  <a:pt x="10279" y="52776"/>
                  <a:pt x="9915" y="52912"/>
                </a:cubicBezTo>
                <a:lnTo>
                  <a:pt x="9415" y="53049"/>
                </a:lnTo>
                <a:lnTo>
                  <a:pt x="9597" y="52776"/>
                </a:lnTo>
                <a:cubicBezTo>
                  <a:pt x="9688" y="52639"/>
                  <a:pt x="9824" y="52412"/>
                  <a:pt x="9870" y="52230"/>
                </a:cubicBezTo>
                <a:cubicBezTo>
                  <a:pt x="9910" y="52107"/>
                  <a:pt x="9933" y="52040"/>
                  <a:pt x="9945" y="52040"/>
                </a:cubicBezTo>
                <a:cubicBezTo>
                  <a:pt x="9961" y="52040"/>
                  <a:pt x="9961" y="52141"/>
                  <a:pt x="9961" y="52366"/>
                </a:cubicBezTo>
                <a:cubicBezTo>
                  <a:pt x="9944" y="52582"/>
                  <a:pt x="9964" y="52689"/>
                  <a:pt x="10013" y="52689"/>
                </a:cubicBezTo>
                <a:cubicBezTo>
                  <a:pt x="10099" y="52689"/>
                  <a:pt x="10275" y="52365"/>
                  <a:pt x="10506" y="51730"/>
                </a:cubicBezTo>
                <a:cubicBezTo>
                  <a:pt x="10688" y="51229"/>
                  <a:pt x="10916" y="50729"/>
                  <a:pt x="11007" y="50593"/>
                </a:cubicBezTo>
                <a:cubicBezTo>
                  <a:pt x="11023" y="50568"/>
                  <a:pt x="11035" y="50557"/>
                  <a:pt x="11044" y="50557"/>
                </a:cubicBezTo>
                <a:close/>
                <a:moveTo>
                  <a:pt x="9710" y="51714"/>
                </a:moveTo>
                <a:cubicBezTo>
                  <a:pt x="9746" y="51714"/>
                  <a:pt x="9621" y="52010"/>
                  <a:pt x="9460" y="52412"/>
                </a:cubicBezTo>
                <a:cubicBezTo>
                  <a:pt x="9278" y="52912"/>
                  <a:pt x="9096" y="53321"/>
                  <a:pt x="9005" y="53367"/>
                </a:cubicBezTo>
                <a:cubicBezTo>
                  <a:pt x="9003" y="53370"/>
                  <a:pt x="9001" y="53371"/>
                  <a:pt x="8999" y="53371"/>
                </a:cubicBezTo>
                <a:cubicBezTo>
                  <a:pt x="8950" y="53371"/>
                  <a:pt x="9511" y="51994"/>
                  <a:pt x="9688" y="51730"/>
                </a:cubicBezTo>
                <a:cubicBezTo>
                  <a:pt x="9698" y="51719"/>
                  <a:pt x="9706" y="51714"/>
                  <a:pt x="9710" y="51714"/>
                </a:cubicBezTo>
                <a:close/>
                <a:moveTo>
                  <a:pt x="29075" y="35327"/>
                </a:moveTo>
                <a:cubicBezTo>
                  <a:pt x="29175" y="35327"/>
                  <a:pt x="29181" y="35464"/>
                  <a:pt x="29153" y="35766"/>
                </a:cubicBezTo>
                <a:cubicBezTo>
                  <a:pt x="29153" y="36039"/>
                  <a:pt x="28971" y="36539"/>
                  <a:pt x="28698" y="37085"/>
                </a:cubicBezTo>
                <a:cubicBezTo>
                  <a:pt x="28374" y="37704"/>
                  <a:pt x="28222" y="38093"/>
                  <a:pt x="28291" y="38093"/>
                </a:cubicBezTo>
                <a:cubicBezTo>
                  <a:pt x="28328" y="38093"/>
                  <a:pt x="28431" y="37978"/>
                  <a:pt x="28607" y="37722"/>
                </a:cubicBezTo>
                <a:cubicBezTo>
                  <a:pt x="28806" y="37443"/>
                  <a:pt x="28936" y="37304"/>
                  <a:pt x="28995" y="37304"/>
                </a:cubicBezTo>
                <a:cubicBezTo>
                  <a:pt x="29004" y="37304"/>
                  <a:pt x="29011" y="37307"/>
                  <a:pt x="29017" y="37313"/>
                </a:cubicBezTo>
                <a:cubicBezTo>
                  <a:pt x="29041" y="37337"/>
                  <a:pt x="29072" y="37348"/>
                  <a:pt x="29107" y="37348"/>
                </a:cubicBezTo>
                <a:cubicBezTo>
                  <a:pt x="29202" y="37348"/>
                  <a:pt x="29326" y="37264"/>
                  <a:pt x="29426" y="37131"/>
                </a:cubicBezTo>
                <a:cubicBezTo>
                  <a:pt x="29490" y="37066"/>
                  <a:pt x="29529" y="37035"/>
                  <a:pt x="29543" y="37035"/>
                </a:cubicBezTo>
                <a:cubicBezTo>
                  <a:pt x="29580" y="37035"/>
                  <a:pt x="29460" y="37239"/>
                  <a:pt x="29199" y="37631"/>
                </a:cubicBezTo>
                <a:cubicBezTo>
                  <a:pt x="28607" y="38450"/>
                  <a:pt x="27698" y="39496"/>
                  <a:pt x="23604" y="44134"/>
                </a:cubicBezTo>
                <a:cubicBezTo>
                  <a:pt x="21058" y="47000"/>
                  <a:pt x="17510" y="51275"/>
                  <a:pt x="17419" y="51684"/>
                </a:cubicBezTo>
                <a:cubicBezTo>
                  <a:pt x="17374" y="51730"/>
                  <a:pt x="16646" y="52230"/>
                  <a:pt x="15691" y="52730"/>
                </a:cubicBezTo>
                <a:lnTo>
                  <a:pt x="14008" y="53731"/>
                </a:lnTo>
                <a:lnTo>
                  <a:pt x="15054" y="52048"/>
                </a:lnTo>
                <a:cubicBezTo>
                  <a:pt x="15600" y="51138"/>
                  <a:pt x="16009" y="50320"/>
                  <a:pt x="16009" y="50229"/>
                </a:cubicBezTo>
                <a:cubicBezTo>
                  <a:pt x="16008" y="50223"/>
                  <a:pt x="16005" y="50220"/>
                  <a:pt x="15999" y="50220"/>
                </a:cubicBezTo>
                <a:cubicBezTo>
                  <a:pt x="15843" y="50220"/>
                  <a:pt x="14045" y="52795"/>
                  <a:pt x="13781" y="53367"/>
                </a:cubicBezTo>
                <a:cubicBezTo>
                  <a:pt x="13690" y="53640"/>
                  <a:pt x="13508" y="53958"/>
                  <a:pt x="13372" y="54049"/>
                </a:cubicBezTo>
                <a:cubicBezTo>
                  <a:pt x="13289" y="54124"/>
                  <a:pt x="13232" y="54160"/>
                  <a:pt x="13200" y="54160"/>
                </a:cubicBezTo>
                <a:cubicBezTo>
                  <a:pt x="13058" y="54160"/>
                  <a:pt x="13434" y="53416"/>
                  <a:pt x="14327" y="52002"/>
                </a:cubicBezTo>
                <a:cubicBezTo>
                  <a:pt x="15083" y="50807"/>
                  <a:pt x="15407" y="50175"/>
                  <a:pt x="15328" y="50175"/>
                </a:cubicBezTo>
                <a:cubicBezTo>
                  <a:pt x="15260" y="50175"/>
                  <a:pt x="14889" y="50648"/>
                  <a:pt x="14236" y="51639"/>
                </a:cubicBezTo>
                <a:cubicBezTo>
                  <a:pt x="13797" y="52286"/>
                  <a:pt x="13560" y="52636"/>
                  <a:pt x="13546" y="52636"/>
                </a:cubicBezTo>
                <a:cubicBezTo>
                  <a:pt x="13530" y="52636"/>
                  <a:pt x="13824" y="52151"/>
                  <a:pt x="14463" y="51093"/>
                </a:cubicBezTo>
                <a:cubicBezTo>
                  <a:pt x="15555" y="49365"/>
                  <a:pt x="15691" y="49092"/>
                  <a:pt x="15555" y="49046"/>
                </a:cubicBezTo>
                <a:cubicBezTo>
                  <a:pt x="15191" y="48955"/>
                  <a:pt x="16919" y="46408"/>
                  <a:pt x="17920" y="45408"/>
                </a:cubicBezTo>
                <a:cubicBezTo>
                  <a:pt x="18374" y="44999"/>
                  <a:pt x="18829" y="44635"/>
                  <a:pt x="18966" y="44589"/>
                </a:cubicBezTo>
                <a:cubicBezTo>
                  <a:pt x="19102" y="44544"/>
                  <a:pt x="19329" y="44316"/>
                  <a:pt x="19466" y="44134"/>
                </a:cubicBezTo>
                <a:cubicBezTo>
                  <a:pt x="19568" y="43930"/>
                  <a:pt x="19670" y="43827"/>
                  <a:pt x="19754" y="43827"/>
                </a:cubicBezTo>
                <a:cubicBezTo>
                  <a:pt x="19781" y="43827"/>
                  <a:pt x="19807" y="43839"/>
                  <a:pt x="19830" y="43862"/>
                </a:cubicBezTo>
                <a:cubicBezTo>
                  <a:pt x="19854" y="43874"/>
                  <a:pt x="19882" y="43879"/>
                  <a:pt x="19912" y="43879"/>
                </a:cubicBezTo>
                <a:cubicBezTo>
                  <a:pt x="19994" y="43879"/>
                  <a:pt x="20094" y="43837"/>
                  <a:pt x="20194" y="43771"/>
                </a:cubicBezTo>
                <a:cubicBezTo>
                  <a:pt x="20251" y="43684"/>
                  <a:pt x="20309" y="43652"/>
                  <a:pt x="20355" y="43652"/>
                </a:cubicBezTo>
                <a:cubicBezTo>
                  <a:pt x="20382" y="43652"/>
                  <a:pt x="20404" y="43663"/>
                  <a:pt x="20421" y="43680"/>
                </a:cubicBezTo>
                <a:cubicBezTo>
                  <a:pt x="20455" y="43756"/>
                  <a:pt x="20502" y="43799"/>
                  <a:pt x="20572" y="43799"/>
                </a:cubicBezTo>
                <a:cubicBezTo>
                  <a:pt x="20877" y="43799"/>
                  <a:pt x="21624" y="42982"/>
                  <a:pt x="23695" y="40542"/>
                </a:cubicBezTo>
                <a:cubicBezTo>
                  <a:pt x="25878" y="37949"/>
                  <a:pt x="27652" y="36221"/>
                  <a:pt x="28744" y="35493"/>
                </a:cubicBezTo>
                <a:cubicBezTo>
                  <a:pt x="28905" y="35386"/>
                  <a:pt x="29010" y="35327"/>
                  <a:pt x="29075" y="35327"/>
                </a:cubicBezTo>
                <a:close/>
                <a:moveTo>
                  <a:pt x="8141" y="53276"/>
                </a:moveTo>
                <a:lnTo>
                  <a:pt x="7959" y="53776"/>
                </a:lnTo>
                <a:cubicBezTo>
                  <a:pt x="7868" y="54140"/>
                  <a:pt x="7732" y="54322"/>
                  <a:pt x="7596" y="54322"/>
                </a:cubicBezTo>
                <a:cubicBezTo>
                  <a:pt x="7579" y="54327"/>
                  <a:pt x="7566" y="54330"/>
                  <a:pt x="7556" y="54330"/>
                </a:cubicBezTo>
                <a:cubicBezTo>
                  <a:pt x="7483" y="54330"/>
                  <a:pt x="7578" y="54181"/>
                  <a:pt x="7777" y="53822"/>
                </a:cubicBezTo>
                <a:lnTo>
                  <a:pt x="8141" y="53276"/>
                </a:lnTo>
                <a:close/>
                <a:moveTo>
                  <a:pt x="12835" y="53969"/>
                </a:moveTo>
                <a:cubicBezTo>
                  <a:pt x="12840" y="53969"/>
                  <a:pt x="12838" y="53980"/>
                  <a:pt x="12826" y="54004"/>
                </a:cubicBezTo>
                <a:cubicBezTo>
                  <a:pt x="12826" y="54140"/>
                  <a:pt x="12689" y="54322"/>
                  <a:pt x="12598" y="54413"/>
                </a:cubicBezTo>
                <a:cubicBezTo>
                  <a:pt x="12569" y="54457"/>
                  <a:pt x="12549" y="54477"/>
                  <a:pt x="12540" y="54477"/>
                </a:cubicBezTo>
                <a:cubicBezTo>
                  <a:pt x="12521" y="54477"/>
                  <a:pt x="12551" y="54385"/>
                  <a:pt x="12644" y="54231"/>
                </a:cubicBezTo>
                <a:cubicBezTo>
                  <a:pt x="12745" y="54062"/>
                  <a:pt x="12821" y="53969"/>
                  <a:pt x="12835" y="53969"/>
                </a:cubicBezTo>
                <a:close/>
                <a:moveTo>
                  <a:pt x="14236" y="50865"/>
                </a:moveTo>
                <a:lnTo>
                  <a:pt x="13099" y="52821"/>
                </a:lnTo>
                <a:cubicBezTo>
                  <a:pt x="12371" y="54140"/>
                  <a:pt x="11916" y="54822"/>
                  <a:pt x="11734" y="54913"/>
                </a:cubicBezTo>
                <a:cubicBezTo>
                  <a:pt x="11717" y="54926"/>
                  <a:pt x="11705" y="54932"/>
                  <a:pt x="11697" y="54932"/>
                </a:cubicBezTo>
                <a:cubicBezTo>
                  <a:pt x="11617" y="54932"/>
                  <a:pt x="11963" y="54319"/>
                  <a:pt x="12871" y="52958"/>
                </a:cubicBezTo>
                <a:lnTo>
                  <a:pt x="14236" y="50865"/>
                </a:lnTo>
                <a:close/>
                <a:moveTo>
                  <a:pt x="8778" y="51639"/>
                </a:moveTo>
                <a:lnTo>
                  <a:pt x="7868" y="53230"/>
                </a:lnTo>
                <a:cubicBezTo>
                  <a:pt x="7050" y="54595"/>
                  <a:pt x="6868" y="54868"/>
                  <a:pt x="6504" y="55095"/>
                </a:cubicBezTo>
                <a:lnTo>
                  <a:pt x="6049" y="55413"/>
                </a:lnTo>
                <a:lnTo>
                  <a:pt x="6368" y="55004"/>
                </a:lnTo>
                <a:cubicBezTo>
                  <a:pt x="6504" y="54822"/>
                  <a:pt x="7141" y="53958"/>
                  <a:pt x="7732" y="53139"/>
                </a:cubicBezTo>
                <a:lnTo>
                  <a:pt x="8778" y="51639"/>
                </a:lnTo>
                <a:close/>
                <a:moveTo>
                  <a:pt x="28938" y="50632"/>
                </a:moveTo>
                <a:cubicBezTo>
                  <a:pt x="30705" y="50632"/>
                  <a:pt x="32630" y="50677"/>
                  <a:pt x="34019" y="50775"/>
                </a:cubicBezTo>
                <a:cubicBezTo>
                  <a:pt x="35293" y="50865"/>
                  <a:pt x="36430" y="50911"/>
                  <a:pt x="36475" y="50911"/>
                </a:cubicBezTo>
                <a:cubicBezTo>
                  <a:pt x="36566" y="50911"/>
                  <a:pt x="38113" y="50956"/>
                  <a:pt x="39886" y="51093"/>
                </a:cubicBezTo>
                <a:cubicBezTo>
                  <a:pt x="41660" y="51184"/>
                  <a:pt x="43616" y="51229"/>
                  <a:pt x="44252" y="51229"/>
                </a:cubicBezTo>
                <a:cubicBezTo>
                  <a:pt x="44494" y="51211"/>
                  <a:pt x="44701" y="51202"/>
                  <a:pt x="44877" y="51202"/>
                </a:cubicBezTo>
                <a:cubicBezTo>
                  <a:pt x="45561" y="51202"/>
                  <a:pt x="45762" y="51340"/>
                  <a:pt x="45617" y="51593"/>
                </a:cubicBezTo>
                <a:cubicBezTo>
                  <a:pt x="45427" y="51821"/>
                  <a:pt x="45047" y="52081"/>
                  <a:pt x="44900" y="52081"/>
                </a:cubicBezTo>
                <a:cubicBezTo>
                  <a:pt x="44871" y="52081"/>
                  <a:pt x="44851" y="52070"/>
                  <a:pt x="44844" y="52048"/>
                </a:cubicBezTo>
                <a:cubicBezTo>
                  <a:pt x="44831" y="52023"/>
                  <a:pt x="44786" y="52011"/>
                  <a:pt x="44716" y="52011"/>
                </a:cubicBezTo>
                <a:cubicBezTo>
                  <a:pt x="44533" y="52011"/>
                  <a:pt x="44178" y="52086"/>
                  <a:pt x="43752" y="52184"/>
                </a:cubicBezTo>
                <a:cubicBezTo>
                  <a:pt x="41569" y="52821"/>
                  <a:pt x="40296" y="53094"/>
                  <a:pt x="39068" y="53185"/>
                </a:cubicBezTo>
                <a:cubicBezTo>
                  <a:pt x="37784" y="53268"/>
                  <a:pt x="37518" y="53464"/>
                  <a:pt x="38511" y="53464"/>
                </a:cubicBezTo>
                <a:cubicBezTo>
                  <a:pt x="38609" y="53464"/>
                  <a:pt x="38718" y="53462"/>
                  <a:pt x="38840" y="53458"/>
                </a:cubicBezTo>
                <a:cubicBezTo>
                  <a:pt x="39704" y="53458"/>
                  <a:pt x="42024" y="52958"/>
                  <a:pt x="43798" y="52503"/>
                </a:cubicBezTo>
                <a:cubicBezTo>
                  <a:pt x="44182" y="52375"/>
                  <a:pt x="44408" y="52319"/>
                  <a:pt x="44482" y="52319"/>
                </a:cubicBezTo>
                <a:cubicBezTo>
                  <a:pt x="44540" y="52319"/>
                  <a:pt x="44508" y="52352"/>
                  <a:pt x="44389" y="52412"/>
                </a:cubicBezTo>
                <a:cubicBezTo>
                  <a:pt x="42752" y="53230"/>
                  <a:pt x="39295" y="54413"/>
                  <a:pt x="35702" y="55459"/>
                </a:cubicBezTo>
                <a:cubicBezTo>
                  <a:pt x="33565" y="56050"/>
                  <a:pt x="33474" y="56096"/>
                  <a:pt x="33474" y="56414"/>
                </a:cubicBezTo>
                <a:cubicBezTo>
                  <a:pt x="33474" y="56641"/>
                  <a:pt x="33292" y="56687"/>
                  <a:pt x="32109" y="56687"/>
                </a:cubicBezTo>
                <a:cubicBezTo>
                  <a:pt x="31801" y="56695"/>
                  <a:pt x="31539" y="56700"/>
                  <a:pt x="31301" y="56700"/>
                </a:cubicBezTo>
                <a:cubicBezTo>
                  <a:pt x="30207" y="56700"/>
                  <a:pt x="29629" y="56590"/>
                  <a:pt x="27425" y="56141"/>
                </a:cubicBezTo>
                <a:cubicBezTo>
                  <a:pt x="23911" y="55444"/>
                  <a:pt x="21270" y="55106"/>
                  <a:pt x="18714" y="55106"/>
                </a:cubicBezTo>
                <a:cubicBezTo>
                  <a:pt x="17101" y="55106"/>
                  <a:pt x="15523" y="55241"/>
                  <a:pt x="13781" y="55504"/>
                </a:cubicBezTo>
                <a:lnTo>
                  <a:pt x="12826" y="55641"/>
                </a:lnTo>
                <a:lnTo>
                  <a:pt x="13553" y="55232"/>
                </a:lnTo>
                <a:cubicBezTo>
                  <a:pt x="14144" y="54921"/>
                  <a:pt x="14416" y="54780"/>
                  <a:pt x="14543" y="54780"/>
                </a:cubicBezTo>
                <a:cubicBezTo>
                  <a:pt x="14602" y="54780"/>
                  <a:pt x="14631" y="54810"/>
                  <a:pt x="14645" y="54868"/>
                </a:cubicBezTo>
                <a:cubicBezTo>
                  <a:pt x="14645" y="54913"/>
                  <a:pt x="14463" y="55004"/>
                  <a:pt x="14236" y="55095"/>
                </a:cubicBezTo>
                <a:cubicBezTo>
                  <a:pt x="13706" y="55228"/>
                  <a:pt x="13701" y="55298"/>
                  <a:pt x="14112" y="55298"/>
                </a:cubicBezTo>
                <a:cubicBezTo>
                  <a:pt x="14407" y="55298"/>
                  <a:pt x="14917" y="55262"/>
                  <a:pt x="15600" y="55186"/>
                </a:cubicBezTo>
                <a:cubicBezTo>
                  <a:pt x="16555" y="55095"/>
                  <a:pt x="17965" y="55004"/>
                  <a:pt x="18784" y="55004"/>
                </a:cubicBezTo>
                <a:cubicBezTo>
                  <a:pt x="20194" y="54959"/>
                  <a:pt x="20557" y="54913"/>
                  <a:pt x="20284" y="54777"/>
                </a:cubicBezTo>
                <a:cubicBezTo>
                  <a:pt x="20246" y="54751"/>
                  <a:pt x="19946" y="54740"/>
                  <a:pt x="19511" y="54740"/>
                </a:cubicBezTo>
                <a:cubicBezTo>
                  <a:pt x="18387" y="54740"/>
                  <a:pt x="16367" y="54815"/>
                  <a:pt x="15646" y="54913"/>
                </a:cubicBezTo>
                <a:cubicBezTo>
                  <a:pt x="15476" y="54932"/>
                  <a:pt x="15322" y="54943"/>
                  <a:pt x="15200" y="54943"/>
                </a:cubicBezTo>
                <a:cubicBezTo>
                  <a:pt x="15027" y="54943"/>
                  <a:pt x="14918" y="54921"/>
                  <a:pt x="14918" y="54868"/>
                </a:cubicBezTo>
                <a:cubicBezTo>
                  <a:pt x="14918" y="54822"/>
                  <a:pt x="15282" y="54686"/>
                  <a:pt x="15736" y="54640"/>
                </a:cubicBezTo>
                <a:cubicBezTo>
                  <a:pt x="16237" y="54640"/>
                  <a:pt x="17010" y="54458"/>
                  <a:pt x="17510" y="54322"/>
                </a:cubicBezTo>
                <a:cubicBezTo>
                  <a:pt x="18056" y="54186"/>
                  <a:pt x="19011" y="54095"/>
                  <a:pt x="19693" y="54095"/>
                </a:cubicBezTo>
                <a:cubicBezTo>
                  <a:pt x="19906" y="54108"/>
                  <a:pt x="20108" y="54113"/>
                  <a:pt x="20286" y="54113"/>
                </a:cubicBezTo>
                <a:cubicBezTo>
                  <a:pt x="20717" y="54113"/>
                  <a:pt x="21012" y="54081"/>
                  <a:pt x="21012" y="54049"/>
                </a:cubicBezTo>
                <a:cubicBezTo>
                  <a:pt x="21149" y="53867"/>
                  <a:pt x="21194" y="53867"/>
                  <a:pt x="17055" y="53867"/>
                </a:cubicBezTo>
                <a:cubicBezTo>
                  <a:pt x="16237" y="53867"/>
                  <a:pt x="15873" y="54004"/>
                  <a:pt x="16191" y="54186"/>
                </a:cubicBezTo>
                <a:cubicBezTo>
                  <a:pt x="16237" y="54231"/>
                  <a:pt x="16282" y="54254"/>
                  <a:pt x="16322" y="54254"/>
                </a:cubicBezTo>
                <a:cubicBezTo>
                  <a:pt x="16362" y="54254"/>
                  <a:pt x="16396" y="54231"/>
                  <a:pt x="16419" y="54186"/>
                </a:cubicBezTo>
                <a:cubicBezTo>
                  <a:pt x="16464" y="54140"/>
                  <a:pt x="16646" y="54095"/>
                  <a:pt x="16873" y="54095"/>
                </a:cubicBezTo>
                <a:lnTo>
                  <a:pt x="17283" y="54095"/>
                </a:lnTo>
                <a:lnTo>
                  <a:pt x="16783" y="54231"/>
                </a:lnTo>
                <a:cubicBezTo>
                  <a:pt x="16510" y="54322"/>
                  <a:pt x="16009" y="54367"/>
                  <a:pt x="15646" y="54413"/>
                </a:cubicBezTo>
                <a:lnTo>
                  <a:pt x="15009" y="54458"/>
                </a:lnTo>
                <a:lnTo>
                  <a:pt x="15918" y="53913"/>
                </a:lnTo>
                <a:cubicBezTo>
                  <a:pt x="16555" y="53549"/>
                  <a:pt x="16964" y="53412"/>
                  <a:pt x="17419" y="53367"/>
                </a:cubicBezTo>
                <a:cubicBezTo>
                  <a:pt x="17783" y="53367"/>
                  <a:pt x="18329" y="53321"/>
                  <a:pt x="18647" y="53230"/>
                </a:cubicBezTo>
                <a:cubicBezTo>
                  <a:pt x="18806" y="53208"/>
                  <a:pt x="19102" y="53196"/>
                  <a:pt x="19449" y="53196"/>
                </a:cubicBezTo>
                <a:cubicBezTo>
                  <a:pt x="19796" y="53196"/>
                  <a:pt x="20194" y="53208"/>
                  <a:pt x="20557" y="53230"/>
                </a:cubicBezTo>
                <a:cubicBezTo>
                  <a:pt x="21042" y="53284"/>
                  <a:pt x="21399" y="53310"/>
                  <a:pt x="21634" y="53310"/>
                </a:cubicBezTo>
                <a:cubicBezTo>
                  <a:pt x="21995" y="53310"/>
                  <a:pt x="22069" y="53250"/>
                  <a:pt x="21876" y="53139"/>
                </a:cubicBezTo>
                <a:cubicBezTo>
                  <a:pt x="21694" y="53018"/>
                  <a:pt x="20320" y="52937"/>
                  <a:pt x="19262" y="52937"/>
                </a:cubicBezTo>
                <a:cubicBezTo>
                  <a:pt x="18733" y="52937"/>
                  <a:pt x="18283" y="52958"/>
                  <a:pt x="18101" y="53003"/>
                </a:cubicBezTo>
                <a:cubicBezTo>
                  <a:pt x="17844" y="53079"/>
                  <a:pt x="17667" y="53114"/>
                  <a:pt x="17571" y="53114"/>
                </a:cubicBezTo>
                <a:cubicBezTo>
                  <a:pt x="17379" y="53114"/>
                  <a:pt x="17510" y="52973"/>
                  <a:pt x="17965" y="52730"/>
                </a:cubicBezTo>
                <a:cubicBezTo>
                  <a:pt x="18227" y="52618"/>
                  <a:pt x="18427" y="52536"/>
                  <a:pt x="18490" y="52536"/>
                </a:cubicBezTo>
                <a:cubicBezTo>
                  <a:pt x="18504" y="52536"/>
                  <a:pt x="18511" y="52540"/>
                  <a:pt x="18511" y="52548"/>
                </a:cubicBezTo>
                <a:cubicBezTo>
                  <a:pt x="18543" y="52580"/>
                  <a:pt x="18780" y="52613"/>
                  <a:pt x="19093" y="52613"/>
                </a:cubicBezTo>
                <a:cubicBezTo>
                  <a:pt x="19222" y="52613"/>
                  <a:pt x="19365" y="52607"/>
                  <a:pt x="19511" y="52594"/>
                </a:cubicBezTo>
                <a:lnTo>
                  <a:pt x="20557" y="52594"/>
                </a:lnTo>
                <a:cubicBezTo>
                  <a:pt x="20583" y="52611"/>
                  <a:pt x="20674" y="52619"/>
                  <a:pt x="20803" y="52619"/>
                </a:cubicBezTo>
                <a:cubicBezTo>
                  <a:pt x="21350" y="52619"/>
                  <a:pt x="22587" y="52485"/>
                  <a:pt x="22513" y="52412"/>
                </a:cubicBezTo>
                <a:cubicBezTo>
                  <a:pt x="22457" y="52356"/>
                  <a:pt x="22140" y="52317"/>
                  <a:pt x="21434" y="52317"/>
                </a:cubicBezTo>
                <a:cubicBezTo>
                  <a:pt x="20997" y="52317"/>
                  <a:pt x="20412" y="52332"/>
                  <a:pt x="19648" y="52366"/>
                </a:cubicBezTo>
                <a:lnTo>
                  <a:pt x="18556" y="52366"/>
                </a:lnTo>
                <a:lnTo>
                  <a:pt x="19193" y="52048"/>
                </a:lnTo>
                <a:cubicBezTo>
                  <a:pt x="19921" y="51639"/>
                  <a:pt x="23286" y="50911"/>
                  <a:pt x="25151" y="50729"/>
                </a:cubicBezTo>
                <a:cubicBezTo>
                  <a:pt x="25995" y="50666"/>
                  <a:pt x="27408" y="50632"/>
                  <a:pt x="28938" y="50632"/>
                </a:cubicBezTo>
                <a:close/>
                <a:moveTo>
                  <a:pt x="2712" y="59095"/>
                </a:moveTo>
                <a:cubicBezTo>
                  <a:pt x="2724" y="59095"/>
                  <a:pt x="2729" y="59111"/>
                  <a:pt x="2729" y="59143"/>
                </a:cubicBezTo>
                <a:cubicBezTo>
                  <a:pt x="2775" y="59188"/>
                  <a:pt x="2729" y="59279"/>
                  <a:pt x="2638" y="59325"/>
                </a:cubicBezTo>
                <a:cubicBezTo>
                  <a:pt x="2605" y="59341"/>
                  <a:pt x="2584" y="59352"/>
                  <a:pt x="2573" y="59352"/>
                </a:cubicBezTo>
                <a:cubicBezTo>
                  <a:pt x="2553" y="59352"/>
                  <a:pt x="2564" y="59320"/>
                  <a:pt x="2593" y="59234"/>
                </a:cubicBezTo>
                <a:cubicBezTo>
                  <a:pt x="2652" y="59146"/>
                  <a:pt x="2691" y="59095"/>
                  <a:pt x="2712" y="59095"/>
                </a:cubicBezTo>
                <a:close/>
                <a:moveTo>
                  <a:pt x="15704" y="46851"/>
                </a:moveTo>
                <a:cubicBezTo>
                  <a:pt x="15741" y="46851"/>
                  <a:pt x="15852" y="46925"/>
                  <a:pt x="15964" y="47000"/>
                </a:cubicBezTo>
                <a:lnTo>
                  <a:pt x="16237" y="47136"/>
                </a:lnTo>
                <a:lnTo>
                  <a:pt x="13644" y="51229"/>
                </a:lnTo>
                <a:lnTo>
                  <a:pt x="11052" y="55323"/>
                </a:lnTo>
                <a:lnTo>
                  <a:pt x="10461" y="55686"/>
                </a:lnTo>
                <a:cubicBezTo>
                  <a:pt x="10097" y="55868"/>
                  <a:pt x="8914" y="56732"/>
                  <a:pt x="7777" y="57506"/>
                </a:cubicBezTo>
                <a:cubicBezTo>
                  <a:pt x="3720" y="60416"/>
                  <a:pt x="1673" y="61830"/>
                  <a:pt x="1511" y="61830"/>
                </a:cubicBezTo>
                <a:cubicBezTo>
                  <a:pt x="1506" y="61830"/>
                  <a:pt x="1503" y="61829"/>
                  <a:pt x="1501" y="61826"/>
                </a:cubicBezTo>
                <a:cubicBezTo>
                  <a:pt x="1410" y="61644"/>
                  <a:pt x="2229" y="60280"/>
                  <a:pt x="3275" y="58870"/>
                </a:cubicBezTo>
                <a:cubicBezTo>
                  <a:pt x="4230" y="57596"/>
                  <a:pt x="4503" y="57278"/>
                  <a:pt x="5322" y="56687"/>
                </a:cubicBezTo>
                <a:cubicBezTo>
                  <a:pt x="6595" y="55686"/>
                  <a:pt x="9870" y="53458"/>
                  <a:pt x="10233" y="53276"/>
                </a:cubicBezTo>
                <a:cubicBezTo>
                  <a:pt x="10643" y="53094"/>
                  <a:pt x="11598" y="52002"/>
                  <a:pt x="12553" y="50775"/>
                </a:cubicBezTo>
                <a:cubicBezTo>
                  <a:pt x="12962" y="50274"/>
                  <a:pt x="13281" y="49865"/>
                  <a:pt x="13372" y="49865"/>
                </a:cubicBezTo>
                <a:cubicBezTo>
                  <a:pt x="13417" y="49865"/>
                  <a:pt x="13508" y="49728"/>
                  <a:pt x="13553" y="49592"/>
                </a:cubicBezTo>
                <a:cubicBezTo>
                  <a:pt x="13599" y="49501"/>
                  <a:pt x="14054" y="48819"/>
                  <a:pt x="14645" y="48137"/>
                </a:cubicBezTo>
                <a:cubicBezTo>
                  <a:pt x="15191" y="47455"/>
                  <a:pt x="15691" y="46863"/>
                  <a:pt x="15691" y="46863"/>
                </a:cubicBezTo>
                <a:cubicBezTo>
                  <a:pt x="15691" y="46855"/>
                  <a:pt x="15696" y="46851"/>
                  <a:pt x="15704" y="46851"/>
                </a:cubicBezTo>
                <a:close/>
                <a:moveTo>
                  <a:pt x="18945" y="55365"/>
                </a:moveTo>
                <a:cubicBezTo>
                  <a:pt x="20768" y="55365"/>
                  <a:pt x="24322" y="55805"/>
                  <a:pt x="26925" y="56369"/>
                </a:cubicBezTo>
                <a:cubicBezTo>
                  <a:pt x="29295" y="56851"/>
                  <a:pt x="30601" y="57013"/>
                  <a:pt x="31908" y="57013"/>
                </a:cubicBezTo>
                <a:cubicBezTo>
                  <a:pt x="32080" y="57013"/>
                  <a:pt x="32253" y="57011"/>
                  <a:pt x="32428" y="57005"/>
                </a:cubicBezTo>
                <a:cubicBezTo>
                  <a:pt x="32928" y="56983"/>
                  <a:pt x="33189" y="56971"/>
                  <a:pt x="33320" y="56971"/>
                </a:cubicBezTo>
                <a:cubicBezTo>
                  <a:pt x="33451" y="56971"/>
                  <a:pt x="33451" y="56983"/>
                  <a:pt x="33428" y="57005"/>
                </a:cubicBezTo>
                <a:cubicBezTo>
                  <a:pt x="33383" y="57051"/>
                  <a:pt x="30927" y="57415"/>
                  <a:pt x="30563" y="57415"/>
                </a:cubicBezTo>
                <a:cubicBezTo>
                  <a:pt x="30517" y="57415"/>
                  <a:pt x="30472" y="57506"/>
                  <a:pt x="30472" y="57596"/>
                </a:cubicBezTo>
                <a:cubicBezTo>
                  <a:pt x="30449" y="57642"/>
                  <a:pt x="30552" y="57665"/>
                  <a:pt x="30739" y="57665"/>
                </a:cubicBezTo>
                <a:cubicBezTo>
                  <a:pt x="30927" y="57665"/>
                  <a:pt x="31200" y="57642"/>
                  <a:pt x="31518" y="57596"/>
                </a:cubicBezTo>
                <a:cubicBezTo>
                  <a:pt x="31951" y="57530"/>
                  <a:pt x="32311" y="57488"/>
                  <a:pt x="32472" y="57488"/>
                </a:cubicBezTo>
                <a:cubicBezTo>
                  <a:pt x="32531" y="57488"/>
                  <a:pt x="32564" y="57493"/>
                  <a:pt x="32564" y="57506"/>
                </a:cubicBezTo>
                <a:cubicBezTo>
                  <a:pt x="32428" y="57687"/>
                  <a:pt x="29199" y="58643"/>
                  <a:pt x="27197" y="59052"/>
                </a:cubicBezTo>
                <a:cubicBezTo>
                  <a:pt x="22195" y="60052"/>
                  <a:pt x="18556" y="60598"/>
                  <a:pt x="13781" y="60917"/>
                </a:cubicBezTo>
                <a:cubicBezTo>
                  <a:pt x="10597" y="61098"/>
                  <a:pt x="8642" y="61371"/>
                  <a:pt x="4958" y="62054"/>
                </a:cubicBezTo>
                <a:cubicBezTo>
                  <a:pt x="3817" y="62257"/>
                  <a:pt x="2859" y="62424"/>
                  <a:pt x="2672" y="62424"/>
                </a:cubicBezTo>
                <a:cubicBezTo>
                  <a:pt x="2650" y="62424"/>
                  <a:pt x="2638" y="62422"/>
                  <a:pt x="2638" y="62417"/>
                </a:cubicBezTo>
                <a:cubicBezTo>
                  <a:pt x="2638" y="62344"/>
                  <a:pt x="2876" y="62211"/>
                  <a:pt x="2991" y="62211"/>
                </a:cubicBezTo>
                <a:cubicBezTo>
                  <a:pt x="3019" y="62211"/>
                  <a:pt x="3039" y="62218"/>
                  <a:pt x="3048" y="62235"/>
                </a:cubicBezTo>
                <a:cubicBezTo>
                  <a:pt x="3048" y="62243"/>
                  <a:pt x="3062" y="62247"/>
                  <a:pt x="3089" y="62247"/>
                </a:cubicBezTo>
                <a:cubicBezTo>
                  <a:pt x="3221" y="62247"/>
                  <a:pt x="3642" y="62159"/>
                  <a:pt x="4094" y="62008"/>
                </a:cubicBezTo>
                <a:cubicBezTo>
                  <a:pt x="4639" y="61781"/>
                  <a:pt x="5685" y="61462"/>
                  <a:pt x="6368" y="61280"/>
                </a:cubicBezTo>
                <a:cubicBezTo>
                  <a:pt x="7095" y="61053"/>
                  <a:pt x="7687" y="60826"/>
                  <a:pt x="7687" y="60780"/>
                </a:cubicBezTo>
                <a:cubicBezTo>
                  <a:pt x="7676" y="60748"/>
                  <a:pt x="7637" y="60731"/>
                  <a:pt x="7560" y="60731"/>
                </a:cubicBezTo>
                <a:cubicBezTo>
                  <a:pt x="7310" y="60731"/>
                  <a:pt x="6655" y="60909"/>
                  <a:pt x="5231" y="61326"/>
                </a:cubicBezTo>
                <a:lnTo>
                  <a:pt x="4321" y="61599"/>
                </a:lnTo>
                <a:lnTo>
                  <a:pt x="4321" y="61599"/>
                </a:lnTo>
                <a:lnTo>
                  <a:pt x="5367" y="61098"/>
                </a:lnTo>
                <a:cubicBezTo>
                  <a:pt x="5958" y="60826"/>
                  <a:pt x="7004" y="60416"/>
                  <a:pt x="7641" y="60189"/>
                </a:cubicBezTo>
                <a:cubicBezTo>
                  <a:pt x="8824" y="59734"/>
                  <a:pt x="9051" y="59598"/>
                  <a:pt x="8869" y="59507"/>
                </a:cubicBezTo>
                <a:cubicBezTo>
                  <a:pt x="8865" y="59503"/>
                  <a:pt x="8857" y="59501"/>
                  <a:pt x="8845" y="59501"/>
                </a:cubicBezTo>
                <a:cubicBezTo>
                  <a:pt x="8559" y="59501"/>
                  <a:pt x="6057" y="60480"/>
                  <a:pt x="5185" y="60917"/>
                </a:cubicBezTo>
                <a:cubicBezTo>
                  <a:pt x="4884" y="61067"/>
                  <a:pt x="4614" y="61156"/>
                  <a:pt x="4530" y="61156"/>
                </a:cubicBezTo>
                <a:cubicBezTo>
                  <a:pt x="4512" y="61156"/>
                  <a:pt x="4503" y="61152"/>
                  <a:pt x="4503" y="61144"/>
                </a:cubicBezTo>
                <a:cubicBezTo>
                  <a:pt x="4503" y="61144"/>
                  <a:pt x="4912" y="60780"/>
                  <a:pt x="5504" y="60416"/>
                </a:cubicBezTo>
                <a:cubicBezTo>
                  <a:pt x="6640" y="59643"/>
                  <a:pt x="8687" y="58824"/>
                  <a:pt x="10415" y="58415"/>
                </a:cubicBezTo>
                <a:cubicBezTo>
                  <a:pt x="11007" y="58279"/>
                  <a:pt x="11461" y="58142"/>
                  <a:pt x="11461" y="58097"/>
                </a:cubicBezTo>
                <a:cubicBezTo>
                  <a:pt x="11449" y="58047"/>
                  <a:pt x="11372" y="58025"/>
                  <a:pt x="11245" y="58025"/>
                </a:cubicBezTo>
                <a:cubicBezTo>
                  <a:pt x="10908" y="58025"/>
                  <a:pt x="10220" y="58184"/>
                  <a:pt x="9460" y="58415"/>
                </a:cubicBezTo>
                <a:cubicBezTo>
                  <a:pt x="8395" y="58763"/>
                  <a:pt x="7896" y="58921"/>
                  <a:pt x="7770" y="58921"/>
                </a:cubicBezTo>
                <a:cubicBezTo>
                  <a:pt x="7650" y="58921"/>
                  <a:pt x="7876" y="58774"/>
                  <a:pt x="8278" y="58506"/>
                </a:cubicBezTo>
                <a:cubicBezTo>
                  <a:pt x="9369" y="57687"/>
                  <a:pt x="9506" y="57642"/>
                  <a:pt x="10643" y="57551"/>
                </a:cubicBezTo>
                <a:cubicBezTo>
                  <a:pt x="11234" y="57460"/>
                  <a:pt x="11734" y="57415"/>
                  <a:pt x="11734" y="57415"/>
                </a:cubicBezTo>
                <a:cubicBezTo>
                  <a:pt x="11780" y="57415"/>
                  <a:pt x="11825" y="57369"/>
                  <a:pt x="11825" y="57278"/>
                </a:cubicBezTo>
                <a:cubicBezTo>
                  <a:pt x="11858" y="57212"/>
                  <a:pt x="11697" y="57169"/>
                  <a:pt x="11429" y="57169"/>
                </a:cubicBezTo>
                <a:cubicBezTo>
                  <a:pt x="11331" y="57169"/>
                  <a:pt x="11219" y="57175"/>
                  <a:pt x="11098" y="57187"/>
                </a:cubicBezTo>
                <a:cubicBezTo>
                  <a:pt x="10601" y="57247"/>
                  <a:pt x="10304" y="57280"/>
                  <a:pt x="10161" y="57280"/>
                </a:cubicBezTo>
                <a:cubicBezTo>
                  <a:pt x="9976" y="57280"/>
                  <a:pt x="10048" y="57224"/>
                  <a:pt x="10279" y="57096"/>
                </a:cubicBezTo>
                <a:cubicBezTo>
                  <a:pt x="10734" y="56823"/>
                  <a:pt x="11552" y="56687"/>
                  <a:pt x="13462" y="56550"/>
                </a:cubicBezTo>
                <a:cubicBezTo>
                  <a:pt x="14281" y="56505"/>
                  <a:pt x="14963" y="56414"/>
                  <a:pt x="15009" y="56414"/>
                </a:cubicBezTo>
                <a:cubicBezTo>
                  <a:pt x="15054" y="56414"/>
                  <a:pt x="15054" y="56369"/>
                  <a:pt x="15100" y="56278"/>
                </a:cubicBezTo>
                <a:cubicBezTo>
                  <a:pt x="15100" y="56251"/>
                  <a:pt x="14872" y="56225"/>
                  <a:pt x="14514" y="56225"/>
                </a:cubicBezTo>
                <a:cubicBezTo>
                  <a:pt x="14251" y="56225"/>
                  <a:pt x="13919" y="56239"/>
                  <a:pt x="13553" y="56278"/>
                </a:cubicBezTo>
                <a:cubicBezTo>
                  <a:pt x="12458" y="56363"/>
                  <a:pt x="11880" y="56409"/>
                  <a:pt x="11647" y="56409"/>
                </a:cubicBezTo>
                <a:cubicBezTo>
                  <a:pt x="11386" y="56409"/>
                  <a:pt x="11556" y="56352"/>
                  <a:pt x="11916" y="56232"/>
                </a:cubicBezTo>
                <a:cubicBezTo>
                  <a:pt x="12235" y="56096"/>
                  <a:pt x="12826" y="55959"/>
                  <a:pt x="13190" y="55868"/>
                </a:cubicBezTo>
                <a:cubicBezTo>
                  <a:pt x="14236" y="55686"/>
                  <a:pt x="17328" y="55368"/>
                  <a:pt x="18693" y="55368"/>
                </a:cubicBezTo>
                <a:cubicBezTo>
                  <a:pt x="18773" y="55366"/>
                  <a:pt x="18857" y="55365"/>
                  <a:pt x="18945" y="55365"/>
                </a:cubicBezTo>
                <a:close/>
                <a:moveTo>
                  <a:pt x="48110" y="0"/>
                </a:moveTo>
                <a:cubicBezTo>
                  <a:pt x="48066" y="0"/>
                  <a:pt x="48022" y="6"/>
                  <a:pt x="47982" y="19"/>
                </a:cubicBezTo>
                <a:cubicBezTo>
                  <a:pt x="47436" y="201"/>
                  <a:pt x="45116" y="1565"/>
                  <a:pt x="43388" y="2748"/>
                </a:cubicBezTo>
                <a:cubicBezTo>
                  <a:pt x="41660" y="3885"/>
                  <a:pt x="39886" y="5204"/>
                  <a:pt x="38658" y="6250"/>
                </a:cubicBezTo>
                <a:cubicBezTo>
                  <a:pt x="38033" y="6809"/>
                  <a:pt x="37789" y="7012"/>
                  <a:pt x="37632" y="7012"/>
                </a:cubicBezTo>
                <a:cubicBezTo>
                  <a:pt x="37573" y="7012"/>
                  <a:pt x="37526" y="6982"/>
                  <a:pt x="37476" y="6932"/>
                </a:cubicBezTo>
                <a:cubicBezTo>
                  <a:pt x="37426" y="6857"/>
                  <a:pt x="37348" y="6823"/>
                  <a:pt x="37258" y="6823"/>
                </a:cubicBezTo>
                <a:cubicBezTo>
                  <a:pt x="37185" y="6823"/>
                  <a:pt x="37103" y="6846"/>
                  <a:pt x="37021" y="6887"/>
                </a:cubicBezTo>
                <a:cubicBezTo>
                  <a:pt x="36566" y="7068"/>
                  <a:pt x="34474" y="9342"/>
                  <a:pt x="33610" y="10570"/>
                </a:cubicBezTo>
                <a:cubicBezTo>
                  <a:pt x="33095" y="11301"/>
                  <a:pt x="32823" y="11666"/>
                  <a:pt x="32717" y="11666"/>
                </a:cubicBezTo>
                <a:cubicBezTo>
                  <a:pt x="32711" y="11666"/>
                  <a:pt x="32706" y="11664"/>
                  <a:pt x="32700" y="11662"/>
                </a:cubicBezTo>
                <a:cubicBezTo>
                  <a:pt x="32584" y="11558"/>
                  <a:pt x="32504" y="11480"/>
                  <a:pt x="32413" y="11480"/>
                </a:cubicBezTo>
                <a:cubicBezTo>
                  <a:pt x="32187" y="11480"/>
                  <a:pt x="31895" y="11967"/>
                  <a:pt x="30790" y="13754"/>
                </a:cubicBezTo>
                <a:cubicBezTo>
                  <a:pt x="29972" y="15073"/>
                  <a:pt x="28926" y="16801"/>
                  <a:pt x="28516" y="17665"/>
                </a:cubicBezTo>
                <a:cubicBezTo>
                  <a:pt x="27789" y="19030"/>
                  <a:pt x="27698" y="19166"/>
                  <a:pt x="27516" y="19166"/>
                </a:cubicBezTo>
                <a:cubicBezTo>
                  <a:pt x="27506" y="19165"/>
                  <a:pt x="27496" y="19164"/>
                  <a:pt x="27486" y="19164"/>
                </a:cubicBezTo>
                <a:cubicBezTo>
                  <a:pt x="27086" y="19164"/>
                  <a:pt x="26662" y="20082"/>
                  <a:pt x="25242" y="23987"/>
                </a:cubicBezTo>
                <a:cubicBezTo>
                  <a:pt x="24787" y="25169"/>
                  <a:pt x="24423" y="26170"/>
                  <a:pt x="24423" y="26170"/>
                </a:cubicBezTo>
                <a:cubicBezTo>
                  <a:pt x="24423" y="26170"/>
                  <a:pt x="24287" y="26125"/>
                  <a:pt x="24150" y="26079"/>
                </a:cubicBezTo>
                <a:cubicBezTo>
                  <a:pt x="24086" y="26053"/>
                  <a:pt x="24037" y="26039"/>
                  <a:pt x="23994" y="26039"/>
                </a:cubicBezTo>
                <a:cubicBezTo>
                  <a:pt x="23883" y="26039"/>
                  <a:pt x="23814" y="26136"/>
                  <a:pt x="23650" y="26397"/>
                </a:cubicBezTo>
                <a:cubicBezTo>
                  <a:pt x="23514" y="26625"/>
                  <a:pt x="22740" y="28762"/>
                  <a:pt x="21967" y="31173"/>
                </a:cubicBezTo>
                <a:cubicBezTo>
                  <a:pt x="21194" y="33538"/>
                  <a:pt x="20421" y="35675"/>
                  <a:pt x="20330" y="35903"/>
                </a:cubicBezTo>
                <a:cubicBezTo>
                  <a:pt x="20175" y="36181"/>
                  <a:pt x="20105" y="36270"/>
                  <a:pt x="20004" y="36270"/>
                </a:cubicBezTo>
                <a:cubicBezTo>
                  <a:pt x="19957" y="36270"/>
                  <a:pt x="19903" y="36250"/>
                  <a:pt x="19830" y="36221"/>
                </a:cubicBezTo>
                <a:cubicBezTo>
                  <a:pt x="19773" y="36202"/>
                  <a:pt x="19701" y="36191"/>
                  <a:pt x="19626" y="36191"/>
                </a:cubicBezTo>
                <a:cubicBezTo>
                  <a:pt x="19520" y="36191"/>
                  <a:pt x="19409" y="36213"/>
                  <a:pt x="19329" y="36266"/>
                </a:cubicBezTo>
                <a:cubicBezTo>
                  <a:pt x="19193" y="36357"/>
                  <a:pt x="18192" y="37858"/>
                  <a:pt x="16237" y="41087"/>
                </a:cubicBezTo>
                <a:cubicBezTo>
                  <a:pt x="14645" y="43634"/>
                  <a:pt x="13281" y="45772"/>
                  <a:pt x="13190" y="45817"/>
                </a:cubicBezTo>
                <a:cubicBezTo>
                  <a:pt x="13144" y="45840"/>
                  <a:pt x="13065" y="45851"/>
                  <a:pt x="12968" y="45851"/>
                </a:cubicBezTo>
                <a:cubicBezTo>
                  <a:pt x="12871" y="45851"/>
                  <a:pt x="12758" y="45840"/>
                  <a:pt x="12644" y="45817"/>
                </a:cubicBezTo>
                <a:cubicBezTo>
                  <a:pt x="12599" y="45813"/>
                  <a:pt x="12556" y="45811"/>
                  <a:pt x="12515" y="45811"/>
                </a:cubicBezTo>
                <a:cubicBezTo>
                  <a:pt x="12063" y="45811"/>
                  <a:pt x="11845" y="46082"/>
                  <a:pt x="11052" y="47500"/>
                </a:cubicBezTo>
                <a:cubicBezTo>
                  <a:pt x="10188" y="49001"/>
                  <a:pt x="7505" y="53003"/>
                  <a:pt x="6140" y="54822"/>
                </a:cubicBezTo>
                <a:cubicBezTo>
                  <a:pt x="5549" y="55595"/>
                  <a:pt x="4912" y="56278"/>
                  <a:pt x="4457" y="56687"/>
                </a:cubicBezTo>
                <a:cubicBezTo>
                  <a:pt x="3230" y="57733"/>
                  <a:pt x="2638" y="58415"/>
                  <a:pt x="1410" y="60462"/>
                </a:cubicBezTo>
                <a:cubicBezTo>
                  <a:pt x="182" y="62508"/>
                  <a:pt x="0" y="63009"/>
                  <a:pt x="364" y="63236"/>
                </a:cubicBezTo>
                <a:cubicBezTo>
                  <a:pt x="488" y="63313"/>
                  <a:pt x="606" y="63359"/>
                  <a:pt x="857" y="63359"/>
                </a:cubicBezTo>
                <a:cubicBezTo>
                  <a:pt x="1343" y="63359"/>
                  <a:pt x="2329" y="63186"/>
                  <a:pt x="4821" y="62736"/>
                </a:cubicBezTo>
                <a:cubicBezTo>
                  <a:pt x="9142" y="61917"/>
                  <a:pt x="10461" y="61735"/>
                  <a:pt x="13917" y="61508"/>
                </a:cubicBezTo>
                <a:cubicBezTo>
                  <a:pt x="21694" y="60917"/>
                  <a:pt x="30881" y="59052"/>
                  <a:pt x="33565" y="57506"/>
                </a:cubicBezTo>
                <a:cubicBezTo>
                  <a:pt x="34019" y="57233"/>
                  <a:pt x="34065" y="57187"/>
                  <a:pt x="34065" y="56869"/>
                </a:cubicBezTo>
                <a:cubicBezTo>
                  <a:pt x="34065" y="56505"/>
                  <a:pt x="34065" y="56459"/>
                  <a:pt x="35884" y="55914"/>
                </a:cubicBezTo>
                <a:cubicBezTo>
                  <a:pt x="39932" y="54686"/>
                  <a:pt x="43479" y="53367"/>
                  <a:pt x="44935" y="52548"/>
                </a:cubicBezTo>
                <a:cubicBezTo>
                  <a:pt x="45799" y="52048"/>
                  <a:pt x="46253" y="51502"/>
                  <a:pt x="46026" y="51229"/>
                </a:cubicBezTo>
                <a:cubicBezTo>
                  <a:pt x="45890" y="51002"/>
                  <a:pt x="45935" y="51002"/>
                  <a:pt x="49210" y="49365"/>
                </a:cubicBezTo>
                <a:cubicBezTo>
                  <a:pt x="52757" y="47591"/>
                  <a:pt x="52848" y="47500"/>
                  <a:pt x="52621" y="46954"/>
                </a:cubicBezTo>
                <a:cubicBezTo>
                  <a:pt x="52530" y="46681"/>
                  <a:pt x="52530" y="46681"/>
                  <a:pt x="53485" y="46090"/>
                </a:cubicBezTo>
                <a:cubicBezTo>
                  <a:pt x="55077" y="45044"/>
                  <a:pt x="56259" y="44134"/>
                  <a:pt x="56532" y="43771"/>
                </a:cubicBezTo>
                <a:cubicBezTo>
                  <a:pt x="56759" y="43361"/>
                  <a:pt x="56759" y="43316"/>
                  <a:pt x="56168" y="42770"/>
                </a:cubicBezTo>
                <a:cubicBezTo>
                  <a:pt x="55986" y="42588"/>
                  <a:pt x="55895" y="42452"/>
                  <a:pt x="55895" y="42452"/>
                </a:cubicBezTo>
                <a:cubicBezTo>
                  <a:pt x="55895" y="42406"/>
                  <a:pt x="56668" y="41906"/>
                  <a:pt x="57578" y="41224"/>
                </a:cubicBezTo>
                <a:cubicBezTo>
                  <a:pt x="58488" y="40587"/>
                  <a:pt x="59488" y="39859"/>
                  <a:pt x="59806" y="39632"/>
                </a:cubicBezTo>
                <a:cubicBezTo>
                  <a:pt x="60079" y="39359"/>
                  <a:pt x="60898" y="38768"/>
                  <a:pt x="61535" y="38268"/>
                </a:cubicBezTo>
                <a:cubicBezTo>
                  <a:pt x="63900" y="36539"/>
                  <a:pt x="64309" y="35948"/>
                  <a:pt x="63490" y="35630"/>
                </a:cubicBezTo>
                <a:cubicBezTo>
                  <a:pt x="63172" y="35493"/>
                  <a:pt x="63081" y="35402"/>
                  <a:pt x="63126" y="35266"/>
                </a:cubicBezTo>
                <a:cubicBezTo>
                  <a:pt x="63172" y="34993"/>
                  <a:pt x="64991" y="33083"/>
                  <a:pt x="66219" y="32082"/>
                </a:cubicBezTo>
                <a:cubicBezTo>
                  <a:pt x="67493" y="30991"/>
                  <a:pt x="67674" y="30763"/>
                  <a:pt x="67402" y="30491"/>
                </a:cubicBezTo>
                <a:cubicBezTo>
                  <a:pt x="67311" y="30400"/>
                  <a:pt x="67220" y="30309"/>
                  <a:pt x="67265" y="30263"/>
                </a:cubicBezTo>
                <a:cubicBezTo>
                  <a:pt x="67265" y="30263"/>
                  <a:pt x="67629" y="29990"/>
                  <a:pt x="68038" y="29717"/>
                </a:cubicBezTo>
                <a:cubicBezTo>
                  <a:pt x="70358" y="28080"/>
                  <a:pt x="73359" y="24806"/>
                  <a:pt x="73041" y="24305"/>
                </a:cubicBezTo>
                <a:cubicBezTo>
                  <a:pt x="72905" y="24169"/>
                  <a:pt x="66356" y="23760"/>
                  <a:pt x="64082" y="23760"/>
                </a:cubicBezTo>
                <a:cubicBezTo>
                  <a:pt x="61989" y="23760"/>
                  <a:pt x="59716" y="23941"/>
                  <a:pt x="57351" y="24396"/>
                </a:cubicBezTo>
                <a:cubicBezTo>
                  <a:pt x="56964" y="24464"/>
                  <a:pt x="56714" y="24499"/>
                  <a:pt x="56555" y="24499"/>
                </a:cubicBezTo>
                <a:cubicBezTo>
                  <a:pt x="56395" y="24499"/>
                  <a:pt x="56327" y="24464"/>
                  <a:pt x="56305" y="24396"/>
                </a:cubicBezTo>
                <a:cubicBezTo>
                  <a:pt x="56283" y="24333"/>
                  <a:pt x="56213" y="24299"/>
                  <a:pt x="56053" y="24299"/>
                </a:cubicBezTo>
                <a:cubicBezTo>
                  <a:pt x="55869" y="24299"/>
                  <a:pt x="55564" y="24344"/>
                  <a:pt x="55077" y="24442"/>
                </a:cubicBezTo>
                <a:cubicBezTo>
                  <a:pt x="54031" y="24669"/>
                  <a:pt x="49346" y="26034"/>
                  <a:pt x="48164" y="26443"/>
                </a:cubicBezTo>
                <a:cubicBezTo>
                  <a:pt x="48005" y="26502"/>
                  <a:pt x="47907" y="26536"/>
                  <a:pt x="47835" y="26536"/>
                </a:cubicBezTo>
                <a:cubicBezTo>
                  <a:pt x="47743" y="26536"/>
                  <a:pt x="47695" y="26480"/>
                  <a:pt x="47618" y="26352"/>
                </a:cubicBezTo>
                <a:cubicBezTo>
                  <a:pt x="47514" y="26213"/>
                  <a:pt x="47436" y="26154"/>
                  <a:pt x="47283" y="26154"/>
                </a:cubicBezTo>
                <a:cubicBezTo>
                  <a:pt x="47236" y="26154"/>
                  <a:pt x="47182" y="26159"/>
                  <a:pt x="47118" y="26170"/>
                </a:cubicBezTo>
                <a:cubicBezTo>
                  <a:pt x="46663" y="26306"/>
                  <a:pt x="45389" y="26898"/>
                  <a:pt x="42933" y="28126"/>
                </a:cubicBezTo>
                <a:cubicBezTo>
                  <a:pt x="41685" y="28750"/>
                  <a:pt x="41204" y="28951"/>
                  <a:pt x="40965" y="28951"/>
                </a:cubicBezTo>
                <a:cubicBezTo>
                  <a:pt x="40890" y="28951"/>
                  <a:pt x="40839" y="28931"/>
                  <a:pt x="40796" y="28899"/>
                </a:cubicBezTo>
                <a:cubicBezTo>
                  <a:pt x="40728" y="28848"/>
                  <a:pt x="40659" y="28822"/>
                  <a:pt x="40572" y="28822"/>
                </a:cubicBezTo>
                <a:cubicBezTo>
                  <a:pt x="40426" y="28822"/>
                  <a:pt x="40227" y="28893"/>
                  <a:pt x="39886" y="29035"/>
                </a:cubicBezTo>
                <a:cubicBezTo>
                  <a:pt x="37931" y="29990"/>
                  <a:pt x="36430" y="30900"/>
                  <a:pt x="33337" y="33083"/>
                </a:cubicBezTo>
                <a:cubicBezTo>
                  <a:pt x="33336" y="33083"/>
                  <a:pt x="33335" y="33084"/>
                  <a:pt x="33334" y="33084"/>
                </a:cubicBezTo>
                <a:cubicBezTo>
                  <a:pt x="33273" y="33084"/>
                  <a:pt x="34402" y="31235"/>
                  <a:pt x="35930" y="28899"/>
                </a:cubicBezTo>
                <a:cubicBezTo>
                  <a:pt x="38431" y="25078"/>
                  <a:pt x="38704" y="24578"/>
                  <a:pt x="38704" y="24260"/>
                </a:cubicBezTo>
                <a:cubicBezTo>
                  <a:pt x="38704" y="23987"/>
                  <a:pt x="38613" y="23851"/>
                  <a:pt x="38431" y="23805"/>
                </a:cubicBezTo>
                <a:cubicBezTo>
                  <a:pt x="38158" y="23760"/>
                  <a:pt x="38158" y="23760"/>
                  <a:pt x="38931" y="21940"/>
                </a:cubicBezTo>
                <a:cubicBezTo>
                  <a:pt x="39204" y="21304"/>
                  <a:pt x="40068" y="19712"/>
                  <a:pt x="40796" y="18393"/>
                </a:cubicBezTo>
                <a:cubicBezTo>
                  <a:pt x="42160" y="15892"/>
                  <a:pt x="42342" y="15573"/>
                  <a:pt x="42069" y="15437"/>
                </a:cubicBezTo>
                <a:cubicBezTo>
                  <a:pt x="41978" y="15346"/>
                  <a:pt x="42024" y="15164"/>
                  <a:pt x="42433" y="14573"/>
                </a:cubicBezTo>
                <a:cubicBezTo>
                  <a:pt x="43115" y="13436"/>
                  <a:pt x="44662" y="10525"/>
                  <a:pt x="44844" y="10025"/>
                </a:cubicBezTo>
                <a:cubicBezTo>
                  <a:pt x="44935" y="9752"/>
                  <a:pt x="44935" y="9479"/>
                  <a:pt x="44889" y="9388"/>
                </a:cubicBezTo>
                <a:cubicBezTo>
                  <a:pt x="44844" y="9297"/>
                  <a:pt x="44980" y="8888"/>
                  <a:pt x="45344" y="8251"/>
                </a:cubicBezTo>
                <a:cubicBezTo>
                  <a:pt x="45617" y="7705"/>
                  <a:pt x="46026" y="6841"/>
                  <a:pt x="46253" y="6341"/>
                </a:cubicBezTo>
                <a:cubicBezTo>
                  <a:pt x="46435" y="5795"/>
                  <a:pt x="46981" y="4522"/>
                  <a:pt x="47390" y="3430"/>
                </a:cubicBezTo>
                <a:cubicBezTo>
                  <a:pt x="48482" y="883"/>
                  <a:pt x="48664" y="247"/>
                  <a:pt x="48391" y="65"/>
                </a:cubicBezTo>
                <a:cubicBezTo>
                  <a:pt x="48327" y="32"/>
                  <a:pt x="48217" y="0"/>
                  <a:pt x="48110" y="0"/>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5">
    <p:bg>
      <p:bgPr>
        <a:solidFill>
          <a:schemeClr val="accent2"/>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a:off x="5822289" y="3643934"/>
            <a:ext cx="3321718" cy="1499622"/>
            <a:chOff x="5085900" y="2272400"/>
            <a:chExt cx="2376900" cy="1073075"/>
          </a:xfrm>
        </p:grpSpPr>
        <p:sp>
          <p:nvSpPr>
            <p:cNvPr id="88" name="Google Shape;88;p15"/>
            <p:cNvSpPr/>
            <p:nvPr/>
          </p:nvSpPr>
          <p:spPr>
            <a:xfrm>
              <a:off x="6540125" y="3336950"/>
              <a:ext cx="46600" cy="8525"/>
            </a:xfrm>
            <a:custGeom>
              <a:avLst/>
              <a:gdLst/>
              <a:ahLst/>
              <a:cxnLst/>
              <a:rect l="l" t="t" r="r" b="b"/>
              <a:pathLst>
                <a:path w="1864" h="341" extrusionOk="0">
                  <a:moveTo>
                    <a:pt x="1613" y="0"/>
                  </a:moveTo>
                  <a:cubicBezTo>
                    <a:pt x="1377" y="0"/>
                    <a:pt x="811" y="120"/>
                    <a:pt x="0" y="341"/>
                  </a:cubicBezTo>
                  <a:lnTo>
                    <a:pt x="1183" y="341"/>
                  </a:lnTo>
                  <a:cubicBezTo>
                    <a:pt x="1834" y="134"/>
                    <a:pt x="1864" y="75"/>
                    <a:pt x="1716" y="15"/>
                  </a:cubicBezTo>
                  <a:cubicBezTo>
                    <a:pt x="1696" y="5"/>
                    <a:pt x="1661" y="0"/>
                    <a:pt x="1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953400" y="3323650"/>
              <a:ext cx="42900" cy="21825"/>
            </a:xfrm>
            <a:custGeom>
              <a:avLst/>
              <a:gdLst/>
              <a:ahLst/>
              <a:cxnLst/>
              <a:rect l="l" t="t" r="r" b="b"/>
              <a:pathLst>
                <a:path w="1716" h="873" extrusionOk="0">
                  <a:moveTo>
                    <a:pt x="1572" y="0"/>
                  </a:moveTo>
                  <a:cubicBezTo>
                    <a:pt x="1400" y="0"/>
                    <a:pt x="1017" y="197"/>
                    <a:pt x="237" y="695"/>
                  </a:cubicBezTo>
                  <a:cubicBezTo>
                    <a:pt x="148" y="754"/>
                    <a:pt x="60" y="814"/>
                    <a:pt x="0" y="873"/>
                  </a:cubicBezTo>
                  <a:lnTo>
                    <a:pt x="562" y="873"/>
                  </a:lnTo>
                  <a:cubicBezTo>
                    <a:pt x="947" y="607"/>
                    <a:pt x="1302" y="400"/>
                    <a:pt x="1509" y="311"/>
                  </a:cubicBezTo>
                  <a:cubicBezTo>
                    <a:pt x="1627" y="281"/>
                    <a:pt x="1716" y="163"/>
                    <a:pt x="1686" y="74"/>
                  </a:cubicBezTo>
                  <a:cubicBezTo>
                    <a:pt x="1670" y="27"/>
                    <a:pt x="1635" y="0"/>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015500" y="3304000"/>
              <a:ext cx="72475" cy="41475"/>
            </a:xfrm>
            <a:custGeom>
              <a:avLst/>
              <a:gdLst/>
              <a:ahLst/>
              <a:cxnLst/>
              <a:rect l="l" t="t" r="r" b="b"/>
              <a:pathLst>
                <a:path w="2899" h="1659" extrusionOk="0">
                  <a:moveTo>
                    <a:pt x="2680" y="0"/>
                  </a:moveTo>
                  <a:cubicBezTo>
                    <a:pt x="2483" y="0"/>
                    <a:pt x="721" y="1111"/>
                    <a:pt x="1" y="1659"/>
                  </a:cubicBezTo>
                  <a:lnTo>
                    <a:pt x="503" y="1659"/>
                  </a:lnTo>
                  <a:cubicBezTo>
                    <a:pt x="740" y="1511"/>
                    <a:pt x="1006" y="1333"/>
                    <a:pt x="1331" y="1126"/>
                  </a:cubicBezTo>
                  <a:cubicBezTo>
                    <a:pt x="2692" y="269"/>
                    <a:pt x="2899" y="91"/>
                    <a:pt x="2692" y="3"/>
                  </a:cubicBezTo>
                  <a:cubicBezTo>
                    <a:pt x="2689" y="1"/>
                    <a:pt x="2685" y="0"/>
                    <a:pt x="26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589375" y="3263950"/>
              <a:ext cx="114275" cy="81525"/>
            </a:xfrm>
            <a:custGeom>
              <a:avLst/>
              <a:gdLst/>
              <a:ahLst/>
              <a:cxnLst/>
              <a:rect l="l" t="t" r="r" b="b"/>
              <a:pathLst>
                <a:path w="4571" h="3261" extrusionOk="0">
                  <a:moveTo>
                    <a:pt x="4363" y="1"/>
                  </a:moveTo>
                  <a:cubicBezTo>
                    <a:pt x="4336" y="1"/>
                    <a:pt x="4291" y="13"/>
                    <a:pt x="4229" y="37"/>
                  </a:cubicBezTo>
                  <a:cubicBezTo>
                    <a:pt x="3963" y="126"/>
                    <a:pt x="1686" y="1900"/>
                    <a:pt x="0" y="3261"/>
                  </a:cubicBezTo>
                  <a:lnTo>
                    <a:pt x="562" y="3261"/>
                  </a:lnTo>
                  <a:cubicBezTo>
                    <a:pt x="799" y="3054"/>
                    <a:pt x="1095" y="2817"/>
                    <a:pt x="1361" y="2610"/>
                  </a:cubicBezTo>
                  <a:cubicBezTo>
                    <a:pt x="3740" y="728"/>
                    <a:pt x="4571" y="1"/>
                    <a:pt x="4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53350" y="3082250"/>
              <a:ext cx="304600" cy="263225"/>
            </a:xfrm>
            <a:custGeom>
              <a:avLst/>
              <a:gdLst/>
              <a:ahLst/>
              <a:cxnLst/>
              <a:rect l="l" t="t" r="r" b="b"/>
              <a:pathLst>
                <a:path w="12184" h="10529" extrusionOk="0">
                  <a:moveTo>
                    <a:pt x="11946" y="1"/>
                  </a:moveTo>
                  <a:cubicBezTo>
                    <a:pt x="11825" y="1"/>
                    <a:pt x="8821" y="2593"/>
                    <a:pt x="5146" y="5915"/>
                  </a:cubicBezTo>
                  <a:cubicBezTo>
                    <a:pt x="2957" y="7897"/>
                    <a:pt x="1272" y="9405"/>
                    <a:pt x="0" y="10529"/>
                  </a:cubicBezTo>
                  <a:lnTo>
                    <a:pt x="473" y="10529"/>
                  </a:lnTo>
                  <a:lnTo>
                    <a:pt x="4850" y="6625"/>
                  </a:lnTo>
                  <a:lnTo>
                    <a:pt x="5974" y="6359"/>
                  </a:lnTo>
                  <a:cubicBezTo>
                    <a:pt x="9966" y="5354"/>
                    <a:pt x="11119" y="5058"/>
                    <a:pt x="11149" y="4969"/>
                  </a:cubicBezTo>
                  <a:cubicBezTo>
                    <a:pt x="11191" y="4886"/>
                    <a:pt x="11133" y="4843"/>
                    <a:pt x="10964" y="4843"/>
                  </a:cubicBezTo>
                  <a:cubicBezTo>
                    <a:pt x="10652" y="4843"/>
                    <a:pt x="9962" y="4988"/>
                    <a:pt x="8813" y="5294"/>
                  </a:cubicBezTo>
                  <a:cubicBezTo>
                    <a:pt x="6726" y="5858"/>
                    <a:pt x="5870" y="6076"/>
                    <a:pt x="5615" y="6076"/>
                  </a:cubicBezTo>
                  <a:cubicBezTo>
                    <a:pt x="5468" y="6076"/>
                    <a:pt x="5519" y="6004"/>
                    <a:pt x="5648" y="5886"/>
                  </a:cubicBezTo>
                  <a:cubicBezTo>
                    <a:pt x="5974" y="5620"/>
                    <a:pt x="9079" y="4585"/>
                    <a:pt x="10232" y="4407"/>
                  </a:cubicBezTo>
                  <a:cubicBezTo>
                    <a:pt x="10617" y="4318"/>
                    <a:pt x="10883" y="4230"/>
                    <a:pt x="10853" y="4141"/>
                  </a:cubicBezTo>
                  <a:cubicBezTo>
                    <a:pt x="10822" y="4079"/>
                    <a:pt x="10769" y="4042"/>
                    <a:pt x="10630" y="4042"/>
                  </a:cubicBezTo>
                  <a:cubicBezTo>
                    <a:pt x="10372" y="4042"/>
                    <a:pt x="9815" y="4169"/>
                    <a:pt x="8546" y="4496"/>
                  </a:cubicBezTo>
                  <a:lnTo>
                    <a:pt x="6713" y="4969"/>
                  </a:lnTo>
                  <a:lnTo>
                    <a:pt x="6713" y="4969"/>
                  </a:lnTo>
                  <a:lnTo>
                    <a:pt x="9286" y="2692"/>
                  </a:lnTo>
                  <a:cubicBezTo>
                    <a:pt x="11859" y="415"/>
                    <a:pt x="12184" y="90"/>
                    <a:pt x="11947" y="1"/>
                  </a:cubicBezTo>
                  <a:cubicBezTo>
                    <a:pt x="11947" y="1"/>
                    <a:pt x="11946" y="1"/>
                    <a:pt x="1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245600" y="3217525"/>
              <a:ext cx="192250" cy="127950"/>
            </a:xfrm>
            <a:custGeom>
              <a:avLst/>
              <a:gdLst/>
              <a:ahLst/>
              <a:cxnLst/>
              <a:rect l="l" t="t" r="r" b="b"/>
              <a:pathLst>
                <a:path w="7690" h="5118" extrusionOk="0">
                  <a:moveTo>
                    <a:pt x="7534" y="0"/>
                  </a:moveTo>
                  <a:cubicBezTo>
                    <a:pt x="7448" y="0"/>
                    <a:pt x="6961" y="403"/>
                    <a:pt x="6447" y="889"/>
                  </a:cubicBezTo>
                  <a:lnTo>
                    <a:pt x="5471" y="1806"/>
                  </a:lnTo>
                  <a:lnTo>
                    <a:pt x="3845" y="2131"/>
                  </a:lnTo>
                  <a:cubicBezTo>
                    <a:pt x="2928" y="2308"/>
                    <a:pt x="2159" y="2515"/>
                    <a:pt x="2100" y="2574"/>
                  </a:cubicBezTo>
                  <a:cubicBezTo>
                    <a:pt x="2022" y="2665"/>
                    <a:pt x="2092" y="2710"/>
                    <a:pt x="2301" y="2710"/>
                  </a:cubicBezTo>
                  <a:cubicBezTo>
                    <a:pt x="2570" y="2710"/>
                    <a:pt x="3070" y="2635"/>
                    <a:pt x="3785" y="2486"/>
                  </a:cubicBezTo>
                  <a:lnTo>
                    <a:pt x="4939" y="2249"/>
                  </a:lnTo>
                  <a:lnTo>
                    <a:pt x="4613" y="2634"/>
                  </a:lnTo>
                  <a:cubicBezTo>
                    <a:pt x="4288" y="2988"/>
                    <a:pt x="4052" y="3077"/>
                    <a:pt x="2307" y="3462"/>
                  </a:cubicBezTo>
                  <a:cubicBezTo>
                    <a:pt x="118" y="3964"/>
                    <a:pt x="0" y="3994"/>
                    <a:pt x="59" y="4171"/>
                  </a:cubicBezTo>
                  <a:cubicBezTo>
                    <a:pt x="65" y="4183"/>
                    <a:pt x="100" y="4189"/>
                    <a:pt x="158" y="4189"/>
                  </a:cubicBezTo>
                  <a:cubicBezTo>
                    <a:pt x="384" y="4189"/>
                    <a:pt x="968" y="4100"/>
                    <a:pt x="1627" y="3935"/>
                  </a:cubicBezTo>
                  <a:cubicBezTo>
                    <a:pt x="2548" y="3718"/>
                    <a:pt x="3066" y="3607"/>
                    <a:pt x="3303" y="3607"/>
                  </a:cubicBezTo>
                  <a:cubicBezTo>
                    <a:pt x="3582" y="3607"/>
                    <a:pt x="3469" y="3762"/>
                    <a:pt x="3164" y="4083"/>
                  </a:cubicBezTo>
                  <a:cubicBezTo>
                    <a:pt x="2750" y="4526"/>
                    <a:pt x="2543" y="4645"/>
                    <a:pt x="1508" y="4911"/>
                  </a:cubicBezTo>
                  <a:cubicBezTo>
                    <a:pt x="1242" y="4999"/>
                    <a:pt x="1035" y="5059"/>
                    <a:pt x="858" y="5118"/>
                  </a:cubicBezTo>
                  <a:lnTo>
                    <a:pt x="2662" y="5118"/>
                  </a:lnTo>
                  <a:cubicBezTo>
                    <a:pt x="2721" y="5088"/>
                    <a:pt x="2750" y="5059"/>
                    <a:pt x="2750" y="5059"/>
                  </a:cubicBezTo>
                  <a:cubicBezTo>
                    <a:pt x="2898" y="4999"/>
                    <a:pt x="3017" y="4881"/>
                    <a:pt x="3017" y="4822"/>
                  </a:cubicBezTo>
                  <a:cubicBezTo>
                    <a:pt x="3046" y="4467"/>
                    <a:pt x="4229" y="3491"/>
                    <a:pt x="4998" y="3195"/>
                  </a:cubicBezTo>
                  <a:cubicBezTo>
                    <a:pt x="5442" y="3048"/>
                    <a:pt x="5767" y="2841"/>
                    <a:pt x="5737" y="2752"/>
                  </a:cubicBezTo>
                  <a:cubicBezTo>
                    <a:pt x="5721" y="2719"/>
                    <a:pt x="5651" y="2696"/>
                    <a:pt x="5558" y="2696"/>
                  </a:cubicBezTo>
                  <a:cubicBezTo>
                    <a:pt x="5481" y="2696"/>
                    <a:pt x="5387" y="2712"/>
                    <a:pt x="5294" y="2752"/>
                  </a:cubicBezTo>
                  <a:lnTo>
                    <a:pt x="4880" y="2900"/>
                  </a:lnTo>
                  <a:lnTo>
                    <a:pt x="4880" y="2900"/>
                  </a:lnTo>
                  <a:lnTo>
                    <a:pt x="5175" y="2545"/>
                  </a:lnTo>
                  <a:cubicBezTo>
                    <a:pt x="5353" y="2308"/>
                    <a:pt x="5678" y="2131"/>
                    <a:pt x="6270" y="1983"/>
                  </a:cubicBezTo>
                  <a:cubicBezTo>
                    <a:pt x="6802" y="1865"/>
                    <a:pt x="7038" y="1746"/>
                    <a:pt x="7009" y="1628"/>
                  </a:cubicBezTo>
                  <a:cubicBezTo>
                    <a:pt x="6994" y="1584"/>
                    <a:pt x="6935" y="1562"/>
                    <a:pt x="6850" y="1562"/>
                  </a:cubicBezTo>
                  <a:cubicBezTo>
                    <a:pt x="6765" y="1562"/>
                    <a:pt x="6654" y="1584"/>
                    <a:pt x="6536" y="1628"/>
                  </a:cubicBezTo>
                  <a:cubicBezTo>
                    <a:pt x="6430" y="1668"/>
                    <a:pt x="6353" y="1688"/>
                    <a:pt x="6304" y="1688"/>
                  </a:cubicBezTo>
                  <a:cubicBezTo>
                    <a:pt x="6135" y="1688"/>
                    <a:pt x="6316" y="1440"/>
                    <a:pt x="6891" y="889"/>
                  </a:cubicBezTo>
                  <a:cubicBezTo>
                    <a:pt x="7512" y="327"/>
                    <a:pt x="7689" y="61"/>
                    <a:pt x="7541" y="2"/>
                  </a:cubicBezTo>
                  <a:cubicBezTo>
                    <a:pt x="7539" y="1"/>
                    <a:pt x="7537" y="0"/>
                    <a:pt x="7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7070200" y="3292900"/>
              <a:ext cx="392600" cy="52575"/>
            </a:xfrm>
            <a:custGeom>
              <a:avLst/>
              <a:gdLst/>
              <a:ahLst/>
              <a:cxnLst/>
              <a:rect l="l" t="t" r="r" b="b"/>
              <a:pathLst>
                <a:path w="15704" h="2103" extrusionOk="0">
                  <a:moveTo>
                    <a:pt x="10727" y="1"/>
                  </a:moveTo>
                  <a:cubicBezTo>
                    <a:pt x="10642" y="1"/>
                    <a:pt x="10049" y="256"/>
                    <a:pt x="9375" y="565"/>
                  </a:cubicBezTo>
                  <a:cubicBezTo>
                    <a:pt x="8518" y="979"/>
                    <a:pt x="7897" y="1186"/>
                    <a:pt x="7453" y="1216"/>
                  </a:cubicBezTo>
                  <a:lnTo>
                    <a:pt x="6803" y="1245"/>
                  </a:lnTo>
                  <a:lnTo>
                    <a:pt x="6803" y="1245"/>
                  </a:lnTo>
                  <a:lnTo>
                    <a:pt x="7749" y="772"/>
                  </a:lnTo>
                  <a:cubicBezTo>
                    <a:pt x="8281" y="506"/>
                    <a:pt x="8666" y="240"/>
                    <a:pt x="8636" y="151"/>
                  </a:cubicBezTo>
                  <a:cubicBezTo>
                    <a:pt x="8621" y="113"/>
                    <a:pt x="8594" y="90"/>
                    <a:pt x="8538" y="90"/>
                  </a:cubicBezTo>
                  <a:cubicBezTo>
                    <a:pt x="8378" y="90"/>
                    <a:pt x="7981" y="275"/>
                    <a:pt x="6950" y="802"/>
                  </a:cubicBezTo>
                  <a:cubicBezTo>
                    <a:pt x="6122" y="1216"/>
                    <a:pt x="5620" y="1393"/>
                    <a:pt x="4939" y="1482"/>
                  </a:cubicBezTo>
                  <a:lnTo>
                    <a:pt x="4082" y="1600"/>
                  </a:lnTo>
                  <a:lnTo>
                    <a:pt x="5176" y="1068"/>
                  </a:lnTo>
                  <a:cubicBezTo>
                    <a:pt x="5767" y="772"/>
                    <a:pt x="6300" y="447"/>
                    <a:pt x="6300" y="358"/>
                  </a:cubicBezTo>
                  <a:cubicBezTo>
                    <a:pt x="6312" y="323"/>
                    <a:pt x="6291" y="305"/>
                    <a:pt x="6238" y="305"/>
                  </a:cubicBezTo>
                  <a:cubicBezTo>
                    <a:pt x="6025" y="305"/>
                    <a:pt x="5296" y="594"/>
                    <a:pt x="4111" y="1186"/>
                  </a:cubicBezTo>
                  <a:cubicBezTo>
                    <a:pt x="3283" y="1600"/>
                    <a:pt x="2751" y="1748"/>
                    <a:pt x="1864" y="1866"/>
                  </a:cubicBezTo>
                  <a:lnTo>
                    <a:pt x="711" y="2014"/>
                  </a:lnTo>
                  <a:lnTo>
                    <a:pt x="1687" y="1423"/>
                  </a:lnTo>
                  <a:cubicBezTo>
                    <a:pt x="2692" y="831"/>
                    <a:pt x="3076" y="506"/>
                    <a:pt x="2869" y="417"/>
                  </a:cubicBezTo>
                  <a:cubicBezTo>
                    <a:pt x="2867" y="416"/>
                    <a:pt x="2864" y="415"/>
                    <a:pt x="2859" y="415"/>
                  </a:cubicBezTo>
                  <a:cubicBezTo>
                    <a:pt x="2660" y="415"/>
                    <a:pt x="529" y="1753"/>
                    <a:pt x="326" y="1984"/>
                  </a:cubicBezTo>
                  <a:cubicBezTo>
                    <a:pt x="297" y="2014"/>
                    <a:pt x="178" y="2044"/>
                    <a:pt x="1" y="2103"/>
                  </a:cubicBezTo>
                  <a:lnTo>
                    <a:pt x="7571" y="2103"/>
                  </a:lnTo>
                  <a:cubicBezTo>
                    <a:pt x="8015" y="2014"/>
                    <a:pt x="8902" y="1896"/>
                    <a:pt x="9967" y="1777"/>
                  </a:cubicBezTo>
                  <a:cubicBezTo>
                    <a:pt x="11327" y="1630"/>
                    <a:pt x="13752" y="1334"/>
                    <a:pt x="15704" y="1068"/>
                  </a:cubicBezTo>
                  <a:lnTo>
                    <a:pt x="15704" y="299"/>
                  </a:lnTo>
                  <a:cubicBezTo>
                    <a:pt x="13868" y="518"/>
                    <a:pt x="12362" y="686"/>
                    <a:pt x="12104" y="686"/>
                  </a:cubicBezTo>
                  <a:cubicBezTo>
                    <a:pt x="12083" y="686"/>
                    <a:pt x="12071" y="685"/>
                    <a:pt x="12066" y="683"/>
                  </a:cubicBezTo>
                  <a:cubicBezTo>
                    <a:pt x="12007" y="654"/>
                    <a:pt x="12155" y="535"/>
                    <a:pt x="12421" y="447"/>
                  </a:cubicBezTo>
                  <a:cubicBezTo>
                    <a:pt x="12658" y="358"/>
                    <a:pt x="12865" y="210"/>
                    <a:pt x="12835" y="121"/>
                  </a:cubicBezTo>
                  <a:cubicBezTo>
                    <a:pt x="12813" y="77"/>
                    <a:pt x="12761" y="57"/>
                    <a:pt x="12687" y="57"/>
                  </a:cubicBezTo>
                  <a:cubicBezTo>
                    <a:pt x="12463" y="57"/>
                    <a:pt x="12045" y="246"/>
                    <a:pt x="11712" y="535"/>
                  </a:cubicBezTo>
                  <a:cubicBezTo>
                    <a:pt x="11475" y="742"/>
                    <a:pt x="11091" y="861"/>
                    <a:pt x="10322" y="949"/>
                  </a:cubicBezTo>
                  <a:lnTo>
                    <a:pt x="9227" y="1038"/>
                  </a:lnTo>
                  <a:lnTo>
                    <a:pt x="9967" y="683"/>
                  </a:lnTo>
                  <a:cubicBezTo>
                    <a:pt x="10647" y="358"/>
                    <a:pt x="10943" y="92"/>
                    <a:pt x="10736" y="3"/>
                  </a:cubicBezTo>
                  <a:cubicBezTo>
                    <a:pt x="10734" y="2"/>
                    <a:pt x="10731" y="1"/>
                    <a:pt x="10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085900" y="2272400"/>
              <a:ext cx="2376900" cy="1073075"/>
            </a:xfrm>
            <a:custGeom>
              <a:avLst/>
              <a:gdLst/>
              <a:ahLst/>
              <a:cxnLst/>
              <a:rect l="l" t="t" r="r" b="b"/>
              <a:pathLst>
                <a:path w="95076" h="42923" extrusionOk="0">
                  <a:moveTo>
                    <a:pt x="84785" y="2409"/>
                  </a:moveTo>
                  <a:lnTo>
                    <a:pt x="84903" y="3089"/>
                  </a:lnTo>
                  <a:cubicBezTo>
                    <a:pt x="84992" y="3473"/>
                    <a:pt x="85021" y="4449"/>
                    <a:pt x="84992" y="5247"/>
                  </a:cubicBezTo>
                  <a:cubicBezTo>
                    <a:pt x="84932" y="6874"/>
                    <a:pt x="84873" y="7051"/>
                    <a:pt x="84371" y="7377"/>
                  </a:cubicBezTo>
                  <a:cubicBezTo>
                    <a:pt x="84223" y="7480"/>
                    <a:pt x="84134" y="7532"/>
                    <a:pt x="84082" y="7532"/>
                  </a:cubicBezTo>
                  <a:cubicBezTo>
                    <a:pt x="84031" y="7532"/>
                    <a:pt x="84016" y="7480"/>
                    <a:pt x="84016" y="7377"/>
                  </a:cubicBezTo>
                  <a:cubicBezTo>
                    <a:pt x="84016" y="7256"/>
                    <a:pt x="84004" y="7188"/>
                    <a:pt x="83952" y="7188"/>
                  </a:cubicBezTo>
                  <a:cubicBezTo>
                    <a:pt x="83865" y="7188"/>
                    <a:pt x="83664" y="7384"/>
                    <a:pt x="83217" y="7850"/>
                  </a:cubicBezTo>
                  <a:cubicBezTo>
                    <a:pt x="82893" y="8206"/>
                    <a:pt x="82719" y="8362"/>
                    <a:pt x="82675" y="8362"/>
                  </a:cubicBezTo>
                  <a:cubicBezTo>
                    <a:pt x="82598" y="8362"/>
                    <a:pt x="82913" y="7894"/>
                    <a:pt x="83513" y="7199"/>
                  </a:cubicBezTo>
                  <a:cubicBezTo>
                    <a:pt x="83957" y="6697"/>
                    <a:pt x="84252" y="6253"/>
                    <a:pt x="84193" y="6194"/>
                  </a:cubicBezTo>
                  <a:cubicBezTo>
                    <a:pt x="84184" y="6185"/>
                    <a:pt x="84172" y="6181"/>
                    <a:pt x="84156" y="6181"/>
                  </a:cubicBezTo>
                  <a:cubicBezTo>
                    <a:pt x="84065" y="6181"/>
                    <a:pt x="83871" y="6318"/>
                    <a:pt x="83720" y="6519"/>
                  </a:cubicBezTo>
                  <a:cubicBezTo>
                    <a:pt x="83591" y="6659"/>
                    <a:pt x="83509" y="6740"/>
                    <a:pt x="83475" y="6740"/>
                  </a:cubicBezTo>
                  <a:cubicBezTo>
                    <a:pt x="83416" y="6740"/>
                    <a:pt x="83505" y="6490"/>
                    <a:pt x="83750" y="5868"/>
                  </a:cubicBezTo>
                  <a:cubicBezTo>
                    <a:pt x="83986" y="5277"/>
                    <a:pt x="84311" y="4272"/>
                    <a:pt x="84459" y="3621"/>
                  </a:cubicBezTo>
                  <a:lnTo>
                    <a:pt x="84785" y="2409"/>
                  </a:lnTo>
                  <a:close/>
                  <a:moveTo>
                    <a:pt x="84726" y="7605"/>
                  </a:moveTo>
                  <a:cubicBezTo>
                    <a:pt x="84892" y="7605"/>
                    <a:pt x="84902" y="7891"/>
                    <a:pt x="84814" y="8678"/>
                  </a:cubicBezTo>
                  <a:cubicBezTo>
                    <a:pt x="84755" y="9210"/>
                    <a:pt x="84637" y="9535"/>
                    <a:pt x="84489" y="9535"/>
                  </a:cubicBezTo>
                  <a:cubicBezTo>
                    <a:pt x="84341" y="9535"/>
                    <a:pt x="84104" y="9654"/>
                    <a:pt x="83927" y="9831"/>
                  </a:cubicBezTo>
                  <a:cubicBezTo>
                    <a:pt x="83772" y="9967"/>
                    <a:pt x="83667" y="10039"/>
                    <a:pt x="83606" y="10039"/>
                  </a:cubicBezTo>
                  <a:cubicBezTo>
                    <a:pt x="83573" y="10039"/>
                    <a:pt x="83553" y="10020"/>
                    <a:pt x="83543" y="9979"/>
                  </a:cubicBezTo>
                  <a:cubicBezTo>
                    <a:pt x="83520" y="9946"/>
                    <a:pt x="83482" y="9929"/>
                    <a:pt x="83426" y="9929"/>
                  </a:cubicBezTo>
                  <a:cubicBezTo>
                    <a:pt x="83334" y="9929"/>
                    <a:pt x="83195" y="9975"/>
                    <a:pt x="83010" y="10068"/>
                  </a:cubicBezTo>
                  <a:cubicBezTo>
                    <a:pt x="82909" y="10132"/>
                    <a:pt x="82845" y="10168"/>
                    <a:pt x="82822" y="10168"/>
                  </a:cubicBezTo>
                  <a:cubicBezTo>
                    <a:pt x="82771" y="10168"/>
                    <a:pt x="82919" y="9993"/>
                    <a:pt x="83306" y="9565"/>
                  </a:cubicBezTo>
                  <a:cubicBezTo>
                    <a:pt x="83690" y="9151"/>
                    <a:pt x="84016" y="8737"/>
                    <a:pt x="84016" y="8648"/>
                  </a:cubicBezTo>
                  <a:cubicBezTo>
                    <a:pt x="84016" y="8565"/>
                    <a:pt x="84010" y="8513"/>
                    <a:pt x="83970" y="8513"/>
                  </a:cubicBezTo>
                  <a:cubicBezTo>
                    <a:pt x="83882" y="8513"/>
                    <a:pt x="83631" y="8758"/>
                    <a:pt x="82922" y="9447"/>
                  </a:cubicBezTo>
                  <a:cubicBezTo>
                    <a:pt x="82395" y="9974"/>
                    <a:pt x="82035" y="10237"/>
                    <a:pt x="81867" y="10237"/>
                  </a:cubicBezTo>
                  <a:cubicBezTo>
                    <a:pt x="81770" y="10237"/>
                    <a:pt x="81736" y="10151"/>
                    <a:pt x="81768" y="9979"/>
                  </a:cubicBezTo>
                  <a:cubicBezTo>
                    <a:pt x="81827" y="9713"/>
                    <a:pt x="82862" y="8737"/>
                    <a:pt x="83572" y="8293"/>
                  </a:cubicBezTo>
                  <a:cubicBezTo>
                    <a:pt x="83927" y="8086"/>
                    <a:pt x="84311" y="7820"/>
                    <a:pt x="84489" y="7702"/>
                  </a:cubicBezTo>
                  <a:cubicBezTo>
                    <a:pt x="84589" y="7640"/>
                    <a:pt x="84667" y="7605"/>
                    <a:pt x="84726" y="7605"/>
                  </a:cubicBezTo>
                  <a:close/>
                  <a:moveTo>
                    <a:pt x="84522" y="9795"/>
                  </a:moveTo>
                  <a:cubicBezTo>
                    <a:pt x="84660" y="9795"/>
                    <a:pt x="84601" y="10228"/>
                    <a:pt x="84104" y="12463"/>
                  </a:cubicBezTo>
                  <a:cubicBezTo>
                    <a:pt x="83424" y="15716"/>
                    <a:pt x="83247" y="16367"/>
                    <a:pt x="82981" y="16485"/>
                  </a:cubicBezTo>
                  <a:cubicBezTo>
                    <a:pt x="81484" y="17201"/>
                    <a:pt x="80910" y="17471"/>
                    <a:pt x="80792" y="17471"/>
                  </a:cubicBezTo>
                  <a:cubicBezTo>
                    <a:pt x="80749" y="17471"/>
                    <a:pt x="80767" y="17435"/>
                    <a:pt x="80822" y="17372"/>
                  </a:cubicBezTo>
                  <a:cubicBezTo>
                    <a:pt x="80970" y="17224"/>
                    <a:pt x="81266" y="17047"/>
                    <a:pt x="81473" y="16958"/>
                  </a:cubicBezTo>
                  <a:cubicBezTo>
                    <a:pt x="81709" y="16869"/>
                    <a:pt x="81827" y="16751"/>
                    <a:pt x="81768" y="16692"/>
                  </a:cubicBezTo>
                  <a:cubicBezTo>
                    <a:pt x="81620" y="16603"/>
                    <a:pt x="82034" y="16248"/>
                    <a:pt x="82567" y="16041"/>
                  </a:cubicBezTo>
                  <a:cubicBezTo>
                    <a:pt x="82744" y="15982"/>
                    <a:pt x="82862" y="15864"/>
                    <a:pt x="82833" y="15775"/>
                  </a:cubicBezTo>
                  <a:cubicBezTo>
                    <a:pt x="82818" y="15723"/>
                    <a:pt x="82779" y="15696"/>
                    <a:pt x="82708" y="15696"/>
                  </a:cubicBezTo>
                  <a:cubicBezTo>
                    <a:pt x="82495" y="15696"/>
                    <a:pt x="81990" y="15945"/>
                    <a:pt x="80970" y="16544"/>
                  </a:cubicBezTo>
                  <a:cubicBezTo>
                    <a:pt x="80352" y="16937"/>
                    <a:pt x="79761" y="17197"/>
                    <a:pt x="79576" y="17197"/>
                  </a:cubicBezTo>
                  <a:cubicBezTo>
                    <a:pt x="79567" y="17197"/>
                    <a:pt x="79558" y="17196"/>
                    <a:pt x="79550" y="17195"/>
                  </a:cubicBezTo>
                  <a:cubicBezTo>
                    <a:pt x="79107" y="17106"/>
                    <a:pt x="79402" y="16899"/>
                    <a:pt x="81443" y="15775"/>
                  </a:cubicBezTo>
                  <a:cubicBezTo>
                    <a:pt x="82508" y="15213"/>
                    <a:pt x="83424" y="14622"/>
                    <a:pt x="83454" y="14533"/>
                  </a:cubicBezTo>
                  <a:cubicBezTo>
                    <a:pt x="83488" y="14456"/>
                    <a:pt x="83485" y="14413"/>
                    <a:pt x="83425" y="14413"/>
                  </a:cubicBezTo>
                  <a:cubicBezTo>
                    <a:pt x="83277" y="14413"/>
                    <a:pt x="82791" y="14665"/>
                    <a:pt x="81680" y="15273"/>
                  </a:cubicBezTo>
                  <a:cubicBezTo>
                    <a:pt x="80972" y="15669"/>
                    <a:pt x="80372" y="15984"/>
                    <a:pt x="80271" y="15984"/>
                  </a:cubicBezTo>
                  <a:cubicBezTo>
                    <a:pt x="80266" y="15984"/>
                    <a:pt x="80263" y="15983"/>
                    <a:pt x="80260" y="15982"/>
                  </a:cubicBezTo>
                  <a:cubicBezTo>
                    <a:pt x="80112" y="15923"/>
                    <a:pt x="80970" y="15006"/>
                    <a:pt x="81443" y="14711"/>
                  </a:cubicBezTo>
                  <a:cubicBezTo>
                    <a:pt x="82951" y="13764"/>
                    <a:pt x="83720" y="13232"/>
                    <a:pt x="83690" y="13114"/>
                  </a:cubicBezTo>
                  <a:cubicBezTo>
                    <a:pt x="83685" y="13104"/>
                    <a:pt x="83668" y="13099"/>
                    <a:pt x="83640" y="13099"/>
                  </a:cubicBezTo>
                  <a:cubicBezTo>
                    <a:pt x="83507" y="13099"/>
                    <a:pt x="83131" y="13213"/>
                    <a:pt x="82715" y="13409"/>
                  </a:cubicBezTo>
                  <a:cubicBezTo>
                    <a:pt x="82182" y="13616"/>
                    <a:pt x="81768" y="13764"/>
                    <a:pt x="81739" y="13764"/>
                  </a:cubicBezTo>
                  <a:cubicBezTo>
                    <a:pt x="81739" y="13705"/>
                    <a:pt x="82774" y="12877"/>
                    <a:pt x="83543" y="12345"/>
                  </a:cubicBezTo>
                  <a:cubicBezTo>
                    <a:pt x="83927" y="12079"/>
                    <a:pt x="84075" y="11901"/>
                    <a:pt x="83927" y="11842"/>
                  </a:cubicBezTo>
                  <a:cubicBezTo>
                    <a:pt x="83896" y="11827"/>
                    <a:pt x="83862" y="11819"/>
                    <a:pt x="83824" y="11819"/>
                  </a:cubicBezTo>
                  <a:cubicBezTo>
                    <a:pt x="83715" y="11819"/>
                    <a:pt x="83578" y="11880"/>
                    <a:pt x="83424" y="11990"/>
                  </a:cubicBezTo>
                  <a:cubicBezTo>
                    <a:pt x="83276" y="12138"/>
                    <a:pt x="82951" y="12374"/>
                    <a:pt x="82744" y="12522"/>
                  </a:cubicBezTo>
                  <a:cubicBezTo>
                    <a:pt x="82572" y="12637"/>
                    <a:pt x="82476" y="12696"/>
                    <a:pt x="82434" y="12696"/>
                  </a:cubicBezTo>
                  <a:cubicBezTo>
                    <a:pt x="82388" y="12696"/>
                    <a:pt x="82403" y="12630"/>
                    <a:pt x="82448" y="12493"/>
                  </a:cubicBezTo>
                  <a:cubicBezTo>
                    <a:pt x="82508" y="12315"/>
                    <a:pt x="82951" y="11901"/>
                    <a:pt x="83454" y="11517"/>
                  </a:cubicBezTo>
                  <a:cubicBezTo>
                    <a:pt x="83957" y="11132"/>
                    <a:pt x="84341" y="10778"/>
                    <a:pt x="84311" y="10689"/>
                  </a:cubicBezTo>
                  <a:cubicBezTo>
                    <a:pt x="84284" y="10634"/>
                    <a:pt x="84251" y="10605"/>
                    <a:pt x="84201" y="10605"/>
                  </a:cubicBezTo>
                  <a:cubicBezTo>
                    <a:pt x="84087" y="10605"/>
                    <a:pt x="83884" y="10754"/>
                    <a:pt x="83454" y="11103"/>
                  </a:cubicBezTo>
                  <a:cubicBezTo>
                    <a:pt x="83133" y="11373"/>
                    <a:pt x="82899" y="11508"/>
                    <a:pt x="82790" y="11508"/>
                  </a:cubicBezTo>
                  <a:cubicBezTo>
                    <a:pt x="82709" y="11508"/>
                    <a:pt x="82698" y="11432"/>
                    <a:pt x="82774" y="11280"/>
                  </a:cubicBezTo>
                  <a:cubicBezTo>
                    <a:pt x="82862" y="11073"/>
                    <a:pt x="84252" y="9890"/>
                    <a:pt x="84489" y="9802"/>
                  </a:cubicBezTo>
                  <a:cubicBezTo>
                    <a:pt x="84501" y="9798"/>
                    <a:pt x="84512" y="9795"/>
                    <a:pt x="84522" y="9795"/>
                  </a:cubicBezTo>
                  <a:close/>
                  <a:moveTo>
                    <a:pt x="83099" y="16810"/>
                  </a:moveTo>
                  <a:lnTo>
                    <a:pt x="82981" y="17283"/>
                  </a:lnTo>
                  <a:cubicBezTo>
                    <a:pt x="82892" y="17727"/>
                    <a:pt x="82774" y="17816"/>
                    <a:pt x="82094" y="18052"/>
                  </a:cubicBezTo>
                  <a:cubicBezTo>
                    <a:pt x="81680" y="18230"/>
                    <a:pt x="81118" y="18466"/>
                    <a:pt x="80851" y="18614"/>
                  </a:cubicBezTo>
                  <a:lnTo>
                    <a:pt x="80408" y="18910"/>
                  </a:lnTo>
                  <a:lnTo>
                    <a:pt x="80615" y="18407"/>
                  </a:lnTo>
                  <a:cubicBezTo>
                    <a:pt x="80822" y="17964"/>
                    <a:pt x="81029" y="17816"/>
                    <a:pt x="81975" y="17343"/>
                  </a:cubicBezTo>
                  <a:lnTo>
                    <a:pt x="83099" y="16810"/>
                  </a:lnTo>
                  <a:close/>
                  <a:moveTo>
                    <a:pt x="82653" y="18233"/>
                  </a:moveTo>
                  <a:cubicBezTo>
                    <a:pt x="82730" y="18233"/>
                    <a:pt x="82716" y="18300"/>
                    <a:pt x="82655" y="18437"/>
                  </a:cubicBezTo>
                  <a:cubicBezTo>
                    <a:pt x="82537" y="18644"/>
                    <a:pt x="82064" y="18939"/>
                    <a:pt x="81088" y="19383"/>
                  </a:cubicBezTo>
                  <a:cubicBezTo>
                    <a:pt x="80311" y="19733"/>
                    <a:pt x="79942" y="19878"/>
                    <a:pt x="79806" y="19878"/>
                  </a:cubicBezTo>
                  <a:cubicBezTo>
                    <a:pt x="79735" y="19878"/>
                    <a:pt x="79727" y="19839"/>
                    <a:pt x="79757" y="19768"/>
                  </a:cubicBezTo>
                  <a:cubicBezTo>
                    <a:pt x="79876" y="19501"/>
                    <a:pt x="80999" y="18851"/>
                    <a:pt x="82153" y="18407"/>
                  </a:cubicBezTo>
                  <a:cubicBezTo>
                    <a:pt x="82425" y="18292"/>
                    <a:pt x="82580" y="18233"/>
                    <a:pt x="82653" y="18233"/>
                  </a:cubicBezTo>
                  <a:close/>
                  <a:moveTo>
                    <a:pt x="82301" y="19265"/>
                  </a:moveTo>
                  <a:lnTo>
                    <a:pt x="82064" y="19708"/>
                  </a:lnTo>
                  <a:cubicBezTo>
                    <a:pt x="81887" y="20152"/>
                    <a:pt x="81709" y="20241"/>
                    <a:pt x="80083" y="20862"/>
                  </a:cubicBezTo>
                  <a:cubicBezTo>
                    <a:pt x="79097" y="21256"/>
                    <a:pt x="78650" y="21414"/>
                    <a:pt x="78505" y="21414"/>
                  </a:cubicBezTo>
                  <a:cubicBezTo>
                    <a:pt x="78433" y="21414"/>
                    <a:pt x="78436" y="21374"/>
                    <a:pt x="78486" y="21305"/>
                  </a:cubicBezTo>
                  <a:cubicBezTo>
                    <a:pt x="78781" y="20832"/>
                    <a:pt x="79521" y="20389"/>
                    <a:pt x="80940" y="19797"/>
                  </a:cubicBezTo>
                  <a:lnTo>
                    <a:pt x="82301" y="19265"/>
                  </a:lnTo>
                  <a:close/>
                  <a:moveTo>
                    <a:pt x="79323" y="24843"/>
                  </a:moveTo>
                  <a:cubicBezTo>
                    <a:pt x="79336" y="24843"/>
                    <a:pt x="79343" y="24846"/>
                    <a:pt x="79343" y="24854"/>
                  </a:cubicBezTo>
                  <a:cubicBezTo>
                    <a:pt x="79314" y="24884"/>
                    <a:pt x="78781" y="25298"/>
                    <a:pt x="78160" y="25712"/>
                  </a:cubicBezTo>
                  <a:cubicBezTo>
                    <a:pt x="77539" y="26155"/>
                    <a:pt x="76918" y="26569"/>
                    <a:pt x="76771" y="26687"/>
                  </a:cubicBezTo>
                  <a:cubicBezTo>
                    <a:pt x="76745" y="26703"/>
                    <a:pt x="76725" y="26710"/>
                    <a:pt x="76712" y="26710"/>
                  </a:cubicBezTo>
                  <a:cubicBezTo>
                    <a:pt x="76650" y="26710"/>
                    <a:pt x="76728" y="26547"/>
                    <a:pt x="76948" y="26303"/>
                  </a:cubicBezTo>
                  <a:cubicBezTo>
                    <a:pt x="77244" y="25919"/>
                    <a:pt x="77717" y="25564"/>
                    <a:pt x="78397" y="25238"/>
                  </a:cubicBezTo>
                  <a:cubicBezTo>
                    <a:pt x="78860" y="25007"/>
                    <a:pt x="79233" y="24843"/>
                    <a:pt x="79323" y="24843"/>
                  </a:cubicBezTo>
                  <a:close/>
                  <a:moveTo>
                    <a:pt x="75691" y="29875"/>
                  </a:moveTo>
                  <a:cubicBezTo>
                    <a:pt x="75916" y="29875"/>
                    <a:pt x="75578" y="30159"/>
                    <a:pt x="74819" y="30561"/>
                  </a:cubicBezTo>
                  <a:cubicBezTo>
                    <a:pt x="74498" y="30745"/>
                    <a:pt x="74213" y="30857"/>
                    <a:pt x="74059" y="30857"/>
                  </a:cubicBezTo>
                  <a:cubicBezTo>
                    <a:pt x="74015" y="30857"/>
                    <a:pt x="73981" y="30848"/>
                    <a:pt x="73961" y="30828"/>
                  </a:cubicBezTo>
                  <a:cubicBezTo>
                    <a:pt x="73784" y="30709"/>
                    <a:pt x="74434" y="30295"/>
                    <a:pt x="75292" y="29970"/>
                  </a:cubicBezTo>
                  <a:cubicBezTo>
                    <a:pt x="75487" y="29905"/>
                    <a:pt x="75619" y="29875"/>
                    <a:pt x="75691" y="29875"/>
                  </a:cubicBezTo>
                  <a:close/>
                  <a:moveTo>
                    <a:pt x="73996" y="33014"/>
                  </a:moveTo>
                  <a:cubicBezTo>
                    <a:pt x="74063" y="33014"/>
                    <a:pt x="73884" y="33142"/>
                    <a:pt x="73399" y="33460"/>
                  </a:cubicBezTo>
                  <a:cubicBezTo>
                    <a:pt x="72956" y="33755"/>
                    <a:pt x="72542" y="33992"/>
                    <a:pt x="72453" y="34021"/>
                  </a:cubicBezTo>
                  <a:cubicBezTo>
                    <a:pt x="72416" y="34033"/>
                    <a:pt x="72389" y="34038"/>
                    <a:pt x="72370" y="34038"/>
                  </a:cubicBezTo>
                  <a:cubicBezTo>
                    <a:pt x="72157" y="34038"/>
                    <a:pt x="73173" y="33298"/>
                    <a:pt x="73636" y="33134"/>
                  </a:cubicBezTo>
                  <a:cubicBezTo>
                    <a:pt x="73832" y="33058"/>
                    <a:pt x="73956" y="33014"/>
                    <a:pt x="73996" y="33014"/>
                  </a:cubicBezTo>
                  <a:close/>
                  <a:moveTo>
                    <a:pt x="51848" y="35116"/>
                  </a:moveTo>
                  <a:cubicBezTo>
                    <a:pt x="52078" y="35116"/>
                    <a:pt x="52418" y="35145"/>
                    <a:pt x="52846" y="35204"/>
                  </a:cubicBezTo>
                  <a:cubicBezTo>
                    <a:pt x="53615" y="35293"/>
                    <a:pt x="54236" y="35411"/>
                    <a:pt x="54207" y="35470"/>
                  </a:cubicBezTo>
                  <a:cubicBezTo>
                    <a:pt x="54195" y="35483"/>
                    <a:pt x="54091" y="35490"/>
                    <a:pt x="53921" y="35490"/>
                  </a:cubicBezTo>
                  <a:cubicBezTo>
                    <a:pt x="53681" y="35490"/>
                    <a:pt x="53309" y="35476"/>
                    <a:pt x="52876" y="35441"/>
                  </a:cubicBezTo>
                  <a:cubicBezTo>
                    <a:pt x="52166" y="35411"/>
                    <a:pt x="51545" y="35293"/>
                    <a:pt x="51516" y="35204"/>
                  </a:cubicBezTo>
                  <a:cubicBezTo>
                    <a:pt x="51501" y="35145"/>
                    <a:pt x="51619" y="35116"/>
                    <a:pt x="51848" y="35116"/>
                  </a:cubicBezTo>
                  <a:close/>
                  <a:moveTo>
                    <a:pt x="51885" y="35724"/>
                  </a:moveTo>
                  <a:cubicBezTo>
                    <a:pt x="52061" y="35724"/>
                    <a:pt x="52245" y="35728"/>
                    <a:pt x="52432" y="35737"/>
                  </a:cubicBezTo>
                  <a:cubicBezTo>
                    <a:pt x="53763" y="35855"/>
                    <a:pt x="53822" y="35855"/>
                    <a:pt x="53467" y="36121"/>
                  </a:cubicBezTo>
                  <a:cubicBezTo>
                    <a:pt x="53270" y="36279"/>
                    <a:pt x="53060" y="36344"/>
                    <a:pt x="52591" y="36344"/>
                  </a:cubicBezTo>
                  <a:cubicBezTo>
                    <a:pt x="52357" y="36344"/>
                    <a:pt x="52058" y="36328"/>
                    <a:pt x="51664" y="36298"/>
                  </a:cubicBezTo>
                  <a:cubicBezTo>
                    <a:pt x="50895" y="36239"/>
                    <a:pt x="50214" y="36151"/>
                    <a:pt x="50185" y="36091"/>
                  </a:cubicBezTo>
                  <a:cubicBezTo>
                    <a:pt x="50084" y="35865"/>
                    <a:pt x="50864" y="35724"/>
                    <a:pt x="51885" y="35724"/>
                  </a:cubicBezTo>
                  <a:close/>
                  <a:moveTo>
                    <a:pt x="49907" y="36487"/>
                  </a:moveTo>
                  <a:cubicBezTo>
                    <a:pt x="50132" y="36487"/>
                    <a:pt x="50407" y="36503"/>
                    <a:pt x="50747" y="36535"/>
                  </a:cubicBezTo>
                  <a:cubicBezTo>
                    <a:pt x="52018" y="36683"/>
                    <a:pt x="52344" y="36860"/>
                    <a:pt x="51664" y="37067"/>
                  </a:cubicBezTo>
                  <a:cubicBezTo>
                    <a:pt x="51584" y="37094"/>
                    <a:pt x="51396" y="37109"/>
                    <a:pt x="51147" y="37109"/>
                  </a:cubicBezTo>
                  <a:cubicBezTo>
                    <a:pt x="50842" y="37109"/>
                    <a:pt x="50444" y="37087"/>
                    <a:pt x="50037" y="37038"/>
                  </a:cubicBezTo>
                  <a:cubicBezTo>
                    <a:pt x="48854" y="36890"/>
                    <a:pt x="48765" y="36860"/>
                    <a:pt x="49091" y="36653"/>
                  </a:cubicBezTo>
                  <a:cubicBezTo>
                    <a:pt x="49261" y="36540"/>
                    <a:pt x="49505" y="36487"/>
                    <a:pt x="49907" y="36487"/>
                  </a:cubicBezTo>
                  <a:close/>
                  <a:moveTo>
                    <a:pt x="48708" y="37273"/>
                  </a:moveTo>
                  <a:cubicBezTo>
                    <a:pt x="48932" y="37273"/>
                    <a:pt x="49166" y="37283"/>
                    <a:pt x="49386" y="37304"/>
                  </a:cubicBezTo>
                  <a:cubicBezTo>
                    <a:pt x="50451" y="37422"/>
                    <a:pt x="50510" y="37452"/>
                    <a:pt x="50126" y="37629"/>
                  </a:cubicBezTo>
                  <a:cubicBezTo>
                    <a:pt x="49959" y="37713"/>
                    <a:pt x="49708" y="37749"/>
                    <a:pt x="49383" y="37749"/>
                  </a:cubicBezTo>
                  <a:cubicBezTo>
                    <a:pt x="49131" y="37749"/>
                    <a:pt x="48835" y="37727"/>
                    <a:pt x="48499" y="37688"/>
                  </a:cubicBezTo>
                  <a:cubicBezTo>
                    <a:pt x="47376" y="37570"/>
                    <a:pt x="47316" y="37541"/>
                    <a:pt x="47760" y="37363"/>
                  </a:cubicBezTo>
                  <a:cubicBezTo>
                    <a:pt x="47932" y="37306"/>
                    <a:pt x="48301" y="37273"/>
                    <a:pt x="48708" y="37273"/>
                  </a:cubicBezTo>
                  <a:close/>
                  <a:moveTo>
                    <a:pt x="47164" y="37957"/>
                  </a:moveTo>
                  <a:cubicBezTo>
                    <a:pt x="47339" y="37957"/>
                    <a:pt x="47539" y="37965"/>
                    <a:pt x="47760" y="37984"/>
                  </a:cubicBezTo>
                  <a:cubicBezTo>
                    <a:pt x="48647" y="38073"/>
                    <a:pt x="48736" y="38102"/>
                    <a:pt x="48440" y="38250"/>
                  </a:cubicBezTo>
                  <a:cubicBezTo>
                    <a:pt x="48302" y="38329"/>
                    <a:pt x="47993" y="38369"/>
                    <a:pt x="47654" y="38369"/>
                  </a:cubicBezTo>
                  <a:cubicBezTo>
                    <a:pt x="47484" y="38369"/>
                    <a:pt x="47307" y="38359"/>
                    <a:pt x="47139" y="38339"/>
                  </a:cubicBezTo>
                  <a:cubicBezTo>
                    <a:pt x="46020" y="38190"/>
                    <a:pt x="46239" y="37957"/>
                    <a:pt x="47164" y="37957"/>
                  </a:cubicBezTo>
                  <a:close/>
                  <a:moveTo>
                    <a:pt x="41217" y="37999"/>
                  </a:moveTo>
                  <a:cubicBezTo>
                    <a:pt x="41579" y="37999"/>
                    <a:pt x="42097" y="38043"/>
                    <a:pt x="42821" y="38132"/>
                  </a:cubicBezTo>
                  <a:cubicBezTo>
                    <a:pt x="44803" y="38369"/>
                    <a:pt x="44803" y="38369"/>
                    <a:pt x="44241" y="38635"/>
                  </a:cubicBezTo>
                  <a:cubicBezTo>
                    <a:pt x="44004" y="38738"/>
                    <a:pt x="43790" y="38790"/>
                    <a:pt x="43461" y="38790"/>
                  </a:cubicBezTo>
                  <a:cubicBezTo>
                    <a:pt x="43132" y="38790"/>
                    <a:pt x="42688" y="38738"/>
                    <a:pt x="41993" y="38635"/>
                  </a:cubicBezTo>
                  <a:cubicBezTo>
                    <a:pt x="40544" y="38398"/>
                    <a:pt x="40308" y="38309"/>
                    <a:pt x="40544" y="38132"/>
                  </a:cubicBezTo>
                  <a:cubicBezTo>
                    <a:pt x="40648" y="38043"/>
                    <a:pt x="40855" y="37999"/>
                    <a:pt x="41217" y="37999"/>
                  </a:cubicBezTo>
                  <a:close/>
                  <a:moveTo>
                    <a:pt x="46352" y="38528"/>
                  </a:moveTo>
                  <a:cubicBezTo>
                    <a:pt x="46665" y="38528"/>
                    <a:pt x="46907" y="38560"/>
                    <a:pt x="46932" y="38635"/>
                  </a:cubicBezTo>
                  <a:cubicBezTo>
                    <a:pt x="46932" y="38664"/>
                    <a:pt x="46459" y="38842"/>
                    <a:pt x="45867" y="39078"/>
                  </a:cubicBezTo>
                  <a:cubicBezTo>
                    <a:pt x="45306" y="39283"/>
                    <a:pt x="45018" y="39379"/>
                    <a:pt x="44847" y="39379"/>
                  </a:cubicBezTo>
                  <a:cubicBezTo>
                    <a:pt x="44721" y="39379"/>
                    <a:pt x="44658" y="39327"/>
                    <a:pt x="44596" y="39226"/>
                  </a:cubicBezTo>
                  <a:cubicBezTo>
                    <a:pt x="44418" y="38990"/>
                    <a:pt x="44477" y="38930"/>
                    <a:pt x="45039" y="38694"/>
                  </a:cubicBezTo>
                  <a:cubicBezTo>
                    <a:pt x="45349" y="38591"/>
                    <a:pt x="45918" y="38528"/>
                    <a:pt x="46352" y="38528"/>
                  </a:cubicBezTo>
                  <a:close/>
                  <a:moveTo>
                    <a:pt x="40064" y="38712"/>
                  </a:moveTo>
                  <a:cubicBezTo>
                    <a:pt x="40392" y="38712"/>
                    <a:pt x="40843" y="38764"/>
                    <a:pt x="41550" y="38871"/>
                  </a:cubicBezTo>
                  <a:lnTo>
                    <a:pt x="43176" y="39137"/>
                  </a:lnTo>
                  <a:lnTo>
                    <a:pt x="42644" y="39404"/>
                  </a:lnTo>
                  <a:cubicBezTo>
                    <a:pt x="42444" y="39504"/>
                    <a:pt x="42244" y="39555"/>
                    <a:pt x="41937" y="39555"/>
                  </a:cubicBezTo>
                  <a:cubicBezTo>
                    <a:pt x="41609" y="39555"/>
                    <a:pt x="41158" y="39496"/>
                    <a:pt x="40456" y="39374"/>
                  </a:cubicBezTo>
                  <a:lnTo>
                    <a:pt x="38829" y="39108"/>
                  </a:lnTo>
                  <a:lnTo>
                    <a:pt x="39361" y="38842"/>
                  </a:lnTo>
                  <a:cubicBezTo>
                    <a:pt x="39560" y="38756"/>
                    <a:pt x="39759" y="38712"/>
                    <a:pt x="40064" y="38712"/>
                  </a:cubicBezTo>
                  <a:close/>
                  <a:moveTo>
                    <a:pt x="44221" y="39376"/>
                  </a:moveTo>
                  <a:cubicBezTo>
                    <a:pt x="44436" y="39376"/>
                    <a:pt x="44576" y="39414"/>
                    <a:pt x="44537" y="39492"/>
                  </a:cubicBezTo>
                  <a:cubicBezTo>
                    <a:pt x="44537" y="39522"/>
                    <a:pt x="44093" y="39670"/>
                    <a:pt x="43561" y="39818"/>
                  </a:cubicBezTo>
                  <a:cubicBezTo>
                    <a:pt x="43216" y="39906"/>
                    <a:pt x="42963" y="39946"/>
                    <a:pt x="42814" y="39946"/>
                  </a:cubicBezTo>
                  <a:cubicBezTo>
                    <a:pt x="42516" y="39946"/>
                    <a:pt x="42634" y="39788"/>
                    <a:pt x="43265" y="39551"/>
                  </a:cubicBezTo>
                  <a:cubicBezTo>
                    <a:pt x="43562" y="39436"/>
                    <a:pt x="43950" y="39376"/>
                    <a:pt x="44221" y="39376"/>
                  </a:cubicBezTo>
                  <a:close/>
                  <a:moveTo>
                    <a:pt x="47603" y="39991"/>
                  </a:moveTo>
                  <a:cubicBezTo>
                    <a:pt x="47641" y="39991"/>
                    <a:pt x="47637" y="40013"/>
                    <a:pt x="47583" y="40054"/>
                  </a:cubicBezTo>
                  <a:cubicBezTo>
                    <a:pt x="47464" y="40143"/>
                    <a:pt x="47228" y="40232"/>
                    <a:pt x="47080" y="40232"/>
                  </a:cubicBezTo>
                  <a:cubicBezTo>
                    <a:pt x="47060" y="40236"/>
                    <a:pt x="47044" y="40237"/>
                    <a:pt x="47033" y="40237"/>
                  </a:cubicBezTo>
                  <a:cubicBezTo>
                    <a:pt x="46959" y="40237"/>
                    <a:pt x="47060" y="40161"/>
                    <a:pt x="47316" y="40084"/>
                  </a:cubicBezTo>
                  <a:cubicBezTo>
                    <a:pt x="47459" y="40020"/>
                    <a:pt x="47559" y="39991"/>
                    <a:pt x="47603" y="39991"/>
                  </a:cubicBezTo>
                  <a:close/>
                  <a:moveTo>
                    <a:pt x="70400" y="38872"/>
                  </a:moveTo>
                  <a:cubicBezTo>
                    <a:pt x="70595" y="38872"/>
                    <a:pt x="70176" y="39165"/>
                    <a:pt x="69200" y="39729"/>
                  </a:cubicBezTo>
                  <a:cubicBezTo>
                    <a:pt x="68549" y="40069"/>
                    <a:pt x="68006" y="40381"/>
                    <a:pt x="67909" y="40381"/>
                  </a:cubicBezTo>
                  <a:cubicBezTo>
                    <a:pt x="67905" y="40381"/>
                    <a:pt x="67901" y="40381"/>
                    <a:pt x="67899" y="40379"/>
                  </a:cubicBezTo>
                  <a:cubicBezTo>
                    <a:pt x="67780" y="40320"/>
                    <a:pt x="69407" y="39197"/>
                    <a:pt x="69939" y="38990"/>
                  </a:cubicBezTo>
                  <a:cubicBezTo>
                    <a:pt x="70176" y="38911"/>
                    <a:pt x="70329" y="38872"/>
                    <a:pt x="70400" y="38872"/>
                  </a:cubicBezTo>
                  <a:close/>
                  <a:moveTo>
                    <a:pt x="38541" y="39481"/>
                  </a:moveTo>
                  <a:cubicBezTo>
                    <a:pt x="39008" y="39481"/>
                    <a:pt x="39794" y="39574"/>
                    <a:pt x="40810" y="39758"/>
                  </a:cubicBezTo>
                  <a:lnTo>
                    <a:pt x="41638" y="39906"/>
                  </a:lnTo>
                  <a:lnTo>
                    <a:pt x="40722" y="40379"/>
                  </a:lnTo>
                  <a:cubicBezTo>
                    <a:pt x="40219" y="40646"/>
                    <a:pt x="39480" y="40912"/>
                    <a:pt x="39125" y="41000"/>
                  </a:cubicBezTo>
                  <a:cubicBezTo>
                    <a:pt x="38877" y="41058"/>
                    <a:pt x="38604" y="41090"/>
                    <a:pt x="38394" y="41090"/>
                  </a:cubicBezTo>
                  <a:cubicBezTo>
                    <a:pt x="38278" y="41090"/>
                    <a:pt x="38182" y="41081"/>
                    <a:pt x="38119" y="41060"/>
                  </a:cubicBezTo>
                  <a:cubicBezTo>
                    <a:pt x="37972" y="41000"/>
                    <a:pt x="37439" y="40882"/>
                    <a:pt x="36936" y="40793"/>
                  </a:cubicBezTo>
                  <a:lnTo>
                    <a:pt x="36049" y="40646"/>
                  </a:lnTo>
                  <a:lnTo>
                    <a:pt x="36700" y="40350"/>
                  </a:lnTo>
                  <a:cubicBezTo>
                    <a:pt x="37055" y="40192"/>
                    <a:pt x="37344" y="40113"/>
                    <a:pt x="37795" y="40113"/>
                  </a:cubicBezTo>
                  <a:cubicBezTo>
                    <a:pt x="38021" y="40113"/>
                    <a:pt x="38287" y="40133"/>
                    <a:pt x="38622" y="40172"/>
                  </a:cubicBezTo>
                  <a:cubicBezTo>
                    <a:pt x="38949" y="40207"/>
                    <a:pt x="39206" y="40224"/>
                    <a:pt x="39395" y="40224"/>
                  </a:cubicBezTo>
                  <a:cubicBezTo>
                    <a:pt x="39684" y="40224"/>
                    <a:pt x="39811" y="40185"/>
                    <a:pt x="39775" y="40113"/>
                  </a:cubicBezTo>
                  <a:cubicBezTo>
                    <a:pt x="39746" y="39995"/>
                    <a:pt x="39332" y="39877"/>
                    <a:pt x="38829" y="39847"/>
                  </a:cubicBezTo>
                  <a:cubicBezTo>
                    <a:pt x="38326" y="39788"/>
                    <a:pt x="38001" y="39699"/>
                    <a:pt x="38060" y="39581"/>
                  </a:cubicBezTo>
                  <a:cubicBezTo>
                    <a:pt x="38094" y="39514"/>
                    <a:pt x="38260" y="39481"/>
                    <a:pt x="38541" y="39481"/>
                  </a:cubicBezTo>
                  <a:close/>
                  <a:moveTo>
                    <a:pt x="48056" y="40468"/>
                  </a:moveTo>
                  <a:lnTo>
                    <a:pt x="47287" y="40882"/>
                  </a:lnTo>
                  <a:cubicBezTo>
                    <a:pt x="46873" y="41119"/>
                    <a:pt x="46370" y="41296"/>
                    <a:pt x="46193" y="41296"/>
                  </a:cubicBezTo>
                  <a:cubicBezTo>
                    <a:pt x="45956" y="41296"/>
                    <a:pt x="46193" y="41148"/>
                    <a:pt x="46932" y="40882"/>
                  </a:cubicBezTo>
                  <a:lnTo>
                    <a:pt x="48056" y="40468"/>
                  </a:lnTo>
                  <a:close/>
                  <a:moveTo>
                    <a:pt x="45139" y="41222"/>
                  </a:moveTo>
                  <a:cubicBezTo>
                    <a:pt x="45180" y="41222"/>
                    <a:pt x="45202" y="41237"/>
                    <a:pt x="45187" y="41267"/>
                  </a:cubicBezTo>
                  <a:cubicBezTo>
                    <a:pt x="45158" y="41326"/>
                    <a:pt x="45039" y="41385"/>
                    <a:pt x="44921" y="41385"/>
                  </a:cubicBezTo>
                  <a:cubicBezTo>
                    <a:pt x="44773" y="41385"/>
                    <a:pt x="44803" y="41355"/>
                    <a:pt x="44980" y="41267"/>
                  </a:cubicBezTo>
                  <a:cubicBezTo>
                    <a:pt x="45039" y="41237"/>
                    <a:pt x="45098" y="41222"/>
                    <a:pt x="45139" y="41222"/>
                  </a:cubicBezTo>
                  <a:close/>
                  <a:moveTo>
                    <a:pt x="44202" y="41047"/>
                  </a:moveTo>
                  <a:cubicBezTo>
                    <a:pt x="44276" y="41047"/>
                    <a:pt x="44315" y="41060"/>
                    <a:pt x="44300" y="41089"/>
                  </a:cubicBezTo>
                  <a:cubicBezTo>
                    <a:pt x="44270" y="41119"/>
                    <a:pt x="43886" y="41237"/>
                    <a:pt x="43413" y="41326"/>
                  </a:cubicBezTo>
                  <a:cubicBezTo>
                    <a:pt x="43102" y="41396"/>
                    <a:pt x="42920" y="41433"/>
                    <a:pt x="42856" y="41433"/>
                  </a:cubicBezTo>
                  <a:cubicBezTo>
                    <a:pt x="42785" y="41433"/>
                    <a:pt x="42857" y="41389"/>
                    <a:pt x="43058" y="41296"/>
                  </a:cubicBezTo>
                  <a:cubicBezTo>
                    <a:pt x="43435" y="41163"/>
                    <a:pt x="43978" y="41047"/>
                    <a:pt x="44202" y="41047"/>
                  </a:cubicBezTo>
                  <a:close/>
                  <a:moveTo>
                    <a:pt x="73232" y="41210"/>
                  </a:moveTo>
                  <a:cubicBezTo>
                    <a:pt x="73506" y="41210"/>
                    <a:pt x="73704" y="41236"/>
                    <a:pt x="73725" y="41296"/>
                  </a:cubicBezTo>
                  <a:cubicBezTo>
                    <a:pt x="73754" y="41385"/>
                    <a:pt x="73577" y="41503"/>
                    <a:pt x="73311" y="41622"/>
                  </a:cubicBezTo>
                  <a:cubicBezTo>
                    <a:pt x="73111" y="41688"/>
                    <a:pt x="72728" y="41721"/>
                    <a:pt x="72337" y="41721"/>
                  </a:cubicBezTo>
                  <a:cubicBezTo>
                    <a:pt x="72207" y="41721"/>
                    <a:pt x="72076" y="41718"/>
                    <a:pt x="71950" y="41710"/>
                  </a:cubicBezTo>
                  <a:cubicBezTo>
                    <a:pt x="71122" y="41622"/>
                    <a:pt x="71093" y="41622"/>
                    <a:pt x="71536" y="41444"/>
                  </a:cubicBezTo>
                  <a:cubicBezTo>
                    <a:pt x="71887" y="41308"/>
                    <a:pt x="72701" y="41210"/>
                    <a:pt x="73232" y="41210"/>
                  </a:cubicBezTo>
                  <a:close/>
                  <a:moveTo>
                    <a:pt x="35646" y="41027"/>
                  </a:moveTo>
                  <a:cubicBezTo>
                    <a:pt x="35887" y="41027"/>
                    <a:pt x="36188" y="41062"/>
                    <a:pt x="36641" y="41119"/>
                  </a:cubicBezTo>
                  <a:cubicBezTo>
                    <a:pt x="37321" y="41178"/>
                    <a:pt x="37853" y="41296"/>
                    <a:pt x="37853" y="41326"/>
                  </a:cubicBezTo>
                  <a:cubicBezTo>
                    <a:pt x="37824" y="41355"/>
                    <a:pt x="37114" y="41562"/>
                    <a:pt x="36256" y="41769"/>
                  </a:cubicBezTo>
                  <a:cubicBezTo>
                    <a:pt x="35544" y="41958"/>
                    <a:pt x="35040" y="42057"/>
                    <a:pt x="34796" y="42057"/>
                  </a:cubicBezTo>
                  <a:cubicBezTo>
                    <a:pt x="34695" y="42057"/>
                    <a:pt x="34638" y="42040"/>
                    <a:pt x="34630" y="42006"/>
                  </a:cubicBezTo>
                  <a:cubicBezTo>
                    <a:pt x="34571" y="41917"/>
                    <a:pt x="34364" y="41829"/>
                    <a:pt x="34157" y="41799"/>
                  </a:cubicBezTo>
                  <a:cubicBezTo>
                    <a:pt x="33831" y="41769"/>
                    <a:pt x="33891" y="41710"/>
                    <a:pt x="34571" y="41355"/>
                  </a:cubicBezTo>
                  <a:cubicBezTo>
                    <a:pt x="35027" y="41118"/>
                    <a:pt x="35258" y="41027"/>
                    <a:pt x="35646" y="41027"/>
                  </a:cubicBezTo>
                  <a:close/>
                  <a:moveTo>
                    <a:pt x="44999" y="41825"/>
                  </a:moveTo>
                  <a:cubicBezTo>
                    <a:pt x="45021" y="41825"/>
                    <a:pt x="44997" y="41844"/>
                    <a:pt x="44921" y="41888"/>
                  </a:cubicBezTo>
                  <a:cubicBezTo>
                    <a:pt x="44714" y="42006"/>
                    <a:pt x="44359" y="42154"/>
                    <a:pt x="44123" y="42183"/>
                  </a:cubicBezTo>
                  <a:cubicBezTo>
                    <a:pt x="44073" y="42196"/>
                    <a:pt x="44042" y="42202"/>
                    <a:pt x="44027" y="42202"/>
                  </a:cubicBezTo>
                  <a:cubicBezTo>
                    <a:pt x="43972" y="42202"/>
                    <a:pt x="44156" y="42117"/>
                    <a:pt x="44507" y="41976"/>
                  </a:cubicBezTo>
                  <a:cubicBezTo>
                    <a:pt x="44788" y="41883"/>
                    <a:pt x="44962" y="41825"/>
                    <a:pt x="44999" y="41825"/>
                  </a:cubicBezTo>
                  <a:close/>
                  <a:moveTo>
                    <a:pt x="71520" y="42040"/>
                  </a:moveTo>
                  <a:cubicBezTo>
                    <a:pt x="72067" y="42040"/>
                    <a:pt x="72564" y="42113"/>
                    <a:pt x="72423" y="42213"/>
                  </a:cubicBezTo>
                  <a:cubicBezTo>
                    <a:pt x="72364" y="42302"/>
                    <a:pt x="71921" y="42361"/>
                    <a:pt x="71477" y="42361"/>
                  </a:cubicBezTo>
                  <a:cubicBezTo>
                    <a:pt x="70501" y="42361"/>
                    <a:pt x="70087" y="42213"/>
                    <a:pt x="70767" y="42095"/>
                  </a:cubicBezTo>
                  <a:cubicBezTo>
                    <a:pt x="70987" y="42056"/>
                    <a:pt x="71259" y="42040"/>
                    <a:pt x="71520" y="42040"/>
                  </a:cubicBezTo>
                  <a:close/>
                  <a:moveTo>
                    <a:pt x="81680" y="20507"/>
                  </a:moveTo>
                  <a:lnTo>
                    <a:pt x="81384" y="21187"/>
                  </a:lnTo>
                  <a:cubicBezTo>
                    <a:pt x="81236" y="21571"/>
                    <a:pt x="81088" y="22045"/>
                    <a:pt x="81059" y="22281"/>
                  </a:cubicBezTo>
                  <a:cubicBezTo>
                    <a:pt x="81029" y="22606"/>
                    <a:pt x="81118" y="22754"/>
                    <a:pt x="81591" y="23139"/>
                  </a:cubicBezTo>
                  <a:lnTo>
                    <a:pt x="82153" y="23612"/>
                  </a:lnTo>
                  <a:lnTo>
                    <a:pt x="81532" y="24854"/>
                  </a:lnTo>
                  <a:cubicBezTo>
                    <a:pt x="81177" y="25534"/>
                    <a:pt x="80378" y="26806"/>
                    <a:pt x="79728" y="27663"/>
                  </a:cubicBezTo>
                  <a:cubicBezTo>
                    <a:pt x="77924" y="30059"/>
                    <a:pt x="77983" y="29940"/>
                    <a:pt x="78308" y="30473"/>
                  </a:cubicBezTo>
                  <a:cubicBezTo>
                    <a:pt x="78545" y="30916"/>
                    <a:pt x="78545" y="31005"/>
                    <a:pt x="78072" y="31715"/>
                  </a:cubicBezTo>
                  <a:cubicBezTo>
                    <a:pt x="77806" y="32129"/>
                    <a:pt x="76741" y="33371"/>
                    <a:pt x="75706" y="34495"/>
                  </a:cubicBezTo>
                  <a:cubicBezTo>
                    <a:pt x="74671" y="35618"/>
                    <a:pt x="73843" y="36683"/>
                    <a:pt x="73843" y="36831"/>
                  </a:cubicBezTo>
                  <a:cubicBezTo>
                    <a:pt x="73843" y="36979"/>
                    <a:pt x="73932" y="37304"/>
                    <a:pt x="74020" y="37600"/>
                  </a:cubicBezTo>
                  <a:cubicBezTo>
                    <a:pt x="74198" y="38014"/>
                    <a:pt x="74139" y="38162"/>
                    <a:pt x="73754" y="38576"/>
                  </a:cubicBezTo>
                  <a:cubicBezTo>
                    <a:pt x="72778" y="39640"/>
                    <a:pt x="71181" y="40764"/>
                    <a:pt x="70442" y="40941"/>
                  </a:cubicBezTo>
                  <a:cubicBezTo>
                    <a:pt x="70028" y="41030"/>
                    <a:pt x="69170" y="41385"/>
                    <a:pt x="68461" y="41710"/>
                  </a:cubicBezTo>
                  <a:cubicBezTo>
                    <a:pt x="67825" y="42002"/>
                    <a:pt x="67283" y="42222"/>
                    <a:pt x="67135" y="42222"/>
                  </a:cubicBezTo>
                  <a:cubicBezTo>
                    <a:pt x="67118" y="42222"/>
                    <a:pt x="67106" y="42219"/>
                    <a:pt x="67100" y="42213"/>
                  </a:cubicBezTo>
                  <a:cubicBezTo>
                    <a:pt x="67079" y="42192"/>
                    <a:pt x="67032" y="42182"/>
                    <a:pt x="66969" y="42182"/>
                  </a:cubicBezTo>
                  <a:cubicBezTo>
                    <a:pt x="66853" y="42182"/>
                    <a:pt x="66681" y="42215"/>
                    <a:pt x="66509" y="42272"/>
                  </a:cubicBezTo>
                  <a:cubicBezTo>
                    <a:pt x="66491" y="42278"/>
                    <a:pt x="66479" y="42281"/>
                    <a:pt x="66473" y="42281"/>
                  </a:cubicBezTo>
                  <a:cubicBezTo>
                    <a:pt x="66383" y="42281"/>
                    <a:pt x="67382" y="41716"/>
                    <a:pt x="68845" y="40971"/>
                  </a:cubicBezTo>
                  <a:cubicBezTo>
                    <a:pt x="70383" y="40172"/>
                    <a:pt x="71654" y="39463"/>
                    <a:pt x="71684" y="39433"/>
                  </a:cubicBezTo>
                  <a:cubicBezTo>
                    <a:pt x="71718" y="39366"/>
                    <a:pt x="71707" y="39329"/>
                    <a:pt x="71638" y="39329"/>
                  </a:cubicBezTo>
                  <a:cubicBezTo>
                    <a:pt x="71403" y="39329"/>
                    <a:pt x="70492" y="39755"/>
                    <a:pt x="68342" y="40853"/>
                  </a:cubicBezTo>
                  <a:cubicBezTo>
                    <a:pt x="66627" y="41740"/>
                    <a:pt x="65208" y="42420"/>
                    <a:pt x="65149" y="42420"/>
                  </a:cubicBezTo>
                  <a:cubicBezTo>
                    <a:pt x="65030" y="42361"/>
                    <a:pt x="66391" y="41562"/>
                    <a:pt x="67928" y="40764"/>
                  </a:cubicBezTo>
                  <a:cubicBezTo>
                    <a:pt x="69791" y="39788"/>
                    <a:pt x="72808" y="37925"/>
                    <a:pt x="72749" y="37777"/>
                  </a:cubicBezTo>
                  <a:cubicBezTo>
                    <a:pt x="72730" y="37730"/>
                    <a:pt x="72696" y="37704"/>
                    <a:pt x="72637" y="37704"/>
                  </a:cubicBezTo>
                  <a:cubicBezTo>
                    <a:pt x="72514" y="37704"/>
                    <a:pt x="72283" y="37821"/>
                    <a:pt x="71861" y="38102"/>
                  </a:cubicBezTo>
                  <a:cubicBezTo>
                    <a:pt x="71623" y="38262"/>
                    <a:pt x="71337" y="38373"/>
                    <a:pt x="71216" y="38373"/>
                  </a:cubicBezTo>
                  <a:cubicBezTo>
                    <a:pt x="71202" y="38373"/>
                    <a:pt x="71190" y="38372"/>
                    <a:pt x="71181" y="38369"/>
                  </a:cubicBezTo>
                  <a:cubicBezTo>
                    <a:pt x="71150" y="38348"/>
                    <a:pt x="71092" y="38338"/>
                    <a:pt x="71018" y="38338"/>
                  </a:cubicBezTo>
                  <a:cubicBezTo>
                    <a:pt x="70883" y="38338"/>
                    <a:pt x="70692" y="38370"/>
                    <a:pt x="70501" y="38428"/>
                  </a:cubicBezTo>
                  <a:cubicBezTo>
                    <a:pt x="70414" y="38451"/>
                    <a:pt x="70348" y="38465"/>
                    <a:pt x="70308" y="38465"/>
                  </a:cubicBezTo>
                  <a:cubicBezTo>
                    <a:pt x="70144" y="38465"/>
                    <a:pt x="70403" y="38230"/>
                    <a:pt x="71329" y="37422"/>
                  </a:cubicBezTo>
                  <a:cubicBezTo>
                    <a:pt x="72361" y="36543"/>
                    <a:pt x="72899" y="35948"/>
                    <a:pt x="72752" y="35948"/>
                  </a:cubicBezTo>
                  <a:cubicBezTo>
                    <a:pt x="72671" y="35948"/>
                    <a:pt x="72385" y="36127"/>
                    <a:pt x="71861" y="36535"/>
                  </a:cubicBezTo>
                  <a:cubicBezTo>
                    <a:pt x="71783" y="36591"/>
                    <a:pt x="71725" y="36622"/>
                    <a:pt x="71678" y="36622"/>
                  </a:cubicBezTo>
                  <a:cubicBezTo>
                    <a:pt x="71601" y="36622"/>
                    <a:pt x="71550" y="36541"/>
                    <a:pt x="71477" y="36358"/>
                  </a:cubicBezTo>
                  <a:cubicBezTo>
                    <a:pt x="71388" y="36151"/>
                    <a:pt x="71329" y="35973"/>
                    <a:pt x="71329" y="35973"/>
                  </a:cubicBezTo>
                  <a:cubicBezTo>
                    <a:pt x="71329" y="35973"/>
                    <a:pt x="72453" y="35323"/>
                    <a:pt x="73872" y="34524"/>
                  </a:cubicBezTo>
                  <a:cubicBezTo>
                    <a:pt x="75262" y="33755"/>
                    <a:pt x="76416" y="33075"/>
                    <a:pt x="76445" y="32986"/>
                  </a:cubicBezTo>
                  <a:cubicBezTo>
                    <a:pt x="76496" y="32901"/>
                    <a:pt x="76496" y="32855"/>
                    <a:pt x="76430" y="32855"/>
                  </a:cubicBezTo>
                  <a:cubicBezTo>
                    <a:pt x="76267" y="32855"/>
                    <a:pt x="75709" y="33133"/>
                    <a:pt x="74553" y="33785"/>
                  </a:cubicBezTo>
                  <a:cubicBezTo>
                    <a:pt x="73577" y="34317"/>
                    <a:pt x="72335" y="34909"/>
                    <a:pt x="71802" y="35086"/>
                  </a:cubicBezTo>
                  <a:lnTo>
                    <a:pt x="70797" y="35411"/>
                  </a:lnTo>
                  <a:lnTo>
                    <a:pt x="71211" y="34997"/>
                  </a:lnTo>
                  <a:cubicBezTo>
                    <a:pt x="71641" y="34567"/>
                    <a:pt x="72088" y="34207"/>
                    <a:pt x="72182" y="34207"/>
                  </a:cubicBezTo>
                  <a:cubicBezTo>
                    <a:pt x="72210" y="34207"/>
                    <a:pt x="72206" y="34241"/>
                    <a:pt x="72157" y="34317"/>
                  </a:cubicBezTo>
                  <a:cubicBezTo>
                    <a:pt x="72068" y="34435"/>
                    <a:pt x="72039" y="34554"/>
                    <a:pt x="72098" y="34583"/>
                  </a:cubicBezTo>
                  <a:cubicBezTo>
                    <a:pt x="72099" y="34584"/>
                    <a:pt x="72101" y="34584"/>
                    <a:pt x="72103" y="34584"/>
                  </a:cubicBezTo>
                  <a:cubicBezTo>
                    <a:pt x="72337" y="34584"/>
                    <a:pt x="77304" y="31417"/>
                    <a:pt x="77421" y="31212"/>
                  </a:cubicBezTo>
                  <a:cubicBezTo>
                    <a:pt x="77458" y="31129"/>
                    <a:pt x="77443" y="31087"/>
                    <a:pt x="77375" y="31087"/>
                  </a:cubicBezTo>
                  <a:cubicBezTo>
                    <a:pt x="77225" y="31087"/>
                    <a:pt x="76813" y="31296"/>
                    <a:pt x="76120" y="31744"/>
                  </a:cubicBezTo>
                  <a:cubicBezTo>
                    <a:pt x="75458" y="32142"/>
                    <a:pt x="74351" y="32555"/>
                    <a:pt x="74041" y="32555"/>
                  </a:cubicBezTo>
                  <a:cubicBezTo>
                    <a:pt x="73936" y="32555"/>
                    <a:pt x="73922" y="32507"/>
                    <a:pt x="74050" y="32395"/>
                  </a:cubicBezTo>
                  <a:cubicBezTo>
                    <a:pt x="74227" y="32277"/>
                    <a:pt x="74375" y="31951"/>
                    <a:pt x="74405" y="31685"/>
                  </a:cubicBezTo>
                  <a:cubicBezTo>
                    <a:pt x="74464" y="31271"/>
                    <a:pt x="74612" y="31123"/>
                    <a:pt x="75469" y="30591"/>
                  </a:cubicBezTo>
                  <a:cubicBezTo>
                    <a:pt x="76356" y="30029"/>
                    <a:pt x="76445" y="29940"/>
                    <a:pt x="76297" y="29674"/>
                  </a:cubicBezTo>
                  <a:cubicBezTo>
                    <a:pt x="76149" y="29379"/>
                    <a:pt x="76238" y="29319"/>
                    <a:pt x="77332" y="28698"/>
                  </a:cubicBezTo>
                  <a:cubicBezTo>
                    <a:pt x="78427" y="28107"/>
                    <a:pt x="78900" y="27722"/>
                    <a:pt x="78693" y="27634"/>
                  </a:cubicBezTo>
                  <a:lnTo>
                    <a:pt x="78693" y="27634"/>
                  </a:lnTo>
                  <a:cubicBezTo>
                    <a:pt x="78663" y="27634"/>
                    <a:pt x="77746" y="28107"/>
                    <a:pt x="76682" y="28728"/>
                  </a:cubicBezTo>
                  <a:cubicBezTo>
                    <a:pt x="74956" y="29711"/>
                    <a:pt x="74166" y="30113"/>
                    <a:pt x="73919" y="30113"/>
                  </a:cubicBezTo>
                  <a:cubicBezTo>
                    <a:pt x="73832" y="30113"/>
                    <a:pt x="73812" y="30063"/>
                    <a:pt x="73843" y="29970"/>
                  </a:cubicBezTo>
                  <a:cubicBezTo>
                    <a:pt x="73902" y="29822"/>
                    <a:pt x="74079" y="29645"/>
                    <a:pt x="74257" y="29586"/>
                  </a:cubicBezTo>
                  <a:cubicBezTo>
                    <a:pt x="74878" y="29349"/>
                    <a:pt x="79018" y="26687"/>
                    <a:pt x="78988" y="26569"/>
                  </a:cubicBezTo>
                  <a:cubicBezTo>
                    <a:pt x="78969" y="26523"/>
                    <a:pt x="78937" y="26496"/>
                    <a:pt x="78878" y="26496"/>
                  </a:cubicBezTo>
                  <a:cubicBezTo>
                    <a:pt x="78672" y="26496"/>
                    <a:pt x="78132" y="26823"/>
                    <a:pt x="76593" y="27811"/>
                  </a:cubicBezTo>
                  <a:cubicBezTo>
                    <a:pt x="75614" y="28416"/>
                    <a:pt x="74776" y="28936"/>
                    <a:pt x="74705" y="28936"/>
                  </a:cubicBezTo>
                  <a:cubicBezTo>
                    <a:pt x="74703" y="28936"/>
                    <a:pt x="74701" y="28936"/>
                    <a:pt x="74700" y="28935"/>
                  </a:cubicBezTo>
                  <a:cubicBezTo>
                    <a:pt x="74671" y="28935"/>
                    <a:pt x="74967" y="28610"/>
                    <a:pt x="75321" y="28225"/>
                  </a:cubicBezTo>
                  <a:cubicBezTo>
                    <a:pt x="75913" y="27604"/>
                    <a:pt x="76268" y="27397"/>
                    <a:pt x="78042" y="26599"/>
                  </a:cubicBezTo>
                  <a:cubicBezTo>
                    <a:pt x="79166" y="26096"/>
                    <a:pt x="80112" y="25682"/>
                    <a:pt x="80201" y="25652"/>
                  </a:cubicBezTo>
                  <a:cubicBezTo>
                    <a:pt x="80260" y="25623"/>
                    <a:pt x="80230" y="25534"/>
                    <a:pt x="80142" y="25475"/>
                  </a:cubicBezTo>
                  <a:cubicBezTo>
                    <a:pt x="80122" y="25456"/>
                    <a:pt x="80089" y="25446"/>
                    <a:pt x="80042" y="25446"/>
                  </a:cubicBezTo>
                  <a:cubicBezTo>
                    <a:pt x="79874" y="25446"/>
                    <a:pt x="79533" y="25569"/>
                    <a:pt x="79048" y="25800"/>
                  </a:cubicBezTo>
                  <a:cubicBezTo>
                    <a:pt x="78566" y="26026"/>
                    <a:pt x="78330" y="26137"/>
                    <a:pt x="78280" y="26137"/>
                  </a:cubicBezTo>
                  <a:cubicBezTo>
                    <a:pt x="78231" y="26137"/>
                    <a:pt x="78357" y="26033"/>
                    <a:pt x="78604" y="25830"/>
                  </a:cubicBezTo>
                  <a:cubicBezTo>
                    <a:pt x="78900" y="25593"/>
                    <a:pt x="79225" y="25357"/>
                    <a:pt x="79373" y="25298"/>
                  </a:cubicBezTo>
                  <a:cubicBezTo>
                    <a:pt x="79491" y="25238"/>
                    <a:pt x="79669" y="25061"/>
                    <a:pt x="79728" y="24913"/>
                  </a:cubicBezTo>
                  <a:cubicBezTo>
                    <a:pt x="79816" y="24765"/>
                    <a:pt x="79964" y="24558"/>
                    <a:pt x="80112" y="24470"/>
                  </a:cubicBezTo>
                  <a:cubicBezTo>
                    <a:pt x="80260" y="24381"/>
                    <a:pt x="80378" y="24233"/>
                    <a:pt x="80378" y="24115"/>
                  </a:cubicBezTo>
                  <a:cubicBezTo>
                    <a:pt x="80363" y="24037"/>
                    <a:pt x="80331" y="24000"/>
                    <a:pt x="80273" y="24000"/>
                  </a:cubicBezTo>
                  <a:cubicBezTo>
                    <a:pt x="80222" y="24000"/>
                    <a:pt x="80151" y="24029"/>
                    <a:pt x="80053" y="24085"/>
                  </a:cubicBezTo>
                  <a:cubicBezTo>
                    <a:pt x="79876" y="24203"/>
                    <a:pt x="79225" y="24529"/>
                    <a:pt x="78604" y="24795"/>
                  </a:cubicBezTo>
                  <a:cubicBezTo>
                    <a:pt x="77998" y="25079"/>
                    <a:pt x="77708" y="25205"/>
                    <a:pt x="77561" y="25205"/>
                  </a:cubicBezTo>
                  <a:cubicBezTo>
                    <a:pt x="77479" y="25205"/>
                    <a:pt x="77442" y="25165"/>
                    <a:pt x="77421" y="25091"/>
                  </a:cubicBezTo>
                  <a:cubicBezTo>
                    <a:pt x="77362" y="24972"/>
                    <a:pt x="77362" y="24854"/>
                    <a:pt x="77362" y="24854"/>
                  </a:cubicBezTo>
                  <a:cubicBezTo>
                    <a:pt x="77392" y="24824"/>
                    <a:pt x="78042" y="24529"/>
                    <a:pt x="78811" y="24144"/>
                  </a:cubicBezTo>
                  <a:cubicBezTo>
                    <a:pt x="80112" y="23523"/>
                    <a:pt x="80437" y="23316"/>
                    <a:pt x="80230" y="23227"/>
                  </a:cubicBezTo>
                  <a:cubicBezTo>
                    <a:pt x="80227" y="23226"/>
                    <a:pt x="80223" y="23225"/>
                    <a:pt x="80217" y="23225"/>
                  </a:cubicBezTo>
                  <a:cubicBezTo>
                    <a:pt x="80102" y="23225"/>
                    <a:pt x="79451" y="23484"/>
                    <a:pt x="78693" y="23849"/>
                  </a:cubicBezTo>
                  <a:cubicBezTo>
                    <a:pt x="77804" y="24264"/>
                    <a:pt x="77471" y="24414"/>
                    <a:pt x="77208" y="24414"/>
                  </a:cubicBezTo>
                  <a:cubicBezTo>
                    <a:pt x="77059" y="24414"/>
                    <a:pt x="76933" y="24367"/>
                    <a:pt x="76741" y="24292"/>
                  </a:cubicBezTo>
                  <a:cubicBezTo>
                    <a:pt x="76445" y="24144"/>
                    <a:pt x="76209" y="23996"/>
                    <a:pt x="76238" y="23967"/>
                  </a:cubicBezTo>
                  <a:cubicBezTo>
                    <a:pt x="76268" y="23908"/>
                    <a:pt x="76800" y="23671"/>
                    <a:pt x="77421" y="23405"/>
                  </a:cubicBezTo>
                  <a:cubicBezTo>
                    <a:pt x="79728" y="22370"/>
                    <a:pt x="81029" y="21719"/>
                    <a:pt x="80940" y="21601"/>
                  </a:cubicBezTo>
                  <a:cubicBezTo>
                    <a:pt x="80932" y="21590"/>
                    <a:pt x="80912" y="21584"/>
                    <a:pt x="80882" y="21584"/>
                  </a:cubicBezTo>
                  <a:cubicBezTo>
                    <a:pt x="80596" y="21584"/>
                    <a:pt x="79371" y="22079"/>
                    <a:pt x="78220" y="22695"/>
                  </a:cubicBezTo>
                  <a:cubicBezTo>
                    <a:pt x="77717" y="22991"/>
                    <a:pt x="77125" y="23257"/>
                    <a:pt x="76948" y="23346"/>
                  </a:cubicBezTo>
                  <a:cubicBezTo>
                    <a:pt x="76813" y="23394"/>
                    <a:pt x="76725" y="23416"/>
                    <a:pt x="76680" y="23416"/>
                  </a:cubicBezTo>
                  <a:cubicBezTo>
                    <a:pt x="76312" y="23416"/>
                    <a:pt x="78767" y="21922"/>
                    <a:pt x="80822" y="20921"/>
                  </a:cubicBezTo>
                  <a:lnTo>
                    <a:pt x="81680" y="20507"/>
                  </a:lnTo>
                  <a:close/>
                  <a:moveTo>
                    <a:pt x="33715" y="42058"/>
                  </a:moveTo>
                  <a:cubicBezTo>
                    <a:pt x="33757" y="42058"/>
                    <a:pt x="33795" y="42060"/>
                    <a:pt x="33831" y="42065"/>
                  </a:cubicBezTo>
                  <a:cubicBezTo>
                    <a:pt x="34393" y="42124"/>
                    <a:pt x="34186" y="42272"/>
                    <a:pt x="33063" y="42568"/>
                  </a:cubicBezTo>
                  <a:cubicBezTo>
                    <a:pt x="32643" y="42669"/>
                    <a:pt x="32385" y="42722"/>
                    <a:pt x="32273" y="42722"/>
                  </a:cubicBezTo>
                  <a:cubicBezTo>
                    <a:pt x="32188" y="42722"/>
                    <a:pt x="32187" y="42691"/>
                    <a:pt x="32264" y="42627"/>
                  </a:cubicBezTo>
                  <a:cubicBezTo>
                    <a:pt x="32588" y="42330"/>
                    <a:pt x="33282" y="42058"/>
                    <a:pt x="33715" y="42058"/>
                  </a:cubicBezTo>
                  <a:close/>
                  <a:moveTo>
                    <a:pt x="41354" y="41845"/>
                  </a:moveTo>
                  <a:cubicBezTo>
                    <a:pt x="41446" y="41845"/>
                    <a:pt x="41280" y="41933"/>
                    <a:pt x="40929" y="42095"/>
                  </a:cubicBezTo>
                  <a:cubicBezTo>
                    <a:pt x="40331" y="42370"/>
                    <a:pt x="40139" y="42512"/>
                    <a:pt x="40339" y="42512"/>
                  </a:cubicBezTo>
                  <a:cubicBezTo>
                    <a:pt x="40506" y="42512"/>
                    <a:pt x="40941" y="42414"/>
                    <a:pt x="41638" y="42213"/>
                  </a:cubicBezTo>
                  <a:cubicBezTo>
                    <a:pt x="42521" y="41979"/>
                    <a:pt x="43063" y="41860"/>
                    <a:pt x="43246" y="41860"/>
                  </a:cubicBezTo>
                  <a:cubicBezTo>
                    <a:pt x="43455" y="41860"/>
                    <a:pt x="43195" y="42016"/>
                    <a:pt x="42437" y="42331"/>
                  </a:cubicBezTo>
                  <a:cubicBezTo>
                    <a:pt x="41343" y="42775"/>
                    <a:pt x="41047" y="42834"/>
                    <a:pt x="39509" y="42864"/>
                  </a:cubicBezTo>
                  <a:cubicBezTo>
                    <a:pt x="38533" y="42864"/>
                    <a:pt x="37794" y="42864"/>
                    <a:pt x="37824" y="42834"/>
                  </a:cubicBezTo>
                  <a:cubicBezTo>
                    <a:pt x="37824" y="42804"/>
                    <a:pt x="38711" y="42538"/>
                    <a:pt x="39805" y="42243"/>
                  </a:cubicBezTo>
                  <a:cubicBezTo>
                    <a:pt x="40769" y="41969"/>
                    <a:pt x="41244" y="41845"/>
                    <a:pt x="41354" y="41845"/>
                  </a:cubicBezTo>
                  <a:close/>
                  <a:moveTo>
                    <a:pt x="84863" y="0"/>
                  </a:moveTo>
                  <a:cubicBezTo>
                    <a:pt x="84829" y="0"/>
                    <a:pt x="84792" y="5"/>
                    <a:pt x="84755" y="13"/>
                  </a:cubicBezTo>
                  <a:cubicBezTo>
                    <a:pt x="84578" y="43"/>
                    <a:pt x="83631" y="1226"/>
                    <a:pt x="82360" y="3000"/>
                  </a:cubicBezTo>
                  <a:cubicBezTo>
                    <a:pt x="81206" y="4597"/>
                    <a:pt x="79609" y="6726"/>
                    <a:pt x="78841" y="7732"/>
                  </a:cubicBezTo>
                  <a:cubicBezTo>
                    <a:pt x="78042" y="8707"/>
                    <a:pt x="76978" y="10097"/>
                    <a:pt x="76475" y="10807"/>
                  </a:cubicBezTo>
                  <a:cubicBezTo>
                    <a:pt x="75144" y="12611"/>
                    <a:pt x="69939" y="18851"/>
                    <a:pt x="66450" y="22843"/>
                  </a:cubicBezTo>
                  <a:cubicBezTo>
                    <a:pt x="62812" y="26983"/>
                    <a:pt x="59678" y="30325"/>
                    <a:pt x="57075" y="32809"/>
                  </a:cubicBezTo>
                  <a:lnTo>
                    <a:pt x="55094" y="34672"/>
                  </a:lnTo>
                  <a:lnTo>
                    <a:pt x="54029" y="34524"/>
                  </a:lnTo>
                  <a:cubicBezTo>
                    <a:pt x="51516" y="34169"/>
                    <a:pt x="50954" y="34021"/>
                    <a:pt x="50717" y="33607"/>
                  </a:cubicBezTo>
                  <a:cubicBezTo>
                    <a:pt x="50510" y="33282"/>
                    <a:pt x="50067" y="33134"/>
                    <a:pt x="48026" y="32720"/>
                  </a:cubicBezTo>
                  <a:cubicBezTo>
                    <a:pt x="45601" y="32247"/>
                    <a:pt x="45601" y="32247"/>
                    <a:pt x="45601" y="31774"/>
                  </a:cubicBezTo>
                  <a:cubicBezTo>
                    <a:pt x="45601" y="31094"/>
                    <a:pt x="45305" y="31005"/>
                    <a:pt x="42437" y="30621"/>
                  </a:cubicBezTo>
                  <a:cubicBezTo>
                    <a:pt x="39716" y="30266"/>
                    <a:pt x="39361" y="30147"/>
                    <a:pt x="39361" y="29733"/>
                  </a:cubicBezTo>
                  <a:cubicBezTo>
                    <a:pt x="39361" y="29556"/>
                    <a:pt x="39184" y="29319"/>
                    <a:pt x="39007" y="29172"/>
                  </a:cubicBezTo>
                  <a:cubicBezTo>
                    <a:pt x="38499" y="28805"/>
                    <a:pt x="36431" y="28519"/>
                    <a:pt x="34060" y="28519"/>
                  </a:cubicBezTo>
                  <a:cubicBezTo>
                    <a:pt x="33945" y="28519"/>
                    <a:pt x="33829" y="28520"/>
                    <a:pt x="33713" y="28521"/>
                  </a:cubicBezTo>
                  <a:cubicBezTo>
                    <a:pt x="30992" y="28521"/>
                    <a:pt x="30371" y="28462"/>
                    <a:pt x="30431" y="28225"/>
                  </a:cubicBezTo>
                  <a:cubicBezTo>
                    <a:pt x="30497" y="27894"/>
                    <a:pt x="29876" y="27720"/>
                    <a:pt x="28978" y="27720"/>
                  </a:cubicBezTo>
                  <a:cubicBezTo>
                    <a:pt x="28275" y="27720"/>
                    <a:pt x="27401" y="27827"/>
                    <a:pt x="26557" y="28048"/>
                  </a:cubicBezTo>
                  <a:cubicBezTo>
                    <a:pt x="26083" y="28181"/>
                    <a:pt x="25802" y="28247"/>
                    <a:pt x="25614" y="28247"/>
                  </a:cubicBezTo>
                  <a:cubicBezTo>
                    <a:pt x="25425" y="28247"/>
                    <a:pt x="25329" y="28181"/>
                    <a:pt x="25226" y="28048"/>
                  </a:cubicBezTo>
                  <a:cubicBezTo>
                    <a:pt x="25094" y="27894"/>
                    <a:pt x="24950" y="27810"/>
                    <a:pt x="24711" y="27810"/>
                  </a:cubicBezTo>
                  <a:cubicBezTo>
                    <a:pt x="24305" y="27810"/>
                    <a:pt x="23626" y="28052"/>
                    <a:pt x="22269" y="28610"/>
                  </a:cubicBezTo>
                  <a:lnTo>
                    <a:pt x="20406" y="29379"/>
                  </a:lnTo>
                  <a:lnTo>
                    <a:pt x="20110" y="28965"/>
                  </a:lnTo>
                  <a:lnTo>
                    <a:pt x="19814" y="28580"/>
                  </a:lnTo>
                  <a:lnTo>
                    <a:pt x="18720" y="29024"/>
                  </a:lnTo>
                  <a:cubicBezTo>
                    <a:pt x="17774" y="29408"/>
                    <a:pt x="15704" y="30532"/>
                    <a:pt x="14846" y="31094"/>
                  </a:cubicBezTo>
                  <a:cubicBezTo>
                    <a:pt x="14742" y="31168"/>
                    <a:pt x="14661" y="31205"/>
                    <a:pt x="14598" y="31205"/>
                  </a:cubicBezTo>
                  <a:cubicBezTo>
                    <a:pt x="14535" y="31205"/>
                    <a:pt x="14491" y="31168"/>
                    <a:pt x="14461" y="31094"/>
                  </a:cubicBezTo>
                  <a:cubicBezTo>
                    <a:pt x="14432" y="30975"/>
                    <a:pt x="14254" y="30828"/>
                    <a:pt x="14107" y="30768"/>
                  </a:cubicBezTo>
                  <a:cubicBezTo>
                    <a:pt x="14077" y="30757"/>
                    <a:pt x="14046" y="30751"/>
                    <a:pt x="14011" y="30751"/>
                  </a:cubicBezTo>
                  <a:cubicBezTo>
                    <a:pt x="13766" y="30751"/>
                    <a:pt x="13346" y="31049"/>
                    <a:pt x="12155" y="31981"/>
                  </a:cubicBezTo>
                  <a:cubicBezTo>
                    <a:pt x="11268" y="32691"/>
                    <a:pt x="10026" y="33785"/>
                    <a:pt x="9405" y="34376"/>
                  </a:cubicBezTo>
                  <a:cubicBezTo>
                    <a:pt x="8624" y="35133"/>
                    <a:pt x="8373" y="35360"/>
                    <a:pt x="8153" y="35360"/>
                  </a:cubicBezTo>
                  <a:cubicBezTo>
                    <a:pt x="8097" y="35360"/>
                    <a:pt x="8044" y="35346"/>
                    <a:pt x="7985" y="35323"/>
                  </a:cubicBezTo>
                  <a:cubicBezTo>
                    <a:pt x="7887" y="35274"/>
                    <a:pt x="7763" y="35252"/>
                    <a:pt x="7646" y="35252"/>
                  </a:cubicBezTo>
                  <a:cubicBezTo>
                    <a:pt x="7550" y="35252"/>
                    <a:pt x="7460" y="35266"/>
                    <a:pt x="7394" y="35293"/>
                  </a:cubicBezTo>
                  <a:cubicBezTo>
                    <a:pt x="6980" y="35441"/>
                    <a:pt x="5324" y="37422"/>
                    <a:pt x="3815" y="39611"/>
                  </a:cubicBezTo>
                  <a:cubicBezTo>
                    <a:pt x="2802" y="41085"/>
                    <a:pt x="2488" y="41500"/>
                    <a:pt x="2301" y="41500"/>
                  </a:cubicBezTo>
                  <a:cubicBezTo>
                    <a:pt x="2248" y="41500"/>
                    <a:pt x="2205" y="41467"/>
                    <a:pt x="2159" y="41415"/>
                  </a:cubicBezTo>
                  <a:cubicBezTo>
                    <a:pt x="2041" y="41296"/>
                    <a:pt x="1804" y="41178"/>
                    <a:pt x="1686" y="41178"/>
                  </a:cubicBezTo>
                  <a:cubicBezTo>
                    <a:pt x="1420" y="41178"/>
                    <a:pt x="769" y="41858"/>
                    <a:pt x="1" y="42923"/>
                  </a:cubicBezTo>
                  <a:lnTo>
                    <a:pt x="976" y="42923"/>
                  </a:lnTo>
                  <a:cubicBezTo>
                    <a:pt x="1213" y="42597"/>
                    <a:pt x="1390" y="42361"/>
                    <a:pt x="1450" y="42361"/>
                  </a:cubicBezTo>
                  <a:cubicBezTo>
                    <a:pt x="1452" y="42359"/>
                    <a:pt x="1454" y="42358"/>
                    <a:pt x="1456" y="42358"/>
                  </a:cubicBezTo>
                  <a:cubicBezTo>
                    <a:pt x="1490" y="42358"/>
                    <a:pt x="1570" y="42553"/>
                    <a:pt x="1597" y="42775"/>
                  </a:cubicBezTo>
                  <a:cubicBezTo>
                    <a:pt x="1627" y="42834"/>
                    <a:pt x="1627" y="42864"/>
                    <a:pt x="1657" y="42923"/>
                  </a:cubicBezTo>
                  <a:lnTo>
                    <a:pt x="2544" y="42923"/>
                  </a:lnTo>
                  <a:cubicBezTo>
                    <a:pt x="2721" y="42686"/>
                    <a:pt x="3520" y="41592"/>
                    <a:pt x="4348" y="40350"/>
                  </a:cubicBezTo>
                  <a:cubicBezTo>
                    <a:pt x="5649" y="38428"/>
                    <a:pt x="7246" y="36358"/>
                    <a:pt x="7423" y="36269"/>
                  </a:cubicBezTo>
                  <a:cubicBezTo>
                    <a:pt x="7453" y="36269"/>
                    <a:pt x="7571" y="36387"/>
                    <a:pt x="7660" y="36535"/>
                  </a:cubicBezTo>
                  <a:cubicBezTo>
                    <a:pt x="7746" y="36650"/>
                    <a:pt x="7826" y="36715"/>
                    <a:pt x="7930" y="36715"/>
                  </a:cubicBezTo>
                  <a:cubicBezTo>
                    <a:pt x="8149" y="36715"/>
                    <a:pt x="8477" y="36428"/>
                    <a:pt x="9198" y="35707"/>
                  </a:cubicBezTo>
                  <a:cubicBezTo>
                    <a:pt x="10203" y="34731"/>
                    <a:pt x="13486" y="31863"/>
                    <a:pt x="13722" y="31774"/>
                  </a:cubicBezTo>
                  <a:cubicBezTo>
                    <a:pt x="13737" y="31769"/>
                    <a:pt x="13753" y="31766"/>
                    <a:pt x="13768" y="31766"/>
                  </a:cubicBezTo>
                  <a:cubicBezTo>
                    <a:pt x="13840" y="31766"/>
                    <a:pt x="13905" y="31824"/>
                    <a:pt x="13929" y="31922"/>
                  </a:cubicBezTo>
                  <a:cubicBezTo>
                    <a:pt x="13978" y="32038"/>
                    <a:pt x="14067" y="32100"/>
                    <a:pt x="14217" y="32100"/>
                  </a:cubicBezTo>
                  <a:cubicBezTo>
                    <a:pt x="14524" y="32100"/>
                    <a:pt x="15084" y="31838"/>
                    <a:pt x="16058" y="31242"/>
                  </a:cubicBezTo>
                  <a:cubicBezTo>
                    <a:pt x="16857" y="30768"/>
                    <a:pt x="17892" y="30177"/>
                    <a:pt x="18424" y="29940"/>
                  </a:cubicBezTo>
                  <a:lnTo>
                    <a:pt x="19370" y="29467"/>
                  </a:lnTo>
                  <a:lnTo>
                    <a:pt x="19577" y="29852"/>
                  </a:lnTo>
                  <a:lnTo>
                    <a:pt x="19784" y="30266"/>
                  </a:lnTo>
                  <a:lnTo>
                    <a:pt x="22150" y="29349"/>
                  </a:lnTo>
                  <a:cubicBezTo>
                    <a:pt x="23643" y="28775"/>
                    <a:pt x="24207" y="28560"/>
                    <a:pt x="24451" y="28560"/>
                  </a:cubicBezTo>
                  <a:cubicBezTo>
                    <a:pt x="24584" y="28560"/>
                    <a:pt x="24622" y="28624"/>
                    <a:pt x="24664" y="28728"/>
                  </a:cubicBezTo>
                  <a:cubicBezTo>
                    <a:pt x="24723" y="28905"/>
                    <a:pt x="24864" y="28994"/>
                    <a:pt x="25193" y="28994"/>
                  </a:cubicBezTo>
                  <a:cubicBezTo>
                    <a:pt x="25522" y="28994"/>
                    <a:pt x="26039" y="28905"/>
                    <a:pt x="26852" y="28728"/>
                  </a:cubicBezTo>
                  <a:cubicBezTo>
                    <a:pt x="27900" y="28466"/>
                    <a:pt x="28622" y="28340"/>
                    <a:pt x="29092" y="28340"/>
                  </a:cubicBezTo>
                  <a:cubicBezTo>
                    <a:pt x="29472" y="28340"/>
                    <a:pt x="29688" y="28422"/>
                    <a:pt x="29780" y="28580"/>
                  </a:cubicBezTo>
                  <a:cubicBezTo>
                    <a:pt x="30017" y="29083"/>
                    <a:pt x="30549" y="29172"/>
                    <a:pt x="32826" y="29201"/>
                  </a:cubicBezTo>
                  <a:cubicBezTo>
                    <a:pt x="35724" y="29201"/>
                    <a:pt x="36404" y="29260"/>
                    <a:pt x="37558" y="29497"/>
                  </a:cubicBezTo>
                  <a:cubicBezTo>
                    <a:pt x="38386" y="29674"/>
                    <a:pt x="38563" y="29763"/>
                    <a:pt x="38622" y="30088"/>
                  </a:cubicBezTo>
                  <a:cubicBezTo>
                    <a:pt x="38711" y="30650"/>
                    <a:pt x="39421" y="30975"/>
                    <a:pt x="41017" y="31182"/>
                  </a:cubicBezTo>
                  <a:cubicBezTo>
                    <a:pt x="41816" y="31271"/>
                    <a:pt x="42999" y="31449"/>
                    <a:pt x="43679" y="31537"/>
                  </a:cubicBezTo>
                  <a:cubicBezTo>
                    <a:pt x="44862" y="31744"/>
                    <a:pt x="44891" y="31774"/>
                    <a:pt x="44773" y="32188"/>
                  </a:cubicBezTo>
                  <a:cubicBezTo>
                    <a:pt x="44655" y="32750"/>
                    <a:pt x="44832" y="32839"/>
                    <a:pt x="47583" y="33400"/>
                  </a:cubicBezTo>
                  <a:cubicBezTo>
                    <a:pt x="49593" y="33814"/>
                    <a:pt x="49978" y="33933"/>
                    <a:pt x="50126" y="34288"/>
                  </a:cubicBezTo>
                  <a:cubicBezTo>
                    <a:pt x="50244" y="34524"/>
                    <a:pt x="50510" y="34731"/>
                    <a:pt x="50836" y="34790"/>
                  </a:cubicBezTo>
                  <a:cubicBezTo>
                    <a:pt x="51338" y="34938"/>
                    <a:pt x="51338" y="34938"/>
                    <a:pt x="51013" y="35116"/>
                  </a:cubicBezTo>
                  <a:cubicBezTo>
                    <a:pt x="50931" y="35157"/>
                    <a:pt x="50644" y="35179"/>
                    <a:pt x="50234" y="35179"/>
                  </a:cubicBezTo>
                  <a:cubicBezTo>
                    <a:pt x="49761" y="35179"/>
                    <a:pt x="49122" y="35149"/>
                    <a:pt x="48440" y="35086"/>
                  </a:cubicBezTo>
                  <a:cubicBezTo>
                    <a:pt x="47706" y="35014"/>
                    <a:pt x="47037" y="34975"/>
                    <a:pt x="46610" y="34975"/>
                  </a:cubicBezTo>
                  <a:cubicBezTo>
                    <a:pt x="46332" y="34975"/>
                    <a:pt x="46157" y="34992"/>
                    <a:pt x="46134" y="35027"/>
                  </a:cubicBezTo>
                  <a:cubicBezTo>
                    <a:pt x="46104" y="35145"/>
                    <a:pt x="46134" y="35204"/>
                    <a:pt x="46252" y="35204"/>
                  </a:cubicBezTo>
                  <a:cubicBezTo>
                    <a:pt x="46341" y="35204"/>
                    <a:pt x="47257" y="35293"/>
                    <a:pt x="48322" y="35382"/>
                  </a:cubicBezTo>
                  <a:cubicBezTo>
                    <a:pt x="50067" y="35530"/>
                    <a:pt x="50214" y="35589"/>
                    <a:pt x="49889" y="35825"/>
                  </a:cubicBezTo>
                  <a:cubicBezTo>
                    <a:pt x="49746" y="35925"/>
                    <a:pt x="49548" y="35977"/>
                    <a:pt x="49158" y="35977"/>
                  </a:cubicBezTo>
                  <a:cubicBezTo>
                    <a:pt x="48740" y="35977"/>
                    <a:pt x="48104" y="35918"/>
                    <a:pt x="47080" y="35796"/>
                  </a:cubicBezTo>
                  <a:cubicBezTo>
                    <a:pt x="45861" y="35663"/>
                    <a:pt x="44833" y="35555"/>
                    <a:pt x="44589" y="35555"/>
                  </a:cubicBezTo>
                  <a:cubicBezTo>
                    <a:pt x="44561" y="35555"/>
                    <a:pt x="44543" y="35556"/>
                    <a:pt x="44537" y="35559"/>
                  </a:cubicBezTo>
                  <a:cubicBezTo>
                    <a:pt x="44477" y="35559"/>
                    <a:pt x="44477" y="35648"/>
                    <a:pt x="44507" y="35737"/>
                  </a:cubicBezTo>
                  <a:cubicBezTo>
                    <a:pt x="44537" y="35796"/>
                    <a:pt x="45542" y="35973"/>
                    <a:pt x="46725" y="36121"/>
                  </a:cubicBezTo>
                  <a:cubicBezTo>
                    <a:pt x="48765" y="36358"/>
                    <a:pt x="48825" y="36387"/>
                    <a:pt x="48351" y="36624"/>
                  </a:cubicBezTo>
                  <a:cubicBezTo>
                    <a:pt x="48135" y="36717"/>
                    <a:pt x="47886" y="36761"/>
                    <a:pt x="47504" y="36761"/>
                  </a:cubicBezTo>
                  <a:cubicBezTo>
                    <a:pt x="47155" y="36761"/>
                    <a:pt x="46694" y="36724"/>
                    <a:pt x="46045" y="36653"/>
                  </a:cubicBezTo>
                  <a:cubicBezTo>
                    <a:pt x="45235" y="36571"/>
                    <a:pt x="44725" y="36527"/>
                    <a:pt x="44419" y="36527"/>
                  </a:cubicBezTo>
                  <a:cubicBezTo>
                    <a:pt x="44066" y="36527"/>
                    <a:pt x="43986" y="36586"/>
                    <a:pt x="44034" y="36712"/>
                  </a:cubicBezTo>
                  <a:cubicBezTo>
                    <a:pt x="44063" y="36772"/>
                    <a:pt x="44832" y="36890"/>
                    <a:pt x="45779" y="36979"/>
                  </a:cubicBezTo>
                  <a:cubicBezTo>
                    <a:pt x="47257" y="37097"/>
                    <a:pt x="47405" y="37156"/>
                    <a:pt x="46962" y="37304"/>
                  </a:cubicBezTo>
                  <a:cubicBezTo>
                    <a:pt x="46815" y="37371"/>
                    <a:pt x="46590" y="37401"/>
                    <a:pt x="46288" y="37401"/>
                  </a:cubicBezTo>
                  <a:cubicBezTo>
                    <a:pt x="45919" y="37401"/>
                    <a:pt x="45434" y="37356"/>
                    <a:pt x="44832" y="37274"/>
                  </a:cubicBezTo>
                  <a:cubicBezTo>
                    <a:pt x="43960" y="37156"/>
                    <a:pt x="43502" y="37097"/>
                    <a:pt x="43272" y="37097"/>
                  </a:cubicBezTo>
                  <a:cubicBezTo>
                    <a:pt x="43043" y="37097"/>
                    <a:pt x="43043" y="37156"/>
                    <a:pt x="43088" y="37274"/>
                  </a:cubicBezTo>
                  <a:cubicBezTo>
                    <a:pt x="43117" y="37334"/>
                    <a:pt x="43768" y="37481"/>
                    <a:pt x="44566" y="37600"/>
                  </a:cubicBezTo>
                  <a:cubicBezTo>
                    <a:pt x="46105" y="37805"/>
                    <a:pt x="46106" y="37982"/>
                    <a:pt x="45172" y="37982"/>
                  </a:cubicBezTo>
                  <a:cubicBezTo>
                    <a:pt x="44760" y="37982"/>
                    <a:pt x="44166" y="37947"/>
                    <a:pt x="43442" y="37866"/>
                  </a:cubicBezTo>
                  <a:cubicBezTo>
                    <a:pt x="41698" y="37659"/>
                    <a:pt x="41491" y="37629"/>
                    <a:pt x="41786" y="37393"/>
                  </a:cubicBezTo>
                  <a:cubicBezTo>
                    <a:pt x="41964" y="37274"/>
                    <a:pt x="42289" y="37067"/>
                    <a:pt x="42496" y="36979"/>
                  </a:cubicBezTo>
                  <a:cubicBezTo>
                    <a:pt x="42733" y="36890"/>
                    <a:pt x="42910" y="36742"/>
                    <a:pt x="42940" y="36624"/>
                  </a:cubicBezTo>
                  <a:cubicBezTo>
                    <a:pt x="42950" y="36574"/>
                    <a:pt x="42930" y="36548"/>
                    <a:pt x="42875" y="36548"/>
                  </a:cubicBezTo>
                  <a:cubicBezTo>
                    <a:pt x="42766" y="36548"/>
                    <a:pt x="42516" y="36653"/>
                    <a:pt x="42082" y="36890"/>
                  </a:cubicBezTo>
                  <a:cubicBezTo>
                    <a:pt x="41579" y="37127"/>
                    <a:pt x="41047" y="37422"/>
                    <a:pt x="40870" y="37511"/>
                  </a:cubicBezTo>
                  <a:cubicBezTo>
                    <a:pt x="40692" y="37570"/>
                    <a:pt x="40515" y="37718"/>
                    <a:pt x="40485" y="37807"/>
                  </a:cubicBezTo>
                  <a:cubicBezTo>
                    <a:pt x="40366" y="38020"/>
                    <a:pt x="39829" y="38158"/>
                    <a:pt x="39193" y="38158"/>
                  </a:cubicBezTo>
                  <a:cubicBezTo>
                    <a:pt x="39036" y="38158"/>
                    <a:pt x="38874" y="38149"/>
                    <a:pt x="38711" y="38132"/>
                  </a:cubicBezTo>
                  <a:cubicBezTo>
                    <a:pt x="38434" y="38097"/>
                    <a:pt x="38167" y="38083"/>
                    <a:pt x="37975" y="38083"/>
                  </a:cubicBezTo>
                  <a:cubicBezTo>
                    <a:pt x="37840" y="38083"/>
                    <a:pt x="37742" y="38090"/>
                    <a:pt x="37705" y="38102"/>
                  </a:cubicBezTo>
                  <a:cubicBezTo>
                    <a:pt x="37351" y="38221"/>
                    <a:pt x="37676" y="38398"/>
                    <a:pt x="38356" y="38457"/>
                  </a:cubicBezTo>
                  <a:lnTo>
                    <a:pt x="39095" y="38546"/>
                  </a:lnTo>
                  <a:lnTo>
                    <a:pt x="38740" y="38783"/>
                  </a:lnTo>
                  <a:cubicBezTo>
                    <a:pt x="38559" y="38910"/>
                    <a:pt x="38310" y="38970"/>
                    <a:pt x="37815" y="38970"/>
                  </a:cubicBezTo>
                  <a:cubicBezTo>
                    <a:pt x="37505" y="38970"/>
                    <a:pt x="37099" y="38946"/>
                    <a:pt x="36552" y="38901"/>
                  </a:cubicBezTo>
                  <a:cubicBezTo>
                    <a:pt x="35369" y="38812"/>
                    <a:pt x="34837" y="38723"/>
                    <a:pt x="35014" y="38605"/>
                  </a:cubicBezTo>
                  <a:cubicBezTo>
                    <a:pt x="35340" y="38428"/>
                    <a:pt x="35362" y="38339"/>
                    <a:pt x="35059" y="38339"/>
                  </a:cubicBezTo>
                  <a:cubicBezTo>
                    <a:pt x="34756" y="38339"/>
                    <a:pt x="34127" y="38428"/>
                    <a:pt x="33151" y="38605"/>
                  </a:cubicBezTo>
                  <a:cubicBezTo>
                    <a:pt x="32251" y="38767"/>
                    <a:pt x="31712" y="38842"/>
                    <a:pt x="31482" y="38842"/>
                  </a:cubicBezTo>
                  <a:cubicBezTo>
                    <a:pt x="31334" y="38842"/>
                    <a:pt x="31314" y="38811"/>
                    <a:pt x="31406" y="38753"/>
                  </a:cubicBezTo>
                  <a:cubicBezTo>
                    <a:pt x="31673" y="38546"/>
                    <a:pt x="35458" y="37688"/>
                    <a:pt x="36789" y="37511"/>
                  </a:cubicBezTo>
                  <a:cubicBezTo>
                    <a:pt x="37055" y="37481"/>
                    <a:pt x="37114" y="37422"/>
                    <a:pt x="37025" y="37304"/>
                  </a:cubicBezTo>
                  <a:cubicBezTo>
                    <a:pt x="37003" y="37281"/>
                    <a:pt x="36934" y="37270"/>
                    <a:pt x="36822" y="37270"/>
                  </a:cubicBezTo>
                  <a:cubicBezTo>
                    <a:pt x="36498" y="37270"/>
                    <a:pt x="35813" y="37364"/>
                    <a:pt x="34866" y="37541"/>
                  </a:cubicBezTo>
                  <a:cubicBezTo>
                    <a:pt x="34052" y="37717"/>
                    <a:pt x="33385" y="37811"/>
                    <a:pt x="33134" y="37811"/>
                  </a:cubicBezTo>
                  <a:cubicBezTo>
                    <a:pt x="33047" y="37811"/>
                    <a:pt x="33010" y="37800"/>
                    <a:pt x="33033" y="37777"/>
                  </a:cubicBezTo>
                  <a:cubicBezTo>
                    <a:pt x="33151" y="37688"/>
                    <a:pt x="34334" y="37393"/>
                    <a:pt x="35635" y="37097"/>
                  </a:cubicBezTo>
                  <a:cubicBezTo>
                    <a:pt x="36966" y="36801"/>
                    <a:pt x="38060" y="36535"/>
                    <a:pt x="38060" y="36505"/>
                  </a:cubicBezTo>
                  <a:cubicBezTo>
                    <a:pt x="38124" y="36403"/>
                    <a:pt x="38049" y="36350"/>
                    <a:pt x="37833" y="36350"/>
                  </a:cubicBezTo>
                  <a:cubicBezTo>
                    <a:pt x="37550" y="36350"/>
                    <a:pt x="37026" y="36440"/>
                    <a:pt x="36256" y="36624"/>
                  </a:cubicBezTo>
                  <a:cubicBezTo>
                    <a:pt x="35399" y="36831"/>
                    <a:pt x="34600" y="36979"/>
                    <a:pt x="34512" y="36979"/>
                  </a:cubicBezTo>
                  <a:cubicBezTo>
                    <a:pt x="34423" y="36949"/>
                    <a:pt x="35133" y="36417"/>
                    <a:pt x="36138" y="35737"/>
                  </a:cubicBezTo>
                  <a:cubicBezTo>
                    <a:pt x="37114" y="35086"/>
                    <a:pt x="37912" y="34495"/>
                    <a:pt x="37942" y="34435"/>
                  </a:cubicBezTo>
                  <a:cubicBezTo>
                    <a:pt x="37991" y="34337"/>
                    <a:pt x="37990" y="34284"/>
                    <a:pt x="37927" y="34284"/>
                  </a:cubicBezTo>
                  <a:cubicBezTo>
                    <a:pt x="37762" y="34284"/>
                    <a:pt x="37177" y="34639"/>
                    <a:pt x="35961" y="35470"/>
                  </a:cubicBezTo>
                  <a:cubicBezTo>
                    <a:pt x="33329" y="37245"/>
                    <a:pt x="30608" y="38901"/>
                    <a:pt x="29750" y="39197"/>
                  </a:cubicBezTo>
                  <a:cubicBezTo>
                    <a:pt x="29336" y="39374"/>
                    <a:pt x="28982" y="39551"/>
                    <a:pt x="28982" y="39670"/>
                  </a:cubicBezTo>
                  <a:cubicBezTo>
                    <a:pt x="28952" y="39758"/>
                    <a:pt x="28627" y="39965"/>
                    <a:pt x="28272" y="40084"/>
                  </a:cubicBezTo>
                  <a:cubicBezTo>
                    <a:pt x="27917" y="40202"/>
                    <a:pt x="27532" y="40439"/>
                    <a:pt x="27414" y="40557"/>
                  </a:cubicBezTo>
                  <a:cubicBezTo>
                    <a:pt x="27296" y="40675"/>
                    <a:pt x="26616" y="41178"/>
                    <a:pt x="25847" y="41651"/>
                  </a:cubicBezTo>
                  <a:cubicBezTo>
                    <a:pt x="25433" y="41917"/>
                    <a:pt x="24782" y="42390"/>
                    <a:pt x="24072" y="42923"/>
                  </a:cubicBezTo>
                  <a:lnTo>
                    <a:pt x="24605" y="42923"/>
                  </a:lnTo>
                  <a:cubicBezTo>
                    <a:pt x="24901" y="42686"/>
                    <a:pt x="25226" y="42450"/>
                    <a:pt x="25492" y="42272"/>
                  </a:cubicBezTo>
                  <a:cubicBezTo>
                    <a:pt x="27473" y="40882"/>
                    <a:pt x="28775" y="40291"/>
                    <a:pt x="30726" y="39936"/>
                  </a:cubicBezTo>
                  <a:cubicBezTo>
                    <a:pt x="32146" y="39640"/>
                    <a:pt x="32560" y="39492"/>
                    <a:pt x="32264" y="39344"/>
                  </a:cubicBezTo>
                  <a:cubicBezTo>
                    <a:pt x="32252" y="39341"/>
                    <a:pt x="32232" y="39339"/>
                    <a:pt x="32204" y="39339"/>
                  </a:cubicBezTo>
                  <a:cubicBezTo>
                    <a:pt x="32018" y="39339"/>
                    <a:pt x="31494" y="39419"/>
                    <a:pt x="30904" y="39522"/>
                  </a:cubicBezTo>
                  <a:cubicBezTo>
                    <a:pt x="30479" y="39614"/>
                    <a:pt x="30169" y="39660"/>
                    <a:pt x="30047" y="39660"/>
                  </a:cubicBezTo>
                  <a:cubicBezTo>
                    <a:pt x="29974" y="39660"/>
                    <a:pt x="29968" y="39644"/>
                    <a:pt x="30046" y="39611"/>
                  </a:cubicBezTo>
                  <a:cubicBezTo>
                    <a:pt x="30709" y="39330"/>
                    <a:pt x="33548" y="38830"/>
                    <a:pt x="34318" y="38830"/>
                  </a:cubicBezTo>
                  <a:cubicBezTo>
                    <a:pt x="34441" y="38830"/>
                    <a:pt x="34512" y="38843"/>
                    <a:pt x="34512" y="38871"/>
                  </a:cubicBezTo>
                  <a:cubicBezTo>
                    <a:pt x="34512" y="38990"/>
                    <a:pt x="35162" y="39108"/>
                    <a:pt x="36108" y="39197"/>
                  </a:cubicBezTo>
                  <a:cubicBezTo>
                    <a:pt x="37986" y="39367"/>
                    <a:pt x="37813" y="39618"/>
                    <a:pt x="36368" y="39618"/>
                  </a:cubicBezTo>
                  <a:cubicBezTo>
                    <a:pt x="36061" y="39618"/>
                    <a:pt x="35696" y="39607"/>
                    <a:pt x="35280" y="39581"/>
                  </a:cubicBezTo>
                  <a:cubicBezTo>
                    <a:pt x="34822" y="39551"/>
                    <a:pt x="34441" y="39538"/>
                    <a:pt x="34142" y="39538"/>
                  </a:cubicBezTo>
                  <a:cubicBezTo>
                    <a:pt x="32973" y="39538"/>
                    <a:pt x="33071" y="39735"/>
                    <a:pt x="34837" y="39877"/>
                  </a:cubicBezTo>
                  <a:lnTo>
                    <a:pt x="36463" y="39995"/>
                  </a:lnTo>
                  <a:lnTo>
                    <a:pt x="35961" y="40320"/>
                  </a:lnTo>
                  <a:cubicBezTo>
                    <a:pt x="35644" y="40501"/>
                    <a:pt x="35380" y="40578"/>
                    <a:pt x="34930" y="40578"/>
                  </a:cubicBezTo>
                  <a:cubicBezTo>
                    <a:pt x="34791" y="40578"/>
                    <a:pt x="34634" y="40571"/>
                    <a:pt x="34452" y="40557"/>
                  </a:cubicBezTo>
                  <a:cubicBezTo>
                    <a:pt x="34095" y="40526"/>
                    <a:pt x="33836" y="40510"/>
                    <a:pt x="33655" y="40510"/>
                  </a:cubicBezTo>
                  <a:cubicBezTo>
                    <a:pt x="33310" y="40510"/>
                    <a:pt x="33241" y="40569"/>
                    <a:pt x="33299" y="40705"/>
                  </a:cubicBezTo>
                  <a:cubicBezTo>
                    <a:pt x="33329" y="40793"/>
                    <a:pt x="33565" y="40853"/>
                    <a:pt x="33861" y="40853"/>
                  </a:cubicBezTo>
                  <a:cubicBezTo>
                    <a:pt x="34600" y="40882"/>
                    <a:pt x="34541" y="41119"/>
                    <a:pt x="33743" y="41415"/>
                  </a:cubicBezTo>
                  <a:cubicBezTo>
                    <a:pt x="33356" y="41543"/>
                    <a:pt x="32768" y="41627"/>
                    <a:pt x="32095" y="41627"/>
                  </a:cubicBezTo>
                  <a:cubicBezTo>
                    <a:pt x="31996" y="41627"/>
                    <a:pt x="31894" y="41625"/>
                    <a:pt x="31791" y="41622"/>
                  </a:cubicBezTo>
                  <a:cubicBezTo>
                    <a:pt x="31592" y="41613"/>
                    <a:pt x="31395" y="41609"/>
                    <a:pt x="31213" y="41609"/>
                  </a:cubicBezTo>
                  <a:cubicBezTo>
                    <a:pt x="30775" y="41609"/>
                    <a:pt x="30425" y="41630"/>
                    <a:pt x="30342" y="41651"/>
                  </a:cubicBezTo>
                  <a:cubicBezTo>
                    <a:pt x="29928" y="41829"/>
                    <a:pt x="30401" y="41947"/>
                    <a:pt x="31406" y="41947"/>
                  </a:cubicBezTo>
                  <a:cubicBezTo>
                    <a:pt x="32589" y="41947"/>
                    <a:pt x="32560" y="42095"/>
                    <a:pt x="31288" y="42745"/>
                  </a:cubicBezTo>
                  <a:cubicBezTo>
                    <a:pt x="31199" y="42775"/>
                    <a:pt x="31052" y="42834"/>
                    <a:pt x="30815" y="42923"/>
                  </a:cubicBezTo>
                  <a:lnTo>
                    <a:pt x="47523" y="42923"/>
                  </a:lnTo>
                  <a:cubicBezTo>
                    <a:pt x="48913" y="41829"/>
                    <a:pt x="49357" y="41533"/>
                    <a:pt x="49623" y="41533"/>
                  </a:cubicBezTo>
                  <a:cubicBezTo>
                    <a:pt x="49860" y="41533"/>
                    <a:pt x="50629" y="41326"/>
                    <a:pt x="51338" y="41060"/>
                  </a:cubicBezTo>
                  <a:cubicBezTo>
                    <a:pt x="52846" y="40498"/>
                    <a:pt x="54650" y="40054"/>
                    <a:pt x="56809" y="39729"/>
                  </a:cubicBezTo>
                  <a:cubicBezTo>
                    <a:pt x="57667" y="39581"/>
                    <a:pt x="58436" y="39463"/>
                    <a:pt x="58465" y="39463"/>
                  </a:cubicBezTo>
                  <a:cubicBezTo>
                    <a:pt x="58524" y="39463"/>
                    <a:pt x="58554" y="39404"/>
                    <a:pt x="58554" y="39285"/>
                  </a:cubicBezTo>
                  <a:cubicBezTo>
                    <a:pt x="58559" y="39233"/>
                    <a:pt x="58455" y="39209"/>
                    <a:pt x="58268" y="39209"/>
                  </a:cubicBezTo>
                  <a:cubicBezTo>
                    <a:pt x="57300" y="39209"/>
                    <a:pt x="54090" y="39853"/>
                    <a:pt x="52107" y="40498"/>
                  </a:cubicBezTo>
                  <a:cubicBezTo>
                    <a:pt x="51008" y="40846"/>
                    <a:pt x="50079" y="41097"/>
                    <a:pt x="49893" y="41097"/>
                  </a:cubicBezTo>
                  <a:cubicBezTo>
                    <a:pt x="49874" y="41097"/>
                    <a:pt x="49862" y="41095"/>
                    <a:pt x="49860" y="41089"/>
                  </a:cubicBezTo>
                  <a:cubicBezTo>
                    <a:pt x="49830" y="41030"/>
                    <a:pt x="50451" y="40498"/>
                    <a:pt x="51220" y="39877"/>
                  </a:cubicBezTo>
                  <a:lnTo>
                    <a:pt x="52580" y="38753"/>
                  </a:lnTo>
                  <a:lnTo>
                    <a:pt x="61068" y="35559"/>
                  </a:lnTo>
                  <a:cubicBezTo>
                    <a:pt x="65740" y="33785"/>
                    <a:pt x="69555" y="32306"/>
                    <a:pt x="69525" y="32247"/>
                  </a:cubicBezTo>
                  <a:cubicBezTo>
                    <a:pt x="69515" y="32220"/>
                    <a:pt x="69478" y="32207"/>
                    <a:pt x="69411" y="32207"/>
                  </a:cubicBezTo>
                  <a:cubicBezTo>
                    <a:pt x="68880" y="32207"/>
                    <a:pt x="66466" y="33069"/>
                    <a:pt x="60535" y="35352"/>
                  </a:cubicBezTo>
                  <a:lnTo>
                    <a:pt x="53379" y="38132"/>
                  </a:lnTo>
                  <a:lnTo>
                    <a:pt x="55183" y="36476"/>
                  </a:lnTo>
                  <a:cubicBezTo>
                    <a:pt x="56188" y="35559"/>
                    <a:pt x="57460" y="34347"/>
                    <a:pt x="58022" y="33785"/>
                  </a:cubicBezTo>
                  <a:lnTo>
                    <a:pt x="59086" y="32779"/>
                  </a:lnTo>
                  <a:lnTo>
                    <a:pt x="62990" y="31242"/>
                  </a:lnTo>
                  <a:cubicBezTo>
                    <a:pt x="65149" y="30414"/>
                    <a:pt x="66893" y="29645"/>
                    <a:pt x="66864" y="29586"/>
                  </a:cubicBezTo>
                  <a:cubicBezTo>
                    <a:pt x="66861" y="29579"/>
                    <a:pt x="66850" y="29575"/>
                    <a:pt x="66830" y="29575"/>
                  </a:cubicBezTo>
                  <a:cubicBezTo>
                    <a:pt x="66591" y="29575"/>
                    <a:pt x="65121" y="30054"/>
                    <a:pt x="63374" y="30709"/>
                  </a:cubicBezTo>
                  <a:lnTo>
                    <a:pt x="59944" y="31951"/>
                  </a:lnTo>
                  <a:lnTo>
                    <a:pt x="60979" y="30887"/>
                  </a:lnTo>
                  <a:cubicBezTo>
                    <a:pt x="61984" y="29852"/>
                    <a:pt x="62043" y="29822"/>
                    <a:pt x="65119" y="28284"/>
                  </a:cubicBezTo>
                  <a:cubicBezTo>
                    <a:pt x="66834" y="27456"/>
                    <a:pt x="69437" y="26214"/>
                    <a:pt x="70886" y="25564"/>
                  </a:cubicBezTo>
                  <a:cubicBezTo>
                    <a:pt x="72364" y="24913"/>
                    <a:pt x="73606" y="24292"/>
                    <a:pt x="73636" y="24174"/>
                  </a:cubicBezTo>
                  <a:cubicBezTo>
                    <a:pt x="73646" y="24156"/>
                    <a:pt x="73636" y="24147"/>
                    <a:pt x="73609" y="24147"/>
                  </a:cubicBezTo>
                  <a:cubicBezTo>
                    <a:pt x="73143" y="24147"/>
                    <a:pt x="67489" y="26674"/>
                    <a:pt x="64025" y="28462"/>
                  </a:cubicBezTo>
                  <a:cubicBezTo>
                    <a:pt x="63433" y="28787"/>
                    <a:pt x="62901" y="29024"/>
                    <a:pt x="62871" y="29024"/>
                  </a:cubicBezTo>
                  <a:cubicBezTo>
                    <a:pt x="62842" y="29024"/>
                    <a:pt x="63818" y="27900"/>
                    <a:pt x="65030" y="26540"/>
                  </a:cubicBezTo>
                  <a:lnTo>
                    <a:pt x="67219" y="24085"/>
                  </a:lnTo>
                  <a:lnTo>
                    <a:pt x="69230" y="23168"/>
                  </a:lnTo>
                  <a:cubicBezTo>
                    <a:pt x="71566" y="22074"/>
                    <a:pt x="71891" y="21926"/>
                    <a:pt x="71802" y="21719"/>
                  </a:cubicBezTo>
                  <a:cubicBezTo>
                    <a:pt x="71790" y="21670"/>
                    <a:pt x="71752" y="21646"/>
                    <a:pt x="71694" y="21646"/>
                  </a:cubicBezTo>
                  <a:cubicBezTo>
                    <a:pt x="71614" y="21646"/>
                    <a:pt x="71497" y="21692"/>
                    <a:pt x="71359" y="21778"/>
                  </a:cubicBezTo>
                  <a:cubicBezTo>
                    <a:pt x="71152" y="21897"/>
                    <a:pt x="70294" y="22311"/>
                    <a:pt x="69407" y="22695"/>
                  </a:cubicBezTo>
                  <a:lnTo>
                    <a:pt x="67810" y="23375"/>
                  </a:lnTo>
                  <a:lnTo>
                    <a:pt x="68756" y="22311"/>
                  </a:lnTo>
                  <a:cubicBezTo>
                    <a:pt x="69466" y="21483"/>
                    <a:pt x="69910" y="21098"/>
                    <a:pt x="70531" y="20803"/>
                  </a:cubicBezTo>
                  <a:cubicBezTo>
                    <a:pt x="72897" y="19620"/>
                    <a:pt x="77066" y="17343"/>
                    <a:pt x="77007" y="17254"/>
                  </a:cubicBezTo>
                  <a:cubicBezTo>
                    <a:pt x="76995" y="17211"/>
                    <a:pt x="76966" y="17186"/>
                    <a:pt x="76904" y="17186"/>
                  </a:cubicBezTo>
                  <a:cubicBezTo>
                    <a:pt x="76668" y="17186"/>
                    <a:pt x="75956" y="17549"/>
                    <a:pt x="73872" y="18673"/>
                  </a:cubicBezTo>
                  <a:cubicBezTo>
                    <a:pt x="71517" y="19963"/>
                    <a:pt x="70465" y="20482"/>
                    <a:pt x="70362" y="20482"/>
                  </a:cubicBezTo>
                  <a:cubicBezTo>
                    <a:pt x="70356" y="20482"/>
                    <a:pt x="70353" y="20480"/>
                    <a:pt x="70353" y="20477"/>
                  </a:cubicBezTo>
                  <a:cubicBezTo>
                    <a:pt x="70324" y="20418"/>
                    <a:pt x="73104" y="17017"/>
                    <a:pt x="73488" y="16692"/>
                  </a:cubicBezTo>
                  <a:cubicBezTo>
                    <a:pt x="73725" y="16485"/>
                    <a:pt x="74464" y="16041"/>
                    <a:pt x="75174" y="15716"/>
                  </a:cubicBezTo>
                  <a:cubicBezTo>
                    <a:pt x="75913" y="15391"/>
                    <a:pt x="76504" y="15006"/>
                    <a:pt x="76563" y="14888"/>
                  </a:cubicBezTo>
                  <a:cubicBezTo>
                    <a:pt x="76579" y="14857"/>
                    <a:pt x="76566" y="14840"/>
                    <a:pt x="76520" y="14840"/>
                  </a:cubicBezTo>
                  <a:cubicBezTo>
                    <a:pt x="76395" y="14840"/>
                    <a:pt x="76024" y="14968"/>
                    <a:pt x="75351" y="15273"/>
                  </a:cubicBezTo>
                  <a:lnTo>
                    <a:pt x="74079" y="15864"/>
                  </a:lnTo>
                  <a:lnTo>
                    <a:pt x="74760" y="15036"/>
                  </a:lnTo>
                  <a:cubicBezTo>
                    <a:pt x="75381" y="14267"/>
                    <a:pt x="75647" y="14090"/>
                    <a:pt x="77096" y="13380"/>
                  </a:cubicBezTo>
                  <a:cubicBezTo>
                    <a:pt x="79669" y="12138"/>
                    <a:pt x="79935" y="11990"/>
                    <a:pt x="79876" y="11842"/>
                  </a:cubicBezTo>
                  <a:cubicBezTo>
                    <a:pt x="79858" y="11807"/>
                    <a:pt x="79822" y="11790"/>
                    <a:pt x="79767" y="11790"/>
                  </a:cubicBezTo>
                  <a:cubicBezTo>
                    <a:pt x="79637" y="11790"/>
                    <a:pt x="79400" y="11883"/>
                    <a:pt x="79048" y="12049"/>
                  </a:cubicBezTo>
                  <a:cubicBezTo>
                    <a:pt x="78663" y="12256"/>
                    <a:pt x="77806" y="12641"/>
                    <a:pt x="77185" y="12936"/>
                  </a:cubicBezTo>
                  <a:lnTo>
                    <a:pt x="76031" y="13469"/>
                  </a:lnTo>
                  <a:lnTo>
                    <a:pt x="77539" y="11458"/>
                  </a:lnTo>
                  <a:cubicBezTo>
                    <a:pt x="78367" y="10363"/>
                    <a:pt x="79994" y="8146"/>
                    <a:pt x="81147" y="6549"/>
                  </a:cubicBezTo>
                  <a:cubicBezTo>
                    <a:pt x="82301" y="4952"/>
                    <a:pt x="83395" y="3444"/>
                    <a:pt x="83572" y="3177"/>
                  </a:cubicBezTo>
                  <a:cubicBezTo>
                    <a:pt x="83659" y="3063"/>
                    <a:pt x="83719" y="3011"/>
                    <a:pt x="83756" y="3011"/>
                  </a:cubicBezTo>
                  <a:cubicBezTo>
                    <a:pt x="83998" y="3011"/>
                    <a:pt x="83253" y="5227"/>
                    <a:pt x="82330" y="7022"/>
                  </a:cubicBezTo>
                  <a:cubicBezTo>
                    <a:pt x="81827" y="8086"/>
                    <a:pt x="81206" y="9151"/>
                    <a:pt x="80970" y="9388"/>
                  </a:cubicBezTo>
                  <a:cubicBezTo>
                    <a:pt x="80585" y="9802"/>
                    <a:pt x="80556" y="9890"/>
                    <a:pt x="80792" y="10363"/>
                  </a:cubicBezTo>
                  <a:cubicBezTo>
                    <a:pt x="80940" y="10689"/>
                    <a:pt x="81236" y="10985"/>
                    <a:pt x="81561" y="11132"/>
                  </a:cubicBezTo>
                  <a:lnTo>
                    <a:pt x="82123" y="11399"/>
                  </a:lnTo>
                  <a:lnTo>
                    <a:pt x="81650" y="12286"/>
                  </a:lnTo>
                  <a:cubicBezTo>
                    <a:pt x="81147" y="13262"/>
                    <a:pt x="80349" y="14415"/>
                    <a:pt x="79077" y="16012"/>
                  </a:cubicBezTo>
                  <a:cubicBezTo>
                    <a:pt x="78634" y="16574"/>
                    <a:pt x="78249" y="17136"/>
                    <a:pt x="78249" y="17254"/>
                  </a:cubicBezTo>
                  <a:cubicBezTo>
                    <a:pt x="78249" y="17684"/>
                    <a:pt x="78615" y="18064"/>
                    <a:pt x="79036" y="18064"/>
                  </a:cubicBezTo>
                  <a:cubicBezTo>
                    <a:pt x="79079" y="18064"/>
                    <a:pt x="79122" y="18060"/>
                    <a:pt x="79166" y="18052"/>
                  </a:cubicBezTo>
                  <a:cubicBezTo>
                    <a:pt x="79275" y="18036"/>
                    <a:pt x="79368" y="18026"/>
                    <a:pt x="79445" y="18026"/>
                  </a:cubicBezTo>
                  <a:cubicBezTo>
                    <a:pt x="80062" y="18026"/>
                    <a:pt x="79638" y="18631"/>
                    <a:pt x="77510" y="21128"/>
                  </a:cubicBezTo>
                  <a:cubicBezTo>
                    <a:pt x="76504" y="22311"/>
                    <a:pt x="75558" y="23434"/>
                    <a:pt x="75410" y="23641"/>
                  </a:cubicBezTo>
                  <a:cubicBezTo>
                    <a:pt x="75114" y="24085"/>
                    <a:pt x="75233" y="24410"/>
                    <a:pt x="75795" y="24706"/>
                  </a:cubicBezTo>
                  <a:lnTo>
                    <a:pt x="76238" y="24913"/>
                  </a:lnTo>
                  <a:lnTo>
                    <a:pt x="75883" y="25150"/>
                  </a:lnTo>
                  <a:cubicBezTo>
                    <a:pt x="75524" y="25396"/>
                    <a:pt x="75491" y="25569"/>
                    <a:pt x="75669" y="25569"/>
                  </a:cubicBezTo>
                  <a:cubicBezTo>
                    <a:pt x="75769" y="25569"/>
                    <a:pt x="75936" y="25514"/>
                    <a:pt x="76149" y="25386"/>
                  </a:cubicBezTo>
                  <a:lnTo>
                    <a:pt x="76652" y="25091"/>
                  </a:lnTo>
                  <a:lnTo>
                    <a:pt x="76652" y="25091"/>
                  </a:lnTo>
                  <a:lnTo>
                    <a:pt x="76504" y="25505"/>
                  </a:lnTo>
                  <a:cubicBezTo>
                    <a:pt x="76416" y="25712"/>
                    <a:pt x="76179" y="25948"/>
                    <a:pt x="75972" y="26037"/>
                  </a:cubicBezTo>
                  <a:cubicBezTo>
                    <a:pt x="75795" y="26096"/>
                    <a:pt x="75676" y="26244"/>
                    <a:pt x="75706" y="26362"/>
                  </a:cubicBezTo>
                  <a:cubicBezTo>
                    <a:pt x="75735" y="26451"/>
                    <a:pt x="75233" y="27131"/>
                    <a:pt x="74553" y="27841"/>
                  </a:cubicBezTo>
                  <a:cubicBezTo>
                    <a:pt x="72867" y="29615"/>
                    <a:pt x="72453" y="30236"/>
                    <a:pt x="72660" y="30798"/>
                  </a:cubicBezTo>
                  <a:cubicBezTo>
                    <a:pt x="72749" y="31035"/>
                    <a:pt x="72897" y="31242"/>
                    <a:pt x="73015" y="31242"/>
                  </a:cubicBezTo>
                  <a:cubicBezTo>
                    <a:pt x="73399" y="31330"/>
                    <a:pt x="73251" y="31537"/>
                    <a:pt x="72571" y="31892"/>
                  </a:cubicBezTo>
                  <a:cubicBezTo>
                    <a:pt x="72187" y="32099"/>
                    <a:pt x="71891" y="32336"/>
                    <a:pt x="71921" y="32424"/>
                  </a:cubicBezTo>
                  <a:cubicBezTo>
                    <a:pt x="71945" y="32464"/>
                    <a:pt x="71986" y="32485"/>
                    <a:pt x="72046" y="32485"/>
                  </a:cubicBezTo>
                  <a:cubicBezTo>
                    <a:pt x="72208" y="32485"/>
                    <a:pt x="72510" y="32334"/>
                    <a:pt x="72985" y="32010"/>
                  </a:cubicBezTo>
                  <a:cubicBezTo>
                    <a:pt x="73236" y="31849"/>
                    <a:pt x="73384" y="31775"/>
                    <a:pt x="73438" y="31775"/>
                  </a:cubicBezTo>
                  <a:cubicBezTo>
                    <a:pt x="73564" y="31775"/>
                    <a:pt x="73195" y="32170"/>
                    <a:pt x="72453" y="32809"/>
                  </a:cubicBezTo>
                  <a:cubicBezTo>
                    <a:pt x="70738" y="34228"/>
                    <a:pt x="69969" y="34968"/>
                    <a:pt x="69910" y="35204"/>
                  </a:cubicBezTo>
                  <a:cubicBezTo>
                    <a:pt x="69880" y="35323"/>
                    <a:pt x="69939" y="35618"/>
                    <a:pt x="70028" y="35825"/>
                  </a:cubicBezTo>
                  <a:cubicBezTo>
                    <a:pt x="70146" y="36180"/>
                    <a:pt x="70117" y="36269"/>
                    <a:pt x="69732" y="36387"/>
                  </a:cubicBezTo>
                  <a:cubicBezTo>
                    <a:pt x="69496" y="36476"/>
                    <a:pt x="69289" y="36653"/>
                    <a:pt x="69259" y="36742"/>
                  </a:cubicBezTo>
                  <a:cubicBezTo>
                    <a:pt x="69259" y="36791"/>
                    <a:pt x="69300" y="36815"/>
                    <a:pt x="69378" y="36815"/>
                  </a:cubicBezTo>
                  <a:cubicBezTo>
                    <a:pt x="69488" y="36815"/>
                    <a:pt x="69669" y="36769"/>
                    <a:pt x="69910" y="36683"/>
                  </a:cubicBezTo>
                  <a:cubicBezTo>
                    <a:pt x="70173" y="36573"/>
                    <a:pt x="70436" y="36512"/>
                    <a:pt x="70591" y="36512"/>
                  </a:cubicBezTo>
                  <a:cubicBezTo>
                    <a:pt x="70645" y="36512"/>
                    <a:pt x="70685" y="36520"/>
                    <a:pt x="70708" y="36535"/>
                  </a:cubicBezTo>
                  <a:cubicBezTo>
                    <a:pt x="71063" y="36831"/>
                    <a:pt x="67928" y="39433"/>
                    <a:pt x="64114" y="42006"/>
                  </a:cubicBezTo>
                  <a:cubicBezTo>
                    <a:pt x="63670" y="42302"/>
                    <a:pt x="63226" y="42627"/>
                    <a:pt x="62842" y="42923"/>
                  </a:cubicBezTo>
                  <a:lnTo>
                    <a:pt x="66627" y="42923"/>
                  </a:lnTo>
                  <a:cubicBezTo>
                    <a:pt x="66686" y="42893"/>
                    <a:pt x="66716" y="42893"/>
                    <a:pt x="66775" y="42864"/>
                  </a:cubicBezTo>
                  <a:cubicBezTo>
                    <a:pt x="67662" y="42450"/>
                    <a:pt x="68845" y="41917"/>
                    <a:pt x="69377" y="41651"/>
                  </a:cubicBezTo>
                  <a:cubicBezTo>
                    <a:pt x="69829" y="41432"/>
                    <a:pt x="70147" y="41327"/>
                    <a:pt x="70280" y="41327"/>
                  </a:cubicBezTo>
                  <a:cubicBezTo>
                    <a:pt x="70435" y="41327"/>
                    <a:pt x="70339" y="41469"/>
                    <a:pt x="69910" y="41740"/>
                  </a:cubicBezTo>
                  <a:cubicBezTo>
                    <a:pt x="69584" y="41947"/>
                    <a:pt x="69259" y="42479"/>
                    <a:pt x="69141" y="42923"/>
                  </a:cubicBezTo>
                  <a:lnTo>
                    <a:pt x="70146" y="42923"/>
                  </a:lnTo>
                  <a:cubicBezTo>
                    <a:pt x="70028" y="42893"/>
                    <a:pt x="69939" y="42864"/>
                    <a:pt x="69939" y="42834"/>
                  </a:cubicBezTo>
                  <a:cubicBezTo>
                    <a:pt x="69910" y="42745"/>
                    <a:pt x="69969" y="42686"/>
                    <a:pt x="70087" y="42686"/>
                  </a:cubicBezTo>
                  <a:cubicBezTo>
                    <a:pt x="70205" y="42686"/>
                    <a:pt x="70590" y="42657"/>
                    <a:pt x="70945" y="42657"/>
                  </a:cubicBezTo>
                  <a:cubicBezTo>
                    <a:pt x="71625" y="42657"/>
                    <a:pt x="71477" y="42834"/>
                    <a:pt x="70945" y="42923"/>
                  </a:cubicBezTo>
                  <a:lnTo>
                    <a:pt x="72157" y="42923"/>
                  </a:lnTo>
                  <a:cubicBezTo>
                    <a:pt x="72098" y="42893"/>
                    <a:pt x="72068" y="42864"/>
                    <a:pt x="72098" y="42834"/>
                  </a:cubicBezTo>
                  <a:cubicBezTo>
                    <a:pt x="72157" y="42745"/>
                    <a:pt x="72483" y="42686"/>
                    <a:pt x="72837" y="42686"/>
                  </a:cubicBezTo>
                  <a:cubicBezTo>
                    <a:pt x="73000" y="42701"/>
                    <a:pt x="73170" y="42708"/>
                    <a:pt x="73307" y="42708"/>
                  </a:cubicBezTo>
                  <a:cubicBezTo>
                    <a:pt x="73444" y="42708"/>
                    <a:pt x="73547" y="42701"/>
                    <a:pt x="73577" y="42686"/>
                  </a:cubicBezTo>
                  <a:cubicBezTo>
                    <a:pt x="73843" y="42568"/>
                    <a:pt x="73636" y="42390"/>
                    <a:pt x="73251" y="42361"/>
                  </a:cubicBezTo>
                  <a:cubicBezTo>
                    <a:pt x="72926" y="42331"/>
                    <a:pt x="73044" y="42213"/>
                    <a:pt x="74168" y="41474"/>
                  </a:cubicBezTo>
                  <a:cubicBezTo>
                    <a:pt x="74878" y="40971"/>
                    <a:pt x="75469" y="40527"/>
                    <a:pt x="75440" y="40468"/>
                  </a:cubicBezTo>
                  <a:cubicBezTo>
                    <a:pt x="75418" y="40404"/>
                    <a:pt x="75397" y="40367"/>
                    <a:pt x="75346" y="40367"/>
                  </a:cubicBezTo>
                  <a:cubicBezTo>
                    <a:pt x="75256" y="40367"/>
                    <a:pt x="75075" y="40481"/>
                    <a:pt x="74641" y="40764"/>
                  </a:cubicBezTo>
                  <a:cubicBezTo>
                    <a:pt x="74366" y="40955"/>
                    <a:pt x="74182" y="41039"/>
                    <a:pt x="74056" y="41039"/>
                  </a:cubicBezTo>
                  <a:cubicBezTo>
                    <a:pt x="74006" y="41039"/>
                    <a:pt x="73965" y="41026"/>
                    <a:pt x="73932" y="41000"/>
                  </a:cubicBezTo>
                  <a:cubicBezTo>
                    <a:pt x="73834" y="40927"/>
                    <a:pt x="73597" y="40875"/>
                    <a:pt x="73351" y="40875"/>
                  </a:cubicBezTo>
                  <a:cubicBezTo>
                    <a:pt x="73298" y="40875"/>
                    <a:pt x="73245" y="40877"/>
                    <a:pt x="73192" y="40882"/>
                  </a:cubicBezTo>
                  <a:cubicBezTo>
                    <a:pt x="72690" y="40882"/>
                    <a:pt x="72749" y="40853"/>
                    <a:pt x="73932" y="40291"/>
                  </a:cubicBezTo>
                  <a:cubicBezTo>
                    <a:pt x="74671" y="39965"/>
                    <a:pt x="75735" y="39492"/>
                    <a:pt x="76327" y="39197"/>
                  </a:cubicBezTo>
                  <a:cubicBezTo>
                    <a:pt x="76911" y="38928"/>
                    <a:pt x="77183" y="38803"/>
                    <a:pt x="77319" y="38803"/>
                  </a:cubicBezTo>
                  <a:cubicBezTo>
                    <a:pt x="77438" y="38803"/>
                    <a:pt x="77453" y="38899"/>
                    <a:pt x="77480" y="39078"/>
                  </a:cubicBezTo>
                  <a:cubicBezTo>
                    <a:pt x="77498" y="39377"/>
                    <a:pt x="77693" y="39530"/>
                    <a:pt x="78054" y="39530"/>
                  </a:cubicBezTo>
                  <a:cubicBezTo>
                    <a:pt x="78300" y="39530"/>
                    <a:pt x="78622" y="39459"/>
                    <a:pt x="79018" y="39315"/>
                  </a:cubicBezTo>
                  <a:cubicBezTo>
                    <a:pt x="79846" y="39019"/>
                    <a:pt x="82094" y="38428"/>
                    <a:pt x="82803" y="38339"/>
                  </a:cubicBezTo>
                  <a:cubicBezTo>
                    <a:pt x="82909" y="38323"/>
                    <a:pt x="82985" y="38311"/>
                    <a:pt x="83038" y="38311"/>
                  </a:cubicBezTo>
                  <a:cubicBezTo>
                    <a:pt x="83177" y="38311"/>
                    <a:pt x="83147" y="38393"/>
                    <a:pt x="83040" y="38694"/>
                  </a:cubicBezTo>
                  <a:cubicBezTo>
                    <a:pt x="82892" y="39078"/>
                    <a:pt x="82892" y="39078"/>
                    <a:pt x="83306" y="39226"/>
                  </a:cubicBezTo>
                  <a:cubicBezTo>
                    <a:pt x="83382" y="39255"/>
                    <a:pt x="83552" y="39268"/>
                    <a:pt x="83787" y="39268"/>
                  </a:cubicBezTo>
                  <a:cubicBezTo>
                    <a:pt x="84285" y="39268"/>
                    <a:pt x="85075" y="39208"/>
                    <a:pt x="85879" y="39108"/>
                  </a:cubicBezTo>
                  <a:cubicBezTo>
                    <a:pt x="87392" y="38927"/>
                    <a:pt x="88055" y="38847"/>
                    <a:pt x="88344" y="38847"/>
                  </a:cubicBezTo>
                  <a:cubicBezTo>
                    <a:pt x="88576" y="38847"/>
                    <a:pt x="88570" y="38898"/>
                    <a:pt x="88570" y="38990"/>
                  </a:cubicBezTo>
                  <a:cubicBezTo>
                    <a:pt x="88570" y="39463"/>
                    <a:pt x="89132" y="39581"/>
                    <a:pt x="91438" y="39729"/>
                  </a:cubicBezTo>
                  <a:cubicBezTo>
                    <a:pt x="92355" y="39788"/>
                    <a:pt x="93745" y="39877"/>
                    <a:pt x="95076" y="40025"/>
                  </a:cubicBezTo>
                  <a:lnTo>
                    <a:pt x="95076" y="39285"/>
                  </a:lnTo>
                  <a:cubicBezTo>
                    <a:pt x="94218" y="39226"/>
                    <a:pt x="92651" y="39137"/>
                    <a:pt x="91498" y="39108"/>
                  </a:cubicBezTo>
                  <a:cubicBezTo>
                    <a:pt x="89516" y="39019"/>
                    <a:pt x="89368" y="39019"/>
                    <a:pt x="89280" y="38635"/>
                  </a:cubicBezTo>
                  <a:cubicBezTo>
                    <a:pt x="89215" y="38342"/>
                    <a:pt x="89131" y="38210"/>
                    <a:pt x="88626" y="38210"/>
                  </a:cubicBezTo>
                  <a:cubicBezTo>
                    <a:pt x="88213" y="38210"/>
                    <a:pt x="87519" y="38298"/>
                    <a:pt x="86322" y="38457"/>
                  </a:cubicBezTo>
                  <a:cubicBezTo>
                    <a:pt x="85241" y="38586"/>
                    <a:pt x="84294" y="38670"/>
                    <a:pt x="84009" y="38670"/>
                  </a:cubicBezTo>
                  <a:cubicBezTo>
                    <a:pt x="83966" y="38670"/>
                    <a:pt x="83938" y="38668"/>
                    <a:pt x="83927" y="38664"/>
                  </a:cubicBezTo>
                  <a:cubicBezTo>
                    <a:pt x="83838" y="38635"/>
                    <a:pt x="83779" y="38428"/>
                    <a:pt x="83809" y="38221"/>
                  </a:cubicBezTo>
                  <a:cubicBezTo>
                    <a:pt x="83894" y="37824"/>
                    <a:pt x="83680" y="37624"/>
                    <a:pt x="83117" y="37624"/>
                  </a:cubicBezTo>
                  <a:cubicBezTo>
                    <a:pt x="82503" y="37624"/>
                    <a:pt x="81475" y="37861"/>
                    <a:pt x="79964" y="38339"/>
                  </a:cubicBezTo>
                  <a:lnTo>
                    <a:pt x="78190" y="38901"/>
                  </a:lnTo>
                  <a:lnTo>
                    <a:pt x="78042" y="38487"/>
                  </a:lnTo>
                  <a:cubicBezTo>
                    <a:pt x="77955" y="38250"/>
                    <a:pt x="77852" y="38118"/>
                    <a:pt x="77611" y="38118"/>
                  </a:cubicBezTo>
                  <a:cubicBezTo>
                    <a:pt x="77281" y="38118"/>
                    <a:pt x="76691" y="38366"/>
                    <a:pt x="75528" y="38930"/>
                  </a:cubicBezTo>
                  <a:cubicBezTo>
                    <a:pt x="74348" y="39480"/>
                    <a:pt x="73804" y="39738"/>
                    <a:pt x="73675" y="39738"/>
                  </a:cubicBezTo>
                  <a:cubicBezTo>
                    <a:pt x="73567" y="39738"/>
                    <a:pt x="73744" y="39561"/>
                    <a:pt x="74079" y="39226"/>
                  </a:cubicBezTo>
                  <a:cubicBezTo>
                    <a:pt x="74760" y="38546"/>
                    <a:pt x="75026" y="37807"/>
                    <a:pt x="74760" y="37393"/>
                  </a:cubicBezTo>
                  <a:cubicBezTo>
                    <a:pt x="74493" y="37038"/>
                    <a:pt x="74671" y="36772"/>
                    <a:pt x="76356" y="34879"/>
                  </a:cubicBezTo>
                  <a:cubicBezTo>
                    <a:pt x="78781" y="32070"/>
                    <a:pt x="79373" y="31182"/>
                    <a:pt x="79136" y="30443"/>
                  </a:cubicBezTo>
                  <a:cubicBezTo>
                    <a:pt x="79018" y="30118"/>
                    <a:pt x="79195" y="29763"/>
                    <a:pt x="80319" y="28255"/>
                  </a:cubicBezTo>
                  <a:cubicBezTo>
                    <a:pt x="81768" y="26214"/>
                    <a:pt x="82833" y="24115"/>
                    <a:pt x="82774" y="23434"/>
                  </a:cubicBezTo>
                  <a:cubicBezTo>
                    <a:pt x="82744" y="23139"/>
                    <a:pt x="82567" y="22873"/>
                    <a:pt x="82301" y="22636"/>
                  </a:cubicBezTo>
                  <a:lnTo>
                    <a:pt x="81916" y="22311"/>
                  </a:lnTo>
                  <a:lnTo>
                    <a:pt x="82715" y="20536"/>
                  </a:lnTo>
                  <a:cubicBezTo>
                    <a:pt x="83543" y="18762"/>
                    <a:pt x="84223" y="16337"/>
                    <a:pt x="84992" y="12434"/>
                  </a:cubicBezTo>
                  <a:cubicBezTo>
                    <a:pt x="85731" y="8737"/>
                    <a:pt x="85968" y="4390"/>
                    <a:pt x="85554" y="2379"/>
                  </a:cubicBezTo>
                  <a:cubicBezTo>
                    <a:pt x="85406" y="1728"/>
                    <a:pt x="85317" y="1048"/>
                    <a:pt x="85347" y="841"/>
                  </a:cubicBezTo>
                  <a:cubicBezTo>
                    <a:pt x="85400" y="361"/>
                    <a:pt x="85188" y="0"/>
                    <a:pt x="84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15"/>
          <p:cNvGrpSpPr/>
          <p:nvPr/>
        </p:nvGrpSpPr>
        <p:grpSpPr>
          <a:xfrm>
            <a:off x="93" y="2652849"/>
            <a:ext cx="3339732" cy="2482369"/>
            <a:chOff x="1983150" y="2608350"/>
            <a:chExt cx="2108550" cy="1567350"/>
          </a:xfrm>
        </p:grpSpPr>
        <p:sp>
          <p:nvSpPr>
            <p:cNvPr id="97" name="Google Shape;97;p15"/>
            <p:cNvSpPr/>
            <p:nvPr/>
          </p:nvSpPr>
          <p:spPr>
            <a:xfrm>
              <a:off x="2102175" y="4149875"/>
              <a:ext cx="24425" cy="25825"/>
            </a:xfrm>
            <a:custGeom>
              <a:avLst/>
              <a:gdLst/>
              <a:ahLst/>
              <a:cxnLst/>
              <a:rect l="l" t="t" r="r" b="b"/>
              <a:pathLst>
                <a:path w="977" h="1033" extrusionOk="0">
                  <a:moveTo>
                    <a:pt x="927" y="1"/>
                  </a:moveTo>
                  <a:cubicBezTo>
                    <a:pt x="898" y="1"/>
                    <a:pt x="855" y="30"/>
                    <a:pt x="799" y="86"/>
                  </a:cubicBezTo>
                  <a:cubicBezTo>
                    <a:pt x="711" y="175"/>
                    <a:pt x="385" y="559"/>
                    <a:pt x="1" y="1033"/>
                  </a:cubicBezTo>
                  <a:lnTo>
                    <a:pt x="356" y="1033"/>
                  </a:lnTo>
                  <a:cubicBezTo>
                    <a:pt x="740" y="530"/>
                    <a:pt x="977" y="175"/>
                    <a:pt x="977" y="116"/>
                  </a:cubicBezTo>
                  <a:cubicBezTo>
                    <a:pt x="977" y="38"/>
                    <a:pt x="960"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813675" y="4131875"/>
              <a:ext cx="95400" cy="43825"/>
            </a:xfrm>
            <a:custGeom>
              <a:avLst/>
              <a:gdLst/>
              <a:ahLst/>
              <a:cxnLst/>
              <a:rect l="l" t="t" r="r" b="b"/>
              <a:pathLst>
                <a:path w="3816" h="1753" extrusionOk="0">
                  <a:moveTo>
                    <a:pt x="3670" y="1"/>
                  </a:moveTo>
                  <a:cubicBezTo>
                    <a:pt x="3440" y="1"/>
                    <a:pt x="1958" y="718"/>
                    <a:pt x="1" y="1753"/>
                  </a:cubicBezTo>
                  <a:lnTo>
                    <a:pt x="651" y="1753"/>
                  </a:lnTo>
                  <a:cubicBezTo>
                    <a:pt x="1332" y="1398"/>
                    <a:pt x="1982" y="1072"/>
                    <a:pt x="2396" y="865"/>
                  </a:cubicBezTo>
                  <a:cubicBezTo>
                    <a:pt x="3550" y="333"/>
                    <a:pt x="3816" y="156"/>
                    <a:pt x="3697" y="8"/>
                  </a:cubicBezTo>
                  <a:cubicBezTo>
                    <a:pt x="3693" y="3"/>
                    <a:pt x="3683" y="1"/>
                    <a:pt x="3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079275" y="4100275"/>
              <a:ext cx="62850" cy="75425"/>
            </a:xfrm>
            <a:custGeom>
              <a:avLst/>
              <a:gdLst/>
              <a:ahLst/>
              <a:cxnLst/>
              <a:rect l="l" t="t" r="r" b="b"/>
              <a:pathLst>
                <a:path w="2514" h="3017" extrusionOk="0">
                  <a:moveTo>
                    <a:pt x="2277" y="0"/>
                  </a:moveTo>
                  <a:cubicBezTo>
                    <a:pt x="2218" y="0"/>
                    <a:pt x="1538" y="887"/>
                    <a:pt x="739" y="1952"/>
                  </a:cubicBezTo>
                  <a:cubicBezTo>
                    <a:pt x="444" y="2396"/>
                    <a:pt x="207" y="2721"/>
                    <a:pt x="0" y="3017"/>
                  </a:cubicBezTo>
                  <a:lnTo>
                    <a:pt x="384" y="3017"/>
                  </a:lnTo>
                  <a:cubicBezTo>
                    <a:pt x="473" y="2869"/>
                    <a:pt x="591" y="2721"/>
                    <a:pt x="710" y="2543"/>
                  </a:cubicBezTo>
                  <a:cubicBezTo>
                    <a:pt x="2248" y="414"/>
                    <a:pt x="2514" y="0"/>
                    <a:pt x="2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144600" y="4133225"/>
              <a:ext cx="85050" cy="42475"/>
            </a:xfrm>
            <a:custGeom>
              <a:avLst/>
              <a:gdLst/>
              <a:ahLst/>
              <a:cxnLst/>
              <a:rect l="l" t="t" r="r" b="b"/>
              <a:pathLst>
                <a:path w="3402" h="1699" extrusionOk="0">
                  <a:moveTo>
                    <a:pt x="3035" y="1"/>
                  </a:moveTo>
                  <a:cubicBezTo>
                    <a:pt x="2771" y="1"/>
                    <a:pt x="1489" y="734"/>
                    <a:pt x="1" y="1699"/>
                  </a:cubicBezTo>
                  <a:lnTo>
                    <a:pt x="918" y="1699"/>
                  </a:lnTo>
                  <a:cubicBezTo>
                    <a:pt x="3402" y="102"/>
                    <a:pt x="3254" y="220"/>
                    <a:pt x="3076" y="13"/>
                  </a:cubicBezTo>
                  <a:cubicBezTo>
                    <a:pt x="3068" y="5"/>
                    <a:pt x="3054" y="1"/>
                    <a:pt x="3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256250" y="4156450"/>
              <a:ext cx="40675" cy="19250"/>
            </a:xfrm>
            <a:custGeom>
              <a:avLst/>
              <a:gdLst/>
              <a:ahLst/>
              <a:cxnLst/>
              <a:rect l="l" t="t" r="r" b="b"/>
              <a:pathLst>
                <a:path w="1627" h="770" extrusionOk="0">
                  <a:moveTo>
                    <a:pt x="1331" y="1"/>
                  </a:moveTo>
                  <a:cubicBezTo>
                    <a:pt x="1272" y="1"/>
                    <a:pt x="740" y="296"/>
                    <a:pt x="0" y="770"/>
                  </a:cubicBezTo>
                  <a:lnTo>
                    <a:pt x="592" y="770"/>
                  </a:lnTo>
                  <a:cubicBezTo>
                    <a:pt x="1390" y="267"/>
                    <a:pt x="162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750850" y="4114875"/>
              <a:ext cx="155500" cy="60825"/>
            </a:xfrm>
            <a:custGeom>
              <a:avLst/>
              <a:gdLst/>
              <a:ahLst/>
              <a:cxnLst/>
              <a:rect l="l" t="t" r="r" b="b"/>
              <a:pathLst>
                <a:path w="6220" h="2433" extrusionOk="0">
                  <a:moveTo>
                    <a:pt x="6098" y="0"/>
                  </a:moveTo>
                  <a:cubicBezTo>
                    <a:pt x="5874" y="0"/>
                    <a:pt x="5265" y="204"/>
                    <a:pt x="3845" y="747"/>
                  </a:cubicBezTo>
                  <a:cubicBezTo>
                    <a:pt x="2514" y="1279"/>
                    <a:pt x="1272" y="1812"/>
                    <a:pt x="0" y="2433"/>
                  </a:cubicBezTo>
                  <a:lnTo>
                    <a:pt x="769" y="2433"/>
                  </a:lnTo>
                  <a:cubicBezTo>
                    <a:pt x="1154" y="2255"/>
                    <a:pt x="1538" y="2078"/>
                    <a:pt x="1834" y="1930"/>
                  </a:cubicBezTo>
                  <a:cubicBezTo>
                    <a:pt x="2543" y="1605"/>
                    <a:pt x="3815" y="1072"/>
                    <a:pt x="4673" y="777"/>
                  </a:cubicBezTo>
                  <a:cubicBezTo>
                    <a:pt x="5530" y="451"/>
                    <a:pt x="6210" y="156"/>
                    <a:pt x="6210" y="96"/>
                  </a:cubicBezTo>
                  <a:cubicBezTo>
                    <a:pt x="6219" y="36"/>
                    <a:pt x="6192" y="0"/>
                    <a:pt x="6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133975" y="4151250"/>
              <a:ext cx="21700" cy="24450"/>
            </a:xfrm>
            <a:custGeom>
              <a:avLst/>
              <a:gdLst/>
              <a:ahLst/>
              <a:cxnLst/>
              <a:rect l="l" t="t" r="r" b="b"/>
              <a:pathLst>
                <a:path w="868" h="978" extrusionOk="0">
                  <a:moveTo>
                    <a:pt x="826" y="1"/>
                  </a:moveTo>
                  <a:cubicBezTo>
                    <a:pt x="740" y="1"/>
                    <a:pt x="477" y="302"/>
                    <a:pt x="0" y="978"/>
                  </a:cubicBezTo>
                  <a:lnTo>
                    <a:pt x="355" y="978"/>
                  </a:lnTo>
                  <a:cubicBezTo>
                    <a:pt x="651" y="534"/>
                    <a:pt x="828" y="268"/>
                    <a:pt x="828" y="209"/>
                  </a:cubicBezTo>
                  <a:cubicBezTo>
                    <a:pt x="867" y="73"/>
                    <a:pt x="868"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983150" y="2608350"/>
              <a:ext cx="278750" cy="1567350"/>
            </a:xfrm>
            <a:custGeom>
              <a:avLst/>
              <a:gdLst/>
              <a:ahLst/>
              <a:cxnLst/>
              <a:rect l="l" t="t" r="r" b="b"/>
              <a:pathLst>
                <a:path w="11150" h="62694" extrusionOk="0">
                  <a:moveTo>
                    <a:pt x="4674" y="31725"/>
                  </a:moveTo>
                  <a:lnTo>
                    <a:pt x="4674" y="31725"/>
                  </a:lnTo>
                  <a:cubicBezTo>
                    <a:pt x="4674" y="31725"/>
                    <a:pt x="4674" y="31727"/>
                    <a:pt x="4673" y="31731"/>
                  </a:cubicBezTo>
                  <a:cubicBezTo>
                    <a:pt x="4673" y="31850"/>
                    <a:pt x="4555" y="32796"/>
                    <a:pt x="4377" y="33890"/>
                  </a:cubicBezTo>
                  <a:cubicBezTo>
                    <a:pt x="4229" y="34955"/>
                    <a:pt x="4022" y="35871"/>
                    <a:pt x="3904" y="35960"/>
                  </a:cubicBezTo>
                  <a:cubicBezTo>
                    <a:pt x="3697" y="36078"/>
                    <a:pt x="2751" y="39065"/>
                    <a:pt x="1716" y="42851"/>
                  </a:cubicBezTo>
                  <a:cubicBezTo>
                    <a:pt x="1391" y="44093"/>
                    <a:pt x="1095" y="45128"/>
                    <a:pt x="1065" y="45128"/>
                  </a:cubicBezTo>
                  <a:cubicBezTo>
                    <a:pt x="1064" y="45128"/>
                    <a:pt x="1063" y="45129"/>
                    <a:pt x="1062" y="45129"/>
                  </a:cubicBezTo>
                  <a:cubicBezTo>
                    <a:pt x="1027" y="45129"/>
                    <a:pt x="884" y="44665"/>
                    <a:pt x="769" y="44033"/>
                  </a:cubicBezTo>
                  <a:lnTo>
                    <a:pt x="503" y="42880"/>
                  </a:lnTo>
                  <a:lnTo>
                    <a:pt x="1302" y="40840"/>
                  </a:lnTo>
                  <a:cubicBezTo>
                    <a:pt x="1745" y="39745"/>
                    <a:pt x="2662" y="37202"/>
                    <a:pt x="3401" y="35191"/>
                  </a:cubicBezTo>
                  <a:cubicBezTo>
                    <a:pt x="4086" y="33252"/>
                    <a:pt x="4660" y="31725"/>
                    <a:pt x="4674" y="31725"/>
                  </a:cubicBezTo>
                  <a:close/>
                  <a:moveTo>
                    <a:pt x="3954" y="36573"/>
                  </a:moveTo>
                  <a:cubicBezTo>
                    <a:pt x="4028" y="36573"/>
                    <a:pt x="3909" y="37430"/>
                    <a:pt x="3668" y="39095"/>
                  </a:cubicBezTo>
                  <a:cubicBezTo>
                    <a:pt x="3254" y="41786"/>
                    <a:pt x="2810" y="43915"/>
                    <a:pt x="2307" y="45778"/>
                  </a:cubicBezTo>
                  <a:cubicBezTo>
                    <a:pt x="1993" y="46836"/>
                    <a:pt x="1540" y="48060"/>
                    <a:pt x="1457" y="48060"/>
                  </a:cubicBezTo>
                  <a:cubicBezTo>
                    <a:pt x="1454" y="48060"/>
                    <a:pt x="1452" y="48058"/>
                    <a:pt x="1450" y="48055"/>
                  </a:cubicBezTo>
                  <a:cubicBezTo>
                    <a:pt x="1420" y="48055"/>
                    <a:pt x="1361" y="47612"/>
                    <a:pt x="1272" y="47079"/>
                  </a:cubicBezTo>
                  <a:cubicBezTo>
                    <a:pt x="1124" y="46044"/>
                    <a:pt x="1331" y="45157"/>
                    <a:pt x="2958" y="39627"/>
                  </a:cubicBezTo>
                  <a:cubicBezTo>
                    <a:pt x="3572" y="37571"/>
                    <a:pt x="3875" y="36573"/>
                    <a:pt x="3954" y="36573"/>
                  </a:cubicBezTo>
                  <a:close/>
                  <a:moveTo>
                    <a:pt x="237" y="56638"/>
                  </a:moveTo>
                  <a:cubicBezTo>
                    <a:pt x="263" y="56638"/>
                    <a:pt x="323" y="56687"/>
                    <a:pt x="415" y="56779"/>
                  </a:cubicBezTo>
                  <a:cubicBezTo>
                    <a:pt x="533" y="56897"/>
                    <a:pt x="651" y="57164"/>
                    <a:pt x="651" y="57371"/>
                  </a:cubicBezTo>
                  <a:cubicBezTo>
                    <a:pt x="678" y="57518"/>
                    <a:pt x="687" y="57599"/>
                    <a:pt x="669" y="57599"/>
                  </a:cubicBezTo>
                  <a:cubicBezTo>
                    <a:pt x="647" y="57599"/>
                    <a:pt x="587" y="57481"/>
                    <a:pt x="474" y="57223"/>
                  </a:cubicBezTo>
                  <a:cubicBezTo>
                    <a:pt x="261" y="56816"/>
                    <a:pt x="187" y="56638"/>
                    <a:pt x="237" y="56638"/>
                  </a:cubicBezTo>
                  <a:close/>
                  <a:moveTo>
                    <a:pt x="30" y="0"/>
                  </a:moveTo>
                  <a:lnTo>
                    <a:pt x="30" y="2573"/>
                  </a:lnTo>
                  <a:cubicBezTo>
                    <a:pt x="178" y="2957"/>
                    <a:pt x="326" y="3371"/>
                    <a:pt x="474" y="3756"/>
                  </a:cubicBezTo>
                  <a:cubicBezTo>
                    <a:pt x="1568" y="6713"/>
                    <a:pt x="2514" y="11090"/>
                    <a:pt x="2100" y="11297"/>
                  </a:cubicBezTo>
                  <a:cubicBezTo>
                    <a:pt x="1716" y="11474"/>
                    <a:pt x="444" y="13929"/>
                    <a:pt x="89" y="15141"/>
                  </a:cubicBezTo>
                  <a:cubicBezTo>
                    <a:pt x="89" y="15230"/>
                    <a:pt x="60" y="15289"/>
                    <a:pt x="30" y="15378"/>
                  </a:cubicBezTo>
                  <a:lnTo>
                    <a:pt x="30" y="18572"/>
                  </a:lnTo>
                  <a:cubicBezTo>
                    <a:pt x="385" y="15733"/>
                    <a:pt x="1006" y="13781"/>
                    <a:pt x="2100" y="12184"/>
                  </a:cubicBezTo>
                  <a:lnTo>
                    <a:pt x="2396" y="11770"/>
                  </a:lnTo>
                  <a:lnTo>
                    <a:pt x="2514" y="12982"/>
                  </a:lnTo>
                  <a:cubicBezTo>
                    <a:pt x="2573" y="13663"/>
                    <a:pt x="2692" y="14372"/>
                    <a:pt x="2751" y="14579"/>
                  </a:cubicBezTo>
                  <a:cubicBezTo>
                    <a:pt x="2810" y="14875"/>
                    <a:pt x="2928" y="14964"/>
                    <a:pt x="3283" y="15052"/>
                  </a:cubicBezTo>
                  <a:cubicBezTo>
                    <a:pt x="3608" y="15141"/>
                    <a:pt x="3756" y="15259"/>
                    <a:pt x="3845" y="15496"/>
                  </a:cubicBezTo>
                  <a:cubicBezTo>
                    <a:pt x="4141" y="16324"/>
                    <a:pt x="4762" y="20021"/>
                    <a:pt x="4880" y="21558"/>
                  </a:cubicBezTo>
                  <a:cubicBezTo>
                    <a:pt x="4965" y="23093"/>
                    <a:pt x="5097" y="23645"/>
                    <a:pt x="5584" y="23645"/>
                  </a:cubicBezTo>
                  <a:cubicBezTo>
                    <a:pt x="5773" y="23645"/>
                    <a:pt x="6015" y="23562"/>
                    <a:pt x="6329" y="23421"/>
                  </a:cubicBezTo>
                  <a:cubicBezTo>
                    <a:pt x="6538" y="23308"/>
                    <a:pt x="6746" y="23255"/>
                    <a:pt x="6900" y="23255"/>
                  </a:cubicBezTo>
                  <a:cubicBezTo>
                    <a:pt x="6986" y="23255"/>
                    <a:pt x="7056" y="23271"/>
                    <a:pt x="7098" y="23303"/>
                  </a:cubicBezTo>
                  <a:cubicBezTo>
                    <a:pt x="7305" y="23451"/>
                    <a:pt x="7275" y="23481"/>
                    <a:pt x="7039" y="23481"/>
                  </a:cubicBezTo>
                  <a:cubicBezTo>
                    <a:pt x="6743" y="23510"/>
                    <a:pt x="6625" y="23895"/>
                    <a:pt x="5974" y="26260"/>
                  </a:cubicBezTo>
                  <a:cubicBezTo>
                    <a:pt x="5028" y="29750"/>
                    <a:pt x="681" y="41904"/>
                    <a:pt x="385" y="41904"/>
                  </a:cubicBezTo>
                  <a:cubicBezTo>
                    <a:pt x="326" y="41904"/>
                    <a:pt x="208" y="41579"/>
                    <a:pt x="119" y="41194"/>
                  </a:cubicBezTo>
                  <a:cubicBezTo>
                    <a:pt x="1" y="40603"/>
                    <a:pt x="60" y="40100"/>
                    <a:pt x="533" y="38503"/>
                  </a:cubicBezTo>
                  <a:cubicBezTo>
                    <a:pt x="1627" y="34629"/>
                    <a:pt x="2780" y="31702"/>
                    <a:pt x="4703" y="27946"/>
                  </a:cubicBezTo>
                  <a:cubicBezTo>
                    <a:pt x="5501" y="26320"/>
                    <a:pt x="5649" y="25935"/>
                    <a:pt x="5442" y="25935"/>
                  </a:cubicBezTo>
                  <a:cubicBezTo>
                    <a:pt x="5294" y="25935"/>
                    <a:pt x="3520" y="29454"/>
                    <a:pt x="2514" y="31850"/>
                  </a:cubicBezTo>
                  <a:cubicBezTo>
                    <a:pt x="1509" y="34127"/>
                    <a:pt x="1036" y="35457"/>
                    <a:pt x="444" y="37734"/>
                  </a:cubicBezTo>
                  <a:cubicBezTo>
                    <a:pt x="296" y="38267"/>
                    <a:pt x="148" y="38770"/>
                    <a:pt x="30" y="39095"/>
                  </a:cubicBezTo>
                  <a:lnTo>
                    <a:pt x="30" y="49711"/>
                  </a:lnTo>
                  <a:cubicBezTo>
                    <a:pt x="60" y="49770"/>
                    <a:pt x="89" y="49859"/>
                    <a:pt x="89" y="49948"/>
                  </a:cubicBezTo>
                  <a:cubicBezTo>
                    <a:pt x="173" y="50419"/>
                    <a:pt x="178" y="50631"/>
                    <a:pt x="56" y="50631"/>
                  </a:cubicBezTo>
                  <a:cubicBezTo>
                    <a:pt x="48" y="50631"/>
                    <a:pt x="39" y="50630"/>
                    <a:pt x="30" y="50628"/>
                  </a:cubicBezTo>
                  <a:lnTo>
                    <a:pt x="30" y="51604"/>
                  </a:lnTo>
                  <a:cubicBezTo>
                    <a:pt x="355" y="51929"/>
                    <a:pt x="533" y="53201"/>
                    <a:pt x="296" y="53319"/>
                  </a:cubicBezTo>
                  <a:cubicBezTo>
                    <a:pt x="148" y="53378"/>
                    <a:pt x="148" y="53526"/>
                    <a:pt x="296" y="53763"/>
                  </a:cubicBezTo>
                  <a:cubicBezTo>
                    <a:pt x="444" y="53970"/>
                    <a:pt x="562" y="54679"/>
                    <a:pt x="562" y="55330"/>
                  </a:cubicBezTo>
                  <a:lnTo>
                    <a:pt x="622" y="56572"/>
                  </a:lnTo>
                  <a:lnTo>
                    <a:pt x="30" y="55833"/>
                  </a:lnTo>
                  <a:lnTo>
                    <a:pt x="30" y="58080"/>
                  </a:lnTo>
                  <a:cubicBezTo>
                    <a:pt x="444" y="58938"/>
                    <a:pt x="681" y="59529"/>
                    <a:pt x="622" y="59529"/>
                  </a:cubicBezTo>
                  <a:cubicBezTo>
                    <a:pt x="592" y="59529"/>
                    <a:pt x="355" y="59204"/>
                    <a:pt x="30" y="58731"/>
                  </a:cubicBezTo>
                  <a:lnTo>
                    <a:pt x="30" y="59293"/>
                  </a:lnTo>
                  <a:cubicBezTo>
                    <a:pt x="1124" y="60890"/>
                    <a:pt x="1065" y="60860"/>
                    <a:pt x="1124" y="61836"/>
                  </a:cubicBezTo>
                  <a:lnTo>
                    <a:pt x="1154" y="62694"/>
                  </a:lnTo>
                  <a:lnTo>
                    <a:pt x="3490" y="62694"/>
                  </a:lnTo>
                  <a:cubicBezTo>
                    <a:pt x="3815" y="62220"/>
                    <a:pt x="4229" y="61629"/>
                    <a:pt x="4703" y="61008"/>
                  </a:cubicBezTo>
                  <a:cubicBezTo>
                    <a:pt x="5708" y="59588"/>
                    <a:pt x="6536" y="58435"/>
                    <a:pt x="6536" y="58376"/>
                  </a:cubicBezTo>
                  <a:cubicBezTo>
                    <a:pt x="6542" y="58312"/>
                    <a:pt x="6530" y="58279"/>
                    <a:pt x="6497" y="58279"/>
                  </a:cubicBezTo>
                  <a:cubicBezTo>
                    <a:pt x="6364" y="58279"/>
                    <a:pt x="5890" y="58837"/>
                    <a:pt x="4939" y="60121"/>
                  </a:cubicBezTo>
                  <a:cubicBezTo>
                    <a:pt x="4229" y="61126"/>
                    <a:pt x="3490" y="62132"/>
                    <a:pt x="3342" y="62309"/>
                  </a:cubicBezTo>
                  <a:cubicBezTo>
                    <a:pt x="3325" y="62333"/>
                    <a:pt x="3313" y="62345"/>
                    <a:pt x="3306" y="62345"/>
                  </a:cubicBezTo>
                  <a:cubicBezTo>
                    <a:pt x="3252" y="62345"/>
                    <a:pt x="3483" y="61675"/>
                    <a:pt x="3875" y="60683"/>
                  </a:cubicBezTo>
                  <a:cubicBezTo>
                    <a:pt x="4318" y="59588"/>
                    <a:pt x="4791" y="58287"/>
                    <a:pt x="4939" y="57785"/>
                  </a:cubicBezTo>
                  <a:cubicBezTo>
                    <a:pt x="5176" y="57016"/>
                    <a:pt x="5472" y="56543"/>
                    <a:pt x="6861" y="54768"/>
                  </a:cubicBezTo>
                  <a:cubicBezTo>
                    <a:pt x="8636" y="52432"/>
                    <a:pt x="8724" y="52284"/>
                    <a:pt x="8517" y="52225"/>
                  </a:cubicBezTo>
                  <a:cubicBezTo>
                    <a:pt x="8516" y="52224"/>
                    <a:pt x="8514" y="52224"/>
                    <a:pt x="8512" y="52224"/>
                  </a:cubicBezTo>
                  <a:cubicBezTo>
                    <a:pt x="8404" y="52224"/>
                    <a:pt x="7765" y="52982"/>
                    <a:pt x="7068" y="53940"/>
                  </a:cubicBezTo>
                  <a:cubicBezTo>
                    <a:pt x="6329" y="54916"/>
                    <a:pt x="5708" y="55715"/>
                    <a:pt x="5649" y="55744"/>
                  </a:cubicBezTo>
                  <a:cubicBezTo>
                    <a:pt x="5647" y="55745"/>
                    <a:pt x="5646" y="55745"/>
                    <a:pt x="5645" y="55745"/>
                  </a:cubicBezTo>
                  <a:cubicBezTo>
                    <a:pt x="5469" y="55745"/>
                    <a:pt x="7250" y="49878"/>
                    <a:pt x="7837" y="48440"/>
                  </a:cubicBezTo>
                  <a:cubicBezTo>
                    <a:pt x="8133" y="47700"/>
                    <a:pt x="8695" y="46577"/>
                    <a:pt x="9079" y="45896"/>
                  </a:cubicBezTo>
                  <a:cubicBezTo>
                    <a:pt x="9878" y="44536"/>
                    <a:pt x="9878" y="44477"/>
                    <a:pt x="9552" y="44477"/>
                  </a:cubicBezTo>
                  <a:cubicBezTo>
                    <a:pt x="9550" y="44477"/>
                    <a:pt x="9547" y="44477"/>
                    <a:pt x="9544" y="44477"/>
                  </a:cubicBezTo>
                  <a:cubicBezTo>
                    <a:pt x="9064" y="44477"/>
                    <a:pt x="7714" y="47006"/>
                    <a:pt x="6773" y="49682"/>
                  </a:cubicBezTo>
                  <a:cubicBezTo>
                    <a:pt x="6447" y="50569"/>
                    <a:pt x="5738" y="52905"/>
                    <a:pt x="5176" y="54827"/>
                  </a:cubicBezTo>
                  <a:cubicBezTo>
                    <a:pt x="4614" y="56779"/>
                    <a:pt x="3963" y="58820"/>
                    <a:pt x="3756" y="59352"/>
                  </a:cubicBezTo>
                  <a:cubicBezTo>
                    <a:pt x="3096" y="61015"/>
                    <a:pt x="2860" y="61545"/>
                    <a:pt x="2782" y="61545"/>
                  </a:cubicBezTo>
                  <a:cubicBezTo>
                    <a:pt x="2766" y="61545"/>
                    <a:pt x="2756" y="61522"/>
                    <a:pt x="2751" y="61481"/>
                  </a:cubicBezTo>
                  <a:cubicBezTo>
                    <a:pt x="2514" y="59263"/>
                    <a:pt x="2307" y="56276"/>
                    <a:pt x="2396" y="56188"/>
                  </a:cubicBezTo>
                  <a:cubicBezTo>
                    <a:pt x="2721" y="55892"/>
                    <a:pt x="4200" y="52905"/>
                    <a:pt x="4052" y="52905"/>
                  </a:cubicBezTo>
                  <a:cubicBezTo>
                    <a:pt x="3904" y="52905"/>
                    <a:pt x="2958" y="54532"/>
                    <a:pt x="2426" y="55685"/>
                  </a:cubicBezTo>
                  <a:cubicBezTo>
                    <a:pt x="2417" y="55702"/>
                    <a:pt x="2408" y="55710"/>
                    <a:pt x="2399" y="55710"/>
                  </a:cubicBezTo>
                  <a:cubicBezTo>
                    <a:pt x="2314" y="55710"/>
                    <a:pt x="2210" y="54990"/>
                    <a:pt x="2130" y="54029"/>
                  </a:cubicBezTo>
                  <a:cubicBezTo>
                    <a:pt x="1982" y="52166"/>
                    <a:pt x="1982" y="52018"/>
                    <a:pt x="2396" y="51515"/>
                  </a:cubicBezTo>
                  <a:cubicBezTo>
                    <a:pt x="3520" y="50037"/>
                    <a:pt x="8665" y="41431"/>
                    <a:pt x="8517" y="41283"/>
                  </a:cubicBezTo>
                  <a:cubicBezTo>
                    <a:pt x="8495" y="41256"/>
                    <a:pt x="8472" y="41239"/>
                    <a:pt x="8445" y="41239"/>
                  </a:cubicBezTo>
                  <a:cubicBezTo>
                    <a:pt x="8293" y="41239"/>
                    <a:pt x="7992" y="41756"/>
                    <a:pt x="6714" y="43886"/>
                  </a:cubicBezTo>
                  <a:cubicBezTo>
                    <a:pt x="5264" y="46370"/>
                    <a:pt x="2041" y="51545"/>
                    <a:pt x="1952" y="51545"/>
                  </a:cubicBezTo>
                  <a:cubicBezTo>
                    <a:pt x="1923" y="51545"/>
                    <a:pt x="1893" y="51367"/>
                    <a:pt x="1864" y="51131"/>
                  </a:cubicBezTo>
                  <a:cubicBezTo>
                    <a:pt x="1834" y="50835"/>
                    <a:pt x="2159" y="50155"/>
                    <a:pt x="3342" y="48292"/>
                  </a:cubicBezTo>
                  <a:cubicBezTo>
                    <a:pt x="4732" y="46044"/>
                    <a:pt x="7867" y="40278"/>
                    <a:pt x="8044" y="39686"/>
                  </a:cubicBezTo>
                  <a:cubicBezTo>
                    <a:pt x="8074" y="39538"/>
                    <a:pt x="8044" y="39420"/>
                    <a:pt x="7956" y="39420"/>
                  </a:cubicBezTo>
                  <a:cubicBezTo>
                    <a:pt x="7867" y="39420"/>
                    <a:pt x="7305" y="40455"/>
                    <a:pt x="6684" y="41697"/>
                  </a:cubicBezTo>
                  <a:cubicBezTo>
                    <a:pt x="5679" y="43738"/>
                    <a:pt x="2928" y="48558"/>
                    <a:pt x="2071" y="49711"/>
                  </a:cubicBezTo>
                  <a:lnTo>
                    <a:pt x="1745" y="50184"/>
                  </a:lnTo>
                  <a:lnTo>
                    <a:pt x="1657" y="49770"/>
                  </a:lnTo>
                  <a:cubicBezTo>
                    <a:pt x="1598" y="49475"/>
                    <a:pt x="1864" y="48854"/>
                    <a:pt x="2721" y="47198"/>
                  </a:cubicBezTo>
                  <a:cubicBezTo>
                    <a:pt x="3342" y="45985"/>
                    <a:pt x="4289" y="44063"/>
                    <a:pt x="4791" y="42851"/>
                  </a:cubicBezTo>
                  <a:cubicBezTo>
                    <a:pt x="5324" y="41638"/>
                    <a:pt x="6152" y="39805"/>
                    <a:pt x="6625" y="38740"/>
                  </a:cubicBezTo>
                  <a:cubicBezTo>
                    <a:pt x="7320" y="37225"/>
                    <a:pt x="7598" y="36503"/>
                    <a:pt x="7460" y="36503"/>
                  </a:cubicBezTo>
                  <a:cubicBezTo>
                    <a:pt x="7433" y="36503"/>
                    <a:pt x="7391" y="36529"/>
                    <a:pt x="7335" y="36581"/>
                  </a:cubicBezTo>
                  <a:cubicBezTo>
                    <a:pt x="7187" y="36699"/>
                    <a:pt x="5383" y="40633"/>
                    <a:pt x="4407" y="42969"/>
                  </a:cubicBezTo>
                  <a:cubicBezTo>
                    <a:pt x="3630" y="44783"/>
                    <a:pt x="3132" y="45840"/>
                    <a:pt x="3079" y="45840"/>
                  </a:cubicBezTo>
                  <a:cubicBezTo>
                    <a:pt x="3078" y="45840"/>
                    <a:pt x="3077" y="45839"/>
                    <a:pt x="3076" y="45837"/>
                  </a:cubicBezTo>
                  <a:cubicBezTo>
                    <a:pt x="3047" y="45808"/>
                    <a:pt x="3165" y="45335"/>
                    <a:pt x="3313" y="44743"/>
                  </a:cubicBezTo>
                  <a:cubicBezTo>
                    <a:pt x="3815" y="42880"/>
                    <a:pt x="4229" y="40337"/>
                    <a:pt x="4850" y="35724"/>
                  </a:cubicBezTo>
                  <a:cubicBezTo>
                    <a:pt x="5619" y="30075"/>
                    <a:pt x="6063" y="27946"/>
                    <a:pt x="6832" y="26467"/>
                  </a:cubicBezTo>
                  <a:cubicBezTo>
                    <a:pt x="7157" y="25846"/>
                    <a:pt x="7394" y="25285"/>
                    <a:pt x="7335" y="25225"/>
                  </a:cubicBezTo>
                  <a:cubicBezTo>
                    <a:pt x="7319" y="25215"/>
                    <a:pt x="7303" y="25210"/>
                    <a:pt x="7285" y="25210"/>
                  </a:cubicBezTo>
                  <a:cubicBezTo>
                    <a:pt x="7204" y="25210"/>
                    <a:pt x="7102" y="25321"/>
                    <a:pt x="6980" y="25492"/>
                  </a:cubicBezTo>
                  <a:cubicBezTo>
                    <a:pt x="6880" y="25657"/>
                    <a:pt x="6818" y="25757"/>
                    <a:pt x="6796" y="25757"/>
                  </a:cubicBezTo>
                  <a:cubicBezTo>
                    <a:pt x="6759" y="25757"/>
                    <a:pt x="6835" y="25475"/>
                    <a:pt x="7039" y="24752"/>
                  </a:cubicBezTo>
                  <a:cubicBezTo>
                    <a:pt x="7160" y="24308"/>
                    <a:pt x="7232" y="24072"/>
                    <a:pt x="7289" y="24072"/>
                  </a:cubicBezTo>
                  <a:cubicBezTo>
                    <a:pt x="7356" y="24072"/>
                    <a:pt x="7402" y="24411"/>
                    <a:pt x="7482" y="25137"/>
                  </a:cubicBezTo>
                  <a:cubicBezTo>
                    <a:pt x="7512" y="25610"/>
                    <a:pt x="7571" y="27148"/>
                    <a:pt x="7601" y="28567"/>
                  </a:cubicBezTo>
                  <a:cubicBezTo>
                    <a:pt x="7630" y="31022"/>
                    <a:pt x="7630" y="31169"/>
                    <a:pt x="7039" y="32707"/>
                  </a:cubicBezTo>
                  <a:cubicBezTo>
                    <a:pt x="6684" y="33594"/>
                    <a:pt x="6507" y="34334"/>
                    <a:pt x="6595" y="34363"/>
                  </a:cubicBezTo>
                  <a:cubicBezTo>
                    <a:pt x="6598" y="34364"/>
                    <a:pt x="6601" y="34365"/>
                    <a:pt x="6604" y="34365"/>
                  </a:cubicBezTo>
                  <a:cubicBezTo>
                    <a:pt x="6699" y="34365"/>
                    <a:pt x="6928" y="33929"/>
                    <a:pt x="7157" y="33299"/>
                  </a:cubicBezTo>
                  <a:cubicBezTo>
                    <a:pt x="7358" y="32724"/>
                    <a:pt x="7532" y="32233"/>
                    <a:pt x="7568" y="32233"/>
                  </a:cubicBezTo>
                  <a:cubicBezTo>
                    <a:pt x="7569" y="32233"/>
                    <a:pt x="7570" y="32233"/>
                    <a:pt x="7571" y="32234"/>
                  </a:cubicBezTo>
                  <a:cubicBezTo>
                    <a:pt x="7601" y="32264"/>
                    <a:pt x="7571" y="33151"/>
                    <a:pt x="7542" y="34186"/>
                  </a:cubicBezTo>
                  <a:cubicBezTo>
                    <a:pt x="7512" y="35250"/>
                    <a:pt x="7542" y="36256"/>
                    <a:pt x="7571" y="36404"/>
                  </a:cubicBezTo>
                  <a:cubicBezTo>
                    <a:pt x="7647" y="36669"/>
                    <a:pt x="7905" y="36825"/>
                    <a:pt x="8197" y="36825"/>
                  </a:cubicBezTo>
                  <a:cubicBezTo>
                    <a:pt x="8361" y="36825"/>
                    <a:pt x="8536" y="36776"/>
                    <a:pt x="8695" y="36670"/>
                  </a:cubicBezTo>
                  <a:cubicBezTo>
                    <a:pt x="8901" y="36541"/>
                    <a:pt x="9107" y="36457"/>
                    <a:pt x="9215" y="36457"/>
                  </a:cubicBezTo>
                  <a:cubicBezTo>
                    <a:pt x="9231" y="36457"/>
                    <a:pt x="9245" y="36459"/>
                    <a:pt x="9257" y="36463"/>
                  </a:cubicBezTo>
                  <a:cubicBezTo>
                    <a:pt x="9493" y="36522"/>
                    <a:pt x="9907" y="39124"/>
                    <a:pt x="9967" y="40721"/>
                  </a:cubicBezTo>
                  <a:cubicBezTo>
                    <a:pt x="9967" y="41461"/>
                    <a:pt x="9907" y="42052"/>
                    <a:pt x="9789" y="42170"/>
                  </a:cubicBezTo>
                  <a:cubicBezTo>
                    <a:pt x="9671" y="42289"/>
                    <a:pt x="8902" y="43442"/>
                    <a:pt x="8074" y="44684"/>
                  </a:cubicBezTo>
                  <a:cubicBezTo>
                    <a:pt x="7246" y="45956"/>
                    <a:pt x="5826" y="48055"/>
                    <a:pt x="4939" y="49386"/>
                  </a:cubicBezTo>
                  <a:cubicBezTo>
                    <a:pt x="4022" y="50717"/>
                    <a:pt x="3283" y="51841"/>
                    <a:pt x="3283" y="51900"/>
                  </a:cubicBezTo>
                  <a:cubicBezTo>
                    <a:pt x="3283" y="51965"/>
                    <a:pt x="3298" y="52001"/>
                    <a:pt x="3331" y="52001"/>
                  </a:cubicBezTo>
                  <a:cubicBezTo>
                    <a:pt x="3495" y="52001"/>
                    <a:pt x="4108" y="51160"/>
                    <a:pt x="5679" y="48854"/>
                  </a:cubicBezTo>
                  <a:cubicBezTo>
                    <a:pt x="6891" y="47109"/>
                    <a:pt x="8310" y="44980"/>
                    <a:pt x="8872" y="44122"/>
                  </a:cubicBezTo>
                  <a:cubicBezTo>
                    <a:pt x="9434" y="43265"/>
                    <a:pt x="9937" y="42584"/>
                    <a:pt x="9967" y="42555"/>
                  </a:cubicBezTo>
                  <a:cubicBezTo>
                    <a:pt x="10203" y="42555"/>
                    <a:pt x="9907" y="45068"/>
                    <a:pt x="9434" y="47405"/>
                  </a:cubicBezTo>
                  <a:cubicBezTo>
                    <a:pt x="9138" y="48735"/>
                    <a:pt x="8902" y="50066"/>
                    <a:pt x="8902" y="50391"/>
                  </a:cubicBezTo>
                  <a:cubicBezTo>
                    <a:pt x="8843" y="51072"/>
                    <a:pt x="9168" y="51456"/>
                    <a:pt x="9789" y="51486"/>
                  </a:cubicBezTo>
                  <a:lnTo>
                    <a:pt x="10233" y="51515"/>
                  </a:lnTo>
                  <a:lnTo>
                    <a:pt x="10174" y="52816"/>
                  </a:lnTo>
                  <a:cubicBezTo>
                    <a:pt x="10085" y="54472"/>
                    <a:pt x="9760" y="55715"/>
                    <a:pt x="8606" y="59204"/>
                  </a:cubicBezTo>
                  <a:cubicBezTo>
                    <a:pt x="8103" y="60771"/>
                    <a:pt x="7660" y="62250"/>
                    <a:pt x="7601" y="62487"/>
                  </a:cubicBezTo>
                  <a:cubicBezTo>
                    <a:pt x="7601" y="62546"/>
                    <a:pt x="7571" y="62605"/>
                    <a:pt x="7512" y="62694"/>
                  </a:cubicBezTo>
                  <a:lnTo>
                    <a:pt x="10233" y="62694"/>
                  </a:lnTo>
                  <a:cubicBezTo>
                    <a:pt x="10108" y="62494"/>
                    <a:pt x="9898" y="62420"/>
                    <a:pt x="9515" y="62420"/>
                  </a:cubicBezTo>
                  <a:cubicBezTo>
                    <a:pt x="9445" y="62420"/>
                    <a:pt x="9369" y="62423"/>
                    <a:pt x="9286" y="62427"/>
                  </a:cubicBezTo>
                  <a:lnTo>
                    <a:pt x="8606" y="62487"/>
                  </a:lnTo>
                  <a:lnTo>
                    <a:pt x="9168" y="60712"/>
                  </a:lnTo>
                  <a:cubicBezTo>
                    <a:pt x="10765" y="55626"/>
                    <a:pt x="11031" y="54384"/>
                    <a:pt x="11090" y="52255"/>
                  </a:cubicBezTo>
                  <a:cubicBezTo>
                    <a:pt x="11149" y="51072"/>
                    <a:pt x="10883" y="50598"/>
                    <a:pt x="10174" y="50539"/>
                  </a:cubicBezTo>
                  <a:cubicBezTo>
                    <a:pt x="9760" y="50510"/>
                    <a:pt x="9760" y="50717"/>
                    <a:pt x="10321" y="47700"/>
                  </a:cubicBezTo>
                  <a:cubicBezTo>
                    <a:pt x="10942" y="44329"/>
                    <a:pt x="10942" y="40810"/>
                    <a:pt x="10381" y="37468"/>
                  </a:cubicBezTo>
                  <a:cubicBezTo>
                    <a:pt x="10174" y="36285"/>
                    <a:pt x="10055" y="35871"/>
                    <a:pt x="9760" y="35635"/>
                  </a:cubicBezTo>
                  <a:cubicBezTo>
                    <a:pt x="9602" y="35493"/>
                    <a:pt x="9487" y="35427"/>
                    <a:pt x="9356" y="35427"/>
                  </a:cubicBezTo>
                  <a:cubicBezTo>
                    <a:pt x="9240" y="35427"/>
                    <a:pt x="9112" y="35479"/>
                    <a:pt x="8931" y="35576"/>
                  </a:cubicBezTo>
                  <a:cubicBezTo>
                    <a:pt x="8735" y="35674"/>
                    <a:pt x="8539" y="35731"/>
                    <a:pt x="8461" y="35731"/>
                  </a:cubicBezTo>
                  <a:cubicBezTo>
                    <a:pt x="8445" y="35731"/>
                    <a:pt x="8434" y="35729"/>
                    <a:pt x="8429" y="35724"/>
                  </a:cubicBezTo>
                  <a:cubicBezTo>
                    <a:pt x="8370" y="35694"/>
                    <a:pt x="8399" y="35073"/>
                    <a:pt x="8458" y="34334"/>
                  </a:cubicBezTo>
                  <a:cubicBezTo>
                    <a:pt x="8606" y="32618"/>
                    <a:pt x="8399" y="25610"/>
                    <a:pt x="8163" y="24190"/>
                  </a:cubicBezTo>
                  <a:cubicBezTo>
                    <a:pt x="7922" y="22857"/>
                    <a:pt x="7536" y="22202"/>
                    <a:pt x="6957" y="22202"/>
                  </a:cubicBezTo>
                  <a:cubicBezTo>
                    <a:pt x="6753" y="22202"/>
                    <a:pt x="6524" y="22284"/>
                    <a:pt x="6270" y="22446"/>
                  </a:cubicBezTo>
                  <a:cubicBezTo>
                    <a:pt x="6140" y="22532"/>
                    <a:pt x="6050" y="22604"/>
                    <a:pt x="5984" y="22604"/>
                  </a:cubicBezTo>
                  <a:cubicBezTo>
                    <a:pt x="5823" y="22604"/>
                    <a:pt x="5795" y="22191"/>
                    <a:pt x="5649" y="20582"/>
                  </a:cubicBezTo>
                  <a:cubicBezTo>
                    <a:pt x="5501" y="18601"/>
                    <a:pt x="4643" y="14609"/>
                    <a:pt x="4318" y="14284"/>
                  </a:cubicBezTo>
                  <a:cubicBezTo>
                    <a:pt x="4186" y="14151"/>
                    <a:pt x="3982" y="14042"/>
                    <a:pt x="3835" y="14042"/>
                  </a:cubicBezTo>
                  <a:cubicBezTo>
                    <a:pt x="3818" y="14042"/>
                    <a:pt x="3801" y="14044"/>
                    <a:pt x="3786" y="14047"/>
                  </a:cubicBezTo>
                  <a:cubicBezTo>
                    <a:pt x="3549" y="14047"/>
                    <a:pt x="3461" y="13810"/>
                    <a:pt x="3342" y="12509"/>
                  </a:cubicBezTo>
                  <a:cubicBezTo>
                    <a:pt x="2928" y="8990"/>
                    <a:pt x="2248" y="6092"/>
                    <a:pt x="1154" y="3253"/>
                  </a:cubicBezTo>
                  <a:cubicBezTo>
                    <a:pt x="858" y="2573"/>
                    <a:pt x="385" y="1183"/>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350" y="4157200"/>
              <a:ext cx="44375" cy="18500"/>
            </a:xfrm>
            <a:custGeom>
              <a:avLst/>
              <a:gdLst/>
              <a:ahLst/>
              <a:cxnLst/>
              <a:rect l="l" t="t" r="r" b="b"/>
              <a:pathLst>
                <a:path w="1775" h="740" extrusionOk="0">
                  <a:moveTo>
                    <a:pt x="1479" y="0"/>
                  </a:moveTo>
                  <a:cubicBezTo>
                    <a:pt x="1420" y="0"/>
                    <a:pt x="829" y="296"/>
                    <a:pt x="1" y="740"/>
                  </a:cubicBezTo>
                  <a:lnTo>
                    <a:pt x="651" y="740"/>
                  </a:lnTo>
                  <a:cubicBezTo>
                    <a:pt x="1538" y="237"/>
                    <a:pt x="1775"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614800" y="4171425"/>
              <a:ext cx="10375" cy="4275"/>
            </a:xfrm>
            <a:custGeom>
              <a:avLst/>
              <a:gdLst/>
              <a:ahLst/>
              <a:cxnLst/>
              <a:rect l="l" t="t" r="r" b="b"/>
              <a:pathLst>
                <a:path w="415" h="171" extrusionOk="0">
                  <a:moveTo>
                    <a:pt x="344" y="0"/>
                  </a:moveTo>
                  <a:cubicBezTo>
                    <a:pt x="287" y="0"/>
                    <a:pt x="176" y="61"/>
                    <a:pt x="1" y="171"/>
                  </a:cubicBezTo>
                  <a:lnTo>
                    <a:pt x="326" y="171"/>
                  </a:lnTo>
                  <a:cubicBezTo>
                    <a:pt x="385" y="82"/>
                    <a:pt x="415" y="23"/>
                    <a:pt x="385" y="23"/>
                  </a:cubicBezTo>
                  <a:cubicBezTo>
                    <a:pt x="378" y="7"/>
                    <a:pt x="364"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983900" y="3388000"/>
              <a:ext cx="25150" cy="111975"/>
            </a:xfrm>
            <a:custGeom>
              <a:avLst/>
              <a:gdLst/>
              <a:ahLst/>
              <a:cxnLst/>
              <a:rect l="l" t="t" r="r" b="b"/>
              <a:pathLst>
                <a:path w="1006" h="4479" extrusionOk="0">
                  <a:moveTo>
                    <a:pt x="858" y="1"/>
                  </a:moveTo>
                  <a:cubicBezTo>
                    <a:pt x="744" y="1"/>
                    <a:pt x="555" y="594"/>
                    <a:pt x="266" y="1906"/>
                  </a:cubicBezTo>
                  <a:cubicBezTo>
                    <a:pt x="178" y="2260"/>
                    <a:pt x="89" y="2645"/>
                    <a:pt x="0" y="3029"/>
                  </a:cubicBezTo>
                  <a:lnTo>
                    <a:pt x="0" y="4478"/>
                  </a:lnTo>
                  <a:cubicBezTo>
                    <a:pt x="473" y="2882"/>
                    <a:pt x="1006" y="486"/>
                    <a:pt x="947" y="190"/>
                  </a:cubicBezTo>
                  <a:cubicBezTo>
                    <a:pt x="924" y="66"/>
                    <a:pt x="895" y="1"/>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983900" y="4123175"/>
              <a:ext cx="27375" cy="52525"/>
            </a:xfrm>
            <a:custGeom>
              <a:avLst/>
              <a:gdLst/>
              <a:ahLst/>
              <a:cxnLst/>
              <a:rect l="l" t="t" r="r" b="b"/>
              <a:pathLst>
                <a:path w="1095" h="2101" extrusionOk="0">
                  <a:moveTo>
                    <a:pt x="0" y="1"/>
                  </a:moveTo>
                  <a:lnTo>
                    <a:pt x="0" y="652"/>
                  </a:lnTo>
                  <a:cubicBezTo>
                    <a:pt x="89" y="829"/>
                    <a:pt x="178" y="1006"/>
                    <a:pt x="296" y="1213"/>
                  </a:cubicBezTo>
                  <a:cubicBezTo>
                    <a:pt x="473" y="1568"/>
                    <a:pt x="621" y="1864"/>
                    <a:pt x="739" y="2101"/>
                  </a:cubicBezTo>
                  <a:lnTo>
                    <a:pt x="1094" y="2101"/>
                  </a:lnTo>
                  <a:lnTo>
                    <a:pt x="414" y="770"/>
                  </a:lnTo>
                  <a:cubicBezTo>
                    <a:pt x="237" y="474"/>
                    <a:pt x="118" y="20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983900" y="3159125"/>
              <a:ext cx="66550" cy="246225"/>
            </a:xfrm>
            <a:custGeom>
              <a:avLst/>
              <a:gdLst/>
              <a:ahLst/>
              <a:cxnLst/>
              <a:rect l="l" t="t" r="r" b="b"/>
              <a:pathLst>
                <a:path w="2662" h="9849" extrusionOk="0">
                  <a:moveTo>
                    <a:pt x="2484" y="1"/>
                  </a:moveTo>
                  <a:cubicBezTo>
                    <a:pt x="2248" y="1"/>
                    <a:pt x="1006" y="3993"/>
                    <a:pt x="621" y="6152"/>
                  </a:cubicBezTo>
                  <a:cubicBezTo>
                    <a:pt x="503" y="6802"/>
                    <a:pt x="266" y="7719"/>
                    <a:pt x="0" y="8665"/>
                  </a:cubicBezTo>
                  <a:lnTo>
                    <a:pt x="0" y="9848"/>
                  </a:lnTo>
                  <a:cubicBezTo>
                    <a:pt x="385" y="8665"/>
                    <a:pt x="710" y="7394"/>
                    <a:pt x="828" y="6713"/>
                  </a:cubicBezTo>
                  <a:cubicBezTo>
                    <a:pt x="1183" y="4762"/>
                    <a:pt x="1656" y="2899"/>
                    <a:pt x="2189" y="1361"/>
                  </a:cubicBezTo>
                  <a:cubicBezTo>
                    <a:pt x="2662" y="30"/>
                    <a:pt x="2662" y="1"/>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983900" y="4149800"/>
              <a:ext cx="13325" cy="25900"/>
            </a:xfrm>
            <a:custGeom>
              <a:avLst/>
              <a:gdLst/>
              <a:ahLst/>
              <a:cxnLst/>
              <a:rect l="l" t="t" r="r" b="b"/>
              <a:pathLst>
                <a:path w="533" h="1036" extrusionOk="0">
                  <a:moveTo>
                    <a:pt x="0" y="1"/>
                  </a:moveTo>
                  <a:lnTo>
                    <a:pt x="0" y="740"/>
                  </a:lnTo>
                  <a:cubicBezTo>
                    <a:pt x="59" y="829"/>
                    <a:pt x="118" y="947"/>
                    <a:pt x="148" y="1036"/>
                  </a:cubicBezTo>
                  <a:lnTo>
                    <a:pt x="532" y="1036"/>
                  </a:lnTo>
                  <a:cubicBezTo>
                    <a:pt x="385" y="740"/>
                    <a:pt x="207" y="38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401600" y="3933275"/>
              <a:ext cx="1690100" cy="242425"/>
            </a:xfrm>
            <a:custGeom>
              <a:avLst/>
              <a:gdLst/>
              <a:ahLst/>
              <a:cxnLst/>
              <a:rect l="l" t="t" r="r" b="b"/>
              <a:pathLst>
                <a:path w="67604" h="9697" extrusionOk="0">
                  <a:moveTo>
                    <a:pt x="34326" y="1"/>
                  </a:moveTo>
                  <a:cubicBezTo>
                    <a:pt x="32034" y="1"/>
                    <a:pt x="26580" y="864"/>
                    <a:pt x="22535" y="1919"/>
                  </a:cubicBezTo>
                  <a:cubicBezTo>
                    <a:pt x="21748" y="2125"/>
                    <a:pt x="21270" y="2224"/>
                    <a:pt x="21055" y="2224"/>
                  </a:cubicBezTo>
                  <a:cubicBezTo>
                    <a:pt x="20931" y="2224"/>
                    <a:pt x="20894" y="2191"/>
                    <a:pt x="20938" y="2126"/>
                  </a:cubicBezTo>
                  <a:cubicBezTo>
                    <a:pt x="21322" y="1622"/>
                    <a:pt x="21199" y="1196"/>
                    <a:pt x="20807" y="1196"/>
                  </a:cubicBezTo>
                  <a:cubicBezTo>
                    <a:pt x="20716" y="1196"/>
                    <a:pt x="20611" y="1218"/>
                    <a:pt x="20494" y="1268"/>
                  </a:cubicBezTo>
                  <a:cubicBezTo>
                    <a:pt x="20258" y="1357"/>
                    <a:pt x="18217" y="2067"/>
                    <a:pt x="15940" y="2806"/>
                  </a:cubicBezTo>
                  <a:cubicBezTo>
                    <a:pt x="11593" y="4285"/>
                    <a:pt x="10292" y="4847"/>
                    <a:pt x="7128" y="6651"/>
                  </a:cubicBezTo>
                  <a:lnTo>
                    <a:pt x="5146" y="7774"/>
                  </a:lnTo>
                  <a:lnTo>
                    <a:pt x="5205" y="7272"/>
                  </a:lnTo>
                  <a:lnTo>
                    <a:pt x="5294" y="6739"/>
                  </a:lnTo>
                  <a:lnTo>
                    <a:pt x="4821" y="6769"/>
                  </a:lnTo>
                  <a:cubicBezTo>
                    <a:pt x="4170" y="6798"/>
                    <a:pt x="2219" y="8011"/>
                    <a:pt x="1" y="9697"/>
                  </a:cubicBezTo>
                  <a:lnTo>
                    <a:pt x="1065" y="9697"/>
                  </a:lnTo>
                  <a:cubicBezTo>
                    <a:pt x="1450" y="9401"/>
                    <a:pt x="1834" y="9135"/>
                    <a:pt x="2219" y="8898"/>
                  </a:cubicBezTo>
                  <a:lnTo>
                    <a:pt x="3047" y="8336"/>
                  </a:lnTo>
                  <a:lnTo>
                    <a:pt x="3047" y="8336"/>
                  </a:lnTo>
                  <a:lnTo>
                    <a:pt x="2485" y="9046"/>
                  </a:lnTo>
                  <a:cubicBezTo>
                    <a:pt x="2396" y="9164"/>
                    <a:pt x="2189" y="9401"/>
                    <a:pt x="1893" y="9697"/>
                  </a:cubicBezTo>
                  <a:lnTo>
                    <a:pt x="2544" y="9697"/>
                  </a:lnTo>
                  <a:cubicBezTo>
                    <a:pt x="3283" y="8869"/>
                    <a:pt x="3963" y="8129"/>
                    <a:pt x="4111" y="7922"/>
                  </a:cubicBezTo>
                  <a:lnTo>
                    <a:pt x="4496" y="7449"/>
                  </a:lnTo>
                  <a:lnTo>
                    <a:pt x="4318" y="7952"/>
                  </a:lnTo>
                  <a:cubicBezTo>
                    <a:pt x="4200" y="8218"/>
                    <a:pt x="4141" y="8514"/>
                    <a:pt x="4170" y="8632"/>
                  </a:cubicBezTo>
                  <a:cubicBezTo>
                    <a:pt x="4188" y="8711"/>
                    <a:pt x="4261" y="8749"/>
                    <a:pt x="4376" y="8749"/>
                  </a:cubicBezTo>
                  <a:cubicBezTo>
                    <a:pt x="4648" y="8749"/>
                    <a:pt x="5156" y="8541"/>
                    <a:pt x="5738" y="8188"/>
                  </a:cubicBezTo>
                  <a:cubicBezTo>
                    <a:pt x="6267" y="7854"/>
                    <a:pt x="6573" y="7684"/>
                    <a:pt x="6666" y="7684"/>
                  </a:cubicBezTo>
                  <a:cubicBezTo>
                    <a:pt x="6769" y="7684"/>
                    <a:pt x="6604" y="7898"/>
                    <a:pt x="6181" y="8336"/>
                  </a:cubicBezTo>
                  <a:cubicBezTo>
                    <a:pt x="5945" y="8573"/>
                    <a:pt x="5471" y="9105"/>
                    <a:pt x="4910" y="9697"/>
                  </a:cubicBezTo>
                  <a:lnTo>
                    <a:pt x="5412" y="9697"/>
                  </a:lnTo>
                  <a:cubicBezTo>
                    <a:pt x="5826" y="9253"/>
                    <a:pt x="6211" y="8869"/>
                    <a:pt x="6507" y="8543"/>
                  </a:cubicBezTo>
                  <a:lnTo>
                    <a:pt x="8340" y="6651"/>
                  </a:lnTo>
                  <a:lnTo>
                    <a:pt x="10026" y="5793"/>
                  </a:lnTo>
                  <a:cubicBezTo>
                    <a:pt x="10972" y="5349"/>
                    <a:pt x="13160" y="4462"/>
                    <a:pt x="14935" y="3871"/>
                  </a:cubicBezTo>
                  <a:cubicBezTo>
                    <a:pt x="16679" y="3279"/>
                    <a:pt x="18128" y="2806"/>
                    <a:pt x="18128" y="2806"/>
                  </a:cubicBezTo>
                  <a:lnTo>
                    <a:pt x="18128" y="2806"/>
                  </a:lnTo>
                  <a:cubicBezTo>
                    <a:pt x="18158" y="2806"/>
                    <a:pt x="17182" y="3723"/>
                    <a:pt x="16029" y="4817"/>
                  </a:cubicBezTo>
                  <a:cubicBezTo>
                    <a:pt x="14432" y="6296"/>
                    <a:pt x="13367" y="7390"/>
                    <a:pt x="11386" y="9697"/>
                  </a:cubicBezTo>
                  <a:lnTo>
                    <a:pt x="12451" y="9697"/>
                  </a:lnTo>
                  <a:cubicBezTo>
                    <a:pt x="13900" y="8100"/>
                    <a:pt x="15112" y="6917"/>
                    <a:pt x="16650" y="5497"/>
                  </a:cubicBezTo>
                  <a:cubicBezTo>
                    <a:pt x="18953" y="3413"/>
                    <a:pt x="19646" y="2818"/>
                    <a:pt x="19952" y="2818"/>
                  </a:cubicBezTo>
                  <a:cubicBezTo>
                    <a:pt x="20019" y="2818"/>
                    <a:pt x="20067" y="2847"/>
                    <a:pt x="20110" y="2895"/>
                  </a:cubicBezTo>
                  <a:cubicBezTo>
                    <a:pt x="20215" y="3000"/>
                    <a:pt x="20293" y="3059"/>
                    <a:pt x="20474" y="3059"/>
                  </a:cubicBezTo>
                  <a:cubicBezTo>
                    <a:pt x="20751" y="3059"/>
                    <a:pt x="21271" y="2921"/>
                    <a:pt x="22505" y="2599"/>
                  </a:cubicBezTo>
                  <a:cubicBezTo>
                    <a:pt x="24102" y="2156"/>
                    <a:pt x="29455" y="1032"/>
                    <a:pt x="29928" y="1032"/>
                  </a:cubicBezTo>
                  <a:cubicBezTo>
                    <a:pt x="30046" y="1032"/>
                    <a:pt x="29632" y="1268"/>
                    <a:pt x="29041" y="1535"/>
                  </a:cubicBezTo>
                  <a:cubicBezTo>
                    <a:pt x="27000" y="2481"/>
                    <a:pt x="25403" y="3457"/>
                    <a:pt x="24161" y="4551"/>
                  </a:cubicBezTo>
                  <a:cubicBezTo>
                    <a:pt x="22978" y="5556"/>
                    <a:pt x="22919" y="5616"/>
                    <a:pt x="23126" y="5793"/>
                  </a:cubicBezTo>
                  <a:cubicBezTo>
                    <a:pt x="23193" y="5833"/>
                    <a:pt x="23267" y="5853"/>
                    <a:pt x="23350" y="5853"/>
                  </a:cubicBezTo>
                  <a:cubicBezTo>
                    <a:pt x="23635" y="5853"/>
                    <a:pt x="24025" y="5610"/>
                    <a:pt x="24575" y="5083"/>
                  </a:cubicBezTo>
                  <a:cubicBezTo>
                    <a:pt x="26527" y="3279"/>
                    <a:pt x="31998" y="766"/>
                    <a:pt x="34245" y="618"/>
                  </a:cubicBezTo>
                  <a:cubicBezTo>
                    <a:pt x="34418" y="601"/>
                    <a:pt x="34545" y="591"/>
                    <a:pt x="34634" y="591"/>
                  </a:cubicBezTo>
                  <a:cubicBezTo>
                    <a:pt x="34851" y="591"/>
                    <a:pt x="34844" y="649"/>
                    <a:pt x="34719" y="795"/>
                  </a:cubicBezTo>
                  <a:cubicBezTo>
                    <a:pt x="34600" y="914"/>
                    <a:pt x="34482" y="1150"/>
                    <a:pt x="34452" y="1328"/>
                  </a:cubicBezTo>
                  <a:cubicBezTo>
                    <a:pt x="34368" y="1688"/>
                    <a:pt x="34587" y="1836"/>
                    <a:pt x="35330" y="1836"/>
                  </a:cubicBezTo>
                  <a:cubicBezTo>
                    <a:pt x="35622" y="1836"/>
                    <a:pt x="35995" y="1813"/>
                    <a:pt x="36463" y="1771"/>
                  </a:cubicBezTo>
                  <a:cubicBezTo>
                    <a:pt x="38021" y="1625"/>
                    <a:pt x="39338" y="1519"/>
                    <a:pt x="39789" y="1519"/>
                  </a:cubicBezTo>
                  <a:cubicBezTo>
                    <a:pt x="39886" y="1519"/>
                    <a:pt x="39942" y="1524"/>
                    <a:pt x="39953" y="1535"/>
                  </a:cubicBezTo>
                  <a:cubicBezTo>
                    <a:pt x="39982" y="1564"/>
                    <a:pt x="39598" y="1712"/>
                    <a:pt x="39095" y="1889"/>
                  </a:cubicBezTo>
                  <a:cubicBezTo>
                    <a:pt x="37617" y="2422"/>
                    <a:pt x="35280" y="3427"/>
                    <a:pt x="34186" y="4048"/>
                  </a:cubicBezTo>
                  <a:cubicBezTo>
                    <a:pt x="32146" y="5172"/>
                    <a:pt x="29159" y="7242"/>
                    <a:pt x="26024" y="9697"/>
                  </a:cubicBezTo>
                  <a:lnTo>
                    <a:pt x="26941" y="9697"/>
                  </a:lnTo>
                  <a:cubicBezTo>
                    <a:pt x="27680" y="9105"/>
                    <a:pt x="28390" y="8573"/>
                    <a:pt x="28952" y="8159"/>
                  </a:cubicBezTo>
                  <a:cubicBezTo>
                    <a:pt x="30904" y="6680"/>
                    <a:pt x="33624" y="4876"/>
                    <a:pt x="34926" y="4167"/>
                  </a:cubicBezTo>
                  <a:cubicBezTo>
                    <a:pt x="36375" y="3398"/>
                    <a:pt x="38740" y="2422"/>
                    <a:pt x="40456" y="1949"/>
                  </a:cubicBezTo>
                  <a:cubicBezTo>
                    <a:pt x="41289" y="1689"/>
                    <a:pt x="41739" y="1593"/>
                    <a:pt x="42547" y="1593"/>
                  </a:cubicBezTo>
                  <a:cubicBezTo>
                    <a:pt x="43030" y="1593"/>
                    <a:pt x="43641" y="1627"/>
                    <a:pt x="44537" y="1682"/>
                  </a:cubicBezTo>
                  <a:cubicBezTo>
                    <a:pt x="47080" y="1860"/>
                    <a:pt x="47139" y="1860"/>
                    <a:pt x="47139" y="2274"/>
                  </a:cubicBezTo>
                  <a:cubicBezTo>
                    <a:pt x="47139" y="2599"/>
                    <a:pt x="47198" y="2718"/>
                    <a:pt x="47494" y="2836"/>
                  </a:cubicBezTo>
                  <a:cubicBezTo>
                    <a:pt x="47701" y="2925"/>
                    <a:pt x="47849" y="3043"/>
                    <a:pt x="47790" y="3072"/>
                  </a:cubicBezTo>
                  <a:cubicBezTo>
                    <a:pt x="47760" y="3102"/>
                    <a:pt x="46843" y="3575"/>
                    <a:pt x="45749" y="4107"/>
                  </a:cubicBezTo>
                  <a:cubicBezTo>
                    <a:pt x="43147" y="5349"/>
                    <a:pt x="41520" y="6325"/>
                    <a:pt x="38711" y="8277"/>
                  </a:cubicBezTo>
                  <a:cubicBezTo>
                    <a:pt x="38119" y="8691"/>
                    <a:pt x="37410" y="9194"/>
                    <a:pt x="36670" y="9697"/>
                  </a:cubicBezTo>
                  <a:lnTo>
                    <a:pt x="37883" y="9697"/>
                  </a:lnTo>
                  <a:cubicBezTo>
                    <a:pt x="38001" y="9578"/>
                    <a:pt x="38445" y="9253"/>
                    <a:pt x="39746" y="8336"/>
                  </a:cubicBezTo>
                  <a:cubicBezTo>
                    <a:pt x="41727" y="6887"/>
                    <a:pt x="43620" y="5763"/>
                    <a:pt x="46341" y="4462"/>
                  </a:cubicBezTo>
                  <a:cubicBezTo>
                    <a:pt x="47316" y="3989"/>
                    <a:pt x="48174" y="3516"/>
                    <a:pt x="48263" y="3398"/>
                  </a:cubicBezTo>
                  <a:cubicBezTo>
                    <a:pt x="48294" y="3346"/>
                    <a:pt x="48375" y="3320"/>
                    <a:pt x="48514" y="3320"/>
                  </a:cubicBezTo>
                  <a:cubicBezTo>
                    <a:pt x="48774" y="3320"/>
                    <a:pt x="49235" y="3412"/>
                    <a:pt x="49948" y="3605"/>
                  </a:cubicBezTo>
                  <a:cubicBezTo>
                    <a:pt x="50806" y="3812"/>
                    <a:pt x="51516" y="4019"/>
                    <a:pt x="51516" y="4048"/>
                  </a:cubicBezTo>
                  <a:cubicBezTo>
                    <a:pt x="51516" y="4078"/>
                    <a:pt x="50688" y="4551"/>
                    <a:pt x="49653" y="5083"/>
                  </a:cubicBezTo>
                  <a:cubicBezTo>
                    <a:pt x="47316" y="6325"/>
                    <a:pt x="43028" y="8869"/>
                    <a:pt x="43028" y="9016"/>
                  </a:cubicBezTo>
                  <a:cubicBezTo>
                    <a:pt x="43028" y="9079"/>
                    <a:pt x="43045" y="9117"/>
                    <a:pt x="43105" y="9117"/>
                  </a:cubicBezTo>
                  <a:cubicBezTo>
                    <a:pt x="43273" y="9117"/>
                    <a:pt x="43780" y="8823"/>
                    <a:pt x="45217" y="7952"/>
                  </a:cubicBezTo>
                  <a:cubicBezTo>
                    <a:pt x="47583" y="6562"/>
                    <a:pt x="51131" y="4610"/>
                    <a:pt x="51811" y="4344"/>
                  </a:cubicBezTo>
                  <a:cubicBezTo>
                    <a:pt x="51914" y="4307"/>
                    <a:pt x="52035" y="4287"/>
                    <a:pt x="52185" y="4287"/>
                  </a:cubicBezTo>
                  <a:cubicBezTo>
                    <a:pt x="52508" y="4287"/>
                    <a:pt x="52967" y="4378"/>
                    <a:pt x="53674" y="4581"/>
                  </a:cubicBezTo>
                  <a:cubicBezTo>
                    <a:pt x="55035" y="4965"/>
                    <a:pt x="58613" y="6296"/>
                    <a:pt x="58613" y="6384"/>
                  </a:cubicBezTo>
                  <a:cubicBezTo>
                    <a:pt x="58613" y="6444"/>
                    <a:pt x="57844" y="6739"/>
                    <a:pt x="56898" y="7094"/>
                  </a:cubicBezTo>
                  <a:cubicBezTo>
                    <a:pt x="55774" y="7479"/>
                    <a:pt x="52994" y="8721"/>
                    <a:pt x="50895" y="9697"/>
                  </a:cubicBezTo>
                  <a:lnTo>
                    <a:pt x="51989" y="9697"/>
                  </a:lnTo>
                  <a:cubicBezTo>
                    <a:pt x="54059" y="8691"/>
                    <a:pt x="56336" y="7715"/>
                    <a:pt x="58110" y="7094"/>
                  </a:cubicBezTo>
                  <a:cubicBezTo>
                    <a:pt x="58728" y="6883"/>
                    <a:pt x="59038" y="6780"/>
                    <a:pt x="59312" y="6780"/>
                  </a:cubicBezTo>
                  <a:cubicBezTo>
                    <a:pt x="59575" y="6780"/>
                    <a:pt x="59804" y="6876"/>
                    <a:pt x="60240" y="7065"/>
                  </a:cubicBezTo>
                  <a:cubicBezTo>
                    <a:pt x="60742" y="7301"/>
                    <a:pt x="62369" y="8011"/>
                    <a:pt x="63847" y="8662"/>
                  </a:cubicBezTo>
                  <a:cubicBezTo>
                    <a:pt x="65119" y="9194"/>
                    <a:pt x="65829" y="9519"/>
                    <a:pt x="66243" y="9697"/>
                  </a:cubicBezTo>
                  <a:lnTo>
                    <a:pt x="67603" y="9697"/>
                  </a:lnTo>
                  <a:cubicBezTo>
                    <a:pt x="67337" y="9549"/>
                    <a:pt x="66952" y="9342"/>
                    <a:pt x="66568" y="9194"/>
                  </a:cubicBezTo>
                  <a:cubicBezTo>
                    <a:pt x="65977" y="8928"/>
                    <a:pt x="64025" y="8070"/>
                    <a:pt x="62191" y="7242"/>
                  </a:cubicBezTo>
                  <a:cubicBezTo>
                    <a:pt x="57874" y="5290"/>
                    <a:pt x="54443" y="4078"/>
                    <a:pt x="51013" y="3220"/>
                  </a:cubicBezTo>
                  <a:cubicBezTo>
                    <a:pt x="47908" y="2451"/>
                    <a:pt x="47671" y="2363"/>
                    <a:pt x="47790" y="1978"/>
                  </a:cubicBezTo>
                  <a:cubicBezTo>
                    <a:pt x="47849" y="1830"/>
                    <a:pt x="47790" y="1623"/>
                    <a:pt x="47671" y="1505"/>
                  </a:cubicBezTo>
                  <a:cubicBezTo>
                    <a:pt x="47357" y="1170"/>
                    <a:pt x="43890" y="924"/>
                    <a:pt x="40779" y="924"/>
                  </a:cubicBezTo>
                  <a:cubicBezTo>
                    <a:pt x="39493" y="924"/>
                    <a:pt x="38267" y="966"/>
                    <a:pt x="37351" y="1061"/>
                  </a:cubicBezTo>
                  <a:lnTo>
                    <a:pt x="35280" y="1268"/>
                  </a:lnTo>
                  <a:lnTo>
                    <a:pt x="35280" y="1268"/>
                  </a:lnTo>
                  <a:lnTo>
                    <a:pt x="35399" y="736"/>
                  </a:lnTo>
                  <a:cubicBezTo>
                    <a:pt x="35547" y="263"/>
                    <a:pt x="35517" y="174"/>
                    <a:pt x="35221" y="86"/>
                  </a:cubicBezTo>
                  <a:cubicBezTo>
                    <a:pt x="35039" y="28"/>
                    <a:pt x="34732" y="1"/>
                    <a:pt x="34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983900" y="2912375"/>
              <a:ext cx="5200" cy="14625"/>
            </a:xfrm>
            <a:custGeom>
              <a:avLst/>
              <a:gdLst/>
              <a:ahLst/>
              <a:cxnLst/>
              <a:rect l="l" t="t" r="r" b="b"/>
              <a:pathLst>
                <a:path w="208" h="585" extrusionOk="0">
                  <a:moveTo>
                    <a:pt x="111" y="1"/>
                  </a:moveTo>
                  <a:cubicBezTo>
                    <a:pt x="82" y="1"/>
                    <a:pt x="45" y="23"/>
                    <a:pt x="0" y="82"/>
                  </a:cubicBezTo>
                  <a:lnTo>
                    <a:pt x="0" y="585"/>
                  </a:lnTo>
                  <a:cubicBezTo>
                    <a:pt x="148" y="260"/>
                    <a:pt x="207" y="53"/>
                    <a:pt x="178" y="53"/>
                  </a:cubicBezTo>
                  <a:cubicBezTo>
                    <a:pt x="163" y="23"/>
                    <a:pt x="141" y="1"/>
                    <a:pt x="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885100" y="4096950"/>
              <a:ext cx="96875" cy="78750"/>
            </a:xfrm>
            <a:custGeom>
              <a:avLst/>
              <a:gdLst/>
              <a:ahLst/>
              <a:cxnLst/>
              <a:rect l="l" t="t" r="r" b="b"/>
              <a:pathLst>
                <a:path w="3875" h="3150" extrusionOk="0">
                  <a:moveTo>
                    <a:pt x="3548" y="1"/>
                  </a:moveTo>
                  <a:cubicBezTo>
                    <a:pt x="3345" y="1"/>
                    <a:pt x="2894" y="398"/>
                    <a:pt x="1273" y="1967"/>
                  </a:cubicBezTo>
                  <a:cubicBezTo>
                    <a:pt x="740" y="2469"/>
                    <a:pt x="326" y="2854"/>
                    <a:pt x="1" y="3150"/>
                  </a:cubicBezTo>
                  <a:lnTo>
                    <a:pt x="1213" y="3150"/>
                  </a:lnTo>
                  <a:cubicBezTo>
                    <a:pt x="3372" y="1139"/>
                    <a:pt x="3875" y="606"/>
                    <a:pt x="3845" y="399"/>
                  </a:cubicBezTo>
                  <a:cubicBezTo>
                    <a:pt x="3845" y="251"/>
                    <a:pt x="3727" y="74"/>
                    <a:pt x="3609" y="15"/>
                  </a:cubicBezTo>
                  <a:cubicBezTo>
                    <a:pt x="3591" y="6"/>
                    <a:pt x="3571" y="1"/>
                    <a:pt x="3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410025" y="4040050"/>
              <a:ext cx="234375" cy="135650"/>
            </a:xfrm>
            <a:custGeom>
              <a:avLst/>
              <a:gdLst/>
              <a:ahLst/>
              <a:cxnLst/>
              <a:rect l="l" t="t" r="r" b="b"/>
              <a:pathLst>
                <a:path w="9375" h="5426" extrusionOk="0">
                  <a:moveTo>
                    <a:pt x="9123" y="1"/>
                  </a:moveTo>
                  <a:cubicBezTo>
                    <a:pt x="8503" y="1"/>
                    <a:pt x="2434" y="3594"/>
                    <a:pt x="148" y="5337"/>
                  </a:cubicBezTo>
                  <a:cubicBezTo>
                    <a:pt x="89" y="5366"/>
                    <a:pt x="59" y="5396"/>
                    <a:pt x="0" y="5426"/>
                  </a:cubicBezTo>
                  <a:lnTo>
                    <a:pt x="858" y="5426"/>
                  </a:lnTo>
                  <a:cubicBezTo>
                    <a:pt x="2958" y="3977"/>
                    <a:pt x="5915" y="2084"/>
                    <a:pt x="7630" y="1138"/>
                  </a:cubicBezTo>
                  <a:cubicBezTo>
                    <a:pt x="9316" y="250"/>
                    <a:pt x="9375" y="221"/>
                    <a:pt x="9168" y="14"/>
                  </a:cubicBezTo>
                  <a:cubicBezTo>
                    <a:pt x="9160" y="5"/>
                    <a:pt x="9145" y="1"/>
                    <a:pt x="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569700" y="4174950"/>
              <a:ext cx="5200" cy="750"/>
            </a:xfrm>
            <a:custGeom>
              <a:avLst/>
              <a:gdLst/>
              <a:ahLst/>
              <a:cxnLst/>
              <a:rect l="l" t="t" r="r" b="b"/>
              <a:pathLst>
                <a:path w="208" h="30" extrusionOk="0">
                  <a:moveTo>
                    <a:pt x="119" y="0"/>
                  </a:moveTo>
                  <a:cubicBezTo>
                    <a:pt x="90" y="0"/>
                    <a:pt x="60" y="0"/>
                    <a:pt x="1" y="30"/>
                  </a:cubicBezTo>
                  <a:lnTo>
                    <a:pt x="208" y="30"/>
                  </a:lnTo>
                  <a:cubicBezTo>
                    <a:pt x="208" y="0"/>
                    <a:pt x="178" y="0"/>
                    <a:pt x="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089900" y="3994475"/>
              <a:ext cx="320875" cy="181225"/>
            </a:xfrm>
            <a:custGeom>
              <a:avLst/>
              <a:gdLst/>
              <a:ahLst/>
              <a:cxnLst/>
              <a:rect l="l" t="t" r="r" b="b"/>
              <a:pathLst>
                <a:path w="12835" h="7249" extrusionOk="0">
                  <a:moveTo>
                    <a:pt x="12675" y="0"/>
                  </a:moveTo>
                  <a:cubicBezTo>
                    <a:pt x="12422" y="0"/>
                    <a:pt x="8649" y="1833"/>
                    <a:pt x="6684" y="2931"/>
                  </a:cubicBezTo>
                  <a:cubicBezTo>
                    <a:pt x="5383" y="3670"/>
                    <a:pt x="2958" y="5179"/>
                    <a:pt x="917" y="6598"/>
                  </a:cubicBezTo>
                  <a:cubicBezTo>
                    <a:pt x="710" y="6746"/>
                    <a:pt x="385" y="6982"/>
                    <a:pt x="0" y="7249"/>
                  </a:cubicBezTo>
                  <a:lnTo>
                    <a:pt x="533" y="7249"/>
                  </a:lnTo>
                  <a:cubicBezTo>
                    <a:pt x="562" y="7219"/>
                    <a:pt x="592" y="7189"/>
                    <a:pt x="622" y="7189"/>
                  </a:cubicBezTo>
                  <a:cubicBezTo>
                    <a:pt x="3845" y="4912"/>
                    <a:pt x="7482" y="2754"/>
                    <a:pt x="10587" y="1275"/>
                  </a:cubicBezTo>
                  <a:cubicBezTo>
                    <a:pt x="12539" y="358"/>
                    <a:pt x="12835" y="151"/>
                    <a:pt x="12687" y="3"/>
                  </a:cubicBezTo>
                  <a:cubicBezTo>
                    <a:pt x="12685" y="1"/>
                    <a:pt x="12681" y="0"/>
                    <a:pt x="12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517225" y="4157150"/>
              <a:ext cx="33300" cy="18550"/>
            </a:xfrm>
            <a:custGeom>
              <a:avLst/>
              <a:gdLst/>
              <a:ahLst/>
              <a:cxnLst/>
              <a:rect l="l" t="t" r="r" b="b"/>
              <a:pathLst>
                <a:path w="1332" h="742" extrusionOk="0">
                  <a:moveTo>
                    <a:pt x="1232" y="0"/>
                  </a:moveTo>
                  <a:cubicBezTo>
                    <a:pt x="1139" y="0"/>
                    <a:pt x="677" y="290"/>
                    <a:pt x="0" y="742"/>
                  </a:cubicBezTo>
                  <a:lnTo>
                    <a:pt x="503" y="742"/>
                  </a:lnTo>
                  <a:cubicBezTo>
                    <a:pt x="1242" y="209"/>
                    <a:pt x="1331" y="91"/>
                    <a:pt x="1242" y="2"/>
                  </a:cubicBezTo>
                  <a:cubicBezTo>
                    <a:pt x="1240" y="1"/>
                    <a:pt x="1236" y="0"/>
                    <a:pt x="12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015975" y="4120225"/>
              <a:ext cx="81350" cy="55475"/>
            </a:xfrm>
            <a:custGeom>
              <a:avLst/>
              <a:gdLst/>
              <a:ahLst/>
              <a:cxnLst/>
              <a:rect l="l" t="t" r="r" b="b"/>
              <a:pathLst>
                <a:path w="3254" h="2219" extrusionOk="0">
                  <a:moveTo>
                    <a:pt x="2987" y="1"/>
                  </a:moveTo>
                  <a:cubicBezTo>
                    <a:pt x="2898" y="1"/>
                    <a:pt x="1627" y="977"/>
                    <a:pt x="0" y="2219"/>
                  </a:cubicBezTo>
                  <a:lnTo>
                    <a:pt x="503" y="2219"/>
                  </a:lnTo>
                  <a:cubicBezTo>
                    <a:pt x="2957" y="296"/>
                    <a:pt x="3253" y="1"/>
                    <a:pt x="2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970875" y="4094350"/>
              <a:ext cx="110175" cy="81350"/>
            </a:xfrm>
            <a:custGeom>
              <a:avLst/>
              <a:gdLst/>
              <a:ahLst/>
              <a:cxnLst/>
              <a:rect l="l" t="t" r="r" b="b"/>
              <a:pathLst>
                <a:path w="4407" h="3254" extrusionOk="0">
                  <a:moveTo>
                    <a:pt x="4052" y="60"/>
                  </a:moveTo>
                  <a:cubicBezTo>
                    <a:pt x="3963" y="60"/>
                    <a:pt x="2100" y="1538"/>
                    <a:pt x="0" y="3254"/>
                  </a:cubicBezTo>
                  <a:lnTo>
                    <a:pt x="503" y="3254"/>
                  </a:lnTo>
                  <a:cubicBezTo>
                    <a:pt x="4407" y="1"/>
                    <a:pt x="4318" y="89"/>
                    <a:pt x="4052" y="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mage and text">
  <p:cSld name="CUSTOM_17">
    <p:bg>
      <p:bgPr>
        <a:solidFill>
          <a:schemeClr val="accent2"/>
        </a:solidFill>
        <a:effectLst/>
      </p:bgPr>
    </p:bg>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656603" y="1002650"/>
            <a:ext cx="5174700" cy="3138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2500"/>
              <a:buNone/>
              <a:defRPr sz="6000">
                <a:solidFill>
                  <a:schemeClr val="accent1"/>
                </a:solidFill>
              </a:defRPr>
            </a:lvl1pPr>
            <a:lvl2pPr lvl="1">
              <a:spcBef>
                <a:spcPts val="0"/>
              </a:spcBef>
              <a:spcAft>
                <a:spcPts val="0"/>
              </a:spcAft>
              <a:buSzPts val="2800"/>
              <a:buNone/>
              <a:defRPr>
                <a:latin typeface="Work Sans Light"/>
                <a:ea typeface="Work Sans Light"/>
                <a:cs typeface="Work Sans Light"/>
                <a:sym typeface="Work Sans Light"/>
              </a:defRPr>
            </a:lvl2pPr>
            <a:lvl3pPr lvl="2">
              <a:spcBef>
                <a:spcPts val="0"/>
              </a:spcBef>
              <a:spcAft>
                <a:spcPts val="0"/>
              </a:spcAft>
              <a:buSzPts val="2800"/>
              <a:buNone/>
              <a:defRPr>
                <a:latin typeface="Work Sans Light"/>
                <a:ea typeface="Work Sans Light"/>
                <a:cs typeface="Work Sans Light"/>
                <a:sym typeface="Work Sans Light"/>
              </a:defRPr>
            </a:lvl3pPr>
            <a:lvl4pPr lvl="3">
              <a:spcBef>
                <a:spcPts val="0"/>
              </a:spcBef>
              <a:spcAft>
                <a:spcPts val="0"/>
              </a:spcAft>
              <a:buSzPts val="2800"/>
              <a:buNone/>
              <a:defRPr>
                <a:latin typeface="Work Sans Light"/>
                <a:ea typeface="Work Sans Light"/>
                <a:cs typeface="Work Sans Light"/>
                <a:sym typeface="Work Sans Light"/>
              </a:defRPr>
            </a:lvl4pPr>
            <a:lvl5pPr lvl="4">
              <a:spcBef>
                <a:spcPts val="0"/>
              </a:spcBef>
              <a:spcAft>
                <a:spcPts val="0"/>
              </a:spcAft>
              <a:buSzPts val="2800"/>
              <a:buNone/>
              <a:defRPr>
                <a:latin typeface="Work Sans Light"/>
                <a:ea typeface="Work Sans Light"/>
                <a:cs typeface="Work Sans Light"/>
                <a:sym typeface="Work Sans Light"/>
              </a:defRPr>
            </a:lvl5pPr>
            <a:lvl6pPr lvl="5">
              <a:spcBef>
                <a:spcPts val="0"/>
              </a:spcBef>
              <a:spcAft>
                <a:spcPts val="0"/>
              </a:spcAft>
              <a:buSzPts val="2800"/>
              <a:buNone/>
              <a:defRPr>
                <a:latin typeface="Work Sans Light"/>
                <a:ea typeface="Work Sans Light"/>
                <a:cs typeface="Work Sans Light"/>
                <a:sym typeface="Work Sans Light"/>
              </a:defRPr>
            </a:lvl6pPr>
            <a:lvl7pPr lvl="6">
              <a:spcBef>
                <a:spcPts val="0"/>
              </a:spcBef>
              <a:spcAft>
                <a:spcPts val="0"/>
              </a:spcAft>
              <a:buSzPts val="2800"/>
              <a:buNone/>
              <a:defRPr>
                <a:latin typeface="Work Sans Light"/>
                <a:ea typeface="Work Sans Light"/>
                <a:cs typeface="Work Sans Light"/>
                <a:sym typeface="Work Sans Light"/>
              </a:defRPr>
            </a:lvl7pPr>
            <a:lvl8pPr lvl="7">
              <a:spcBef>
                <a:spcPts val="0"/>
              </a:spcBef>
              <a:spcAft>
                <a:spcPts val="0"/>
              </a:spcAft>
              <a:buSzPts val="2800"/>
              <a:buNone/>
              <a:defRPr>
                <a:latin typeface="Work Sans Light"/>
                <a:ea typeface="Work Sans Light"/>
                <a:cs typeface="Work Sans Light"/>
                <a:sym typeface="Work Sans Light"/>
              </a:defRPr>
            </a:lvl8pPr>
            <a:lvl9pPr lvl="8">
              <a:spcBef>
                <a:spcPts val="0"/>
              </a:spcBef>
              <a:spcAft>
                <a:spcPts val="0"/>
              </a:spcAft>
              <a:buSzPts val="2800"/>
              <a:buNone/>
              <a:defRPr>
                <a:latin typeface="Work Sans Light"/>
                <a:ea typeface="Work Sans Light"/>
                <a:cs typeface="Work Sans Light"/>
                <a:sym typeface="Work Sans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3">
    <p:bg>
      <p:bgPr>
        <a:solidFill>
          <a:schemeClr val="accent2"/>
        </a:solidFill>
        <a:effectLst/>
      </p:bgPr>
    </p:bg>
    <p:spTree>
      <p:nvGrpSpPr>
        <p:cNvPr id="1" name="Shape 154"/>
        <p:cNvGrpSpPr/>
        <p:nvPr/>
      </p:nvGrpSpPr>
      <p:grpSpPr>
        <a:xfrm>
          <a:off x="0" y="0"/>
          <a:ext cx="0" cy="0"/>
          <a:chOff x="0" y="0"/>
          <a:chExt cx="0" cy="0"/>
        </a:xfrm>
      </p:grpSpPr>
      <p:sp>
        <p:nvSpPr>
          <p:cNvPr id="155" name="Google Shape;155;p18"/>
          <p:cNvSpPr/>
          <p:nvPr/>
        </p:nvSpPr>
        <p:spPr>
          <a:xfrm>
            <a:off x="152100" y="570401"/>
            <a:ext cx="5091001" cy="4396956"/>
          </a:xfrm>
          <a:custGeom>
            <a:avLst/>
            <a:gdLst/>
            <a:ahLst/>
            <a:cxnLst/>
            <a:rect l="l" t="t" r="r" b="b"/>
            <a:pathLst>
              <a:path w="73360" h="63359" extrusionOk="0">
                <a:moveTo>
                  <a:pt x="47066" y="973"/>
                </a:moveTo>
                <a:cubicBezTo>
                  <a:pt x="47069" y="973"/>
                  <a:pt x="47071" y="973"/>
                  <a:pt x="47072" y="974"/>
                </a:cubicBezTo>
                <a:cubicBezTo>
                  <a:pt x="47118" y="974"/>
                  <a:pt x="46572" y="1793"/>
                  <a:pt x="45935" y="2748"/>
                </a:cubicBezTo>
                <a:cubicBezTo>
                  <a:pt x="43909" y="5720"/>
                  <a:pt x="40679" y="10162"/>
                  <a:pt x="40571" y="10162"/>
                </a:cubicBezTo>
                <a:cubicBezTo>
                  <a:pt x="40570" y="10162"/>
                  <a:pt x="40569" y="10162"/>
                  <a:pt x="40568" y="10161"/>
                </a:cubicBezTo>
                <a:cubicBezTo>
                  <a:pt x="40523" y="10070"/>
                  <a:pt x="40659" y="9433"/>
                  <a:pt x="40841" y="8615"/>
                </a:cubicBezTo>
                <a:cubicBezTo>
                  <a:pt x="41205" y="7341"/>
                  <a:pt x="41296" y="7068"/>
                  <a:pt x="42297" y="5249"/>
                </a:cubicBezTo>
                <a:cubicBezTo>
                  <a:pt x="43297" y="3476"/>
                  <a:pt x="43479" y="3248"/>
                  <a:pt x="43934" y="2930"/>
                </a:cubicBezTo>
                <a:cubicBezTo>
                  <a:pt x="44606" y="2392"/>
                  <a:pt x="46909" y="973"/>
                  <a:pt x="47066" y="973"/>
                </a:cubicBezTo>
                <a:close/>
                <a:moveTo>
                  <a:pt x="42933" y="3521"/>
                </a:moveTo>
                <a:lnTo>
                  <a:pt x="41933" y="5386"/>
                </a:lnTo>
                <a:cubicBezTo>
                  <a:pt x="41205" y="6659"/>
                  <a:pt x="40887" y="7478"/>
                  <a:pt x="40705" y="8069"/>
                </a:cubicBezTo>
                <a:cubicBezTo>
                  <a:pt x="40568" y="8569"/>
                  <a:pt x="40387" y="9388"/>
                  <a:pt x="40296" y="9888"/>
                </a:cubicBezTo>
                <a:lnTo>
                  <a:pt x="40114" y="10843"/>
                </a:lnTo>
                <a:lnTo>
                  <a:pt x="38340" y="13481"/>
                </a:lnTo>
                <a:cubicBezTo>
                  <a:pt x="37385" y="14891"/>
                  <a:pt x="36475" y="16164"/>
                  <a:pt x="36384" y="16301"/>
                </a:cubicBezTo>
                <a:cubicBezTo>
                  <a:pt x="36374" y="16309"/>
                  <a:pt x="36364" y="16313"/>
                  <a:pt x="36355" y="16313"/>
                </a:cubicBezTo>
                <a:cubicBezTo>
                  <a:pt x="36214" y="16313"/>
                  <a:pt x="36314" y="15234"/>
                  <a:pt x="36657" y="11935"/>
                </a:cubicBezTo>
                <a:cubicBezTo>
                  <a:pt x="36959" y="8703"/>
                  <a:pt x="37138" y="7512"/>
                  <a:pt x="37233" y="7512"/>
                </a:cubicBezTo>
                <a:cubicBezTo>
                  <a:pt x="37239" y="7512"/>
                  <a:pt x="37244" y="7516"/>
                  <a:pt x="37248" y="7523"/>
                </a:cubicBezTo>
                <a:cubicBezTo>
                  <a:pt x="37306" y="7581"/>
                  <a:pt x="37361" y="7619"/>
                  <a:pt x="37440" y="7619"/>
                </a:cubicBezTo>
                <a:cubicBezTo>
                  <a:pt x="37669" y="7619"/>
                  <a:pt x="38098" y="7300"/>
                  <a:pt x="39386" y="6250"/>
                </a:cubicBezTo>
                <a:cubicBezTo>
                  <a:pt x="40159" y="5613"/>
                  <a:pt x="41296" y="4749"/>
                  <a:pt x="41887" y="4294"/>
                </a:cubicBezTo>
                <a:lnTo>
                  <a:pt x="42933" y="3521"/>
                </a:lnTo>
                <a:close/>
                <a:moveTo>
                  <a:pt x="36672" y="7743"/>
                </a:moveTo>
                <a:cubicBezTo>
                  <a:pt x="36748" y="7743"/>
                  <a:pt x="36740" y="8449"/>
                  <a:pt x="36612" y="9479"/>
                </a:cubicBezTo>
                <a:cubicBezTo>
                  <a:pt x="36523" y="10454"/>
                  <a:pt x="36391" y="11300"/>
                  <a:pt x="36300" y="11300"/>
                </a:cubicBezTo>
                <a:cubicBezTo>
                  <a:pt x="36298" y="11300"/>
                  <a:pt x="36296" y="11299"/>
                  <a:pt x="36293" y="11298"/>
                </a:cubicBezTo>
                <a:cubicBezTo>
                  <a:pt x="36292" y="11298"/>
                  <a:pt x="36290" y="11297"/>
                  <a:pt x="36289" y="11297"/>
                </a:cubicBezTo>
                <a:cubicBezTo>
                  <a:pt x="36129" y="11297"/>
                  <a:pt x="34839" y="13345"/>
                  <a:pt x="34974" y="13390"/>
                </a:cubicBezTo>
                <a:cubicBezTo>
                  <a:pt x="34980" y="13393"/>
                  <a:pt x="34985" y="13394"/>
                  <a:pt x="34992" y="13394"/>
                </a:cubicBezTo>
                <a:cubicBezTo>
                  <a:pt x="35097" y="13394"/>
                  <a:pt x="35361" y="13039"/>
                  <a:pt x="35748" y="12481"/>
                </a:cubicBezTo>
                <a:cubicBezTo>
                  <a:pt x="36123" y="11867"/>
                  <a:pt x="36293" y="11636"/>
                  <a:pt x="36355" y="11636"/>
                </a:cubicBezTo>
                <a:cubicBezTo>
                  <a:pt x="36376" y="11636"/>
                  <a:pt x="36384" y="11662"/>
                  <a:pt x="36384" y="11707"/>
                </a:cubicBezTo>
                <a:cubicBezTo>
                  <a:pt x="36384" y="12026"/>
                  <a:pt x="36293" y="12208"/>
                  <a:pt x="35475" y="13527"/>
                </a:cubicBezTo>
                <a:cubicBezTo>
                  <a:pt x="35156" y="14027"/>
                  <a:pt x="34974" y="14436"/>
                  <a:pt x="35065" y="14482"/>
                </a:cubicBezTo>
                <a:cubicBezTo>
                  <a:pt x="35111" y="14482"/>
                  <a:pt x="35384" y="14163"/>
                  <a:pt x="35702" y="13663"/>
                </a:cubicBezTo>
                <a:lnTo>
                  <a:pt x="36248" y="12799"/>
                </a:lnTo>
                <a:lnTo>
                  <a:pt x="36020" y="15118"/>
                </a:lnTo>
                <a:lnTo>
                  <a:pt x="35748" y="17438"/>
                </a:lnTo>
                <a:lnTo>
                  <a:pt x="33201" y="21304"/>
                </a:lnTo>
                <a:lnTo>
                  <a:pt x="30699" y="25169"/>
                </a:lnTo>
                <a:lnTo>
                  <a:pt x="30745" y="24396"/>
                </a:lnTo>
                <a:cubicBezTo>
                  <a:pt x="30790" y="23987"/>
                  <a:pt x="30836" y="23032"/>
                  <a:pt x="30836" y="22259"/>
                </a:cubicBezTo>
                <a:cubicBezTo>
                  <a:pt x="30881" y="20621"/>
                  <a:pt x="30927" y="20485"/>
                  <a:pt x="32064" y="18075"/>
                </a:cubicBezTo>
                <a:cubicBezTo>
                  <a:pt x="32473" y="17120"/>
                  <a:pt x="32837" y="16301"/>
                  <a:pt x="32837" y="16255"/>
                </a:cubicBezTo>
                <a:cubicBezTo>
                  <a:pt x="32828" y="16211"/>
                  <a:pt x="32812" y="16187"/>
                  <a:pt x="32788" y="16187"/>
                </a:cubicBezTo>
                <a:cubicBezTo>
                  <a:pt x="32690" y="16187"/>
                  <a:pt x="32457" y="16587"/>
                  <a:pt x="32018" y="17574"/>
                </a:cubicBezTo>
                <a:cubicBezTo>
                  <a:pt x="31233" y="19236"/>
                  <a:pt x="31029" y="19693"/>
                  <a:pt x="30981" y="19693"/>
                </a:cubicBezTo>
                <a:cubicBezTo>
                  <a:pt x="30957" y="19693"/>
                  <a:pt x="30972" y="19576"/>
                  <a:pt x="30972" y="19439"/>
                </a:cubicBezTo>
                <a:cubicBezTo>
                  <a:pt x="31018" y="18984"/>
                  <a:pt x="31427" y="18029"/>
                  <a:pt x="32200" y="16528"/>
                </a:cubicBezTo>
                <a:cubicBezTo>
                  <a:pt x="32519" y="15937"/>
                  <a:pt x="32746" y="15482"/>
                  <a:pt x="32700" y="15437"/>
                </a:cubicBezTo>
                <a:cubicBezTo>
                  <a:pt x="32696" y="15434"/>
                  <a:pt x="32691" y="15433"/>
                  <a:pt x="32685" y="15433"/>
                </a:cubicBezTo>
                <a:cubicBezTo>
                  <a:pt x="32582" y="15433"/>
                  <a:pt x="32314" y="15839"/>
                  <a:pt x="31882" y="16574"/>
                </a:cubicBezTo>
                <a:lnTo>
                  <a:pt x="31200" y="17756"/>
                </a:lnTo>
                <a:lnTo>
                  <a:pt x="31336" y="16528"/>
                </a:lnTo>
                <a:cubicBezTo>
                  <a:pt x="31427" y="15846"/>
                  <a:pt x="31609" y="14755"/>
                  <a:pt x="31745" y="14118"/>
                </a:cubicBezTo>
                <a:cubicBezTo>
                  <a:pt x="32034" y="12997"/>
                  <a:pt x="32119" y="12643"/>
                  <a:pt x="32144" y="12643"/>
                </a:cubicBezTo>
                <a:cubicBezTo>
                  <a:pt x="32155" y="12643"/>
                  <a:pt x="32155" y="12705"/>
                  <a:pt x="32155" y="12799"/>
                </a:cubicBezTo>
                <a:cubicBezTo>
                  <a:pt x="32170" y="12967"/>
                  <a:pt x="32206" y="13053"/>
                  <a:pt x="32273" y="13053"/>
                </a:cubicBezTo>
                <a:cubicBezTo>
                  <a:pt x="32405" y="13053"/>
                  <a:pt x="32657" y="12720"/>
                  <a:pt x="33110" y="12026"/>
                </a:cubicBezTo>
                <a:cubicBezTo>
                  <a:pt x="33974" y="10661"/>
                  <a:pt x="35884" y="8342"/>
                  <a:pt x="36657" y="7751"/>
                </a:cubicBezTo>
                <a:cubicBezTo>
                  <a:pt x="36662" y="7746"/>
                  <a:pt x="36667" y="7743"/>
                  <a:pt x="36672" y="7743"/>
                </a:cubicBezTo>
                <a:close/>
                <a:moveTo>
                  <a:pt x="47875" y="1101"/>
                </a:moveTo>
                <a:cubicBezTo>
                  <a:pt x="47882" y="1101"/>
                  <a:pt x="47887" y="1104"/>
                  <a:pt x="47891" y="1111"/>
                </a:cubicBezTo>
                <a:cubicBezTo>
                  <a:pt x="47891" y="1202"/>
                  <a:pt x="47618" y="1975"/>
                  <a:pt x="47254" y="2839"/>
                </a:cubicBezTo>
                <a:cubicBezTo>
                  <a:pt x="46890" y="3657"/>
                  <a:pt x="46344" y="4931"/>
                  <a:pt x="46072" y="5659"/>
                </a:cubicBezTo>
                <a:cubicBezTo>
                  <a:pt x="45799" y="6341"/>
                  <a:pt x="45162" y="7614"/>
                  <a:pt x="44662" y="8478"/>
                </a:cubicBezTo>
                <a:cubicBezTo>
                  <a:pt x="43843" y="9934"/>
                  <a:pt x="43798" y="10025"/>
                  <a:pt x="43979" y="10161"/>
                </a:cubicBezTo>
                <a:cubicBezTo>
                  <a:pt x="44252" y="10343"/>
                  <a:pt x="44070" y="10798"/>
                  <a:pt x="42479" y="13345"/>
                </a:cubicBezTo>
                <a:cubicBezTo>
                  <a:pt x="41705" y="14527"/>
                  <a:pt x="41114" y="15573"/>
                  <a:pt x="41114" y="15664"/>
                </a:cubicBezTo>
                <a:cubicBezTo>
                  <a:pt x="41114" y="15801"/>
                  <a:pt x="41205" y="15892"/>
                  <a:pt x="41387" y="15937"/>
                </a:cubicBezTo>
                <a:cubicBezTo>
                  <a:pt x="41615" y="15983"/>
                  <a:pt x="41569" y="16073"/>
                  <a:pt x="40387" y="18075"/>
                </a:cubicBezTo>
                <a:cubicBezTo>
                  <a:pt x="39204" y="20030"/>
                  <a:pt x="37840" y="22850"/>
                  <a:pt x="37703" y="23669"/>
                </a:cubicBezTo>
                <a:cubicBezTo>
                  <a:pt x="37658" y="23851"/>
                  <a:pt x="37703" y="24032"/>
                  <a:pt x="37885" y="24123"/>
                </a:cubicBezTo>
                <a:cubicBezTo>
                  <a:pt x="38158" y="24305"/>
                  <a:pt x="38204" y="24533"/>
                  <a:pt x="37931" y="24624"/>
                </a:cubicBezTo>
                <a:cubicBezTo>
                  <a:pt x="37840" y="24669"/>
                  <a:pt x="37612" y="24851"/>
                  <a:pt x="37476" y="25033"/>
                </a:cubicBezTo>
                <a:cubicBezTo>
                  <a:pt x="37294" y="25215"/>
                  <a:pt x="36885" y="25624"/>
                  <a:pt x="36475" y="25943"/>
                </a:cubicBezTo>
                <a:cubicBezTo>
                  <a:pt x="36100" y="26268"/>
                  <a:pt x="35849" y="26441"/>
                  <a:pt x="35752" y="26441"/>
                </a:cubicBezTo>
                <a:cubicBezTo>
                  <a:pt x="35672" y="26441"/>
                  <a:pt x="35695" y="26325"/>
                  <a:pt x="35839" y="26079"/>
                </a:cubicBezTo>
                <a:cubicBezTo>
                  <a:pt x="35930" y="25943"/>
                  <a:pt x="35930" y="25806"/>
                  <a:pt x="35884" y="25761"/>
                </a:cubicBezTo>
                <a:cubicBezTo>
                  <a:pt x="35873" y="25755"/>
                  <a:pt x="35862" y="25752"/>
                  <a:pt x="35850" y="25752"/>
                </a:cubicBezTo>
                <a:cubicBezTo>
                  <a:pt x="35769" y="25752"/>
                  <a:pt x="35680" y="25896"/>
                  <a:pt x="35520" y="26215"/>
                </a:cubicBezTo>
                <a:cubicBezTo>
                  <a:pt x="35384" y="26534"/>
                  <a:pt x="35247" y="26807"/>
                  <a:pt x="35247" y="26898"/>
                </a:cubicBezTo>
                <a:cubicBezTo>
                  <a:pt x="35117" y="27072"/>
                  <a:pt x="32900" y="28498"/>
                  <a:pt x="32713" y="28498"/>
                </a:cubicBezTo>
                <a:cubicBezTo>
                  <a:pt x="32705" y="28498"/>
                  <a:pt x="32700" y="28495"/>
                  <a:pt x="32700" y="28489"/>
                </a:cubicBezTo>
                <a:cubicBezTo>
                  <a:pt x="32700" y="28444"/>
                  <a:pt x="32837" y="27898"/>
                  <a:pt x="33064" y="27307"/>
                </a:cubicBezTo>
                <a:cubicBezTo>
                  <a:pt x="33292" y="26761"/>
                  <a:pt x="33428" y="26261"/>
                  <a:pt x="33383" y="26215"/>
                </a:cubicBezTo>
                <a:cubicBezTo>
                  <a:pt x="33376" y="26212"/>
                  <a:pt x="33370" y="26211"/>
                  <a:pt x="33363" y="26211"/>
                </a:cubicBezTo>
                <a:cubicBezTo>
                  <a:pt x="33266" y="26211"/>
                  <a:pt x="33085" y="26517"/>
                  <a:pt x="32746" y="27534"/>
                </a:cubicBezTo>
                <a:cubicBezTo>
                  <a:pt x="32519" y="28126"/>
                  <a:pt x="32382" y="28626"/>
                  <a:pt x="32428" y="28671"/>
                </a:cubicBezTo>
                <a:cubicBezTo>
                  <a:pt x="32473" y="28717"/>
                  <a:pt x="32109" y="28990"/>
                  <a:pt x="31654" y="29308"/>
                </a:cubicBezTo>
                <a:cubicBezTo>
                  <a:pt x="31200" y="29626"/>
                  <a:pt x="30517" y="30081"/>
                  <a:pt x="30245" y="30309"/>
                </a:cubicBezTo>
                <a:cubicBezTo>
                  <a:pt x="29926" y="30536"/>
                  <a:pt x="29653" y="30672"/>
                  <a:pt x="29653" y="30672"/>
                </a:cubicBezTo>
                <a:cubicBezTo>
                  <a:pt x="29653" y="30627"/>
                  <a:pt x="29972" y="29808"/>
                  <a:pt x="30381" y="28853"/>
                </a:cubicBezTo>
                <a:cubicBezTo>
                  <a:pt x="31074" y="27338"/>
                  <a:pt x="31189" y="26894"/>
                  <a:pt x="31042" y="26894"/>
                </a:cubicBezTo>
                <a:cubicBezTo>
                  <a:pt x="31035" y="26894"/>
                  <a:pt x="31026" y="26895"/>
                  <a:pt x="31018" y="26898"/>
                </a:cubicBezTo>
                <a:cubicBezTo>
                  <a:pt x="30881" y="26943"/>
                  <a:pt x="29380" y="30582"/>
                  <a:pt x="29426" y="30672"/>
                </a:cubicBezTo>
                <a:cubicBezTo>
                  <a:pt x="29426" y="30763"/>
                  <a:pt x="29289" y="30945"/>
                  <a:pt x="29062" y="31082"/>
                </a:cubicBezTo>
                <a:cubicBezTo>
                  <a:pt x="28903" y="31195"/>
                  <a:pt x="28812" y="31252"/>
                  <a:pt x="28772" y="31252"/>
                </a:cubicBezTo>
                <a:cubicBezTo>
                  <a:pt x="28732" y="31252"/>
                  <a:pt x="28744" y="31195"/>
                  <a:pt x="28789" y="31082"/>
                </a:cubicBezTo>
                <a:cubicBezTo>
                  <a:pt x="28835" y="30945"/>
                  <a:pt x="28835" y="30763"/>
                  <a:pt x="28789" y="30718"/>
                </a:cubicBezTo>
                <a:cubicBezTo>
                  <a:pt x="28516" y="30536"/>
                  <a:pt x="29244" y="28899"/>
                  <a:pt x="30517" y="26943"/>
                </a:cubicBezTo>
                <a:cubicBezTo>
                  <a:pt x="31836" y="24806"/>
                  <a:pt x="32064" y="24533"/>
                  <a:pt x="35020" y="22077"/>
                </a:cubicBezTo>
                <a:cubicBezTo>
                  <a:pt x="36703" y="20667"/>
                  <a:pt x="39886" y="17301"/>
                  <a:pt x="39795" y="17074"/>
                </a:cubicBezTo>
                <a:cubicBezTo>
                  <a:pt x="39765" y="17024"/>
                  <a:pt x="39731" y="16994"/>
                  <a:pt x="39681" y="16994"/>
                </a:cubicBezTo>
                <a:cubicBezTo>
                  <a:pt x="39502" y="16994"/>
                  <a:pt x="39123" y="17377"/>
                  <a:pt x="38022" y="18620"/>
                </a:cubicBezTo>
                <a:cubicBezTo>
                  <a:pt x="37112" y="19621"/>
                  <a:pt x="36111" y="20621"/>
                  <a:pt x="35202" y="21395"/>
                </a:cubicBezTo>
                <a:cubicBezTo>
                  <a:pt x="34429" y="22077"/>
                  <a:pt x="33519" y="22850"/>
                  <a:pt x="33155" y="23168"/>
                </a:cubicBezTo>
                <a:lnTo>
                  <a:pt x="32564" y="23714"/>
                </a:lnTo>
                <a:lnTo>
                  <a:pt x="32564" y="23714"/>
                </a:lnTo>
                <a:lnTo>
                  <a:pt x="34338" y="20894"/>
                </a:lnTo>
                <a:cubicBezTo>
                  <a:pt x="36293" y="17847"/>
                  <a:pt x="36521" y="17529"/>
                  <a:pt x="38977" y="15209"/>
                </a:cubicBezTo>
                <a:cubicBezTo>
                  <a:pt x="40432" y="13799"/>
                  <a:pt x="42752" y="11344"/>
                  <a:pt x="42752" y="11207"/>
                </a:cubicBezTo>
                <a:cubicBezTo>
                  <a:pt x="42742" y="11170"/>
                  <a:pt x="42725" y="11148"/>
                  <a:pt x="42693" y="11148"/>
                </a:cubicBezTo>
                <a:cubicBezTo>
                  <a:pt x="42566" y="11148"/>
                  <a:pt x="42201" y="11485"/>
                  <a:pt x="41114" y="12572"/>
                </a:cubicBezTo>
                <a:cubicBezTo>
                  <a:pt x="40387" y="13390"/>
                  <a:pt x="39250" y="14436"/>
                  <a:pt x="38658" y="14982"/>
                </a:cubicBezTo>
                <a:lnTo>
                  <a:pt x="37612" y="15983"/>
                </a:lnTo>
                <a:lnTo>
                  <a:pt x="39068" y="13799"/>
                </a:lnTo>
                <a:cubicBezTo>
                  <a:pt x="40387" y="11753"/>
                  <a:pt x="40614" y="11480"/>
                  <a:pt x="41660" y="10434"/>
                </a:cubicBezTo>
                <a:cubicBezTo>
                  <a:pt x="42661" y="9433"/>
                  <a:pt x="43570" y="8433"/>
                  <a:pt x="45207" y="6386"/>
                </a:cubicBezTo>
                <a:cubicBezTo>
                  <a:pt x="45465" y="6043"/>
                  <a:pt x="45560" y="5700"/>
                  <a:pt x="45380" y="5700"/>
                </a:cubicBezTo>
                <a:cubicBezTo>
                  <a:pt x="45369" y="5700"/>
                  <a:pt x="45357" y="5701"/>
                  <a:pt x="45344" y="5704"/>
                </a:cubicBezTo>
                <a:cubicBezTo>
                  <a:pt x="45298" y="5750"/>
                  <a:pt x="44798" y="6295"/>
                  <a:pt x="44252" y="6978"/>
                </a:cubicBezTo>
                <a:cubicBezTo>
                  <a:pt x="43707" y="7660"/>
                  <a:pt x="42979" y="8478"/>
                  <a:pt x="42661" y="8797"/>
                </a:cubicBezTo>
                <a:lnTo>
                  <a:pt x="42069" y="9388"/>
                </a:lnTo>
                <a:lnTo>
                  <a:pt x="42615" y="8615"/>
                </a:lnTo>
                <a:cubicBezTo>
                  <a:pt x="44207" y="6432"/>
                  <a:pt x="45981" y="3885"/>
                  <a:pt x="46845" y="2521"/>
                </a:cubicBezTo>
                <a:cubicBezTo>
                  <a:pt x="47393" y="1635"/>
                  <a:pt x="47785" y="1101"/>
                  <a:pt x="47875" y="1101"/>
                </a:cubicBezTo>
                <a:close/>
                <a:moveTo>
                  <a:pt x="28531" y="30205"/>
                </a:moveTo>
                <a:cubicBezTo>
                  <a:pt x="28551" y="30205"/>
                  <a:pt x="28544" y="30256"/>
                  <a:pt x="28516" y="30354"/>
                </a:cubicBezTo>
                <a:cubicBezTo>
                  <a:pt x="28471" y="30536"/>
                  <a:pt x="28289" y="30900"/>
                  <a:pt x="28152" y="31127"/>
                </a:cubicBezTo>
                <a:cubicBezTo>
                  <a:pt x="28016" y="31355"/>
                  <a:pt x="27743" y="31673"/>
                  <a:pt x="27607" y="31809"/>
                </a:cubicBezTo>
                <a:cubicBezTo>
                  <a:pt x="27554" y="31851"/>
                  <a:pt x="27517" y="31874"/>
                  <a:pt x="27496" y="31874"/>
                </a:cubicBezTo>
                <a:cubicBezTo>
                  <a:pt x="27427" y="31874"/>
                  <a:pt x="27550" y="31621"/>
                  <a:pt x="27971" y="30991"/>
                </a:cubicBezTo>
                <a:cubicBezTo>
                  <a:pt x="28316" y="30457"/>
                  <a:pt x="28488" y="30205"/>
                  <a:pt x="28531" y="30205"/>
                </a:cubicBezTo>
                <a:close/>
                <a:moveTo>
                  <a:pt x="31705" y="31364"/>
                </a:moveTo>
                <a:cubicBezTo>
                  <a:pt x="31715" y="31364"/>
                  <a:pt x="31714" y="31390"/>
                  <a:pt x="31700" y="31446"/>
                </a:cubicBezTo>
                <a:cubicBezTo>
                  <a:pt x="31609" y="31628"/>
                  <a:pt x="31427" y="31855"/>
                  <a:pt x="31336" y="31991"/>
                </a:cubicBezTo>
                <a:cubicBezTo>
                  <a:pt x="31298" y="32042"/>
                  <a:pt x="31274" y="32065"/>
                  <a:pt x="31264" y="32065"/>
                </a:cubicBezTo>
                <a:cubicBezTo>
                  <a:pt x="31239" y="32065"/>
                  <a:pt x="31309" y="31915"/>
                  <a:pt x="31473" y="31719"/>
                </a:cubicBezTo>
                <a:cubicBezTo>
                  <a:pt x="31599" y="31497"/>
                  <a:pt x="31681" y="31364"/>
                  <a:pt x="31705" y="31364"/>
                </a:cubicBezTo>
                <a:close/>
                <a:moveTo>
                  <a:pt x="28389" y="32428"/>
                </a:moveTo>
                <a:cubicBezTo>
                  <a:pt x="28401" y="32428"/>
                  <a:pt x="28413" y="32434"/>
                  <a:pt x="28425" y="32446"/>
                </a:cubicBezTo>
                <a:cubicBezTo>
                  <a:pt x="28425" y="32492"/>
                  <a:pt x="28380" y="32583"/>
                  <a:pt x="28289" y="32628"/>
                </a:cubicBezTo>
                <a:cubicBezTo>
                  <a:pt x="28257" y="32660"/>
                  <a:pt x="28236" y="32675"/>
                  <a:pt x="28226" y="32675"/>
                </a:cubicBezTo>
                <a:cubicBezTo>
                  <a:pt x="28209" y="32675"/>
                  <a:pt x="28230" y="32625"/>
                  <a:pt x="28289" y="32537"/>
                </a:cubicBezTo>
                <a:cubicBezTo>
                  <a:pt x="28322" y="32471"/>
                  <a:pt x="28356" y="32428"/>
                  <a:pt x="28389" y="32428"/>
                </a:cubicBezTo>
                <a:close/>
                <a:moveTo>
                  <a:pt x="72083" y="25350"/>
                </a:moveTo>
                <a:cubicBezTo>
                  <a:pt x="72085" y="25350"/>
                  <a:pt x="72086" y="25350"/>
                  <a:pt x="72086" y="25351"/>
                </a:cubicBezTo>
                <a:cubicBezTo>
                  <a:pt x="72086" y="25351"/>
                  <a:pt x="71768" y="25761"/>
                  <a:pt x="71404" y="26170"/>
                </a:cubicBezTo>
                <a:cubicBezTo>
                  <a:pt x="70358" y="27307"/>
                  <a:pt x="68811" y="28671"/>
                  <a:pt x="67629" y="29490"/>
                </a:cubicBezTo>
                <a:cubicBezTo>
                  <a:pt x="67083" y="29854"/>
                  <a:pt x="66537" y="30263"/>
                  <a:pt x="66492" y="30354"/>
                </a:cubicBezTo>
                <a:cubicBezTo>
                  <a:pt x="66310" y="30627"/>
                  <a:pt x="63900" y="31309"/>
                  <a:pt x="60352" y="32128"/>
                </a:cubicBezTo>
                <a:lnTo>
                  <a:pt x="57032" y="32856"/>
                </a:lnTo>
                <a:lnTo>
                  <a:pt x="57032" y="32856"/>
                </a:lnTo>
                <a:lnTo>
                  <a:pt x="58760" y="32037"/>
                </a:lnTo>
                <a:cubicBezTo>
                  <a:pt x="59670" y="31582"/>
                  <a:pt x="61944" y="30491"/>
                  <a:pt x="63718" y="29581"/>
                </a:cubicBezTo>
                <a:cubicBezTo>
                  <a:pt x="70276" y="26213"/>
                  <a:pt x="71999" y="25350"/>
                  <a:pt x="72083" y="25350"/>
                </a:cubicBezTo>
                <a:close/>
                <a:moveTo>
                  <a:pt x="29776" y="30938"/>
                </a:moveTo>
                <a:cubicBezTo>
                  <a:pt x="29784" y="30938"/>
                  <a:pt x="29788" y="30940"/>
                  <a:pt x="29790" y="30945"/>
                </a:cubicBezTo>
                <a:cubicBezTo>
                  <a:pt x="29790" y="30991"/>
                  <a:pt x="29608" y="31218"/>
                  <a:pt x="29380" y="31491"/>
                </a:cubicBezTo>
                <a:cubicBezTo>
                  <a:pt x="29182" y="31729"/>
                  <a:pt x="28983" y="31864"/>
                  <a:pt x="28906" y="31864"/>
                </a:cubicBezTo>
                <a:cubicBezTo>
                  <a:pt x="28895" y="31864"/>
                  <a:pt x="28886" y="31861"/>
                  <a:pt x="28880" y="31855"/>
                </a:cubicBezTo>
                <a:cubicBezTo>
                  <a:pt x="28876" y="31851"/>
                  <a:pt x="28870" y="31849"/>
                  <a:pt x="28862" y="31849"/>
                </a:cubicBezTo>
                <a:cubicBezTo>
                  <a:pt x="28772" y="31849"/>
                  <a:pt x="28432" y="32068"/>
                  <a:pt x="28016" y="32401"/>
                </a:cubicBezTo>
                <a:cubicBezTo>
                  <a:pt x="27639" y="32702"/>
                  <a:pt x="27387" y="32879"/>
                  <a:pt x="27338" y="32879"/>
                </a:cubicBezTo>
                <a:cubicBezTo>
                  <a:pt x="27328" y="32879"/>
                  <a:pt x="27326" y="32871"/>
                  <a:pt x="27334" y="32856"/>
                </a:cubicBezTo>
                <a:cubicBezTo>
                  <a:pt x="27465" y="32636"/>
                  <a:pt x="29583" y="30938"/>
                  <a:pt x="29776" y="30938"/>
                </a:cubicBezTo>
                <a:close/>
                <a:moveTo>
                  <a:pt x="30840" y="32473"/>
                </a:moveTo>
                <a:cubicBezTo>
                  <a:pt x="30851" y="32473"/>
                  <a:pt x="30850" y="32493"/>
                  <a:pt x="30836" y="32537"/>
                </a:cubicBezTo>
                <a:cubicBezTo>
                  <a:pt x="30790" y="32628"/>
                  <a:pt x="30699" y="32810"/>
                  <a:pt x="30608" y="32946"/>
                </a:cubicBezTo>
                <a:cubicBezTo>
                  <a:pt x="30573" y="32970"/>
                  <a:pt x="30550" y="32981"/>
                  <a:pt x="30538" y="32981"/>
                </a:cubicBezTo>
                <a:cubicBezTo>
                  <a:pt x="30502" y="32981"/>
                  <a:pt x="30553" y="32888"/>
                  <a:pt x="30654" y="32719"/>
                </a:cubicBezTo>
                <a:cubicBezTo>
                  <a:pt x="30747" y="32565"/>
                  <a:pt x="30818" y="32473"/>
                  <a:pt x="30840" y="32473"/>
                </a:cubicBezTo>
                <a:close/>
                <a:moveTo>
                  <a:pt x="31700" y="13163"/>
                </a:moveTo>
                <a:lnTo>
                  <a:pt x="31427" y="14300"/>
                </a:lnTo>
                <a:cubicBezTo>
                  <a:pt x="31291" y="14982"/>
                  <a:pt x="31063" y="16574"/>
                  <a:pt x="30927" y="17847"/>
                </a:cubicBezTo>
                <a:cubicBezTo>
                  <a:pt x="30745" y="19121"/>
                  <a:pt x="30608" y="20985"/>
                  <a:pt x="30608" y="21895"/>
                </a:cubicBezTo>
                <a:cubicBezTo>
                  <a:pt x="30563" y="22850"/>
                  <a:pt x="30472" y="24123"/>
                  <a:pt x="30472" y="24715"/>
                </a:cubicBezTo>
                <a:lnTo>
                  <a:pt x="30381" y="25761"/>
                </a:lnTo>
                <a:lnTo>
                  <a:pt x="28062" y="29354"/>
                </a:lnTo>
                <a:cubicBezTo>
                  <a:pt x="26834" y="31355"/>
                  <a:pt x="25697" y="32992"/>
                  <a:pt x="25606" y="33037"/>
                </a:cubicBezTo>
                <a:cubicBezTo>
                  <a:pt x="25587" y="33056"/>
                  <a:pt x="25571" y="33065"/>
                  <a:pt x="25557" y="33065"/>
                </a:cubicBezTo>
                <a:cubicBezTo>
                  <a:pt x="25502" y="33065"/>
                  <a:pt x="25487" y="32919"/>
                  <a:pt x="25560" y="32628"/>
                </a:cubicBezTo>
                <a:cubicBezTo>
                  <a:pt x="25878" y="30718"/>
                  <a:pt x="26515" y="26443"/>
                  <a:pt x="26879" y="23441"/>
                </a:cubicBezTo>
                <a:cubicBezTo>
                  <a:pt x="27334" y="20076"/>
                  <a:pt x="27379" y="19894"/>
                  <a:pt x="27652" y="19803"/>
                </a:cubicBezTo>
                <a:cubicBezTo>
                  <a:pt x="27925" y="19757"/>
                  <a:pt x="28016" y="19621"/>
                  <a:pt x="28562" y="18529"/>
                </a:cubicBezTo>
                <a:cubicBezTo>
                  <a:pt x="29199" y="17165"/>
                  <a:pt x="30790" y="14345"/>
                  <a:pt x="31336" y="13618"/>
                </a:cubicBezTo>
                <a:lnTo>
                  <a:pt x="31700" y="13163"/>
                </a:lnTo>
                <a:close/>
                <a:moveTo>
                  <a:pt x="30526" y="31531"/>
                </a:moveTo>
                <a:cubicBezTo>
                  <a:pt x="30568" y="31531"/>
                  <a:pt x="30411" y="31820"/>
                  <a:pt x="29972" y="32583"/>
                </a:cubicBezTo>
                <a:cubicBezTo>
                  <a:pt x="29426" y="33538"/>
                  <a:pt x="29153" y="33947"/>
                  <a:pt x="28926" y="34083"/>
                </a:cubicBezTo>
                <a:cubicBezTo>
                  <a:pt x="28811" y="34165"/>
                  <a:pt x="28738" y="34217"/>
                  <a:pt x="28710" y="34217"/>
                </a:cubicBezTo>
                <a:cubicBezTo>
                  <a:pt x="28660" y="34217"/>
                  <a:pt x="28754" y="34050"/>
                  <a:pt x="29017" y="33583"/>
                </a:cubicBezTo>
                <a:cubicBezTo>
                  <a:pt x="29653" y="32537"/>
                  <a:pt x="29790" y="32310"/>
                  <a:pt x="30290" y="31764"/>
                </a:cubicBezTo>
                <a:cubicBezTo>
                  <a:pt x="30419" y="31619"/>
                  <a:pt x="30503" y="31531"/>
                  <a:pt x="30526" y="31531"/>
                </a:cubicBezTo>
                <a:close/>
                <a:moveTo>
                  <a:pt x="25842" y="34157"/>
                </a:moveTo>
                <a:cubicBezTo>
                  <a:pt x="25854" y="34157"/>
                  <a:pt x="25866" y="34162"/>
                  <a:pt x="25878" y="34174"/>
                </a:cubicBezTo>
                <a:cubicBezTo>
                  <a:pt x="25878" y="34220"/>
                  <a:pt x="25833" y="34311"/>
                  <a:pt x="25742" y="34356"/>
                </a:cubicBezTo>
                <a:cubicBezTo>
                  <a:pt x="25710" y="34389"/>
                  <a:pt x="25689" y="34404"/>
                  <a:pt x="25680" y="34404"/>
                </a:cubicBezTo>
                <a:cubicBezTo>
                  <a:pt x="25662" y="34404"/>
                  <a:pt x="25683" y="34353"/>
                  <a:pt x="25742" y="34265"/>
                </a:cubicBezTo>
                <a:cubicBezTo>
                  <a:pt x="25775" y="34199"/>
                  <a:pt x="25809" y="34157"/>
                  <a:pt x="25842" y="34157"/>
                </a:cubicBezTo>
                <a:close/>
                <a:moveTo>
                  <a:pt x="32155" y="32492"/>
                </a:moveTo>
                <a:lnTo>
                  <a:pt x="31563" y="33447"/>
                </a:lnTo>
                <a:cubicBezTo>
                  <a:pt x="31245" y="33992"/>
                  <a:pt x="30881" y="34493"/>
                  <a:pt x="30745" y="34584"/>
                </a:cubicBezTo>
                <a:cubicBezTo>
                  <a:pt x="30665" y="34648"/>
                  <a:pt x="30613" y="34683"/>
                  <a:pt x="30591" y="34683"/>
                </a:cubicBezTo>
                <a:cubicBezTo>
                  <a:pt x="30551" y="34683"/>
                  <a:pt x="30613" y="34561"/>
                  <a:pt x="30790" y="34265"/>
                </a:cubicBezTo>
                <a:cubicBezTo>
                  <a:pt x="30972" y="33947"/>
                  <a:pt x="31382" y="33447"/>
                  <a:pt x="31654" y="33128"/>
                </a:cubicBezTo>
                <a:lnTo>
                  <a:pt x="32155" y="32492"/>
                </a:lnTo>
                <a:close/>
                <a:moveTo>
                  <a:pt x="46055" y="34429"/>
                </a:moveTo>
                <a:cubicBezTo>
                  <a:pt x="46065" y="34429"/>
                  <a:pt x="46072" y="34435"/>
                  <a:pt x="46072" y="34447"/>
                </a:cubicBezTo>
                <a:cubicBezTo>
                  <a:pt x="46072" y="34493"/>
                  <a:pt x="46026" y="34584"/>
                  <a:pt x="45935" y="34675"/>
                </a:cubicBezTo>
                <a:cubicBezTo>
                  <a:pt x="45912" y="34686"/>
                  <a:pt x="45895" y="34692"/>
                  <a:pt x="45884" y="34692"/>
                </a:cubicBezTo>
                <a:cubicBezTo>
                  <a:pt x="45850" y="34692"/>
                  <a:pt x="45867" y="34641"/>
                  <a:pt x="45935" y="34538"/>
                </a:cubicBezTo>
                <a:cubicBezTo>
                  <a:pt x="45968" y="34472"/>
                  <a:pt x="46026" y="34429"/>
                  <a:pt x="46055" y="34429"/>
                </a:cubicBezTo>
                <a:close/>
                <a:moveTo>
                  <a:pt x="28471" y="33947"/>
                </a:moveTo>
                <a:lnTo>
                  <a:pt x="28243" y="34356"/>
                </a:lnTo>
                <a:cubicBezTo>
                  <a:pt x="28107" y="34584"/>
                  <a:pt x="27925" y="34811"/>
                  <a:pt x="27789" y="34902"/>
                </a:cubicBezTo>
                <a:cubicBezTo>
                  <a:pt x="27718" y="34937"/>
                  <a:pt x="27675" y="34959"/>
                  <a:pt x="27656" y="34959"/>
                </a:cubicBezTo>
                <a:cubicBezTo>
                  <a:pt x="27627" y="34959"/>
                  <a:pt x="27660" y="34905"/>
                  <a:pt x="27743" y="34766"/>
                </a:cubicBezTo>
                <a:cubicBezTo>
                  <a:pt x="27789" y="34675"/>
                  <a:pt x="28016" y="34402"/>
                  <a:pt x="28152" y="34265"/>
                </a:cubicBezTo>
                <a:lnTo>
                  <a:pt x="28471" y="33947"/>
                </a:lnTo>
                <a:close/>
                <a:moveTo>
                  <a:pt x="37612" y="25260"/>
                </a:moveTo>
                <a:lnTo>
                  <a:pt x="36521" y="26989"/>
                </a:lnTo>
                <a:cubicBezTo>
                  <a:pt x="35930" y="27989"/>
                  <a:pt x="35020" y="29354"/>
                  <a:pt x="34520" y="30127"/>
                </a:cubicBezTo>
                <a:cubicBezTo>
                  <a:pt x="34056" y="30801"/>
                  <a:pt x="33632" y="31319"/>
                  <a:pt x="33536" y="31319"/>
                </a:cubicBezTo>
                <a:cubicBezTo>
                  <a:pt x="33528" y="31319"/>
                  <a:pt x="33522" y="31316"/>
                  <a:pt x="33519" y="31309"/>
                </a:cubicBezTo>
                <a:cubicBezTo>
                  <a:pt x="33511" y="31301"/>
                  <a:pt x="33502" y="31298"/>
                  <a:pt x="33492" y="31298"/>
                </a:cubicBezTo>
                <a:cubicBezTo>
                  <a:pt x="33442" y="31298"/>
                  <a:pt x="33367" y="31386"/>
                  <a:pt x="33292" y="31537"/>
                </a:cubicBezTo>
                <a:cubicBezTo>
                  <a:pt x="33179" y="31687"/>
                  <a:pt x="33066" y="31776"/>
                  <a:pt x="33004" y="31776"/>
                </a:cubicBezTo>
                <a:cubicBezTo>
                  <a:pt x="32992" y="31776"/>
                  <a:pt x="32981" y="31772"/>
                  <a:pt x="32973" y="31764"/>
                </a:cubicBezTo>
                <a:cubicBezTo>
                  <a:pt x="32928" y="31719"/>
                  <a:pt x="32882" y="31673"/>
                  <a:pt x="32928" y="31582"/>
                </a:cubicBezTo>
                <a:cubicBezTo>
                  <a:pt x="32973" y="31491"/>
                  <a:pt x="32973" y="31309"/>
                  <a:pt x="32928" y="31218"/>
                </a:cubicBezTo>
                <a:cubicBezTo>
                  <a:pt x="32851" y="31090"/>
                  <a:pt x="32803" y="31034"/>
                  <a:pt x="32743" y="31034"/>
                </a:cubicBezTo>
                <a:cubicBezTo>
                  <a:pt x="32697" y="31034"/>
                  <a:pt x="32643" y="31068"/>
                  <a:pt x="32564" y="31127"/>
                </a:cubicBezTo>
                <a:cubicBezTo>
                  <a:pt x="32473" y="31264"/>
                  <a:pt x="32155" y="31719"/>
                  <a:pt x="31836" y="32173"/>
                </a:cubicBezTo>
                <a:cubicBezTo>
                  <a:pt x="31124" y="33331"/>
                  <a:pt x="29627" y="35360"/>
                  <a:pt x="29564" y="35360"/>
                </a:cubicBezTo>
                <a:cubicBezTo>
                  <a:pt x="29563" y="35360"/>
                  <a:pt x="29562" y="35359"/>
                  <a:pt x="29562" y="35357"/>
                </a:cubicBezTo>
                <a:cubicBezTo>
                  <a:pt x="29562" y="35311"/>
                  <a:pt x="30154" y="34356"/>
                  <a:pt x="30836" y="33219"/>
                </a:cubicBezTo>
                <a:cubicBezTo>
                  <a:pt x="31745" y="31855"/>
                  <a:pt x="32109" y="31173"/>
                  <a:pt x="32109" y="31036"/>
                </a:cubicBezTo>
                <a:cubicBezTo>
                  <a:pt x="32018" y="30945"/>
                  <a:pt x="32200" y="30672"/>
                  <a:pt x="32746" y="30081"/>
                </a:cubicBezTo>
                <a:cubicBezTo>
                  <a:pt x="33565" y="29035"/>
                  <a:pt x="33747" y="28762"/>
                  <a:pt x="33610" y="28671"/>
                </a:cubicBezTo>
                <a:cubicBezTo>
                  <a:pt x="33609" y="28671"/>
                  <a:pt x="33608" y="28671"/>
                  <a:pt x="33606" y="28671"/>
                </a:cubicBezTo>
                <a:cubicBezTo>
                  <a:pt x="33483" y="28671"/>
                  <a:pt x="31956" y="30558"/>
                  <a:pt x="30517" y="32401"/>
                </a:cubicBezTo>
                <a:lnTo>
                  <a:pt x="29835" y="33356"/>
                </a:lnTo>
                <a:lnTo>
                  <a:pt x="30426" y="32355"/>
                </a:lnTo>
                <a:cubicBezTo>
                  <a:pt x="30836" y="31673"/>
                  <a:pt x="31018" y="31309"/>
                  <a:pt x="30972" y="31218"/>
                </a:cubicBezTo>
                <a:cubicBezTo>
                  <a:pt x="30881" y="31127"/>
                  <a:pt x="31063" y="30900"/>
                  <a:pt x="31518" y="30445"/>
                </a:cubicBezTo>
                <a:cubicBezTo>
                  <a:pt x="32229" y="29734"/>
                  <a:pt x="32440" y="29484"/>
                  <a:pt x="32292" y="29484"/>
                </a:cubicBezTo>
                <a:cubicBezTo>
                  <a:pt x="32279" y="29484"/>
                  <a:pt x="32264" y="29486"/>
                  <a:pt x="32246" y="29490"/>
                </a:cubicBezTo>
                <a:cubicBezTo>
                  <a:pt x="32109" y="29535"/>
                  <a:pt x="31654" y="29945"/>
                  <a:pt x="31154" y="30491"/>
                </a:cubicBezTo>
                <a:cubicBezTo>
                  <a:pt x="30654" y="30991"/>
                  <a:pt x="30199" y="31446"/>
                  <a:pt x="30154" y="31446"/>
                </a:cubicBezTo>
                <a:cubicBezTo>
                  <a:pt x="30063" y="31446"/>
                  <a:pt x="29699" y="31855"/>
                  <a:pt x="29335" y="32355"/>
                </a:cubicBezTo>
                <a:cubicBezTo>
                  <a:pt x="28926" y="32901"/>
                  <a:pt x="28471" y="33447"/>
                  <a:pt x="28289" y="33629"/>
                </a:cubicBezTo>
                <a:cubicBezTo>
                  <a:pt x="28215" y="33703"/>
                  <a:pt x="28171" y="33737"/>
                  <a:pt x="28153" y="33737"/>
                </a:cubicBezTo>
                <a:cubicBezTo>
                  <a:pt x="28039" y="33737"/>
                  <a:pt x="28971" y="32376"/>
                  <a:pt x="29835" y="31355"/>
                </a:cubicBezTo>
                <a:cubicBezTo>
                  <a:pt x="30563" y="30445"/>
                  <a:pt x="30927" y="30127"/>
                  <a:pt x="32018" y="29399"/>
                </a:cubicBezTo>
                <a:cubicBezTo>
                  <a:pt x="32700" y="28944"/>
                  <a:pt x="33747" y="28217"/>
                  <a:pt x="34338" y="27807"/>
                </a:cubicBezTo>
                <a:cubicBezTo>
                  <a:pt x="34883" y="27443"/>
                  <a:pt x="35566" y="26943"/>
                  <a:pt x="35839" y="26761"/>
                </a:cubicBezTo>
                <a:cubicBezTo>
                  <a:pt x="36111" y="26579"/>
                  <a:pt x="36612" y="26170"/>
                  <a:pt x="36976" y="25852"/>
                </a:cubicBezTo>
                <a:lnTo>
                  <a:pt x="37612" y="25260"/>
                </a:lnTo>
                <a:close/>
                <a:moveTo>
                  <a:pt x="30234" y="35277"/>
                </a:moveTo>
                <a:cubicBezTo>
                  <a:pt x="30242" y="35277"/>
                  <a:pt x="30245" y="35288"/>
                  <a:pt x="30245" y="35311"/>
                </a:cubicBezTo>
                <a:cubicBezTo>
                  <a:pt x="30199" y="35448"/>
                  <a:pt x="30063" y="35630"/>
                  <a:pt x="29972" y="35721"/>
                </a:cubicBezTo>
                <a:cubicBezTo>
                  <a:pt x="29943" y="35764"/>
                  <a:pt x="29923" y="35785"/>
                  <a:pt x="29914" y="35785"/>
                </a:cubicBezTo>
                <a:cubicBezTo>
                  <a:pt x="29895" y="35785"/>
                  <a:pt x="29924" y="35693"/>
                  <a:pt x="30017" y="35539"/>
                </a:cubicBezTo>
                <a:cubicBezTo>
                  <a:pt x="30152" y="35370"/>
                  <a:pt x="30212" y="35277"/>
                  <a:pt x="30234" y="35277"/>
                </a:cubicBezTo>
                <a:close/>
                <a:moveTo>
                  <a:pt x="26453" y="35703"/>
                </a:moveTo>
                <a:cubicBezTo>
                  <a:pt x="26463" y="35703"/>
                  <a:pt x="26470" y="35709"/>
                  <a:pt x="26470" y="35721"/>
                </a:cubicBezTo>
                <a:cubicBezTo>
                  <a:pt x="26470" y="35766"/>
                  <a:pt x="26424" y="35857"/>
                  <a:pt x="26379" y="35903"/>
                </a:cubicBezTo>
                <a:cubicBezTo>
                  <a:pt x="26347" y="35935"/>
                  <a:pt x="26320" y="35950"/>
                  <a:pt x="26303" y="35950"/>
                </a:cubicBezTo>
                <a:cubicBezTo>
                  <a:pt x="26273" y="35950"/>
                  <a:pt x="26275" y="35900"/>
                  <a:pt x="26333" y="35812"/>
                </a:cubicBezTo>
                <a:cubicBezTo>
                  <a:pt x="26367" y="35745"/>
                  <a:pt x="26424" y="35703"/>
                  <a:pt x="26453" y="35703"/>
                </a:cubicBezTo>
                <a:close/>
                <a:moveTo>
                  <a:pt x="27679" y="33088"/>
                </a:moveTo>
                <a:cubicBezTo>
                  <a:pt x="27721" y="33088"/>
                  <a:pt x="27730" y="33129"/>
                  <a:pt x="27698" y="33219"/>
                </a:cubicBezTo>
                <a:cubicBezTo>
                  <a:pt x="27652" y="33401"/>
                  <a:pt x="27470" y="33720"/>
                  <a:pt x="27334" y="33947"/>
                </a:cubicBezTo>
                <a:cubicBezTo>
                  <a:pt x="27209" y="34172"/>
                  <a:pt x="27152" y="34274"/>
                  <a:pt x="27120" y="34274"/>
                </a:cubicBezTo>
                <a:cubicBezTo>
                  <a:pt x="27093" y="34274"/>
                  <a:pt x="27081" y="34206"/>
                  <a:pt x="27061" y="34083"/>
                </a:cubicBezTo>
                <a:cubicBezTo>
                  <a:pt x="27043" y="33978"/>
                  <a:pt x="27033" y="33913"/>
                  <a:pt x="27005" y="33913"/>
                </a:cubicBezTo>
                <a:cubicBezTo>
                  <a:pt x="26961" y="33913"/>
                  <a:pt x="26875" y="34075"/>
                  <a:pt x="26652" y="34493"/>
                </a:cubicBezTo>
                <a:cubicBezTo>
                  <a:pt x="26310" y="35134"/>
                  <a:pt x="25687" y="35774"/>
                  <a:pt x="25500" y="35774"/>
                </a:cubicBezTo>
                <a:cubicBezTo>
                  <a:pt x="25488" y="35774"/>
                  <a:pt x="25477" y="35772"/>
                  <a:pt x="25469" y="35766"/>
                </a:cubicBezTo>
                <a:cubicBezTo>
                  <a:pt x="25463" y="35760"/>
                  <a:pt x="25455" y="35757"/>
                  <a:pt x="25445" y="35757"/>
                </a:cubicBezTo>
                <a:cubicBezTo>
                  <a:pt x="25377" y="35757"/>
                  <a:pt x="25224" y="35887"/>
                  <a:pt x="25105" y="36085"/>
                </a:cubicBezTo>
                <a:cubicBezTo>
                  <a:pt x="24969" y="36312"/>
                  <a:pt x="24787" y="36539"/>
                  <a:pt x="24651" y="36630"/>
                </a:cubicBezTo>
                <a:cubicBezTo>
                  <a:pt x="24630" y="36640"/>
                  <a:pt x="24615" y="36645"/>
                  <a:pt x="24603" y="36645"/>
                </a:cubicBezTo>
                <a:cubicBezTo>
                  <a:pt x="24514" y="36645"/>
                  <a:pt x="24711" y="36322"/>
                  <a:pt x="25196" y="35675"/>
                </a:cubicBezTo>
                <a:cubicBezTo>
                  <a:pt x="25977" y="34583"/>
                  <a:pt x="27427" y="33088"/>
                  <a:pt x="27679" y="33088"/>
                </a:cubicBezTo>
                <a:close/>
                <a:moveTo>
                  <a:pt x="29318" y="36676"/>
                </a:moveTo>
                <a:cubicBezTo>
                  <a:pt x="29330" y="36676"/>
                  <a:pt x="29335" y="36691"/>
                  <a:pt x="29335" y="36721"/>
                </a:cubicBezTo>
                <a:cubicBezTo>
                  <a:pt x="29335" y="36812"/>
                  <a:pt x="29244" y="36949"/>
                  <a:pt x="29153" y="37040"/>
                </a:cubicBezTo>
                <a:cubicBezTo>
                  <a:pt x="29129" y="37064"/>
                  <a:pt x="29111" y="37075"/>
                  <a:pt x="29100" y="37075"/>
                </a:cubicBezTo>
                <a:cubicBezTo>
                  <a:pt x="29069" y="37075"/>
                  <a:pt x="29086" y="36991"/>
                  <a:pt x="29153" y="36858"/>
                </a:cubicBezTo>
                <a:cubicBezTo>
                  <a:pt x="29244" y="36736"/>
                  <a:pt x="29295" y="36676"/>
                  <a:pt x="29318" y="36676"/>
                </a:cubicBezTo>
                <a:close/>
                <a:moveTo>
                  <a:pt x="24219" y="36486"/>
                </a:moveTo>
                <a:cubicBezTo>
                  <a:pt x="24230" y="36486"/>
                  <a:pt x="24223" y="36517"/>
                  <a:pt x="24196" y="36585"/>
                </a:cubicBezTo>
                <a:cubicBezTo>
                  <a:pt x="24059" y="36812"/>
                  <a:pt x="23877" y="37176"/>
                  <a:pt x="23695" y="37358"/>
                </a:cubicBezTo>
                <a:cubicBezTo>
                  <a:pt x="23642" y="37424"/>
                  <a:pt x="23616" y="37456"/>
                  <a:pt x="23612" y="37456"/>
                </a:cubicBezTo>
                <a:cubicBezTo>
                  <a:pt x="23601" y="37456"/>
                  <a:pt x="23716" y="37271"/>
                  <a:pt x="23877" y="36949"/>
                </a:cubicBezTo>
                <a:cubicBezTo>
                  <a:pt x="24069" y="36661"/>
                  <a:pt x="24193" y="36486"/>
                  <a:pt x="24219" y="36486"/>
                </a:cubicBezTo>
                <a:close/>
                <a:moveTo>
                  <a:pt x="26897" y="20944"/>
                </a:moveTo>
                <a:cubicBezTo>
                  <a:pt x="26910" y="20944"/>
                  <a:pt x="26918" y="20959"/>
                  <a:pt x="26925" y="20985"/>
                </a:cubicBezTo>
                <a:cubicBezTo>
                  <a:pt x="26925" y="21031"/>
                  <a:pt x="26743" y="22441"/>
                  <a:pt x="26515" y="24123"/>
                </a:cubicBezTo>
                <a:cubicBezTo>
                  <a:pt x="26288" y="25852"/>
                  <a:pt x="25969" y="28262"/>
                  <a:pt x="25742" y="29535"/>
                </a:cubicBezTo>
                <a:cubicBezTo>
                  <a:pt x="25560" y="30809"/>
                  <a:pt x="25333" y="32219"/>
                  <a:pt x="25287" y="32765"/>
                </a:cubicBezTo>
                <a:cubicBezTo>
                  <a:pt x="25196" y="33492"/>
                  <a:pt x="25105" y="33811"/>
                  <a:pt x="24787" y="34311"/>
                </a:cubicBezTo>
                <a:lnTo>
                  <a:pt x="24423" y="34902"/>
                </a:lnTo>
                <a:lnTo>
                  <a:pt x="24605" y="33992"/>
                </a:lnTo>
                <a:cubicBezTo>
                  <a:pt x="24696" y="33447"/>
                  <a:pt x="24787" y="32946"/>
                  <a:pt x="24832" y="32810"/>
                </a:cubicBezTo>
                <a:cubicBezTo>
                  <a:pt x="24832" y="32719"/>
                  <a:pt x="24787" y="32583"/>
                  <a:pt x="24741" y="32583"/>
                </a:cubicBezTo>
                <a:cubicBezTo>
                  <a:pt x="24651" y="32583"/>
                  <a:pt x="24469" y="33174"/>
                  <a:pt x="24332" y="33947"/>
                </a:cubicBezTo>
                <a:cubicBezTo>
                  <a:pt x="24059" y="35357"/>
                  <a:pt x="24014" y="35402"/>
                  <a:pt x="22786" y="36767"/>
                </a:cubicBezTo>
                <a:cubicBezTo>
                  <a:pt x="22479" y="37099"/>
                  <a:pt x="22287" y="37273"/>
                  <a:pt x="22227" y="37273"/>
                </a:cubicBezTo>
                <a:cubicBezTo>
                  <a:pt x="22179" y="37273"/>
                  <a:pt x="22212" y="37168"/>
                  <a:pt x="22331" y="36949"/>
                </a:cubicBezTo>
                <a:cubicBezTo>
                  <a:pt x="22434" y="36776"/>
                  <a:pt x="22381" y="36552"/>
                  <a:pt x="22270" y="36552"/>
                </a:cubicBezTo>
                <a:cubicBezTo>
                  <a:pt x="22235" y="36552"/>
                  <a:pt x="22193" y="36575"/>
                  <a:pt x="22149" y="36630"/>
                </a:cubicBezTo>
                <a:cubicBezTo>
                  <a:pt x="22116" y="36697"/>
                  <a:pt x="22034" y="36739"/>
                  <a:pt x="21939" y="36739"/>
                </a:cubicBezTo>
                <a:cubicBezTo>
                  <a:pt x="21904" y="36739"/>
                  <a:pt x="21867" y="36733"/>
                  <a:pt x="21831" y="36721"/>
                </a:cubicBezTo>
                <a:cubicBezTo>
                  <a:pt x="21814" y="36716"/>
                  <a:pt x="21794" y="36713"/>
                  <a:pt x="21772" y="36713"/>
                </a:cubicBezTo>
                <a:cubicBezTo>
                  <a:pt x="21614" y="36713"/>
                  <a:pt x="21320" y="36857"/>
                  <a:pt x="20921" y="37176"/>
                </a:cubicBezTo>
                <a:cubicBezTo>
                  <a:pt x="20564" y="37479"/>
                  <a:pt x="20406" y="37615"/>
                  <a:pt x="20327" y="37615"/>
                </a:cubicBezTo>
                <a:cubicBezTo>
                  <a:pt x="20275" y="37615"/>
                  <a:pt x="20257" y="37557"/>
                  <a:pt x="20239" y="37449"/>
                </a:cubicBezTo>
                <a:cubicBezTo>
                  <a:pt x="20239" y="37313"/>
                  <a:pt x="20421" y="36903"/>
                  <a:pt x="20603" y="36494"/>
                </a:cubicBezTo>
                <a:cubicBezTo>
                  <a:pt x="20967" y="35766"/>
                  <a:pt x="22331" y="31809"/>
                  <a:pt x="23286" y="28853"/>
                </a:cubicBezTo>
                <a:cubicBezTo>
                  <a:pt x="23808" y="27081"/>
                  <a:pt x="23904" y="26742"/>
                  <a:pt x="24042" y="26742"/>
                </a:cubicBezTo>
                <a:cubicBezTo>
                  <a:pt x="24085" y="26742"/>
                  <a:pt x="24131" y="26775"/>
                  <a:pt x="24196" y="26807"/>
                </a:cubicBezTo>
                <a:cubicBezTo>
                  <a:pt x="24241" y="26852"/>
                  <a:pt x="24309" y="26875"/>
                  <a:pt x="24378" y="26875"/>
                </a:cubicBezTo>
                <a:cubicBezTo>
                  <a:pt x="24446" y="26875"/>
                  <a:pt x="24514" y="26852"/>
                  <a:pt x="24560" y="26807"/>
                </a:cubicBezTo>
                <a:cubicBezTo>
                  <a:pt x="24651" y="26761"/>
                  <a:pt x="25196" y="25397"/>
                  <a:pt x="25742" y="23896"/>
                </a:cubicBezTo>
                <a:cubicBezTo>
                  <a:pt x="26600" y="21516"/>
                  <a:pt x="26823" y="20944"/>
                  <a:pt x="26897" y="20944"/>
                </a:cubicBezTo>
                <a:close/>
                <a:moveTo>
                  <a:pt x="24250" y="37795"/>
                </a:moveTo>
                <a:cubicBezTo>
                  <a:pt x="24262" y="37795"/>
                  <a:pt x="24275" y="37801"/>
                  <a:pt x="24287" y="37813"/>
                </a:cubicBezTo>
                <a:cubicBezTo>
                  <a:pt x="24287" y="37858"/>
                  <a:pt x="24241" y="37949"/>
                  <a:pt x="24150" y="38040"/>
                </a:cubicBezTo>
                <a:cubicBezTo>
                  <a:pt x="24128" y="38052"/>
                  <a:pt x="24110" y="38057"/>
                  <a:pt x="24099" y="38057"/>
                </a:cubicBezTo>
                <a:cubicBezTo>
                  <a:pt x="24065" y="38057"/>
                  <a:pt x="24082" y="38006"/>
                  <a:pt x="24150" y="37904"/>
                </a:cubicBezTo>
                <a:cubicBezTo>
                  <a:pt x="24184" y="37837"/>
                  <a:pt x="24217" y="37795"/>
                  <a:pt x="24250" y="37795"/>
                </a:cubicBezTo>
                <a:close/>
                <a:moveTo>
                  <a:pt x="21826" y="36853"/>
                </a:moveTo>
                <a:cubicBezTo>
                  <a:pt x="21829" y="36853"/>
                  <a:pt x="21831" y="36854"/>
                  <a:pt x="21831" y="36858"/>
                </a:cubicBezTo>
                <a:cubicBezTo>
                  <a:pt x="21831" y="36903"/>
                  <a:pt x="21512" y="37222"/>
                  <a:pt x="21058" y="37631"/>
                </a:cubicBezTo>
                <a:cubicBezTo>
                  <a:pt x="20648" y="37995"/>
                  <a:pt x="20284" y="38268"/>
                  <a:pt x="20194" y="38268"/>
                </a:cubicBezTo>
                <a:cubicBezTo>
                  <a:pt x="20148" y="38222"/>
                  <a:pt x="20194" y="38131"/>
                  <a:pt x="20239" y="38086"/>
                </a:cubicBezTo>
                <a:cubicBezTo>
                  <a:pt x="20330" y="38040"/>
                  <a:pt x="20694" y="37722"/>
                  <a:pt x="21103" y="37403"/>
                </a:cubicBezTo>
                <a:cubicBezTo>
                  <a:pt x="21482" y="37109"/>
                  <a:pt x="21783" y="36853"/>
                  <a:pt x="21826" y="36853"/>
                </a:cubicBezTo>
                <a:close/>
                <a:moveTo>
                  <a:pt x="21792" y="37505"/>
                </a:moveTo>
                <a:cubicBezTo>
                  <a:pt x="21826" y="37505"/>
                  <a:pt x="21780" y="37596"/>
                  <a:pt x="21694" y="37767"/>
                </a:cubicBezTo>
                <a:cubicBezTo>
                  <a:pt x="21603" y="37949"/>
                  <a:pt x="21330" y="38404"/>
                  <a:pt x="21103" y="38677"/>
                </a:cubicBezTo>
                <a:cubicBezTo>
                  <a:pt x="20882" y="38926"/>
                  <a:pt x="20761" y="39040"/>
                  <a:pt x="20721" y="39040"/>
                </a:cubicBezTo>
                <a:cubicBezTo>
                  <a:pt x="20696" y="39040"/>
                  <a:pt x="20704" y="38993"/>
                  <a:pt x="20739" y="38904"/>
                </a:cubicBezTo>
                <a:cubicBezTo>
                  <a:pt x="20785" y="38722"/>
                  <a:pt x="20785" y="38540"/>
                  <a:pt x="20694" y="38540"/>
                </a:cubicBezTo>
                <a:cubicBezTo>
                  <a:pt x="20603" y="38495"/>
                  <a:pt x="20603" y="38450"/>
                  <a:pt x="20648" y="38404"/>
                </a:cubicBezTo>
                <a:cubicBezTo>
                  <a:pt x="20694" y="38404"/>
                  <a:pt x="21012" y="38131"/>
                  <a:pt x="21330" y="37858"/>
                </a:cubicBezTo>
                <a:cubicBezTo>
                  <a:pt x="21619" y="37618"/>
                  <a:pt x="21755" y="37505"/>
                  <a:pt x="21792" y="37505"/>
                </a:cubicBezTo>
                <a:close/>
                <a:moveTo>
                  <a:pt x="20507" y="38623"/>
                </a:moveTo>
                <a:cubicBezTo>
                  <a:pt x="20545" y="38623"/>
                  <a:pt x="20524" y="38686"/>
                  <a:pt x="20466" y="38859"/>
                </a:cubicBezTo>
                <a:cubicBezTo>
                  <a:pt x="20421" y="39041"/>
                  <a:pt x="20330" y="39268"/>
                  <a:pt x="20239" y="39359"/>
                </a:cubicBezTo>
                <a:cubicBezTo>
                  <a:pt x="20200" y="39437"/>
                  <a:pt x="20178" y="39482"/>
                  <a:pt x="20165" y="39482"/>
                </a:cubicBezTo>
                <a:cubicBezTo>
                  <a:pt x="20148" y="39482"/>
                  <a:pt x="20148" y="39404"/>
                  <a:pt x="20148" y="39223"/>
                </a:cubicBezTo>
                <a:cubicBezTo>
                  <a:pt x="20194" y="38995"/>
                  <a:pt x="20284" y="38768"/>
                  <a:pt x="20375" y="38677"/>
                </a:cubicBezTo>
                <a:cubicBezTo>
                  <a:pt x="20442" y="38644"/>
                  <a:pt x="20484" y="38623"/>
                  <a:pt x="20507" y="38623"/>
                </a:cubicBezTo>
                <a:close/>
                <a:moveTo>
                  <a:pt x="66795" y="30730"/>
                </a:moveTo>
                <a:cubicBezTo>
                  <a:pt x="66865" y="30730"/>
                  <a:pt x="66914" y="30741"/>
                  <a:pt x="66947" y="30763"/>
                </a:cubicBezTo>
                <a:cubicBezTo>
                  <a:pt x="66992" y="30809"/>
                  <a:pt x="66992" y="30854"/>
                  <a:pt x="66947" y="30945"/>
                </a:cubicBezTo>
                <a:cubicBezTo>
                  <a:pt x="66856" y="30991"/>
                  <a:pt x="66401" y="31400"/>
                  <a:pt x="65855" y="31809"/>
                </a:cubicBezTo>
                <a:cubicBezTo>
                  <a:pt x="64855" y="32674"/>
                  <a:pt x="63263" y="34311"/>
                  <a:pt x="62899" y="34902"/>
                </a:cubicBezTo>
                <a:cubicBezTo>
                  <a:pt x="62581" y="35357"/>
                  <a:pt x="62626" y="35584"/>
                  <a:pt x="63081" y="35857"/>
                </a:cubicBezTo>
                <a:cubicBezTo>
                  <a:pt x="63536" y="36176"/>
                  <a:pt x="63399" y="36357"/>
                  <a:pt x="62171" y="36994"/>
                </a:cubicBezTo>
                <a:cubicBezTo>
                  <a:pt x="60079" y="38086"/>
                  <a:pt x="57896" y="38631"/>
                  <a:pt x="55349" y="38722"/>
                </a:cubicBezTo>
                <a:cubicBezTo>
                  <a:pt x="54349" y="38722"/>
                  <a:pt x="53121" y="38813"/>
                  <a:pt x="52575" y="38859"/>
                </a:cubicBezTo>
                <a:cubicBezTo>
                  <a:pt x="52075" y="38904"/>
                  <a:pt x="50801" y="38950"/>
                  <a:pt x="49801" y="39041"/>
                </a:cubicBezTo>
                <a:cubicBezTo>
                  <a:pt x="47345" y="39132"/>
                  <a:pt x="45708" y="39314"/>
                  <a:pt x="44207" y="39587"/>
                </a:cubicBezTo>
                <a:lnTo>
                  <a:pt x="42979" y="39814"/>
                </a:lnTo>
                <a:lnTo>
                  <a:pt x="44025" y="39268"/>
                </a:lnTo>
                <a:cubicBezTo>
                  <a:pt x="44571" y="38995"/>
                  <a:pt x="46390" y="38040"/>
                  <a:pt x="48118" y="37085"/>
                </a:cubicBezTo>
                <a:cubicBezTo>
                  <a:pt x="49846" y="36176"/>
                  <a:pt x="52166" y="34993"/>
                  <a:pt x="53348" y="34447"/>
                </a:cubicBezTo>
                <a:cubicBezTo>
                  <a:pt x="55395" y="33538"/>
                  <a:pt x="55713" y="33447"/>
                  <a:pt x="59943" y="32446"/>
                </a:cubicBezTo>
                <a:cubicBezTo>
                  <a:pt x="62399" y="31900"/>
                  <a:pt x="64855" y="31309"/>
                  <a:pt x="65400" y="31082"/>
                </a:cubicBezTo>
                <a:cubicBezTo>
                  <a:pt x="66158" y="30841"/>
                  <a:pt x="66577" y="30730"/>
                  <a:pt x="66795" y="30730"/>
                </a:cubicBezTo>
                <a:close/>
                <a:moveTo>
                  <a:pt x="21840" y="40232"/>
                </a:moveTo>
                <a:cubicBezTo>
                  <a:pt x="21846" y="40232"/>
                  <a:pt x="21843" y="40243"/>
                  <a:pt x="21831" y="40269"/>
                </a:cubicBezTo>
                <a:cubicBezTo>
                  <a:pt x="21831" y="40360"/>
                  <a:pt x="21740" y="40496"/>
                  <a:pt x="21649" y="40587"/>
                </a:cubicBezTo>
                <a:cubicBezTo>
                  <a:pt x="21624" y="40611"/>
                  <a:pt x="21607" y="40623"/>
                  <a:pt x="21596" y="40623"/>
                </a:cubicBezTo>
                <a:cubicBezTo>
                  <a:pt x="21568" y="40623"/>
                  <a:pt x="21594" y="40538"/>
                  <a:pt x="21694" y="40405"/>
                </a:cubicBezTo>
                <a:cubicBezTo>
                  <a:pt x="21760" y="40307"/>
                  <a:pt x="21825" y="40232"/>
                  <a:pt x="21840" y="40232"/>
                </a:cubicBezTo>
                <a:close/>
                <a:moveTo>
                  <a:pt x="23205" y="40369"/>
                </a:moveTo>
                <a:cubicBezTo>
                  <a:pt x="23210" y="40369"/>
                  <a:pt x="23207" y="40381"/>
                  <a:pt x="23195" y="40405"/>
                </a:cubicBezTo>
                <a:cubicBezTo>
                  <a:pt x="23195" y="40496"/>
                  <a:pt x="23104" y="40633"/>
                  <a:pt x="23013" y="40724"/>
                </a:cubicBezTo>
                <a:cubicBezTo>
                  <a:pt x="22988" y="40749"/>
                  <a:pt x="22970" y="40760"/>
                  <a:pt x="22959" y="40760"/>
                </a:cubicBezTo>
                <a:cubicBezTo>
                  <a:pt x="22933" y="40760"/>
                  <a:pt x="22960" y="40685"/>
                  <a:pt x="23059" y="40587"/>
                </a:cubicBezTo>
                <a:cubicBezTo>
                  <a:pt x="23125" y="40454"/>
                  <a:pt x="23192" y="40369"/>
                  <a:pt x="23205" y="40369"/>
                </a:cubicBezTo>
                <a:close/>
                <a:moveTo>
                  <a:pt x="21229" y="39042"/>
                </a:moveTo>
                <a:cubicBezTo>
                  <a:pt x="21384" y="39042"/>
                  <a:pt x="21034" y="39983"/>
                  <a:pt x="20466" y="40996"/>
                </a:cubicBezTo>
                <a:cubicBezTo>
                  <a:pt x="20190" y="41527"/>
                  <a:pt x="20013" y="41791"/>
                  <a:pt x="19940" y="41791"/>
                </a:cubicBezTo>
                <a:cubicBezTo>
                  <a:pt x="19857" y="41791"/>
                  <a:pt x="19909" y="41448"/>
                  <a:pt x="20103" y="40769"/>
                </a:cubicBezTo>
                <a:cubicBezTo>
                  <a:pt x="20330" y="39950"/>
                  <a:pt x="20557" y="39587"/>
                  <a:pt x="21149" y="39086"/>
                </a:cubicBezTo>
                <a:cubicBezTo>
                  <a:pt x="21183" y="39056"/>
                  <a:pt x="21210" y="39042"/>
                  <a:pt x="21229" y="39042"/>
                </a:cubicBezTo>
                <a:close/>
                <a:moveTo>
                  <a:pt x="21388" y="41381"/>
                </a:moveTo>
                <a:cubicBezTo>
                  <a:pt x="21404" y="41381"/>
                  <a:pt x="21416" y="41389"/>
                  <a:pt x="21421" y="41406"/>
                </a:cubicBezTo>
                <a:cubicBezTo>
                  <a:pt x="21421" y="41406"/>
                  <a:pt x="21240" y="41633"/>
                  <a:pt x="21058" y="41860"/>
                </a:cubicBezTo>
                <a:cubicBezTo>
                  <a:pt x="20915" y="42003"/>
                  <a:pt x="20827" y="42074"/>
                  <a:pt x="20802" y="42074"/>
                </a:cubicBezTo>
                <a:cubicBezTo>
                  <a:pt x="20788" y="42074"/>
                  <a:pt x="20796" y="42048"/>
                  <a:pt x="20830" y="41997"/>
                </a:cubicBezTo>
                <a:cubicBezTo>
                  <a:pt x="20950" y="41758"/>
                  <a:pt x="21277" y="41381"/>
                  <a:pt x="21388" y="41381"/>
                </a:cubicBezTo>
                <a:close/>
                <a:moveTo>
                  <a:pt x="22142" y="41613"/>
                </a:moveTo>
                <a:cubicBezTo>
                  <a:pt x="22161" y="41613"/>
                  <a:pt x="22164" y="41633"/>
                  <a:pt x="22149" y="41679"/>
                </a:cubicBezTo>
                <a:cubicBezTo>
                  <a:pt x="22104" y="41770"/>
                  <a:pt x="21876" y="42088"/>
                  <a:pt x="21603" y="42361"/>
                </a:cubicBezTo>
                <a:cubicBezTo>
                  <a:pt x="21399" y="42591"/>
                  <a:pt x="21295" y="42706"/>
                  <a:pt x="21275" y="42706"/>
                </a:cubicBezTo>
                <a:cubicBezTo>
                  <a:pt x="21260" y="42706"/>
                  <a:pt x="21296" y="42636"/>
                  <a:pt x="21376" y="42497"/>
                </a:cubicBezTo>
                <a:cubicBezTo>
                  <a:pt x="21603" y="42118"/>
                  <a:pt x="22052" y="41613"/>
                  <a:pt x="22142" y="41613"/>
                </a:cubicBezTo>
                <a:close/>
                <a:moveTo>
                  <a:pt x="19675" y="40759"/>
                </a:moveTo>
                <a:cubicBezTo>
                  <a:pt x="19683" y="40759"/>
                  <a:pt x="19689" y="40762"/>
                  <a:pt x="19693" y="40769"/>
                </a:cubicBezTo>
                <a:cubicBezTo>
                  <a:pt x="19693" y="40814"/>
                  <a:pt x="19648" y="41224"/>
                  <a:pt x="19511" y="41633"/>
                </a:cubicBezTo>
                <a:cubicBezTo>
                  <a:pt x="19329" y="42179"/>
                  <a:pt x="19147" y="42497"/>
                  <a:pt x="18920" y="42725"/>
                </a:cubicBezTo>
                <a:lnTo>
                  <a:pt x="18556" y="43088"/>
                </a:lnTo>
                <a:lnTo>
                  <a:pt x="18693" y="42634"/>
                </a:lnTo>
                <a:cubicBezTo>
                  <a:pt x="18909" y="41942"/>
                  <a:pt x="19535" y="40759"/>
                  <a:pt x="19675" y="40759"/>
                </a:cubicBezTo>
                <a:close/>
                <a:moveTo>
                  <a:pt x="19034" y="43076"/>
                </a:moveTo>
                <a:cubicBezTo>
                  <a:pt x="19044" y="43076"/>
                  <a:pt x="19052" y="43080"/>
                  <a:pt x="19057" y="43088"/>
                </a:cubicBezTo>
                <a:cubicBezTo>
                  <a:pt x="19057" y="43134"/>
                  <a:pt x="18875" y="43316"/>
                  <a:pt x="18647" y="43543"/>
                </a:cubicBezTo>
                <a:cubicBezTo>
                  <a:pt x="18503" y="43687"/>
                  <a:pt x="18414" y="43776"/>
                  <a:pt x="18391" y="43776"/>
                </a:cubicBezTo>
                <a:cubicBezTo>
                  <a:pt x="18378" y="43776"/>
                  <a:pt x="18386" y="43746"/>
                  <a:pt x="18420" y="43680"/>
                </a:cubicBezTo>
                <a:cubicBezTo>
                  <a:pt x="18584" y="43433"/>
                  <a:pt x="18934" y="43076"/>
                  <a:pt x="19034" y="43076"/>
                </a:cubicBezTo>
                <a:close/>
                <a:moveTo>
                  <a:pt x="16986" y="42824"/>
                </a:moveTo>
                <a:cubicBezTo>
                  <a:pt x="16999" y="42824"/>
                  <a:pt x="16994" y="42865"/>
                  <a:pt x="16964" y="42952"/>
                </a:cubicBezTo>
                <a:cubicBezTo>
                  <a:pt x="16828" y="43179"/>
                  <a:pt x="16646" y="43498"/>
                  <a:pt x="16464" y="43725"/>
                </a:cubicBezTo>
                <a:cubicBezTo>
                  <a:pt x="16428" y="43773"/>
                  <a:pt x="16408" y="43796"/>
                  <a:pt x="16403" y="43796"/>
                </a:cubicBezTo>
                <a:cubicBezTo>
                  <a:pt x="16388" y="43796"/>
                  <a:pt x="16490" y="43618"/>
                  <a:pt x="16692" y="43316"/>
                </a:cubicBezTo>
                <a:cubicBezTo>
                  <a:pt x="16846" y="43007"/>
                  <a:pt x="16959" y="42824"/>
                  <a:pt x="16986" y="42824"/>
                </a:cubicBezTo>
                <a:close/>
                <a:moveTo>
                  <a:pt x="18632" y="41265"/>
                </a:moveTo>
                <a:cubicBezTo>
                  <a:pt x="18788" y="41265"/>
                  <a:pt x="18819" y="41606"/>
                  <a:pt x="18647" y="41906"/>
                </a:cubicBezTo>
                <a:cubicBezTo>
                  <a:pt x="18556" y="42088"/>
                  <a:pt x="18374" y="42270"/>
                  <a:pt x="18238" y="42270"/>
                </a:cubicBezTo>
                <a:cubicBezTo>
                  <a:pt x="18056" y="42315"/>
                  <a:pt x="17965" y="42452"/>
                  <a:pt x="17783" y="42907"/>
                </a:cubicBezTo>
                <a:cubicBezTo>
                  <a:pt x="17647" y="43225"/>
                  <a:pt x="17419" y="43634"/>
                  <a:pt x="17237" y="43816"/>
                </a:cubicBezTo>
                <a:cubicBezTo>
                  <a:pt x="17101" y="43953"/>
                  <a:pt x="17021" y="44021"/>
                  <a:pt x="16987" y="44021"/>
                </a:cubicBezTo>
                <a:cubicBezTo>
                  <a:pt x="16953" y="44021"/>
                  <a:pt x="16964" y="43953"/>
                  <a:pt x="17010" y="43816"/>
                </a:cubicBezTo>
                <a:cubicBezTo>
                  <a:pt x="17146" y="43407"/>
                  <a:pt x="18465" y="41315"/>
                  <a:pt x="18602" y="41269"/>
                </a:cubicBezTo>
                <a:cubicBezTo>
                  <a:pt x="18612" y="41267"/>
                  <a:pt x="18622" y="41265"/>
                  <a:pt x="18632" y="41265"/>
                </a:cubicBezTo>
                <a:close/>
                <a:moveTo>
                  <a:pt x="18230" y="42937"/>
                </a:moveTo>
                <a:cubicBezTo>
                  <a:pt x="18253" y="42937"/>
                  <a:pt x="18255" y="42973"/>
                  <a:pt x="18238" y="43043"/>
                </a:cubicBezTo>
                <a:cubicBezTo>
                  <a:pt x="18238" y="43179"/>
                  <a:pt x="18056" y="43543"/>
                  <a:pt x="17920" y="43771"/>
                </a:cubicBezTo>
                <a:cubicBezTo>
                  <a:pt x="17777" y="43999"/>
                  <a:pt x="17688" y="44102"/>
                  <a:pt x="17653" y="44102"/>
                </a:cubicBezTo>
                <a:cubicBezTo>
                  <a:pt x="17632" y="44102"/>
                  <a:pt x="17630" y="44066"/>
                  <a:pt x="17647" y="43998"/>
                </a:cubicBezTo>
                <a:cubicBezTo>
                  <a:pt x="17692" y="43816"/>
                  <a:pt x="17829" y="43498"/>
                  <a:pt x="17965" y="43225"/>
                </a:cubicBezTo>
                <a:cubicBezTo>
                  <a:pt x="18105" y="43029"/>
                  <a:pt x="18193" y="42937"/>
                  <a:pt x="18230" y="42937"/>
                </a:cubicBezTo>
                <a:close/>
                <a:moveTo>
                  <a:pt x="18632" y="44117"/>
                </a:moveTo>
                <a:cubicBezTo>
                  <a:pt x="18641" y="44117"/>
                  <a:pt x="18647" y="44123"/>
                  <a:pt x="18647" y="44134"/>
                </a:cubicBezTo>
                <a:cubicBezTo>
                  <a:pt x="18647" y="44225"/>
                  <a:pt x="18602" y="44316"/>
                  <a:pt x="18556" y="44362"/>
                </a:cubicBezTo>
                <a:cubicBezTo>
                  <a:pt x="18523" y="44379"/>
                  <a:pt x="18496" y="44389"/>
                  <a:pt x="18479" y="44389"/>
                </a:cubicBezTo>
                <a:cubicBezTo>
                  <a:pt x="18450" y="44389"/>
                  <a:pt x="18453" y="44357"/>
                  <a:pt x="18511" y="44271"/>
                </a:cubicBezTo>
                <a:cubicBezTo>
                  <a:pt x="18545" y="44169"/>
                  <a:pt x="18605" y="44117"/>
                  <a:pt x="18632" y="44117"/>
                </a:cubicBezTo>
                <a:close/>
                <a:moveTo>
                  <a:pt x="17697" y="44453"/>
                </a:moveTo>
                <a:cubicBezTo>
                  <a:pt x="17707" y="44453"/>
                  <a:pt x="17707" y="44468"/>
                  <a:pt x="17692" y="44498"/>
                </a:cubicBezTo>
                <a:cubicBezTo>
                  <a:pt x="17692" y="44589"/>
                  <a:pt x="17601" y="44726"/>
                  <a:pt x="17510" y="44817"/>
                </a:cubicBezTo>
                <a:cubicBezTo>
                  <a:pt x="17486" y="44841"/>
                  <a:pt x="17468" y="44852"/>
                  <a:pt x="17458" y="44852"/>
                </a:cubicBezTo>
                <a:cubicBezTo>
                  <a:pt x="17429" y="44852"/>
                  <a:pt x="17456" y="44768"/>
                  <a:pt x="17556" y="44635"/>
                </a:cubicBezTo>
                <a:cubicBezTo>
                  <a:pt x="17616" y="44513"/>
                  <a:pt x="17677" y="44453"/>
                  <a:pt x="17697" y="44453"/>
                </a:cubicBezTo>
                <a:close/>
                <a:moveTo>
                  <a:pt x="17116" y="44481"/>
                </a:moveTo>
                <a:cubicBezTo>
                  <a:pt x="17120" y="44481"/>
                  <a:pt x="17115" y="44502"/>
                  <a:pt x="17101" y="44544"/>
                </a:cubicBezTo>
                <a:cubicBezTo>
                  <a:pt x="17055" y="44680"/>
                  <a:pt x="16919" y="44908"/>
                  <a:pt x="16828" y="44999"/>
                </a:cubicBezTo>
                <a:cubicBezTo>
                  <a:pt x="16790" y="45036"/>
                  <a:pt x="16767" y="45053"/>
                  <a:pt x="16756" y="45053"/>
                </a:cubicBezTo>
                <a:cubicBezTo>
                  <a:pt x="16727" y="45053"/>
                  <a:pt x="16787" y="44936"/>
                  <a:pt x="16919" y="44771"/>
                </a:cubicBezTo>
                <a:cubicBezTo>
                  <a:pt x="17045" y="44583"/>
                  <a:pt x="17105" y="44481"/>
                  <a:pt x="17116" y="44481"/>
                </a:cubicBezTo>
                <a:close/>
                <a:moveTo>
                  <a:pt x="61717" y="37540"/>
                </a:moveTo>
                <a:lnTo>
                  <a:pt x="61717" y="37540"/>
                </a:lnTo>
                <a:cubicBezTo>
                  <a:pt x="61762" y="37585"/>
                  <a:pt x="60943" y="38177"/>
                  <a:pt x="59988" y="38950"/>
                </a:cubicBezTo>
                <a:cubicBezTo>
                  <a:pt x="58988" y="39677"/>
                  <a:pt x="57578" y="40678"/>
                  <a:pt x="56896" y="41178"/>
                </a:cubicBezTo>
                <a:cubicBezTo>
                  <a:pt x="56168" y="41633"/>
                  <a:pt x="55531" y="42133"/>
                  <a:pt x="55486" y="42179"/>
                </a:cubicBezTo>
                <a:cubicBezTo>
                  <a:pt x="55349" y="42406"/>
                  <a:pt x="55531" y="42861"/>
                  <a:pt x="55804" y="43088"/>
                </a:cubicBezTo>
                <a:lnTo>
                  <a:pt x="56123" y="43270"/>
                </a:lnTo>
                <a:lnTo>
                  <a:pt x="55531" y="43498"/>
                </a:lnTo>
                <a:cubicBezTo>
                  <a:pt x="55213" y="43634"/>
                  <a:pt x="54258" y="43907"/>
                  <a:pt x="53394" y="44089"/>
                </a:cubicBezTo>
                <a:cubicBezTo>
                  <a:pt x="51631" y="44442"/>
                  <a:pt x="49595" y="44575"/>
                  <a:pt x="46543" y="44575"/>
                </a:cubicBezTo>
                <a:cubicBezTo>
                  <a:pt x="45659" y="44575"/>
                  <a:pt x="44689" y="44564"/>
                  <a:pt x="43616" y="44544"/>
                </a:cubicBezTo>
                <a:cubicBezTo>
                  <a:pt x="42490" y="44512"/>
                  <a:pt x="41183" y="44479"/>
                  <a:pt x="40240" y="44479"/>
                </a:cubicBezTo>
                <a:cubicBezTo>
                  <a:pt x="39849" y="44479"/>
                  <a:pt x="39521" y="44485"/>
                  <a:pt x="39295" y="44498"/>
                </a:cubicBezTo>
                <a:cubicBezTo>
                  <a:pt x="37430" y="44589"/>
                  <a:pt x="33792" y="44862"/>
                  <a:pt x="32973" y="44999"/>
                </a:cubicBezTo>
                <a:cubicBezTo>
                  <a:pt x="32787" y="45052"/>
                  <a:pt x="32616" y="45074"/>
                  <a:pt x="32506" y="45074"/>
                </a:cubicBezTo>
                <a:cubicBezTo>
                  <a:pt x="32429" y="45074"/>
                  <a:pt x="32382" y="45063"/>
                  <a:pt x="32382" y="45044"/>
                </a:cubicBezTo>
                <a:cubicBezTo>
                  <a:pt x="32428" y="45044"/>
                  <a:pt x="32700" y="44862"/>
                  <a:pt x="33019" y="44726"/>
                </a:cubicBezTo>
                <a:cubicBezTo>
                  <a:pt x="33428" y="44498"/>
                  <a:pt x="34156" y="44362"/>
                  <a:pt x="35657" y="44225"/>
                </a:cubicBezTo>
                <a:cubicBezTo>
                  <a:pt x="36794" y="44134"/>
                  <a:pt x="37703" y="44044"/>
                  <a:pt x="37658" y="43953"/>
                </a:cubicBezTo>
                <a:cubicBezTo>
                  <a:pt x="37635" y="43930"/>
                  <a:pt x="37442" y="43918"/>
                  <a:pt x="37152" y="43918"/>
                </a:cubicBezTo>
                <a:cubicBezTo>
                  <a:pt x="36862" y="43918"/>
                  <a:pt x="36475" y="43930"/>
                  <a:pt x="36066" y="43953"/>
                </a:cubicBezTo>
                <a:cubicBezTo>
                  <a:pt x="35202" y="44044"/>
                  <a:pt x="34520" y="44089"/>
                  <a:pt x="34429" y="44089"/>
                </a:cubicBezTo>
                <a:cubicBezTo>
                  <a:pt x="34383" y="44044"/>
                  <a:pt x="35065" y="43725"/>
                  <a:pt x="35930" y="43316"/>
                </a:cubicBezTo>
                <a:cubicBezTo>
                  <a:pt x="37521" y="42543"/>
                  <a:pt x="37931" y="42452"/>
                  <a:pt x="42069" y="41815"/>
                </a:cubicBezTo>
                <a:cubicBezTo>
                  <a:pt x="42433" y="41770"/>
                  <a:pt x="42706" y="41679"/>
                  <a:pt x="42706" y="41588"/>
                </a:cubicBezTo>
                <a:cubicBezTo>
                  <a:pt x="42716" y="41568"/>
                  <a:pt x="42678" y="41559"/>
                  <a:pt x="42600" y="41559"/>
                </a:cubicBezTo>
                <a:cubicBezTo>
                  <a:pt x="42322" y="41559"/>
                  <a:pt x="41537" y="41673"/>
                  <a:pt x="40614" y="41815"/>
                </a:cubicBezTo>
                <a:cubicBezTo>
                  <a:pt x="39551" y="41979"/>
                  <a:pt x="38672" y="42069"/>
                  <a:pt x="38571" y="42085"/>
                </a:cubicBezTo>
                <a:lnTo>
                  <a:pt x="38571" y="42085"/>
                </a:lnTo>
                <a:cubicBezTo>
                  <a:pt x="38974" y="41774"/>
                  <a:pt x="40522" y="41040"/>
                  <a:pt x="40693" y="41040"/>
                </a:cubicBezTo>
                <a:cubicBezTo>
                  <a:pt x="40699" y="41040"/>
                  <a:pt x="40702" y="41041"/>
                  <a:pt x="40705" y="41042"/>
                </a:cubicBezTo>
                <a:cubicBezTo>
                  <a:pt x="40728" y="41065"/>
                  <a:pt x="40910" y="41076"/>
                  <a:pt x="41188" y="41076"/>
                </a:cubicBezTo>
                <a:cubicBezTo>
                  <a:pt x="41467" y="41076"/>
                  <a:pt x="41842" y="41065"/>
                  <a:pt x="42251" y="41042"/>
                </a:cubicBezTo>
                <a:cubicBezTo>
                  <a:pt x="43889" y="40996"/>
                  <a:pt x="43752" y="40996"/>
                  <a:pt x="43798" y="40814"/>
                </a:cubicBezTo>
                <a:cubicBezTo>
                  <a:pt x="43798" y="40782"/>
                  <a:pt x="43502" y="40750"/>
                  <a:pt x="43071" y="40750"/>
                </a:cubicBezTo>
                <a:cubicBezTo>
                  <a:pt x="42893" y="40750"/>
                  <a:pt x="42692" y="40756"/>
                  <a:pt x="42479" y="40769"/>
                </a:cubicBezTo>
                <a:cubicBezTo>
                  <a:pt x="41705" y="40814"/>
                  <a:pt x="41114" y="40814"/>
                  <a:pt x="41114" y="40814"/>
                </a:cubicBezTo>
                <a:cubicBezTo>
                  <a:pt x="41069" y="40633"/>
                  <a:pt x="42433" y="40223"/>
                  <a:pt x="43661" y="39950"/>
                </a:cubicBezTo>
                <a:cubicBezTo>
                  <a:pt x="45571" y="39587"/>
                  <a:pt x="46890" y="39450"/>
                  <a:pt x="49573" y="39359"/>
                </a:cubicBezTo>
                <a:cubicBezTo>
                  <a:pt x="50847" y="39268"/>
                  <a:pt x="52302" y="39177"/>
                  <a:pt x="52848" y="39132"/>
                </a:cubicBezTo>
                <a:cubicBezTo>
                  <a:pt x="53348" y="39086"/>
                  <a:pt x="54576" y="39041"/>
                  <a:pt x="55577" y="38995"/>
                </a:cubicBezTo>
                <a:cubicBezTo>
                  <a:pt x="57032" y="38950"/>
                  <a:pt x="57714" y="38859"/>
                  <a:pt x="58942" y="38495"/>
                </a:cubicBezTo>
                <a:cubicBezTo>
                  <a:pt x="59761" y="38268"/>
                  <a:pt x="60716" y="37949"/>
                  <a:pt x="61080" y="37813"/>
                </a:cubicBezTo>
                <a:cubicBezTo>
                  <a:pt x="61444" y="37631"/>
                  <a:pt x="61717" y="37540"/>
                  <a:pt x="61717" y="37540"/>
                </a:cubicBezTo>
                <a:close/>
                <a:moveTo>
                  <a:pt x="19632" y="36717"/>
                </a:moveTo>
                <a:cubicBezTo>
                  <a:pt x="19638" y="36717"/>
                  <a:pt x="19643" y="36718"/>
                  <a:pt x="19648" y="36721"/>
                </a:cubicBezTo>
                <a:cubicBezTo>
                  <a:pt x="19693" y="36767"/>
                  <a:pt x="19784" y="36858"/>
                  <a:pt x="19830" y="36949"/>
                </a:cubicBezTo>
                <a:cubicBezTo>
                  <a:pt x="19921" y="37040"/>
                  <a:pt x="19966" y="37313"/>
                  <a:pt x="19966" y="37585"/>
                </a:cubicBezTo>
                <a:lnTo>
                  <a:pt x="19966" y="38040"/>
                </a:lnTo>
                <a:lnTo>
                  <a:pt x="18784" y="39041"/>
                </a:lnTo>
                <a:cubicBezTo>
                  <a:pt x="17792" y="39826"/>
                  <a:pt x="17438" y="40236"/>
                  <a:pt x="17655" y="40236"/>
                </a:cubicBezTo>
                <a:cubicBezTo>
                  <a:pt x="17677" y="40236"/>
                  <a:pt x="17704" y="40232"/>
                  <a:pt x="17738" y="40223"/>
                </a:cubicBezTo>
                <a:cubicBezTo>
                  <a:pt x="17783" y="40178"/>
                  <a:pt x="18283" y="39814"/>
                  <a:pt x="18784" y="39359"/>
                </a:cubicBezTo>
                <a:cubicBezTo>
                  <a:pt x="19388" y="38822"/>
                  <a:pt x="19818" y="38508"/>
                  <a:pt x="19930" y="38508"/>
                </a:cubicBezTo>
                <a:cubicBezTo>
                  <a:pt x="19969" y="38508"/>
                  <a:pt x="19968" y="38548"/>
                  <a:pt x="19921" y="38631"/>
                </a:cubicBezTo>
                <a:cubicBezTo>
                  <a:pt x="19875" y="38677"/>
                  <a:pt x="19420" y="39132"/>
                  <a:pt x="18875" y="39632"/>
                </a:cubicBezTo>
                <a:cubicBezTo>
                  <a:pt x="18139" y="40329"/>
                  <a:pt x="17898" y="40663"/>
                  <a:pt x="18039" y="40663"/>
                </a:cubicBezTo>
                <a:cubicBezTo>
                  <a:pt x="18063" y="40663"/>
                  <a:pt x="18100" y="40653"/>
                  <a:pt x="18147" y="40633"/>
                </a:cubicBezTo>
                <a:cubicBezTo>
                  <a:pt x="18238" y="40633"/>
                  <a:pt x="18602" y="40360"/>
                  <a:pt x="18966" y="39996"/>
                </a:cubicBezTo>
                <a:cubicBezTo>
                  <a:pt x="19476" y="39512"/>
                  <a:pt x="19717" y="39298"/>
                  <a:pt x="19810" y="39298"/>
                </a:cubicBezTo>
                <a:cubicBezTo>
                  <a:pt x="19874" y="39298"/>
                  <a:pt x="19867" y="39401"/>
                  <a:pt x="19830" y="39587"/>
                </a:cubicBezTo>
                <a:cubicBezTo>
                  <a:pt x="19784" y="39905"/>
                  <a:pt x="19693" y="40087"/>
                  <a:pt x="19420" y="40314"/>
                </a:cubicBezTo>
                <a:cubicBezTo>
                  <a:pt x="19255" y="40479"/>
                  <a:pt x="19176" y="40559"/>
                  <a:pt x="19156" y="40559"/>
                </a:cubicBezTo>
                <a:cubicBezTo>
                  <a:pt x="19139" y="40559"/>
                  <a:pt x="19173" y="40491"/>
                  <a:pt x="19238" y="40360"/>
                </a:cubicBezTo>
                <a:cubicBezTo>
                  <a:pt x="19329" y="40178"/>
                  <a:pt x="19375" y="40041"/>
                  <a:pt x="19284" y="40041"/>
                </a:cubicBezTo>
                <a:cubicBezTo>
                  <a:pt x="19193" y="40041"/>
                  <a:pt x="18784" y="40542"/>
                  <a:pt x="18374" y="41133"/>
                </a:cubicBezTo>
                <a:cubicBezTo>
                  <a:pt x="17881" y="41790"/>
                  <a:pt x="17520" y="42184"/>
                  <a:pt x="17440" y="42184"/>
                </a:cubicBezTo>
                <a:cubicBezTo>
                  <a:pt x="17387" y="42184"/>
                  <a:pt x="17457" y="42013"/>
                  <a:pt x="17692" y="41633"/>
                </a:cubicBezTo>
                <a:cubicBezTo>
                  <a:pt x="17874" y="41315"/>
                  <a:pt x="17920" y="41178"/>
                  <a:pt x="17829" y="41133"/>
                </a:cubicBezTo>
                <a:cubicBezTo>
                  <a:pt x="17823" y="41130"/>
                  <a:pt x="17817" y="41129"/>
                  <a:pt x="17810" y="41129"/>
                </a:cubicBezTo>
                <a:cubicBezTo>
                  <a:pt x="17708" y="41129"/>
                  <a:pt x="17485" y="41446"/>
                  <a:pt x="17101" y="42042"/>
                </a:cubicBezTo>
                <a:cubicBezTo>
                  <a:pt x="16788" y="42543"/>
                  <a:pt x="16647" y="42764"/>
                  <a:pt x="16605" y="42764"/>
                </a:cubicBezTo>
                <a:cubicBezTo>
                  <a:pt x="16585" y="42764"/>
                  <a:pt x="16586" y="42719"/>
                  <a:pt x="16601" y="42634"/>
                </a:cubicBezTo>
                <a:cubicBezTo>
                  <a:pt x="16646" y="42406"/>
                  <a:pt x="16646" y="42224"/>
                  <a:pt x="16601" y="42179"/>
                </a:cubicBezTo>
                <a:cubicBezTo>
                  <a:pt x="16581" y="42172"/>
                  <a:pt x="16564" y="42169"/>
                  <a:pt x="16548" y="42169"/>
                </a:cubicBezTo>
                <a:cubicBezTo>
                  <a:pt x="16450" y="42169"/>
                  <a:pt x="16400" y="42307"/>
                  <a:pt x="16282" y="42816"/>
                </a:cubicBezTo>
                <a:cubicBezTo>
                  <a:pt x="16086" y="43522"/>
                  <a:pt x="15958" y="43890"/>
                  <a:pt x="15897" y="43890"/>
                </a:cubicBezTo>
                <a:cubicBezTo>
                  <a:pt x="15887" y="43890"/>
                  <a:pt x="15879" y="43880"/>
                  <a:pt x="15873" y="43862"/>
                </a:cubicBezTo>
                <a:cubicBezTo>
                  <a:pt x="15867" y="43850"/>
                  <a:pt x="15859" y="43845"/>
                  <a:pt x="15847" y="43845"/>
                </a:cubicBezTo>
                <a:cubicBezTo>
                  <a:pt x="15768" y="43845"/>
                  <a:pt x="15549" y="44123"/>
                  <a:pt x="15191" y="44680"/>
                </a:cubicBezTo>
                <a:lnTo>
                  <a:pt x="14554" y="45635"/>
                </a:lnTo>
                <a:lnTo>
                  <a:pt x="14599" y="45090"/>
                </a:lnTo>
                <a:cubicBezTo>
                  <a:pt x="14690" y="44635"/>
                  <a:pt x="14872" y="44271"/>
                  <a:pt x="15873" y="42679"/>
                </a:cubicBezTo>
                <a:cubicBezTo>
                  <a:pt x="16510" y="41633"/>
                  <a:pt x="17374" y="40178"/>
                  <a:pt x="17783" y="39405"/>
                </a:cubicBezTo>
                <a:cubicBezTo>
                  <a:pt x="18532" y="38039"/>
                  <a:pt x="19451" y="36717"/>
                  <a:pt x="19632" y="36717"/>
                </a:cubicBezTo>
                <a:close/>
                <a:moveTo>
                  <a:pt x="15396" y="44917"/>
                </a:moveTo>
                <a:cubicBezTo>
                  <a:pt x="15407" y="44917"/>
                  <a:pt x="15400" y="44943"/>
                  <a:pt x="15373" y="44999"/>
                </a:cubicBezTo>
                <a:cubicBezTo>
                  <a:pt x="15282" y="45135"/>
                  <a:pt x="15100" y="45453"/>
                  <a:pt x="14963" y="45590"/>
                </a:cubicBezTo>
                <a:cubicBezTo>
                  <a:pt x="14923" y="45644"/>
                  <a:pt x="14902" y="45670"/>
                  <a:pt x="14898" y="45670"/>
                </a:cubicBezTo>
                <a:cubicBezTo>
                  <a:pt x="14889" y="45670"/>
                  <a:pt x="14972" y="45527"/>
                  <a:pt x="15100" y="45271"/>
                </a:cubicBezTo>
                <a:cubicBezTo>
                  <a:pt x="15258" y="45050"/>
                  <a:pt x="15372" y="44917"/>
                  <a:pt x="15396" y="44917"/>
                </a:cubicBezTo>
                <a:close/>
                <a:moveTo>
                  <a:pt x="16601" y="44190"/>
                </a:moveTo>
                <a:cubicBezTo>
                  <a:pt x="16669" y="44190"/>
                  <a:pt x="16621" y="44412"/>
                  <a:pt x="16419" y="44817"/>
                </a:cubicBezTo>
                <a:cubicBezTo>
                  <a:pt x="16328" y="44999"/>
                  <a:pt x="16100" y="45271"/>
                  <a:pt x="15964" y="45499"/>
                </a:cubicBezTo>
                <a:cubicBezTo>
                  <a:pt x="15856" y="45655"/>
                  <a:pt x="15789" y="45723"/>
                  <a:pt x="15758" y="45723"/>
                </a:cubicBezTo>
                <a:cubicBezTo>
                  <a:pt x="15673" y="45723"/>
                  <a:pt x="15869" y="45203"/>
                  <a:pt x="16237" y="44635"/>
                </a:cubicBezTo>
                <a:cubicBezTo>
                  <a:pt x="16419" y="44332"/>
                  <a:pt x="16546" y="44190"/>
                  <a:pt x="16601" y="44190"/>
                </a:cubicBezTo>
                <a:close/>
                <a:moveTo>
                  <a:pt x="16714" y="45576"/>
                </a:moveTo>
                <a:cubicBezTo>
                  <a:pt x="16729" y="45576"/>
                  <a:pt x="16737" y="45598"/>
                  <a:pt x="16737" y="45635"/>
                </a:cubicBezTo>
                <a:cubicBezTo>
                  <a:pt x="16692" y="45726"/>
                  <a:pt x="16646" y="45817"/>
                  <a:pt x="16555" y="45863"/>
                </a:cubicBezTo>
                <a:cubicBezTo>
                  <a:pt x="16530" y="45888"/>
                  <a:pt x="16515" y="45899"/>
                  <a:pt x="16509" y="45899"/>
                </a:cubicBezTo>
                <a:cubicBezTo>
                  <a:pt x="16493" y="45899"/>
                  <a:pt x="16535" y="45825"/>
                  <a:pt x="16601" y="45726"/>
                </a:cubicBezTo>
                <a:cubicBezTo>
                  <a:pt x="16654" y="45620"/>
                  <a:pt x="16692" y="45576"/>
                  <a:pt x="16714" y="45576"/>
                </a:cubicBezTo>
                <a:close/>
                <a:moveTo>
                  <a:pt x="15316" y="46145"/>
                </a:moveTo>
                <a:cubicBezTo>
                  <a:pt x="15324" y="46145"/>
                  <a:pt x="15327" y="46157"/>
                  <a:pt x="15327" y="46181"/>
                </a:cubicBezTo>
                <a:cubicBezTo>
                  <a:pt x="15327" y="46272"/>
                  <a:pt x="15236" y="46408"/>
                  <a:pt x="15145" y="46499"/>
                </a:cubicBezTo>
                <a:cubicBezTo>
                  <a:pt x="15120" y="46525"/>
                  <a:pt x="15102" y="46536"/>
                  <a:pt x="15090" y="46536"/>
                </a:cubicBezTo>
                <a:cubicBezTo>
                  <a:pt x="15061" y="46536"/>
                  <a:pt x="15080" y="46461"/>
                  <a:pt x="15145" y="46363"/>
                </a:cubicBezTo>
                <a:cubicBezTo>
                  <a:pt x="15245" y="46230"/>
                  <a:pt x="15296" y="46145"/>
                  <a:pt x="15316" y="46145"/>
                </a:cubicBezTo>
                <a:close/>
                <a:moveTo>
                  <a:pt x="12194" y="46509"/>
                </a:moveTo>
                <a:cubicBezTo>
                  <a:pt x="12204" y="46509"/>
                  <a:pt x="12203" y="46535"/>
                  <a:pt x="12189" y="46590"/>
                </a:cubicBezTo>
                <a:cubicBezTo>
                  <a:pt x="12098" y="46772"/>
                  <a:pt x="11916" y="47045"/>
                  <a:pt x="11825" y="47182"/>
                </a:cubicBezTo>
                <a:cubicBezTo>
                  <a:pt x="11790" y="47217"/>
                  <a:pt x="11766" y="47234"/>
                  <a:pt x="11756" y="47234"/>
                </a:cubicBezTo>
                <a:cubicBezTo>
                  <a:pt x="11725" y="47234"/>
                  <a:pt x="11794" y="47098"/>
                  <a:pt x="11962" y="46863"/>
                </a:cubicBezTo>
                <a:cubicBezTo>
                  <a:pt x="12088" y="46642"/>
                  <a:pt x="12170" y="46509"/>
                  <a:pt x="12194" y="46509"/>
                </a:cubicBezTo>
                <a:close/>
                <a:moveTo>
                  <a:pt x="14338" y="45126"/>
                </a:moveTo>
                <a:cubicBezTo>
                  <a:pt x="14388" y="45126"/>
                  <a:pt x="14174" y="45645"/>
                  <a:pt x="13735" y="46590"/>
                </a:cubicBezTo>
                <a:cubicBezTo>
                  <a:pt x="13291" y="47553"/>
                  <a:pt x="13058" y="47973"/>
                  <a:pt x="12962" y="47973"/>
                </a:cubicBezTo>
                <a:cubicBezTo>
                  <a:pt x="12940" y="47973"/>
                  <a:pt x="12925" y="47952"/>
                  <a:pt x="12917" y="47909"/>
                </a:cubicBezTo>
                <a:cubicBezTo>
                  <a:pt x="12917" y="47818"/>
                  <a:pt x="13963" y="45681"/>
                  <a:pt x="14190" y="45317"/>
                </a:cubicBezTo>
                <a:cubicBezTo>
                  <a:pt x="14272" y="45188"/>
                  <a:pt x="14321" y="45126"/>
                  <a:pt x="14338" y="45126"/>
                </a:cubicBezTo>
                <a:close/>
                <a:moveTo>
                  <a:pt x="14197" y="47683"/>
                </a:moveTo>
                <a:cubicBezTo>
                  <a:pt x="14205" y="47683"/>
                  <a:pt x="14205" y="47699"/>
                  <a:pt x="14190" y="47727"/>
                </a:cubicBezTo>
                <a:cubicBezTo>
                  <a:pt x="14145" y="47864"/>
                  <a:pt x="14054" y="48000"/>
                  <a:pt x="13963" y="48091"/>
                </a:cubicBezTo>
                <a:cubicBezTo>
                  <a:pt x="13938" y="48116"/>
                  <a:pt x="13924" y="48127"/>
                  <a:pt x="13918" y="48127"/>
                </a:cubicBezTo>
                <a:cubicBezTo>
                  <a:pt x="13903" y="48127"/>
                  <a:pt x="13954" y="48042"/>
                  <a:pt x="14054" y="47909"/>
                </a:cubicBezTo>
                <a:cubicBezTo>
                  <a:pt x="14116" y="47754"/>
                  <a:pt x="14178" y="47683"/>
                  <a:pt x="14197" y="47683"/>
                </a:cubicBezTo>
                <a:close/>
                <a:moveTo>
                  <a:pt x="13160" y="46432"/>
                </a:moveTo>
                <a:cubicBezTo>
                  <a:pt x="13292" y="46432"/>
                  <a:pt x="13135" y="46922"/>
                  <a:pt x="12689" y="47773"/>
                </a:cubicBezTo>
                <a:cubicBezTo>
                  <a:pt x="12468" y="48178"/>
                  <a:pt x="12366" y="48345"/>
                  <a:pt x="12287" y="48345"/>
                </a:cubicBezTo>
                <a:cubicBezTo>
                  <a:pt x="12269" y="48345"/>
                  <a:pt x="12252" y="48336"/>
                  <a:pt x="12235" y="48319"/>
                </a:cubicBezTo>
                <a:cubicBezTo>
                  <a:pt x="12144" y="48137"/>
                  <a:pt x="12826" y="46636"/>
                  <a:pt x="13099" y="46454"/>
                </a:cubicBezTo>
                <a:cubicBezTo>
                  <a:pt x="13123" y="46439"/>
                  <a:pt x="13144" y="46432"/>
                  <a:pt x="13160" y="46432"/>
                </a:cubicBezTo>
                <a:close/>
                <a:moveTo>
                  <a:pt x="12512" y="46197"/>
                </a:moveTo>
                <a:cubicBezTo>
                  <a:pt x="12531" y="46197"/>
                  <a:pt x="12561" y="46208"/>
                  <a:pt x="12598" y="46227"/>
                </a:cubicBezTo>
                <a:cubicBezTo>
                  <a:pt x="12735" y="46318"/>
                  <a:pt x="12689" y="46545"/>
                  <a:pt x="12325" y="47182"/>
                </a:cubicBezTo>
                <a:cubicBezTo>
                  <a:pt x="12098" y="47682"/>
                  <a:pt x="11780" y="48228"/>
                  <a:pt x="11689" y="48455"/>
                </a:cubicBezTo>
                <a:cubicBezTo>
                  <a:pt x="11611" y="48636"/>
                  <a:pt x="11578" y="48714"/>
                  <a:pt x="11555" y="48714"/>
                </a:cubicBezTo>
                <a:cubicBezTo>
                  <a:pt x="11538" y="48714"/>
                  <a:pt x="11526" y="48670"/>
                  <a:pt x="11507" y="48592"/>
                </a:cubicBezTo>
                <a:cubicBezTo>
                  <a:pt x="11507" y="48455"/>
                  <a:pt x="11734" y="47909"/>
                  <a:pt x="12053" y="47409"/>
                </a:cubicBezTo>
                <a:cubicBezTo>
                  <a:pt x="12325" y="46863"/>
                  <a:pt x="12507" y="46363"/>
                  <a:pt x="12507" y="46272"/>
                </a:cubicBezTo>
                <a:cubicBezTo>
                  <a:pt x="12481" y="46219"/>
                  <a:pt x="12485" y="46197"/>
                  <a:pt x="12512" y="46197"/>
                </a:cubicBezTo>
                <a:close/>
                <a:moveTo>
                  <a:pt x="11952" y="48937"/>
                </a:moveTo>
                <a:cubicBezTo>
                  <a:pt x="11958" y="48937"/>
                  <a:pt x="11962" y="48943"/>
                  <a:pt x="11962" y="48955"/>
                </a:cubicBezTo>
                <a:cubicBezTo>
                  <a:pt x="11962" y="49001"/>
                  <a:pt x="11916" y="49092"/>
                  <a:pt x="11871" y="49137"/>
                </a:cubicBezTo>
                <a:cubicBezTo>
                  <a:pt x="11838" y="49169"/>
                  <a:pt x="11818" y="49185"/>
                  <a:pt x="11806" y="49185"/>
                </a:cubicBezTo>
                <a:cubicBezTo>
                  <a:pt x="11785" y="49185"/>
                  <a:pt x="11796" y="49134"/>
                  <a:pt x="11825" y="49046"/>
                </a:cubicBezTo>
                <a:cubicBezTo>
                  <a:pt x="11892" y="48980"/>
                  <a:pt x="11934" y="48937"/>
                  <a:pt x="11952" y="48937"/>
                </a:cubicBezTo>
                <a:close/>
                <a:moveTo>
                  <a:pt x="12225" y="49392"/>
                </a:moveTo>
                <a:cubicBezTo>
                  <a:pt x="12231" y="49392"/>
                  <a:pt x="12235" y="49398"/>
                  <a:pt x="12235" y="49410"/>
                </a:cubicBezTo>
                <a:cubicBezTo>
                  <a:pt x="12280" y="49456"/>
                  <a:pt x="12235" y="49547"/>
                  <a:pt x="12144" y="49638"/>
                </a:cubicBezTo>
                <a:cubicBezTo>
                  <a:pt x="12121" y="49649"/>
                  <a:pt x="12104" y="49655"/>
                  <a:pt x="12092" y="49655"/>
                </a:cubicBezTo>
                <a:cubicBezTo>
                  <a:pt x="12055" y="49655"/>
                  <a:pt x="12064" y="49603"/>
                  <a:pt x="12098" y="49501"/>
                </a:cubicBezTo>
                <a:cubicBezTo>
                  <a:pt x="12165" y="49435"/>
                  <a:pt x="12207" y="49392"/>
                  <a:pt x="12225" y="49392"/>
                </a:cubicBezTo>
                <a:close/>
                <a:moveTo>
                  <a:pt x="12727" y="49602"/>
                </a:moveTo>
                <a:cubicBezTo>
                  <a:pt x="12749" y="49602"/>
                  <a:pt x="12768" y="49613"/>
                  <a:pt x="12780" y="49638"/>
                </a:cubicBezTo>
                <a:cubicBezTo>
                  <a:pt x="12780" y="49683"/>
                  <a:pt x="12780" y="49865"/>
                  <a:pt x="12689" y="49956"/>
                </a:cubicBezTo>
                <a:cubicBezTo>
                  <a:pt x="12644" y="50047"/>
                  <a:pt x="12507" y="50138"/>
                  <a:pt x="12416" y="50138"/>
                </a:cubicBezTo>
                <a:cubicBezTo>
                  <a:pt x="12371" y="50138"/>
                  <a:pt x="12371" y="50001"/>
                  <a:pt x="12507" y="49819"/>
                </a:cubicBezTo>
                <a:cubicBezTo>
                  <a:pt x="12574" y="49686"/>
                  <a:pt x="12665" y="49602"/>
                  <a:pt x="12727" y="49602"/>
                </a:cubicBezTo>
                <a:close/>
                <a:moveTo>
                  <a:pt x="25047" y="50361"/>
                </a:moveTo>
                <a:cubicBezTo>
                  <a:pt x="25075" y="50361"/>
                  <a:pt x="25077" y="50376"/>
                  <a:pt x="25060" y="50411"/>
                </a:cubicBezTo>
                <a:cubicBezTo>
                  <a:pt x="25060" y="50456"/>
                  <a:pt x="24878" y="50456"/>
                  <a:pt x="24696" y="50502"/>
                </a:cubicBezTo>
                <a:lnTo>
                  <a:pt x="24332" y="50547"/>
                </a:lnTo>
                <a:lnTo>
                  <a:pt x="24696" y="50456"/>
                </a:lnTo>
                <a:cubicBezTo>
                  <a:pt x="24893" y="50400"/>
                  <a:pt x="25003" y="50361"/>
                  <a:pt x="25047" y="50361"/>
                </a:cubicBezTo>
                <a:close/>
                <a:moveTo>
                  <a:pt x="24256" y="50454"/>
                </a:moveTo>
                <a:cubicBezTo>
                  <a:pt x="24296" y="50454"/>
                  <a:pt x="24303" y="50469"/>
                  <a:pt x="24287" y="50502"/>
                </a:cubicBezTo>
                <a:cubicBezTo>
                  <a:pt x="24287" y="50502"/>
                  <a:pt x="24014" y="50593"/>
                  <a:pt x="23650" y="50638"/>
                </a:cubicBezTo>
                <a:lnTo>
                  <a:pt x="23059" y="50775"/>
                </a:lnTo>
                <a:lnTo>
                  <a:pt x="23059" y="50775"/>
                </a:lnTo>
                <a:lnTo>
                  <a:pt x="23650" y="50593"/>
                </a:lnTo>
                <a:cubicBezTo>
                  <a:pt x="24002" y="50505"/>
                  <a:pt x="24184" y="50454"/>
                  <a:pt x="24256" y="50454"/>
                </a:cubicBezTo>
                <a:close/>
                <a:moveTo>
                  <a:pt x="63472" y="24164"/>
                </a:moveTo>
                <a:cubicBezTo>
                  <a:pt x="65655" y="24164"/>
                  <a:pt x="72371" y="24448"/>
                  <a:pt x="72541" y="24533"/>
                </a:cubicBezTo>
                <a:cubicBezTo>
                  <a:pt x="72632" y="24578"/>
                  <a:pt x="72586" y="24624"/>
                  <a:pt x="72495" y="24624"/>
                </a:cubicBezTo>
                <a:cubicBezTo>
                  <a:pt x="72404" y="24624"/>
                  <a:pt x="69903" y="25852"/>
                  <a:pt x="66947" y="27307"/>
                </a:cubicBezTo>
                <a:cubicBezTo>
                  <a:pt x="60758" y="30423"/>
                  <a:pt x="55755" y="32820"/>
                  <a:pt x="55373" y="32820"/>
                </a:cubicBezTo>
                <a:cubicBezTo>
                  <a:pt x="55359" y="32820"/>
                  <a:pt x="55351" y="32816"/>
                  <a:pt x="55349" y="32810"/>
                </a:cubicBezTo>
                <a:cubicBezTo>
                  <a:pt x="55349" y="32719"/>
                  <a:pt x="56668" y="31537"/>
                  <a:pt x="58988" y="29581"/>
                </a:cubicBezTo>
                <a:cubicBezTo>
                  <a:pt x="60580" y="28262"/>
                  <a:pt x="63126" y="26397"/>
                  <a:pt x="64627" y="25488"/>
                </a:cubicBezTo>
                <a:cubicBezTo>
                  <a:pt x="65901" y="24715"/>
                  <a:pt x="65901" y="24715"/>
                  <a:pt x="65764" y="24578"/>
                </a:cubicBezTo>
                <a:cubicBezTo>
                  <a:pt x="65762" y="24577"/>
                  <a:pt x="65759" y="24577"/>
                  <a:pt x="65756" y="24577"/>
                </a:cubicBezTo>
                <a:cubicBezTo>
                  <a:pt x="65556" y="24577"/>
                  <a:pt x="63461" y="25873"/>
                  <a:pt x="61717" y="27125"/>
                </a:cubicBezTo>
                <a:cubicBezTo>
                  <a:pt x="60170" y="28262"/>
                  <a:pt x="58579" y="29581"/>
                  <a:pt x="56168" y="31673"/>
                </a:cubicBezTo>
                <a:lnTo>
                  <a:pt x="54440" y="33174"/>
                </a:lnTo>
                <a:lnTo>
                  <a:pt x="52348" y="34129"/>
                </a:lnTo>
                <a:cubicBezTo>
                  <a:pt x="51211" y="34675"/>
                  <a:pt x="49255" y="35630"/>
                  <a:pt x="48027" y="36266"/>
                </a:cubicBezTo>
                <a:cubicBezTo>
                  <a:pt x="45351" y="37694"/>
                  <a:pt x="40836" y="39953"/>
                  <a:pt x="40664" y="39953"/>
                </a:cubicBezTo>
                <a:cubicBezTo>
                  <a:pt x="40661" y="39953"/>
                  <a:pt x="40659" y="39952"/>
                  <a:pt x="40659" y="39950"/>
                </a:cubicBezTo>
                <a:cubicBezTo>
                  <a:pt x="40614" y="39814"/>
                  <a:pt x="43570" y="36994"/>
                  <a:pt x="44935" y="35857"/>
                </a:cubicBezTo>
                <a:cubicBezTo>
                  <a:pt x="45799" y="35129"/>
                  <a:pt x="48027" y="33037"/>
                  <a:pt x="50028" y="30991"/>
                </a:cubicBezTo>
                <a:cubicBezTo>
                  <a:pt x="54076" y="26989"/>
                  <a:pt x="55031" y="25988"/>
                  <a:pt x="55213" y="25533"/>
                </a:cubicBezTo>
                <a:cubicBezTo>
                  <a:pt x="55280" y="25399"/>
                  <a:pt x="55312" y="25320"/>
                  <a:pt x="55282" y="25320"/>
                </a:cubicBezTo>
                <a:cubicBezTo>
                  <a:pt x="55210" y="25320"/>
                  <a:pt x="54789" y="25770"/>
                  <a:pt x="53667" y="26989"/>
                </a:cubicBezTo>
                <a:cubicBezTo>
                  <a:pt x="52894" y="27807"/>
                  <a:pt x="51347" y="29354"/>
                  <a:pt x="50301" y="30400"/>
                </a:cubicBezTo>
                <a:cubicBezTo>
                  <a:pt x="49255" y="31446"/>
                  <a:pt x="47891" y="32765"/>
                  <a:pt x="47300" y="33356"/>
                </a:cubicBezTo>
                <a:cubicBezTo>
                  <a:pt x="46679" y="33976"/>
                  <a:pt x="46358" y="34270"/>
                  <a:pt x="46321" y="34270"/>
                </a:cubicBezTo>
                <a:cubicBezTo>
                  <a:pt x="46274" y="34270"/>
                  <a:pt x="46686" y="33793"/>
                  <a:pt x="47527" y="32901"/>
                </a:cubicBezTo>
                <a:cubicBezTo>
                  <a:pt x="48209" y="32219"/>
                  <a:pt x="48755" y="31582"/>
                  <a:pt x="48755" y="31537"/>
                </a:cubicBezTo>
                <a:cubicBezTo>
                  <a:pt x="48755" y="31495"/>
                  <a:pt x="48744" y="31471"/>
                  <a:pt x="48716" y="31471"/>
                </a:cubicBezTo>
                <a:cubicBezTo>
                  <a:pt x="48593" y="31471"/>
                  <a:pt x="48135" y="31929"/>
                  <a:pt x="46799" y="33265"/>
                </a:cubicBezTo>
                <a:cubicBezTo>
                  <a:pt x="45981" y="34129"/>
                  <a:pt x="45162" y="34948"/>
                  <a:pt x="44980" y="35084"/>
                </a:cubicBezTo>
                <a:cubicBezTo>
                  <a:pt x="44798" y="35266"/>
                  <a:pt x="44707" y="35402"/>
                  <a:pt x="44753" y="35448"/>
                </a:cubicBezTo>
                <a:cubicBezTo>
                  <a:pt x="44798" y="35539"/>
                  <a:pt x="44434" y="35903"/>
                  <a:pt x="43934" y="36357"/>
                </a:cubicBezTo>
                <a:cubicBezTo>
                  <a:pt x="43434" y="36767"/>
                  <a:pt x="42433" y="37722"/>
                  <a:pt x="41705" y="38495"/>
                </a:cubicBezTo>
                <a:cubicBezTo>
                  <a:pt x="40978" y="39223"/>
                  <a:pt x="40341" y="39859"/>
                  <a:pt x="40296" y="39859"/>
                </a:cubicBezTo>
                <a:cubicBezTo>
                  <a:pt x="40293" y="39862"/>
                  <a:pt x="40291" y="39863"/>
                  <a:pt x="40290" y="39863"/>
                </a:cubicBezTo>
                <a:cubicBezTo>
                  <a:pt x="40271" y="39863"/>
                  <a:pt x="40448" y="39515"/>
                  <a:pt x="40705" y="39086"/>
                </a:cubicBezTo>
                <a:cubicBezTo>
                  <a:pt x="41023" y="38586"/>
                  <a:pt x="41160" y="38268"/>
                  <a:pt x="41114" y="38222"/>
                </a:cubicBezTo>
                <a:cubicBezTo>
                  <a:pt x="41109" y="38220"/>
                  <a:pt x="41104" y="38218"/>
                  <a:pt x="41097" y="38218"/>
                </a:cubicBezTo>
                <a:cubicBezTo>
                  <a:pt x="40992" y="38218"/>
                  <a:pt x="40723" y="38586"/>
                  <a:pt x="40250" y="39359"/>
                </a:cubicBezTo>
                <a:lnTo>
                  <a:pt x="39522" y="40587"/>
                </a:lnTo>
                <a:lnTo>
                  <a:pt x="37931" y="41360"/>
                </a:lnTo>
                <a:cubicBezTo>
                  <a:pt x="37021" y="41770"/>
                  <a:pt x="34974" y="42725"/>
                  <a:pt x="33383" y="43498"/>
                </a:cubicBezTo>
                <a:cubicBezTo>
                  <a:pt x="31805" y="44243"/>
                  <a:pt x="30522" y="44819"/>
                  <a:pt x="30432" y="44819"/>
                </a:cubicBezTo>
                <a:cubicBezTo>
                  <a:pt x="30428" y="44819"/>
                  <a:pt x="30426" y="44818"/>
                  <a:pt x="30426" y="44817"/>
                </a:cubicBezTo>
                <a:cubicBezTo>
                  <a:pt x="30426" y="44680"/>
                  <a:pt x="33474" y="40451"/>
                  <a:pt x="34156" y="39677"/>
                </a:cubicBezTo>
                <a:cubicBezTo>
                  <a:pt x="35566" y="38086"/>
                  <a:pt x="37749" y="35948"/>
                  <a:pt x="40841" y="33128"/>
                </a:cubicBezTo>
                <a:cubicBezTo>
                  <a:pt x="42524" y="31582"/>
                  <a:pt x="44480" y="29808"/>
                  <a:pt x="45162" y="29172"/>
                </a:cubicBezTo>
                <a:cubicBezTo>
                  <a:pt x="46435" y="27989"/>
                  <a:pt x="47345" y="26898"/>
                  <a:pt x="47209" y="26807"/>
                </a:cubicBezTo>
                <a:cubicBezTo>
                  <a:pt x="47203" y="26803"/>
                  <a:pt x="47196" y="26801"/>
                  <a:pt x="47188" y="26801"/>
                </a:cubicBezTo>
                <a:cubicBezTo>
                  <a:pt x="46983" y="26801"/>
                  <a:pt x="45919" y="27829"/>
                  <a:pt x="45526" y="28353"/>
                </a:cubicBezTo>
                <a:cubicBezTo>
                  <a:pt x="45344" y="28626"/>
                  <a:pt x="43707" y="30172"/>
                  <a:pt x="41887" y="31809"/>
                </a:cubicBezTo>
                <a:cubicBezTo>
                  <a:pt x="37794" y="35539"/>
                  <a:pt x="37157" y="36176"/>
                  <a:pt x="35566" y="37813"/>
                </a:cubicBezTo>
                <a:cubicBezTo>
                  <a:pt x="33610" y="39814"/>
                  <a:pt x="33337" y="40132"/>
                  <a:pt x="31563" y="42725"/>
                </a:cubicBezTo>
                <a:lnTo>
                  <a:pt x="29881" y="45135"/>
                </a:lnTo>
                <a:lnTo>
                  <a:pt x="28516" y="45817"/>
                </a:lnTo>
                <a:cubicBezTo>
                  <a:pt x="27197" y="46499"/>
                  <a:pt x="19420" y="50593"/>
                  <a:pt x="18693" y="51047"/>
                </a:cubicBezTo>
                <a:cubicBezTo>
                  <a:pt x="18552" y="51104"/>
                  <a:pt x="18464" y="51142"/>
                  <a:pt x="18427" y="51142"/>
                </a:cubicBezTo>
                <a:cubicBezTo>
                  <a:pt x="18405" y="51142"/>
                  <a:pt x="18402" y="51128"/>
                  <a:pt x="18420" y="51093"/>
                </a:cubicBezTo>
                <a:cubicBezTo>
                  <a:pt x="18602" y="50729"/>
                  <a:pt x="21285" y="47500"/>
                  <a:pt x="22695" y="45863"/>
                </a:cubicBezTo>
                <a:cubicBezTo>
                  <a:pt x="28380" y="39450"/>
                  <a:pt x="29062" y="38586"/>
                  <a:pt x="30245" y="36994"/>
                </a:cubicBezTo>
                <a:cubicBezTo>
                  <a:pt x="31882" y="34766"/>
                  <a:pt x="32200" y="34447"/>
                  <a:pt x="34520" y="32765"/>
                </a:cubicBezTo>
                <a:cubicBezTo>
                  <a:pt x="36566" y="31309"/>
                  <a:pt x="37749" y="30582"/>
                  <a:pt x="39568" y="29672"/>
                </a:cubicBezTo>
                <a:cubicBezTo>
                  <a:pt x="40025" y="29444"/>
                  <a:pt x="40249" y="29341"/>
                  <a:pt x="40397" y="29341"/>
                </a:cubicBezTo>
                <a:cubicBezTo>
                  <a:pt x="40485" y="29341"/>
                  <a:pt x="40546" y="29377"/>
                  <a:pt x="40614" y="29445"/>
                </a:cubicBezTo>
                <a:cubicBezTo>
                  <a:pt x="40663" y="29493"/>
                  <a:pt x="40715" y="29522"/>
                  <a:pt x="40797" y="29522"/>
                </a:cubicBezTo>
                <a:cubicBezTo>
                  <a:pt x="41022" y="29522"/>
                  <a:pt x="41474" y="29304"/>
                  <a:pt x="42706" y="28671"/>
                </a:cubicBezTo>
                <a:cubicBezTo>
                  <a:pt x="45513" y="27268"/>
                  <a:pt x="46849" y="26667"/>
                  <a:pt x="47203" y="26667"/>
                </a:cubicBezTo>
                <a:cubicBezTo>
                  <a:pt x="47261" y="26667"/>
                  <a:pt x="47293" y="26683"/>
                  <a:pt x="47300" y="26716"/>
                </a:cubicBezTo>
                <a:cubicBezTo>
                  <a:pt x="47300" y="26807"/>
                  <a:pt x="47390" y="26943"/>
                  <a:pt x="47436" y="26989"/>
                </a:cubicBezTo>
                <a:cubicBezTo>
                  <a:pt x="47441" y="26991"/>
                  <a:pt x="47450" y="26992"/>
                  <a:pt x="47463" y="26992"/>
                </a:cubicBezTo>
                <a:cubicBezTo>
                  <a:pt x="47682" y="26992"/>
                  <a:pt x="48981" y="26642"/>
                  <a:pt x="50483" y="26170"/>
                </a:cubicBezTo>
                <a:cubicBezTo>
                  <a:pt x="53733" y="25159"/>
                  <a:pt x="55119" y="24779"/>
                  <a:pt x="55575" y="24779"/>
                </a:cubicBezTo>
                <a:cubicBezTo>
                  <a:pt x="55694" y="24779"/>
                  <a:pt x="55749" y="24804"/>
                  <a:pt x="55759" y="24851"/>
                </a:cubicBezTo>
                <a:cubicBezTo>
                  <a:pt x="55800" y="24954"/>
                  <a:pt x="55896" y="25001"/>
                  <a:pt x="56110" y="25001"/>
                </a:cubicBezTo>
                <a:cubicBezTo>
                  <a:pt x="56371" y="25001"/>
                  <a:pt x="56808" y="24931"/>
                  <a:pt x="57532" y="24806"/>
                </a:cubicBezTo>
                <a:cubicBezTo>
                  <a:pt x="59215" y="24487"/>
                  <a:pt x="61444" y="24214"/>
                  <a:pt x="63081" y="24169"/>
                </a:cubicBezTo>
                <a:cubicBezTo>
                  <a:pt x="63186" y="24166"/>
                  <a:pt x="63318" y="24164"/>
                  <a:pt x="63472" y="24164"/>
                </a:cubicBezTo>
                <a:close/>
                <a:moveTo>
                  <a:pt x="56151" y="43529"/>
                </a:moveTo>
                <a:cubicBezTo>
                  <a:pt x="56182" y="43529"/>
                  <a:pt x="56187" y="43551"/>
                  <a:pt x="56168" y="43589"/>
                </a:cubicBezTo>
                <a:cubicBezTo>
                  <a:pt x="56123" y="43725"/>
                  <a:pt x="55759" y="44044"/>
                  <a:pt x="55349" y="44316"/>
                </a:cubicBezTo>
                <a:cubicBezTo>
                  <a:pt x="54212" y="45181"/>
                  <a:pt x="52894" y="45908"/>
                  <a:pt x="52439" y="45999"/>
                </a:cubicBezTo>
                <a:cubicBezTo>
                  <a:pt x="51938" y="46090"/>
                  <a:pt x="51757" y="46272"/>
                  <a:pt x="52075" y="46318"/>
                </a:cubicBezTo>
                <a:cubicBezTo>
                  <a:pt x="52211" y="46363"/>
                  <a:pt x="52211" y="46408"/>
                  <a:pt x="52120" y="46590"/>
                </a:cubicBezTo>
                <a:cubicBezTo>
                  <a:pt x="52029" y="46681"/>
                  <a:pt x="52075" y="46863"/>
                  <a:pt x="52166" y="47000"/>
                </a:cubicBezTo>
                <a:cubicBezTo>
                  <a:pt x="52484" y="47318"/>
                  <a:pt x="52484" y="47364"/>
                  <a:pt x="47936" y="49547"/>
                </a:cubicBezTo>
                <a:cubicBezTo>
                  <a:pt x="46754" y="50138"/>
                  <a:pt x="45753" y="50684"/>
                  <a:pt x="45662" y="50775"/>
                </a:cubicBezTo>
                <a:cubicBezTo>
                  <a:pt x="45585" y="50903"/>
                  <a:pt x="45090" y="50959"/>
                  <a:pt x="44175" y="50959"/>
                </a:cubicBezTo>
                <a:cubicBezTo>
                  <a:pt x="43467" y="50959"/>
                  <a:pt x="42507" y="50925"/>
                  <a:pt x="41296" y="50865"/>
                </a:cubicBezTo>
                <a:cubicBezTo>
                  <a:pt x="40250" y="50775"/>
                  <a:pt x="38113" y="50684"/>
                  <a:pt x="36566" y="50593"/>
                </a:cubicBezTo>
                <a:cubicBezTo>
                  <a:pt x="32382" y="50365"/>
                  <a:pt x="31882" y="50320"/>
                  <a:pt x="31836" y="50229"/>
                </a:cubicBezTo>
                <a:cubicBezTo>
                  <a:pt x="31836" y="50130"/>
                  <a:pt x="30159" y="50056"/>
                  <a:pt x="28405" y="50056"/>
                </a:cubicBezTo>
                <a:cubicBezTo>
                  <a:pt x="27725" y="50056"/>
                  <a:pt x="27034" y="50067"/>
                  <a:pt x="26424" y="50092"/>
                </a:cubicBezTo>
                <a:cubicBezTo>
                  <a:pt x="24514" y="50138"/>
                  <a:pt x="22195" y="50502"/>
                  <a:pt x="22149" y="50775"/>
                </a:cubicBezTo>
                <a:cubicBezTo>
                  <a:pt x="22104" y="50865"/>
                  <a:pt x="21785" y="51002"/>
                  <a:pt x="21330" y="51093"/>
                </a:cubicBezTo>
                <a:lnTo>
                  <a:pt x="20603" y="51229"/>
                </a:lnTo>
                <a:lnTo>
                  <a:pt x="20603" y="51229"/>
                </a:lnTo>
                <a:lnTo>
                  <a:pt x="21149" y="50911"/>
                </a:lnTo>
                <a:cubicBezTo>
                  <a:pt x="21467" y="50775"/>
                  <a:pt x="22286" y="50320"/>
                  <a:pt x="23013" y="49910"/>
                </a:cubicBezTo>
                <a:cubicBezTo>
                  <a:pt x="23741" y="49547"/>
                  <a:pt x="25014" y="48864"/>
                  <a:pt x="25878" y="48364"/>
                </a:cubicBezTo>
                <a:cubicBezTo>
                  <a:pt x="26697" y="47909"/>
                  <a:pt x="28289" y="47091"/>
                  <a:pt x="29380" y="46545"/>
                </a:cubicBezTo>
                <a:cubicBezTo>
                  <a:pt x="31154" y="45635"/>
                  <a:pt x="31518" y="45499"/>
                  <a:pt x="32655" y="45317"/>
                </a:cubicBezTo>
                <a:cubicBezTo>
                  <a:pt x="34885" y="44977"/>
                  <a:pt x="38151" y="44794"/>
                  <a:pt x="41253" y="44794"/>
                </a:cubicBezTo>
                <a:cubicBezTo>
                  <a:pt x="41884" y="44794"/>
                  <a:pt x="42508" y="44801"/>
                  <a:pt x="43115" y="44817"/>
                </a:cubicBezTo>
                <a:cubicBezTo>
                  <a:pt x="44831" y="44886"/>
                  <a:pt x="46238" y="44922"/>
                  <a:pt x="47440" y="44922"/>
                </a:cubicBezTo>
                <a:cubicBezTo>
                  <a:pt x="50157" y="44922"/>
                  <a:pt x="51824" y="44740"/>
                  <a:pt x="53621" y="44362"/>
                </a:cubicBezTo>
                <a:cubicBezTo>
                  <a:pt x="54667" y="44134"/>
                  <a:pt x="55668" y="43816"/>
                  <a:pt x="55850" y="43680"/>
                </a:cubicBezTo>
                <a:cubicBezTo>
                  <a:pt x="56010" y="43573"/>
                  <a:pt x="56107" y="43529"/>
                  <a:pt x="56151" y="43529"/>
                </a:cubicBezTo>
                <a:close/>
                <a:moveTo>
                  <a:pt x="10196" y="50811"/>
                </a:moveTo>
                <a:cubicBezTo>
                  <a:pt x="10203" y="50811"/>
                  <a:pt x="10200" y="50828"/>
                  <a:pt x="10188" y="50865"/>
                </a:cubicBezTo>
                <a:cubicBezTo>
                  <a:pt x="10142" y="50956"/>
                  <a:pt x="10006" y="51184"/>
                  <a:pt x="9915" y="51275"/>
                </a:cubicBezTo>
                <a:cubicBezTo>
                  <a:pt x="9886" y="51319"/>
                  <a:pt x="9871" y="51339"/>
                  <a:pt x="9868" y="51339"/>
                </a:cubicBezTo>
                <a:cubicBezTo>
                  <a:pt x="9863" y="51339"/>
                  <a:pt x="9913" y="51247"/>
                  <a:pt x="10006" y="51093"/>
                </a:cubicBezTo>
                <a:cubicBezTo>
                  <a:pt x="10105" y="50928"/>
                  <a:pt x="10180" y="50811"/>
                  <a:pt x="10196" y="50811"/>
                </a:cubicBezTo>
                <a:close/>
                <a:moveTo>
                  <a:pt x="10327" y="51273"/>
                </a:moveTo>
                <a:cubicBezTo>
                  <a:pt x="10339" y="51273"/>
                  <a:pt x="10340" y="51288"/>
                  <a:pt x="10324" y="51320"/>
                </a:cubicBezTo>
                <a:cubicBezTo>
                  <a:pt x="10324" y="51411"/>
                  <a:pt x="10233" y="51548"/>
                  <a:pt x="10188" y="51593"/>
                </a:cubicBezTo>
                <a:cubicBezTo>
                  <a:pt x="10172" y="51601"/>
                  <a:pt x="10159" y="51605"/>
                  <a:pt x="10148" y="51605"/>
                </a:cubicBezTo>
                <a:cubicBezTo>
                  <a:pt x="10100" y="51605"/>
                  <a:pt x="10113" y="51524"/>
                  <a:pt x="10188" y="51411"/>
                </a:cubicBezTo>
                <a:cubicBezTo>
                  <a:pt x="10247" y="51323"/>
                  <a:pt x="10305" y="51273"/>
                  <a:pt x="10327" y="51273"/>
                </a:cubicBezTo>
                <a:close/>
                <a:moveTo>
                  <a:pt x="11552" y="47773"/>
                </a:moveTo>
                <a:cubicBezTo>
                  <a:pt x="11552" y="47818"/>
                  <a:pt x="11007" y="48773"/>
                  <a:pt x="10324" y="49865"/>
                </a:cubicBezTo>
                <a:cubicBezTo>
                  <a:pt x="9688" y="51002"/>
                  <a:pt x="9005" y="52139"/>
                  <a:pt x="8914" y="52412"/>
                </a:cubicBezTo>
                <a:cubicBezTo>
                  <a:pt x="8784" y="52689"/>
                  <a:pt x="8712" y="52815"/>
                  <a:pt x="8690" y="52815"/>
                </a:cubicBezTo>
                <a:cubicBezTo>
                  <a:pt x="8651" y="52815"/>
                  <a:pt x="8772" y="52416"/>
                  <a:pt x="9005" y="51775"/>
                </a:cubicBezTo>
                <a:cubicBezTo>
                  <a:pt x="9324" y="51002"/>
                  <a:pt x="9597" y="50547"/>
                  <a:pt x="10461" y="49274"/>
                </a:cubicBezTo>
                <a:cubicBezTo>
                  <a:pt x="11052" y="48455"/>
                  <a:pt x="11507" y="47773"/>
                  <a:pt x="11552" y="47773"/>
                </a:cubicBezTo>
                <a:close/>
                <a:moveTo>
                  <a:pt x="11044" y="50557"/>
                </a:moveTo>
                <a:cubicBezTo>
                  <a:pt x="11132" y="50557"/>
                  <a:pt x="10842" y="51741"/>
                  <a:pt x="10552" y="52321"/>
                </a:cubicBezTo>
                <a:cubicBezTo>
                  <a:pt x="10415" y="52685"/>
                  <a:pt x="10279" y="52776"/>
                  <a:pt x="9915" y="52912"/>
                </a:cubicBezTo>
                <a:lnTo>
                  <a:pt x="9415" y="53049"/>
                </a:lnTo>
                <a:lnTo>
                  <a:pt x="9597" y="52776"/>
                </a:lnTo>
                <a:cubicBezTo>
                  <a:pt x="9688" y="52639"/>
                  <a:pt x="9824" y="52412"/>
                  <a:pt x="9870" y="52230"/>
                </a:cubicBezTo>
                <a:cubicBezTo>
                  <a:pt x="9910" y="52107"/>
                  <a:pt x="9933" y="52040"/>
                  <a:pt x="9945" y="52040"/>
                </a:cubicBezTo>
                <a:cubicBezTo>
                  <a:pt x="9961" y="52040"/>
                  <a:pt x="9961" y="52141"/>
                  <a:pt x="9961" y="52366"/>
                </a:cubicBezTo>
                <a:cubicBezTo>
                  <a:pt x="9944" y="52582"/>
                  <a:pt x="9964" y="52689"/>
                  <a:pt x="10013" y="52689"/>
                </a:cubicBezTo>
                <a:cubicBezTo>
                  <a:pt x="10099" y="52689"/>
                  <a:pt x="10275" y="52365"/>
                  <a:pt x="10506" y="51730"/>
                </a:cubicBezTo>
                <a:cubicBezTo>
                  <a:pt x="10688" y="51229"/>
                  <a:pt x="10916" y="50729"/>
                  <a:pt x="11007" y="50593"/>
                </a:cubicBezTo>
                <a:cubicBezTo>
                  <a:pt x="11023" y="50568"/>
                  <a:pt x="11035" y="50557"/>
                  <a:pt x="11044" y="50557"/>
                </a:cubicBezTo>
                <a:close/>
                <a:moveTo>
                  <a:pt x="9710" y="51714"/>
                </a:moveTo>
                <a:cubicBezTo>
                  <a:pt x="9746" y="51714"/>
                  <a:pt x="9621" y="52010"/>
                  <a:pt x="9460" y="52412"/>
                </a:cubicBezTo>
                <a:cubicBezTo>
                  <a:pt x="9278" y="52912"/>
                  <a:pt x="9096" y="53321"/>
                  <a:pt x="9005" y="53367"/>
                </a:cubicBezTo>
                <a:cubicBezTo>
                  <a:pt x="9003" y="53370"/>
                  <a:pt x="9001" y="53371"/>
                  <a:pt x="8999" y="53371"/>
                </a:cubicBezTo>
                <a:cubicBezTo>
                  <a:pt x="8950" y="53371"/>
                  <a:pt x="9511" y="51994"/>
                  <a:pt x="9688" y="51730"/>
                </a:cubicBezTo>
                <a:cubicBezTo>
                  <a:pt x="9698" y="51719"/>
                  <a:pt x="9706" y="51714"/>
                  <a:pt x="9710" y="51714"/>
                </a:cubicBezTo>
                <a:close/>
                <a:moveTo>
                  <a:pt x="29075" y="35327"/>
                </a:moveTo>
                <a:cubicBezTo>
                  <a:pt x="29175" y="35327"/>
                  <a:pt x="29181" y="35464"/>
                  <a:pt x="29153" y="35766"/>
                </a:cubicBezTo>
                <a:cubicBezTo>
                  <a:pt x="29153" y="36039"/>
                  <a:pt x="28971" y="36539"/>
                  <a:pt x="28698" y="37085"/>
                </a:cubicBezTo>
                <a:cubicBezTo>
                  <a:pt x="28374" y="37704"/>
                  <a:pt x="28222" y="38093"/>
                  <a:pt x="28291" y="38093"/>
                </a:cubicBezTo>
                <a:cubicBezTo>
                  <a:pt x="28328" y="38093"/>
                  <a:pt x="28431" y="37978"/>
                  <a:pt x="28607" y="37722"/>
                </a:cubicBezTo>
                <a:cubicBezTo>
                  <a:pt x="28806" y="37443"/>
                  <a:pt x="28936" y="37304"/>
                  <a:pt x="28995" y="37304"/>
                </a:cubicBezTo>
                <a:cubicBezTo>
                  <a:pt x="29004" y="37304"/>
                  <a:pt x="29011" y="37307"/>
                  <a:pt x="29017" y="37313"/>
                </a:cubicBezTo>
                <a:cubicBezTo>
                  <a:pt x="29041" y="37337"/>
                  <a:pt x="29072" y="37348"/>
                  <a:pt x="29107" y="37348"/>
                </a:cubicBezTo>
                <a:cubicBezTo>
                  <a:pt x="29202" y="37348"/>
                  <a:pt x="29326" y="37264"/>
                  <a:pt x="29426" y="37131"/>
                </a:cubicBezTo>
                <a:cubicBezTo>
                  <a:pt x="29490" y="37066"/>
                  <a:pt x="29529" y="37035"/>
                  <a:pt x="29543" y="37035"/>
                </a:cubicBezTo>
                <a:cubicBezTo>
                  <a:pt x="29580" y="37035"/>
                  <a:pt x="29460" y="37239"/>
                  <a:pt x="29199" y="37631"/>
                </a:cubicBezTo>
                <a:cubicBezTo>
                  <a:pt x="28607" y="38450"/>
                  <a:pt x="27698" y="39496"/>
                  <a:pt x="23604" y="44134"/>
                </a:cubicBezTo>
                <a:cubicBezTo>
                  <a:pt x="21058" y="47000"/>
                  <a:pt x="17510" y="51275"/>
                  <a:pt x="17419" y="51684"/>
                </a:cubicBezTo>
                <a:cubicBezTo>
                  <a:pt x="17374" y="51730"/>
                  <a:pt x="16646" y="52230"/>
                  <a:pt x="15691" y="52730"/>
                </a:cubicBezTo>
                <a:lnTo>
                  <a:pt x="14008" y="53731"/>
                </a:lnTo>
                <a:lnTo>
                  <a:pt x="15054" y="52048"/>
                </a:lnTo>
                <a:cubicBezTo>
                  <a:pt x="15600" y="51138"/>
                  <a:pt x="16009" y="50320"/>
                  <a:pt x="16009" y="50229"/>
                </a:cubicBezTo>
                <a:cubicBezTo>
                  <a:pt x="16008" y="50223"/>
                  <a:pt x="16005" y="50220"/>
                  <a:pt x="15999" y="50220"/>
                </a:cubicBezTo>
                <a:cubicBezTo>
                  <a:pt x="15843" y="50220"/>
                  <a:pt x="14045" y="52795"/>
                  <a:pt x="13781" y="53367"/>
                </a:cubicBezTo>
                <a:cubicBezTo>
                  <a:pt x="13690" y="53640"/>
                  <a:pt x="13508" y="53958"/>
                  <a:pt x="13372" y="54049"/>
                </a:cubicBezTo>
                <a:cubicBezTo>
                  <a:pt x="13289" y="54124"/>
                  <a:pt x="13232" y="54160"/>
                  <a:pt x="13200" y="54160"/>
                </a:cubicBezTo>
                <a:cubicBezTo>
                  <a:pt x="13058" y="54160"/>
                  <a:pt x="13434" y="53416"/>
                  <a:pt x="14327" y="52002"/>
                </a:cubicBezTo>
                <a:cubicBezTo>
                  <a:pt x="15083" y="50807"/>
                  <a:pt x="15407" y="50175"/>
                  <a:pt x="15328" y="50175"/>
                </a:cubicBezTo>
                <a:cubicBezTo>
                  <a:pt x="15260" y="50175"/>
                  <a:pt x="14889" y="50648"/>
                  <a:pt x="14236" y="51639"/>
                </a:cubicBezTo>
                <a:cubicBezTo>
                  <a:pt x="13797" y="52286"/>
                  <a:pt x="13560" y="52636"/>
                  <a:pt x="13546" y="52636"/>
                </a:cubicBezTo>
                <a:cubicBezTo>
                  <a:pt x="13530" y="52636"/>
                  <a:pt x="13824" y="52151"/>
                  <a:pt x="14463" y="51093"/>
                </a:cubicBezTo>
                <a:cubicBezTo>
                  <a:pt x="15555" y="49365"/>
                  <a:pt x="15691" y="49092"/>
                  <a:pt x="15555" y="49046"/>
                </a:cubicBezTo>
                <a:cubicBezTo>
                  <a:pt x="15191" y="48955"/>
                  <a:pt x="16919" y="46408"/>
                  <a:pt x="17920" y="45408"/>
                </a:cubicBezTo>
                <a:cubicBezTo>
                  <a:pt x="18374" y="44999"/>
                  <a:pt x="18829" y="44635"/>
                  <a:pt x="18966" y="44589"/>
                </a:cubicBezTo>
                <a:cubicBezTo>
                  <a:pt x="19102" y="44544"/>
                  <a:pt x="19329" y="44316"/>
                  <a:pt x="19466" y="44134"/>
                </a:cubicBezTo>
                <a:cubicBezTo>
                  <a:pt x="19568" y="43930"/>
                  <a:pt x="19670" y="43827"/>
                  <a:pt x="19754" y="43827"/>
                </a:cubicBezTo>
                <a:cubicBezTo>
                  <a:pt x="19781" y="43827"/>
                  <a:pt x="19807" y="43839"/>
                  <a:pt x="19830" y="43862"/>
                </a:cubicBezTo>
                <a:cubicBezTo>
                  <a:pt x="19854" y="43874"/>
                  <a:pt x="19882" y="43879"/>
                  <a:pt x="19912" y="43879"/>
                </a:cubicBezTo>
                <a:cubicBezTo>
                  <a:pt x="19994" y="43879"/>
                  <a:pt x="20094" y="43837"/>
                  <a:pt x="20194" y="43771"/>
                </a:cubicBezTo>
                <a:cubicBezTo>
                  <a:pt x="20251" y="43684"/>
                  <a:pt x="20309" y="43652"/>
                  <a:pt x="20355" y="43652"/>
                </a:cubicBezTo>
                <a:cubicBezTo>
                  <a:pt x="20382" y="43652"/>
                  <a:pt x="20404" y="43663"/>
                  <a:pt x="20421" y="43680"/>
                </a:cubicBezTo>
                <a:cubicBezTo>
                  <a:pt x="20455" y="43756"/>
                  <a:pt x="20502" y="43799"/>
                  <a:pt x="20572" y="43799"/>
                </a:cubicBezTo>
                <a:cubicBezTo>
                  <a:pt x="20877" y="43799"/>
                  <a:pt x="21624" y="42982"/>
                  <a:pt x="23695" y="40542"/>
                </a:cubicBezTo>
                <a:cubicBezTo>
                  <a:pt x="25878" y="37949"/>
                  <a:pt x="27652" y="36221"/>
                  <a:pt x="28744" y="35493"/>
                </a:cubicBezTo>
                <a:cubicBezTo>
                  <a:pt x="28905" y="35386"/>
                  <a:pt x="29010" y="35327"/>
                  <a:pt x="29075" y="35327"/>
                </a:cubicBezTo>
                <a:close/>
                <a:moveTo>
                  <a:pt x="8141" y="53276"/>
                </a:moveTo>
                <a:lnTo>
                  <a:pt x="7959" y="53776"/>
                </a:lnTo>
                <a:cubicBezTo>
                  <a:pt x="7868" y="54140"/>
                  <a:pt x="7732" y="54322"/>
                  <a:pt x="7596" y="54322"/>
                </a:cubicBezTo>
                <a:cubicBezTo>
                  <a:pt x="7579" y="54327"/>
                  <a:pt x="7566" y="54330"/>
                  <a:pt x="7556" y="54330"/>
                </a:cubicBezTo>
                <a:cubicBezTo>
                  <a:pt x="7483" y="54330"/>
                  <a:pt x="7578" y="54181"/>
                  <a:pt x="7777" y="53822"/>
                </a:cubicBezTo>
                <a:lnTo>
                  <a:pt x="8141" y="53276"/>
                </a:lnTo>
                <a:close/>
                <a:moveTo>
                  <a:pt x="12835" y="53969"/>
                </a:moveTo>
                <a:cubicBezTo>
                  <a:pt x="12840" y="53969"/>
                  <a:pt x="12838" y="53980"/>
                  <a:pt x="12826" y="54004"/>
                </a:cubicBezTo>
                <a:cubicBezTo>
                  <a:pt x="12826" y="54140"/>
                  <a:pt x="12689" y="54322"/>
                  <a:pt x="12598" y="54413"/>
                </a:cubicBezTo>
                <a:cubicBezTo>
                  <a:pt x="12569" y="54457"/>
                  <a:pt x="12549" y="54477"/>
                  <a:pt x="12540" y="54477"/>
                </a:cubicBezTo>
                <a:cubicBezTo>
                  <a:pt x="12521" y="54477"/>
                  <a:pt x="12551" y="54385"/>
                  <a:pt x="12644" y="54231"/>
                </a:cubicBezTo>
                <a:cubicBezTo>
                  <a:pt x="12745" y="54062"/>
                  <a:pt x="12821" y="53969"/>
                  <a:pt x="12835" y="53969"/>
                </a:cubicBezTo>
                <a:close/>
                <a:moveTo>
                  <a:pt x="14236" y="50865"/>
                </a:moveTo>
                <a:lnTo>
                  <a:pt x="13099" y="52821"/>
                </a:lnTo>
                <a:cubicBezTo>
                  <a:pt x="12371" y="54140"/>
                  <a:pt x="11916" y="54822"/>
                  <a:pt x="11734" y="54913"/>
                </a:cubicBezTo>
                <a:cubicBezTo>
                  <a:pt x="11717" y="54926"/>
                  <a:pt x="11705" y="54932"/>
                  <a:pt x="11697" y="54932"/>
                </a:cubicBezTo>
                <a:cubicBezTo>
                  <a:pt x="11617" y="54932"/>
                  <a:pt x="11963" y="54319"/>
                  <a:pt x="12871" y="52958"/>
                </a:cubicBezTo>
                <a:lnTo>
                  <a:pt x="14236" y="50865"/>
                </a:lnTo>
                <a:close/>
                <a:moveTo>
                  <a:pt x="8778" y="51639"/>
                </a:moveTo>
                <a:lnTo>
                  <a:pt x="7868" y="53230"/>
                </a:lnTo>
                <a:cubicBezTo>
                  <a:pt x="7050" y="54595"/>
                  <a:pt x="6868" y="54868"/>
                  <a:pt x="6504" y="55095"/>
                </a:cubicBezTo>
                <a:lnTo>
                  <a:pt x="6049" y="55413"/>
                </a:lnTo>
                <a:lnTo>
                  <a:pt x="6368" y="55004"/>
                </a:lnTo>
                <a:cubicBezTo>
                  <a:pt x="6504" y="54822"/>
                  <a:pt x="7141" y="53958"/>
                  <a:pt x="7732" y="53139"/>
                </a:cubicBezTo>
                <a:lnTo>
                  <a:pt x="8778" y="51639"/>
                </a:lnTo>
                <a:close/>
                <a:moveTo>
                  <a:pt x="28938" y="50632"/>
                </a:moveTo>
                <a:cubicBezTo>
                  <a:pt x="30705" y="50632"/>
                  <a:pt x="32630" y="50677"/>
                  <a:pt x="34019" y="50775"/>
                </a:cubicBezTo>
                <a:cubicBezTo>
                  <a:pt x="35293" y="50865"/>
                  <a:pt x="36430" y="50911"/>
                  <a:pt x="36475" y="50911"/>
                </a:cubicBezTo>
                <a:cubicBezTo>
                  <a:pt x="36566" y="50911"/>
                  <a:pt x="38113" y="50956"/>
                  <a:pt x="39886" y="51093"/>
                </a:cubicBezTo>
                <a:cubicBezTo>
                  <a:pt x="41660" y="51184"/>
                  <a:pt x="43616" y="51229"/>
                  <a:pt x="44252" y="51229"/>
                </a:cubicBezTo>
                <a:cubicBezTo>
                  <a:pt x="44494" y="51211"/>
                  <a:pt x="44701" y="51202"/>
                  <a:pt x="44877" y="51202"/>
                </a:cubicBezTo>
                <a:cubicBezTo>
                  <a:pt x="45561" y="51202"/>
                  <a:pt x="45762" y="51340"/>
                  <a:pt x="45617" y="51593"/>
                </a:cubicBezTo>
                <a:cubicBezTo>
                  <a:pt x="45427" y="51821"/>
                  <a:pt x="45047" y="52081"/>
                  <a:pt x="44900" y="52081"/>
                </a:cubicBezTo>
                <a:cubicBezTo>
                  <a:pt x="44871" y="52081"/>
                  <a:pt x="44851" y="52070"/>
                  <a:pt x="44844" y="52048"/>
                </a:cubicBezTo>
                <a:cubicBezTo>
                  <a:pt x="44831" y="52023"/>
                  <a:pt x="44786" y="52011"/>
                  <a:pt x="44716" y="52011"/>
                </a:cubicBezTo>
                <a:cubicBezTo>
                  <a:pt x="44533" y="52011"/>
                  <a:pt x="44178" y="52086"/>
                  <a:pt x="43752" y="52184"/>
                </a:cubicBezTo>
                <a:cubicBezTo>
                  <a:pt x="41569" y="52821"/>
                  <a:pt x="40296" y="53094"/>
                  <a:pt x="39068" y="53185"/>
                </a:cubicBezTo>
                <a:cubicBezTo>
                  <a:pt x="37784" y="53268"/>
                  <a:pt x="37518" y="53464"/>
                  <a:pt x="38511" y="53464"/>
                </a:cubicBezTo>
                <a:cubicBezTo>
                  <a:pt x="38609" y="53464"/>
                  <a:pt x="38718" y="53462"/>
                  <a:pt x="38840" y="53458"/>
                </a:cubicBezTo>
                <a:cubicBezTo>
                  <a:pt x="39704" y="53458"/>
                  <a:pt x="42024" y="52958"/>
                  <a:pt x="43798" y="52503"/>
                </a:cubicBezTo>
                <a:cubicBezTo>
                  <a:pt x="44182" y="52375"/>
                  <a:pt x="44408" y="52319"/>
                  <a:pt x="44482" y="52319"/>
                </a:cubicBezTo>
                <a:cubicBezTo>
                  <a:pt x="44540" y="52319"/>
                  <a:pt x="44508" y="52352"/>
                  <a:pt x="44389" y="52412"/>
                </a:cubicBezTo>
                <a:cubicBezTo>
                  <a:pt x="42752" y="53230"/>
                  <a:pt x="39295" y="54413"/>
                  <a:pt x="35702" y="55459"/>
                </a:cubicBezTo>
                <a:cubicBezTo>
                  <a:pt x="33565" y="56050"/>
                  <a:pt x="33474" y="56096"/>
                  <a:pt x="33474" y="56414"/>
                </a:cubicBezTo>
                <a:cubicBezTo>
                  <a:pt x="33474" y="56641"/>
                  <a:pt x="33292" y="56687"/>
                  <a:pt x="32109" y="56687"/>
                </a:cubicBezTo>
                <a:cubicBezTo>
                  <a:pt x="31801" y="56695"/>
                  <a:pt x="31539" y="56700"/>
                  <a:pt x="31301" y="56700"/>
                </a:cubicBezTo>
                <a:cubicBezTo>
                  <a:pt x="30207" y="56700"/>
                  <a:pt x="29629" y="56590"/>
                  <a:pt x="27425" y="56141"/>
                </a:cubicBezTo>
                <a:cubicBezTo>
                  <a:pt x="23911" y="55444"/>
                  <a:pt x="21270" y="55106"/>
                  <a:pt x="18714" y="55106"/>
                </a:cubicBezTo>
                <a:cubicBezTo>
                  <a:pt x="17101" y="55106"/>
                  <a:pt x="15523" y="55241"/>
                  <a:pt x="13781" y="55504"/>
                </a:cubicBezTo>
                <a:lnTo>
                  <a:pt x="12826" y="55641"/>
                </a:lnTo>
                <a:lnTo>
                  <a:pt x="13553" y="55232"/>
                </a:lnTo>
                <a:cubicBezTo>
                  <a:pt x="14144" y="54921"/>
                  <a:pt x="14416" y="54780"/>
                  <a:pt x="14543" y="54780"/>
                </a:cubicBezTo>
                <a:cubicBezTo>
                  <a:pt x="14602" y="54780"/>
                  <a:pt x="14631" y="54810"/>
                  <a:pt x="14645" y="54868"/>
                </a:cubicBezTo>
                <a:cubicBezTo>
                  <a:pt x="14645" y="54913"/>
                  <a:pt x="14463" y="55004"/>
                  <a:pt x="14236" y="55095"/>
                </a:cubicBezTo>
                <a:cubicBezTo>
                  <a:pt x="13706" y="55228"/>
                  <a:pt x="13701" y="55298"/>
                  <a:pt x="14112" y="55298"/>
                </a:cubicBezTo>
                <a:cubicBezTo>
                  <a:pt x="14407" y="55298"/>
                  <a:pt x="14917" y="55262"/>
                  <a:pt x="15600" y="55186"/>
                </a:cubicBezTo>
                <a:cubicBezTo>
                  <a:pt x="16555" y="55095"/>
                  <a:pt x="17965" y="55004"/>
                  <a:pt x="18784" y="55004"/>
                </a:cubicBezTo>
                <a:cubicBezTo>
                  <a:pt x="20194" y="54959"/>
                  <a:pt x="20557" y="54913"/>
                  <a:pt x="20284" y="54777"/>
                </a:cubicBezTo>
                <a:cubicBezTo>
                  <a:pt x="20246" y="54751"/>
                  <a:pt x="19946" y="54740"/>
                  <a:pt x="19511" y="54740"/>
                </a:cubicBezTo>
                <a:cubicBezTo>
                  <a:pt x="18387" y="54740"/>
                  <a:pt x="16367" y="54815"/>
                  <a:pt x="15646" y="54913"/>
                </a:cubicBezTo>
                <a:cubicBezTo>
                  <a:pt x="15476" y="54932"/>
                  <a:pt x="15322" y="54943"/>
                  <a:pt x="15200" y="54943"/>
                </a:cubicBezTo>
                <a:cubicBezTo>
                  <a:pt x="15027" y="54943"/>
                  <a:pt x="14918" y="54921"/>
                  <a:pt x="14918" y="54868"/>
                </a:cubicBezTo>
                <a:cubicBezTo>
                  <a:pt x="14918" y="54822"/>
                  <a:pt x="15282" y="54686"/>
                  <a:pt x="15736" y="54640"/>
                </a:cubicBezTo>
                <a:cubicBezTo>
                  <a:pt x="16237" y="54640"/>
                  <a:pt x="17010" y="54458"/>
                  <a:pt x="17510" y="54322"/>
                </a:cubicBezTo>
                <a:cubicBezTo>
                  <a:pt x="18056" y="54186"/>
                  <a:pt x="19011" y="54095"/>
                  <a:pt x="19693" y="54095"/>
                </a:cubicBezTo>
                <a:cubicBezTo>
                  <a:pt x="19906" y="54108"/>
                  <a:pt x="20108" y="54113"/>
                  <a:pt x="20286" y="54113"/>
                </a:cubicBezTo>
                <a:cubicBezTo>
                  <a:pt x="20717" y="54113"/>
                  <a:pt x="21012" y="54081"/>
                  <a:pt x="21012" y="54049"/>
                </a:cubicBezTo>
                <a:cubicBezTo>
                  <a:pt x="21149" y="53867"/>
                  <a:pt x="21194" y="53867"/>
                  <a:pt x="17055" y="53867"/>
                </a:cubicBezTo>
                <a:cubicBezTo>
                  <a:pt x="16237" y="53867"/>
                  <a:pt x="15873" y="54004"/>
                  <a:pt x="16191" y="54186"/>
                </a:cubicBezTo>
                <a:cubicBezTo>
                  <a:pt x="16237" y="54231"/>
                  <a:pt x="16282" y="54254"/>
                  <a:pt x="16322" y="54254"/>
                </a:cubicBezTo>
                <a:cubicBezTo>
                  <a:pt x="16362" y="54254"/>
                  <a:pt x="16396" y="54231"/>
                  <a:pt x="16419" y="54186"/>
                </a:cubicBezTo>
                <a:cubicBezTo>
                  <a:pt x="16464" y="54140"/>
                  <a:pt x="16646" y="54095"/>
                  <a:pt x="16873" y="54095"/>
                </a:cubicBezTo>
                <a:lnTo>
                  <a:pt x="17283" y="54095"/>
                </a:lnTo>
                <a:lnTo>
                  <a:pt x="16783" y="54231"/>
                </a:lnTo>
                <a:cubicBezTo>
                  <a:pt x="16510" y="54322"/>
                  <a:pt x="16009" y="54367"/>
                  <a:pt x="15646" y="54413"/>
                </a:cubicBezTo>
                <a:lnTo>
                  <a:pt x="15009" y="54458"/>
                </a:lnTo>
                <a:lnTo>
                  <a:pt x="15918" y="53913"/>
                </a:lnTo>
                <a:cubicBezTo>
                  <a:pt x="16555" y="53549"/>
                  <a:pt x="16964" y="53412"/>
                  <a:pt x="17419" y="53367"/>
                </a:cubicBezTo>
                <a:cubicBezTo>
                  <a:pt x="17783" y="53367"/>
                  <a:pt x="18329" y="53321"/>
                  <a:pt x="18647" y="53230"/>
                </a:cubicBezTo>
                <a:cubicBezTo>
                  <a:pt x="18806" y="53208"/>
                  <a:pt x="19102" y="53196"/>
                  <a:pt x="19449" y="53196"/>
                </a:cubicBezTo>
                <a:cubicBezTo>
                  <a:pt x="19796" y="53196"/>
                  <a:pt x="20194" y="53208"/>
                  <a:pt x="20557" y="53230"/>
                </a:cubicBezTo>
                <a:cubicBezTo>
                  <a:pt x="21042" y="53284"/>
                  <a:pt x="21399" y="53310"/>
                  <a:pt x="21634" y="53310"/>
                </a:cubicBezTo>
                <a:cubicBezTo>
                  <a:pt x="21995" y="53310"/>
                  <a:pt x="22069" y="53250"/>
                  <a:pt x="21876" y="53139"/>
                </a:cubicBezTo>
                <a:cubicBezTo>
                  <a:pt x="21694" y="53018"/>
                  <a:pt x="20320" y="52937"/>
                  <a:pt x="19262" y="52937"/>
                </a:cubicBezTo>
                <a:cubicBezTo>
                  <a:pt x="18733" y="52937"/>
                  <a:pt x="18283" y="52958"/>
                  <a:pt x="18101" y="53003"/>
                </a:cubicBezTo>
                <a:cubicBezTo>
                  <a:pt x="17844" y="53079"/>
                  <a:pt x="17667" y="53114"/>
                  <a:pt x="17571" y="53114"/>
                </a:cubicBezTo>
                <a:cubicBezTo>
                  <a:pt x="17379" y="53114"/>
                  <a:pt x="17510" y="52973"/>
                  <a:pt x="17965" y="52730"/>
                </a:cubicBezTo>
                <a:cubicBezTo>
                  <a:pt x="18227" y="52618"/>
                  <a:pt x="18427" y="52536"/>
                  <a:pt x="18490" y="52536"/>
                </a:cubicBezTo>
                <a:cubicBezTo>
                  <a:pt x="18504" y="52536"/>
                  <a:pt x="18511" y="52540"/>
                  <a:pt x="18511" y="52548"/>
                </a:cubicBezTo>
                <a:cubicBezTo>
                  <a:pt x="18543" y="52580"/>
                  <a:pt x="18780" y="52613"/>
                  <a:pt x="19093" y="52613"/>
                </a:cubicBezTo>
                <a:cubicBezTo>
                  <a:pt x="19222" y="52613"/>
                  <a:pt x="19365" y="52607"/>
                  <a:pt x="19511" y="52594"/>
                </a:cubicBezTo>
                <a:lnTo>
                  <a:pt x="20557" y="52594"/>
                </a:lnTo>
                <a:cubicBezTo>
                  <a:pt x="20583" y="52611"/>
                  <a:pt x="20674" y="52619"/>
                  <a:pt x="20803" y="52619"/>
                </a:cubicBezTo>
                <a:cubicBezTo>
                  <a:pt x="21350" y="52619"/>
                  <a:pt x="22587" y="52485"/>
                  <a:pt x="22513" y="52412"/>
                </a:cubicBezTo>
                <a:cubicBezTo>
                  <a:pt x="22457" y="52356"/>
                  <a:pt x="22140" y="52317"/>
                  <a:pt x="21434" y="52317"/>
                </a:cubicBezTo>
                <a:cubicBezTo>
                  <a:pt x="20997" y="52317"/>
                  <a:pt x="20412" y="52332"/>
                  <a:pt x="19648" y="52366"/>
                </a:cubicBezTo>
                <a:lnTo>
                  <a:pt x="18556" y="52366"/>
                </a:lnTo>
                <a:lnTo>
                  <a:pt x="19193" y="52048"/>
                </a:lnTo>
                <a:cubicBezTo>
                  <a:pt x="19921" y="51639"/>
                  <a:pt x="23286" y="50911"/>
                  <a:pt x="25151" y="50729"/>
                </a:cubicBezTo>
                <a:cubicBezTo>
                  <a:pt x="25995" y="50666"/>
                  <a:pt x="27408" y="50632"/>
                  <a:pt x="28938" y="50632"/>
                </a:cubicBezTo>
                <a:close/>
                <a:moveTo>
                  <a:pt x="2712" y="59095"/>
                </a:moveTo>
                <a:cubicBezTo>
                  <a:pt x="2724" y="59095"/>
                  <a:pt x="2729" y="59111"/>
                  <a:pt x="2729" y="59143"/>
                </a:cubicBezTo>
                <a:cubicBezTo>
                  <a:pt x="2775" y="59188"/>
                  <a:pt x="2729" y="59279"/>
                  <a:pt x="2638" y="59325"/>
                </a:cubicBezTo>
                <a:cubicBezTo>
                  <a:pt x="2605" y="59341"/>
                  <a:pt x="2584" y="59352"/>
                  <a:pt x="2573" y="59352"/>
                </a:cubicBezTo>
                <a:cubicBezTo>
                  <a:pt x="2553" y="59352"/>
                  <a:pt x="2564" y="59320"/>
                  <a:pt x="2593" y="59234"/>
                </a:cubicBezTo>
                <a:cubicBezTo>
                  <a:pt x="2652" y="59146"/>
                  <a:pt x="2691" y="59095"/>
                  <a:pt x="2712" y="59095"/>
                </a:cubicBezTo>
                <a:close/>
                <a:moveTo>
                  <a:pt x="15704" y="46851"/>
                </a:moveTo>
                <a:cubicBezTo>
                  <a:pt x="15741" y="46851"/>
                  <a:pt x="15852" y="46925"/>
                  <a:pt x="15964" y="47000"/>
                </a:cubicBezTo>
                <a:lnTo>
                  <a:pt x="16237" y="47136"/>
                </a:lnTo>
                <a:lnTo>
                  <a:pt x="13644" y="51229"/>
                </a:lnTo>
                <a:lnTo>
                  <a:pt x="11052" y="55323"/>
                </a:lnTo>
                <a:lnTo>
                  <a:pt x="10461" y="55686"/>
                </a:lnTo>
                <a:cubicBezTo>
                  <a:pt x="10097" y="55868"/>
                  <a:pt x="8914" y="56732"/>
                  <a:pt x="7777" y="57506"/>
                </a:cubicBezTo>
                <a:cubicBezTo>
                  <a:pt x="3720" y="60416"/>
                  <a:pt x="1673" y="61830"/>
                  <a:pt x="1511" y="61830"/>
                </a:cubicBezTo>
                <a:cubicBezTo>
                  <a:pt x="1506" y="61830"/>
                  <a:pt x="1503" y="61829"/>
                  <a:pt x="1501" y="61826"/>
                </a:cubicBezTo>
                <a:cubicBezTo>
                  <a:pt x="1410" y="61644"/>
                  <a:pt x="2229" y="60280"/>
                  <a:pt x="3275" y="58870"/>
                </a:cubicBezTo>
                <a:cubicBezTo>
                  <a:pt x="4230" y="57596"/>
                  <a:pt x="4503" y="57278"/>
                  <a:pt x="5322" y="56687"/>
                </a:cubicBezTo>
                <a:cubicBezTo>
                  <a:pt x="6595" y="55686"/>
                  <a:pt x="9870" y="53458"/>
                  <a:pt x="10233" y="53276"/>
                </a:cubicBezTo>
                <a:cubicBezTo>
                  <a:pt x="10643" y="53094"/>
                  <a:pt x="11598" y="52002"/>
                  <a:pt x="12553" y="50775"/>
                </a:cubicBezTo>
                <a:cubicBezTo>
                  <a:pt x="12962" y="50274"/>
                  <a:pt x="13281" y="49865"/>
                  <a:pt x="13372" y="49865"/>
                </a:cubicBezTo>
                <a:cubicBezTo>
                  <a:pt x="13417" y="49865"/>
                  <a:pt x="13508" y="49728"/>
                  <a:pt x="13553" y="49592"/>
                </a:cubicBezTo>
                <a:cubicBezTo>
                  <a:pt x="13599" y="49501"/>
                  <a:pt x="14054" y="48819"/>
                  <a:pt x="14645" y="48137"/>
                </a:cubicBezTo>
                <a:cubicBezTo>
                  <a:pt x="15191" y="47455"/>
                  <a:pt x="15691" y="46863"/>
                  <a:pt x="15691" y="46863"/>
                </a:cubicBezTo>
                <a:cubicBezTo>
                  <a:pt x="15691" y="46855"/>
                  <a:pt x="15696" y="46851"/>
                  <a:pt x="15704" y="46851"/>
                </a:cubicBezTo>
                <a:close/>
                <a:moveTo>
                  <a:pt x="18945" y="55365"/>
                </a:moveTo>
                <a:cubicBezTo>
                  <a:pt x="20768" y="55365"/>
                  <a:pt x="24322" y="55805"/>
                  <a:pt x="26925" y="56369"/>
                </a:cubicBezTo>
                <a:cubicBezTo>
                  <a:pt x="29295" y="56851"/>
                  <a:pt x="30601" y="57013"/>
                  <a:pt x="31908" y="57013"/>
                </a:cubicBezTo>
                <a:cubicBezTo>
                  <a:pt x="32080" y="57013"/>
                  <a:pt x="32253" y="57011"/>
                  <a:pt x="32428" y="57005"/>
                </a:cubicBezTo>
                <a:cubicBezTo>
                  <a:pt x="32928" y="56983"/>
                  <a:pt x="33189" y="56971"/>
                  <a:pt x="33320" y="56971"/>
                </a:cubicBezTo>
                <a:cubicBezTo>
                  <a:pt x="33451" y="56971"/>
                  <a:pt x="33451" y="56983"/>
                  <a:pt x="33428" y="57005"/>
                </a:cubicBezTo>
                <a:cubicBezTo>
                  <a:pt x="33383" y="57051"/>
                  <a:pt x="30927" y="57415"/>
                  <a:pt x="30563" y="57415"/>
                </a:cubicBezTo>
                <a:cubicBezTo>
                  <a:pt x="30517" y="57415"/>
                  <a:pt x="30472" y="57506"/>
                  <a:pt x="30472" y="57596"/>
                </a:cubicBezTo>
                <a:cubicBezTo>
                  <a:pt x="30449" y="57642"/>
                  <a:pt x="30552" y="57665"/>
                  <a:pt x="30739" y="57665"/>
                </a:cubicBezTo>
                <a:cubicBezTo>
                  <a:pt x="30927" y="57665"/>
                  <a:pt x="31200" y="57642"/>
                  <a:pt x="31518" y="57596"/>
                </a:cubicBezTo>
                <a:cubicBezTo>
                  <a:pt x="31951" y="57530"/>
                  <a:pt x="32311" y="57488"/>
                  <a:pt x="32472" y="57488"/>
                </a:cubicBezTo>
                <a:cubicBezTo>
                  <a:pt x="32531" y="57488"/>
                  <a:pt x="32564" y="57493"/>
                  <a:pt x="32564" y="57506"/>
                </a:cubicBezTo>
                <a:cubicBezTo>
                  <a:pt x="32428" y="57687"/>
                  <a:pt x="29199" y="58643"/>
                  <a:pt x="27197" y="59052"/>
                </a:cubicBezTo>
                <a:cubicBezTo>
                  <a:pt x="22195" y="60052"/>
                  <a:pt x="18556" y="60598"/>
                  <a:pt x="13781" y="60917"/>
                </a:cubicBezTo>
                <a:cubicBezTo>
                  <a:pt x="10597" y="61098"/>
                  <a:pt x="8642" y="61371"/>
                  <a:pt x="4958" y="62054"/>
                </a:cubicBezTo>
                <a:cubicBezTo>
                  <a:pt x="3817" y="62257"/>
                  <a:pt x="2859" y="62424"/>
                  <a:pt x="2672" y="62424"/>
                </a:cubicBezTo>
                <a:cubicBezTo>
                  <a:pt x="2650" y="62424"/>
                  <a:pt x="2638" y="62422"/>
                  <a:pt x="2638" y="62417"/>
                </a:cubicBezTo>
                <a:cubicBezTo>
                  <a:pt x="2638" y="62344"/>
                  <a:pt x="2876" y="62211"/>
                  <a:pt x="2991" y="62211"/>
                </a:cubicBezTo>
                <a:cubicBezTo>
                  <a:pt x="3019" y="62211"/>
                  <a:pt x="3039" y="62218"/>
                  <a:pt x="3048" y="62235"/>
                </a:cubicBezTo>
                <a:cubicBezTo>
                  <a:pt x="3048" y="62243"/>
                  <a:pt x="3062" y="62247"/>
                  <a:pt x="3089" y="62247"/>
                </a:cubicBezTo>
                <a:cubicBezTo>
                  <a:pt x="3221" y="62247"/>
                  <a:pt x="3642" y="62159"/>
                  <a:pt x="4094" y="62008"/>
                </a:cubicBezTo>
                <a:cubicBezTo>
                  <a:pt x="4639" y="61781"/>
                  <a:pt x="5685" y="61462"/>
                  <a:pt x="6368" y="61280"/>
                </a:cubicBezTo>
                <a:cubicBezTo>
                  <a:pt x="7095" y="61053"/>
                  <a:pt x="7687" y="60826"/>
                  <a:pt x="7687" y="60780"/>
                </a:cubicBezTo>
                <a:cubicBezTo>
                  <a:pt x="7676" y="60748"/>
                  <a:pt x="7637" y="60731"/>
                  <a:pt x="7560" y="60731"/>
                </a:cubicBezTo>
                <a:cubicBezTo>
                  <a:pt x="7310" y="60731"/>
                  <a:pt x="6655" y="60909"/>
                  <a:pt x="5231" y="61326"/>
                </a:cubicBezTo>
                <a:lnTo>
                  <a:pt x="4321" y="61599"/>
                </a:lnTo>
                <a:lnTo>
                  <a:pt x="4321" y="61599"/>
                </a:lnTo>
                <a:lnTo>
                  <a:pt x="5367" y="61098"/>
                </a:lnTo>
                <a:cubicBezTo>
                  <a:pt x="5958" y="60826"/>
                  <a:pt x="7004" y="60416"/>
                  <a:pt x="7641" y="60189"/>
                </a:cubicBezTo>
                <a:cubicBezTo>
                  <a:pt x="8824" y="59734"/>
                  <a:pt x="9051" y="59598"/>
                  <a:pt x="8869" y="59507"/>
                </a:cubicBezTo>
                <a:cubicBezTo>
                  <a:pt x="8865" y="59503"/>
                  <a:pt x="8857" y="59501"/>
                  <a:pt x="8845" y="59501"/>
                </a:cubicBezTo>
                <a:cubicBezTo>
                  <a:pt x="8559" y="59501"/>
                  <a:pt x="6057" y="60480"/>
                  <a:pt x="5185" y="60917"/>
                </a:cubicBezTo>
                <a:cubicBezTo>
                  <a:pt x="4884" y="61067"/>
                  <a:pt x="4614" y="61156"/>
                  <a:pt x="4530" y="61156"/>
                </a:cubicBezTo>
                <a:cubicBezTo>
                  <a:pt x="4512" y="61156"/>
                  <a:pt x="4503" y="61152"/>
                  <a:pt x="4503" y="61144"/>
                </a:cubicBezTo>
                <a:cubicBezTo>
                  <a:pt x="4503" y="61144"/>
                  <a:pt x="4912" y="60780"/>
                  <a:pt x="5504" y="60416"/>
                </a:cubicBezTo>
                <a:cubicBezTo>
                  <a:pt x="6640" y="59643"/>
                  <a:pt x="8687" y="58824"/>
                  <a:pt x="10415" y="58415"/>
                </a:cubicBezTo>
                <a:cubicBezTo>
                  <a:pt x="11007" y="58279"/>
                  <a:pt x="11461" y="58142"/>
                  <a:pt x="11461" y="58097"/>
                </a:cubicBezTo>
                <a:cubicBezTo>
                  <a:pt x="11449" y="58047"/>
                  <a:pt x="11372" y="58025"/>
                  <a:pt x="11245" y="58025"/>
                </a:cubicBezTo>
                <a:cubicBezTo>
                  <a:pt x="10908" y="58025"/>
                  <a:pt x="10220" y="58184"/>
                  <a:pt x="9460" y="58415"/>
                </a:cubicBezTo>
                <a:cubicBezTo>
                  <a:pt x="8395" y="58763"/>
                  <a:pt x="7896" y="58921"/>
                  <a:pt x="7770" y="58921"/>
                </a:cubicBezTo>
                <a:cubicBezTo>
                  <a:pt x="7650" y="58921"/>
                  <a:pt x="7876" y="58774"/>
                  <a:pt x="8278" y="58506"/>
                </a:cubicBezTo>
                <a:cubicBezTo>
                  <a:pt x="9369" y="57687"/>
                  <a:pt x="9506" y="57642"/>
                  <a:pt x="10643" y="57551"/>
                </a:cubicBezTo>
                <a:cubicBezTo>
                  <a:pt x="11234" y="57460"/>
                  <a:pt x="11734" y="57415"/>
                  <a:pt x="11734" y="57415"/>
                </a:cubicBezTo>
                <a:cubicBezTo>
                  <a:pt x="11780" y="57415"/>
                  <a:pt x="11825" y="57369"/>
                  <a:pt x="11825" y="57278"/>
                </a:cubicBezTo>
                <a:cubicBezTo>
                  <a:pt x="11858" y="57212"/>
                  <a:pt x="11697" y="57169"/>
                  <a:pt x="11429" y="57169"/>
                </a:cubicBezTo>
                <a:cubicBezTo>
                  <a:pt x="11331" y="57169"/>
                  <a:pt x="11219" y="57175"/>
                  <a:pt x="11098" y="57187"/>
                </a:cubicBezTo>
                <a:cubicBezTo>
                  <a:pt x="10601" y="57247"/>
                  <a:pt x="10304" y="57280"/>
                  <a:pt x="10161" y="57280"/>
                </a:cubicBezTo>
                <a:cubicBezTo>
                  <a:pt x="9976" y="57280"/>
                  <a:pt x="10048" y="57224"/>
                  <a:pt x="10279" y="57096"/>
                </a:cubicBezTo>
                <a:cubicBezTo>
                  <a:pt x="10734" y="56823"/>
                  <a:pt x="11552" y="56687"/>
                  <a:pt x="13462" y="56550"/>
                </a:cubicBezTo>
                <a:cubicBezTo>
                  <a:pt x="14281" y="56505"/>
                  <a:pt x="14963" y="56414"/>
                  <a:pt x="15009" y="56414"/>
                </a:cubicBezTo>
                <a:cubicBezTo>
                  <a:pt x="15054" y="56414"/>
                  <a:pt x="15054" y="56369"/>
                  <a:pt x="15100" y="56278"/>
                </a:cubicBezTo>
                <a:cubicBezTo>
                  <a:pt x="15100" y="56251"/>
                  <a:pt x="14872" y="56225"/>
                  <a:pt x="14514" y="56225"/>
                </a:cubicBezTo>
                <a:cubicBezTo>
                  <a:pt x="14251" y="56225"/>
                  <a:pt x="13919" y="56239"/>
                  <a:pt x="13553" y="56278"/>
                </a:cubicBezTo>
                <a:cubicBezTo>
                  <a:pt x="12458" y="56363"/>
                  <a:pt x="11880" y="56409"/>
                  <a:pt x="11647" y="56409"/>
                </a:cubicBezTo>
                <a:cubicBezTo>
                  <a:pt x="11386" y="56409"/>
                  <a:pt x="11556" y="56352"/>
                  <a:pt x="11916" y="56232"/>
                </a:cubicBezTo>
                <a:cubicBezTo>
                  <a:pt x="12235" y="56096"/>
                  <a:pt x="12826" y="55959"/>
                  <a:pt x="13190" y="55868"/>
                </a:cubicBezTo>
                <a:cubicBezTo>
                  <a:pt x="14236" y="55686"/>
                  <a:pt x="17328" y="55368"/>
                  <a:pt x="18693" y="55368"/>
                </a:cubicBezTo>
                <a:cubicBezTo>
                  <a:pt x="18773" y="55366"/>
                  <a:pt x="18857" y="55365"/>
                  <a:pt x="18945" y="55365"/>
                </a:cubicBezTo>
                <a:close/>
                <a:moveTo>
                  <a:pt x="48110" y="0"/>
                </a:moveTo>
                <a:cubicBezTo>
                  <a:pt x="48066" y="0"/>
                  <a:pt x="48022" y="6"/>
                  <a:pt x="47982" y="19"/>
                </a:cubicBezTo>
                <a:cubicBezTo>
                  <a:pt x="47436" y="201"/>
                  <a:pt x="45116" y="1565"/>
                  <a:pt x="43388" y="2748"/>
                </a:cubicBezTo>
                <a:cubicBezTo>
                  <a:pt x="41660" y="3885"/>
                  <a:pt x="39886" y="5204"/>
                  <a:pt x="38658" y="6250"/>
                </a:cubicBezTo>
                <a:cubicBezTo>
                  <a:pt x="38033" y="6809"/>
                  <a:pt x="37789" y="7012"/>
                  <a:pt x="37632" y="7012"/>
                </a:cubicBezTo>
                <a:cubicBezTo>
                  <a:pt x="37573" y="7012"/>
                  <a:pt x="37526" y="6982"/>
                  <a:pt x="37476" y="6932"/>
                </a:cubicBezTo>
                <a:cubicBezTo>
                  <a:pt x="37426" y="6857"/>
                  <a:pt x="37348" y="6823"/>
                  <a:pt x="37258" y="6823"/>
                </a:cubicBezTo>
                <a:cubicBezTo>
                  <a:pt x="37185" y="6823"/>
                  <a:pt x="37103" y="6846"/>
                  <a:pt x="37021" y="6887"/>
                </a:cubicBezTo>
                <a:cubicBezTo>
                  <a:pt x="36566" y="7068"/>
                  <a:pt x="34474" y="9342"/>
                  <a:pt x="33610" y="10570"/>
                </a:cubicBezTo>
                <a:cubicBezTo>
                  <a:pt x="33095" y="11301"/>
                  <a:pt x="32823" y="11666"/>
                  <a:pt x="32717" y="11666"/>
                </a:cubicBezTo>
                <a:cubicBezTo>
                  <a:pt x="32711" y="11666"/>
                  <a:pt x="32706" y="11664"/>
                  <a:pt x="32700" y="11662"/>
                </a:cubicBezTo>
                <a:cubicBezTo>
                  <a:pt x="32584" y="11558"/>
                  <a:pt x="32504" y="11480"/>
                  <a:pt x="32413" y="11480"/>
                </a:cubicBezTo>
                <a:cubicBezTo>
                  <a:pt x="32187" y="11480"/>
                  <a:pt x="31895" y="11967"/>
                  <a:pt x="30790" y="13754"/>
                </a:cubicBezTo>
                <a:cubicBezTo>
                  <a:pt x="29972" y="15073"/>
                  <a:pt x="28926" y="16801"/>
                  <a:pt x="28516" y="17665"/>
                </a:cubicBezTo>
                <a:cubicBezTo>
                  <a:pt x="27789" y="19030"/>
                  <a:pt x="27698" y="19166"/>
                  <a:pt x="27516" y="19166"/>
                </a:cubicBezTo>
                <a:cubicBezTo>
                  <a:pt x="27506" y="19165"/>
                  <a:pt x="27496" y="19164"/>
                  <a:pt x="27486" y="19164"/>
                </a:cubicBezTo>
                <a:cubicBezTo>
                  <a:pt x="27086" y="19164"/>
                  <a:pt x="26662" y="20082"/>
                  <a:pt x="25242" y="23987"/>
                </a:cubicBezTo>
                <a:cubicBezTo>
                  <a:pt x="24787" y="25169"/>
                  <a:pt x="24423" y="26170"/>
                  <a:pt x="24423" y="26170"/>
                </a:cubicBezTo>
                <a:cubicBezTo>
                  <a:pt x="24423" y="26170"/>
                  <a:pt x="24287" y="26125"/>
                  <a:pt x="24150" y="26079"/>
                </a:cubicBezTo>
                <a:cubicBezTo>
                  <a:pt x="24086" y="26053"/>
                  <a:pt x="24037" y="26039"/>
                  <a:pt x="23994" y="26039"/>
                </a:cubicBezTo>
                <a:cubicBezTo>
                  <a:pt x="23883" y="26039"/>
                  <a:pt x="23814" y="26136"/>
                  <a:pt x="23650" y="26397"/>
                </a:cubicBezTo>
                <a:cubicBezTo>
                  <a:pt x="23514" y="26625"/>
                  <a:pt x="22740" y="28762"/>
                  <a:pt x="21967" y="31173"/>
                </a:cubicBezTo>
                <a:cubicBezTo>
                  <a:pt x="21194" y="33538"/>
                  <a:pt x="20421" y="35675"/>
                  <a:pt x="20330" y="35903"/>
                </a:cubicBezTo>
                <a:cubicBezTo>
                  <a:pt x="20175" y="36181"/>
                  <a:pt x="20105" y="36270"/>
                  <a:pt x="20004" y="36270"/>
                </a:cubicBezTo>
                <a:cubicBezTo>
                  <a:pt x="19957" y="36270"/>
                  <a:pt x="19903" y="36250"/>
                  <a:pt x="19830" y="36221"/>
                </a:cubicBezTo>
                <a:cubicBezTo>
                  <a:pt x="19773" y="36202"/>
                  <a:pt x="19701" y="36191"/>
                  <a:pt x="19626" y="36191"/>
                </a:cubicBezTo>
                <a:cubicBezTo>
                  <a:pt x="19520" y="36191"/>
                  <a:pt x="19409" y="36213"/>
                  <a:pt x="19329" y="36266"/>
                </a:cubicBezTo>
                <a:cubicBezTo>
                  <a:pt x="19193" y="36357"/>
                  <a:pt x="18192" y="37858"/>
                  <a:pt x="16237" y="41087"/>
                </a:cubicBezTo>
                <a:cubicBezTo>
                  <a:pt x="14645" y="43634"/>
                  <a:pt x="13281" y="45772"/>
                  <a:pt x="13190" y="45817"/>
                </a:cubicBezTo>
                <a:cubicBezTo>
                  <a:pt x="13144" y="45840"/>
                  <a:pt x="13065" y="45851"/>
                  <a:pt x="12968" y="45851"/>
                </a:cubicBezTo>
                <a:cubicBezTo>
                  <a:pt x="12871" y="45851"/>
                  <a:pt x="12758" y="45840"/>
                  <a:pt x="12644" y="45817"/>
                </a:cubicBezTo>
                <a:cubicBezTo>
                  <a:pt x="12599" y="45813"/>
                  <a:pt x="12556" y="45811"/>
                  <a:pt x="12515" y="45811"/>
                </a:cubicBezTo>
                <a:cubicBezTo>
                  <a:pt x="12063" y="45811"/>
                  <a:pt x="11845" y="46082"/>
                  <a:pt x="11052" y="47500"/>
                </a:cubicBezTo>
                <a:cubicBezTo>
                  <a:pt x="10188" y="49001"/>
                  <a:pt x="7505" y="53003"/>
                  <a:pt x="6140" y="54822"/>
                </a:cubicBezTo>
                <a:cubicBezTo>
                  <a:pt x="5549" y="55595"/>
                  <a:pt x="4912" y="56278"/>
                  <a:pt x="4457" y="56687"/>
                </a:cubicBezTo>
                <a:cubicBezTo>
                  <a:pt x="3230" y="57733"/>
                  <a:pt x="2638" y="58415"/>
                  <a:pt x="1410" y="60462"/>
                </a:cubicBezTo>
                <a:cubicBezTo>
                  <a:pt x="182" y="62508"/>
                  <a:pt x="0" y="63009"/>
                  <a:pt x="364" y="63236"/>
                </a:cubicBezTo>
                <a:cubicBezTo>
                  <a:pt x="488" y="63313"/>
                  <a:pt x="606" y="63359"/>
                  <a:pt x="857" y="63359"/>
                </a:cubicBezTo>
                <a:cubicBezTo>
                  <a:pt x="1343" y="63359"/>
                  <a:pt x="2329" y="63186"/>
                  <a:pt x="4821" y="62736"/>
                </a:cubicBezTo>
                <a:cubicBezTo>
                  <a:pt x="9142" y="61917"/>
                  <a:pt x="10461" y="61735"/>
                  <a:pt x="13917" y="61508"/>
                </a:cubicBezTo>
                <a:cubicBezTo>
                  <a:pt x="21694" y="60917"/>
                  <a:pt x="30881" y="59052"/>
                  <a:pt x="33565" y="57506"/>
                </a:cubicBezTo>
                <a:cubicBezTo>
                  <a:pt x="34019" y="57233"/>
                  <a:pt x="34065" y="57187"/>
                  <a:pt x="34065" y="56869"/>
                </a:cubicBezTo>
                <a:cubicBezTo>
                  <a:pt x="34065" y="56505"/>
                  <a:pt x="34065" y="56459"/>
                  <a:pt x="35884" y="55914"/>
                </a:cubicBezTo>
                <a:cubicBezTo>
                  <a:pt x="39932" y="54686"/>
                  <a:pt x="43479" y="53367"/>
                  <a:pt x="44935" y="52548"/>
                </a:cubicBezTo>
                <a:cubicBezTo>
                  <a:pt x="45799" y="52048"/>
                  <a:pt x="46253" y="51502"/>
                  <a:pt x="46026" y="51229"/>
                </a:cubicBezTo>
                <a:cubicBezTo>
                  <a:pt x="45890" y="51002"/>
                  <a:pt x="45935" y="51002"/>
                  <a:pt x="49210" y="49365"/>
                </a:cubicBezTo>
                <a:cubicBezTo>
                  <a:pt x="52757" y="47591"/>
                  <a:pt x="52848" y="47500"/>
                  <a:pt x="52621" y="46954"/>
                </a:cubicBezTo>
                <a:cubicBezTo>
                  <a:pt x="52530" y="46681"/>
                  <a:pt x="52530" y="46681"/>
                  <a:pt x="53485" y="46090"/>
                </a:cubicBezTo>
                <a:cubicBezTo>
                  <a:pt x="55077" y="45044"/>
                  <a:pt x="56259" y="44134"/>
                  <a:pt x="56532" y="43771"/>
                </a:cubicBezTo>
                <a:cubicBezTo>
                  <a:pt x="56759" y="43361"/>
                  <a:pt x="56759" y="43316"/>
                  <a:pt x="56168" y="42770"/>
                </a:cubicBezTo>
                <a:cubicBezTo>
                  <a:pt x="55986" y="42588"/>
                  <a:pt x="55895" y="42452"/>
                  <a:pt x="55895" y="42452"/>
                </a:cubicBezTo>
                <a:cubicBezTo>
                  <a:pt x="55895" y="42406"/>
                  <a:pt x="56668" y="41906"/>
                  <a:pt x="57578" y="41224"/>
                </a:cubicBezTo>
                <a:cubicBezTo>
                  <a:pt x="58488" y="40587"/>
                  <a:pt x="59488" y="39859"/>
                  <a:pt x="59806" y="39632"/>
                </a:cubicBezTo>
                <a:cubicBezTo>
                  <a:pt x="60079" y="39359"/>
                  <a:pt x="60898" y="38768"/>
                  <a:pt x="61535" y="38268"/>
                </a:cubicBezTo>
                <a:cubicBezTo>
                  <a:pt x="63900" y="36539"/>
                  <a:pt x="64309" y="35948"/>
                  <a:pt x="63490" y="35630"/>
                </a:cubicBezTo>
                <a:cubicBezTo>
                  <a:pt x="63172" y="35493"/>
                  <a:pt x="63081" y="35402"/>
                  <a:pt x="63126" y="35266"/>
                </a:cubicBezTo>
                <a:cubicBezTo>
                  <a:pt x="63172" y="34993"/>
                  <a:pt x="64991" y="33083"/>
                  <a:pt x="66219" y="32082"/>
                </a:cubicBezTo>
                <a:cubicBezTo>
                  <a:pt x="67493" y="30991"/>
                  <a:pt x="67674" y="30763"/>
                  <a:pt x="67402" y="30491"/>
                </a:cubicBezTo>
                <a:cubicBezTo>
                  <a:pt x="67311" y="30400"/>
                  <a:pt x="67220" y="30309"/>
                  <a:pt x="67265" y="30263"/>
                </a:cubicBezTo>
                <a:cubicBezTo>
                  <a:pt x="67265" y="30263"/>
                  <a:pt x="67629" y="29990"/>
                  <a:pt x="68038" y="29717"/>
                </a:cubicBezTo>
                <a:cubicBezTo>
                  <a:pt x="70358" y="28080"/>
                  <a:pt x="73359" y="24806"/>
                  <a:pt x="73041" y="24305"/>
                </a:cubicBezTo>
                <a:cubicBezTo>
                  <a:pt x="72905" y="24169"/>
                  <a:pt x="66356" y="23760"/>
                  <a:pt x="64082" y="23760"/>
                </a:cubicBezTo>
                <a:cubicBezTo>
                  <a:pt x="61989" y="23760"/>
                  <a:pt x="59716" y="23941"/>
                  <a:pt x="57351" y="24396"/>
                </a:cubicBezTo>
                <a:cubicBezTo>
                  <a:pt x="56964" y="24464"/>
                  <a:pt x="56714" y="24499"/>
                  <a:pt x="56555" y="24499"/>
                </a:cubicBezTo>
                <a:cubicBezTo>
                  <a:pt x="56395" y="24499"/>
                  <a:pt x="56327" y="24464"/>
                  <a:pt x="56305" y="24396"/>
                </a:cubicBezTo>
                <a:cubicBezTo>
                  <a:pt x="56283" y="24333"/>
                  <a:pt x="56213" y="24299"/>
                  <a:pt x="56053" y="24299"/>
                </a:cubicBezTo>
                <a:cubicBezTo>
                  <a:pt x="55869" y="24299"/>
                  <a:pt x="55564" y="24344"/>
                  <a:pt x="55077" y="24442"/>
                </a:cubicBezTo>
                <a:cubicBezTo>
                  <a:pt x="54031" y="24669"/>
                  <a:pt x="49346" y="26034"/>
                  <a:pt x="48164" y="26443"/>
                </a:cubicBezTo>
                <a:cubicBezTo>
                  <a:pt x="48005" y="26502"/>
                  <a:pt x="47907" y="26536"/>
                  <a:pt x="47835" y="26536"/>
                </a:cubicBezTo>
                <a:cubicBezTo>
                  <a:pt x="47743" y="26536"/>
                  <a:pt x="47695" y="26480"/>
                  <a:pt x="47618" y="26352"/>
                </a:cubicBezTo>
                <a:cubicBezTo>
                  <a:pt x="47514" y="26213"/>
                  <a:pt x="47436" y="26154"/>
                  <a:pt x="47283" y="26154"/>
                </a:cubicBezTo>
                <a:cubicBezTo>
                  <a:pt x="47236" y="26154"/>
                  <a:pt x="47182" y="26159"/>
                  <a:pt x="47118" y="26170"/>
                </a:cubicBezTo>
                <a:cubicBezTo>
                  <a:pt x="46663" y="26306"/>
                  <a:pt x="45389" y="26898"/>
                  <a:pt x="42933" y="28126"/>
                </a:cubicBezTo>
                <a:cubicBezTo>
                  <a:pt x="41685" y="28750"/>
                  <a:pt x="41204" y="28951"/>
                  <a:pt x="40965" y="28951"/>
                </a:cubicBezTo>
                <a:cubicBezTo>
                  <a:pt x="40890" y="28951"/>
                  <a:pt x="40839" y="28931"/>
                  <a:pt x="40796" y="28899"/>
                </a:cubicBezTo>
                <a:cubicBezTo>
                  <a:pt x="40728" y="28848"/>
                  <a:pt x="40659" y="28822"/>
                  <a:pt x="40572" y="28822"/>
                </a:cubicBezTo>
                <a:cubicBezTo>
                  <a:pt x="40426" y="28822"/>
                  <a:pt x="40227" y="28893"/>
                  <a:pt x="39886" y="29035"/>
                </a:cubicBezTo>
                <a:cubicBezTo>
                  <a:pt x="37931" y="29990"/>
                  <a:pt x="36430" y="30900"/>
                  <a:pt x="33337" y="33083"/>
                </a:cubicBezTo>
                <a:cubicBezTo>
                  <a:pt x="33336" y="33083"/>
                  <a:pt x="33335" y="33084"/>
                  <a:pt x="33334" y="33084"/>
                </a:cubicBezTo>
                <a:cubicBezTo>
                  <a:pt x="33273" y="33084"/>
                  <a:pt x="34402" y="31235"/>
                  <a:pt x="35930" y="28899"/>
                </a:cubicBezTo>
                <a:cubicBezTo>
                  <a:pt x="38431" y="25078"/>
                  <a:pt x="38704" y="24578"/>
                  <a:pt x="38704" y="24260"/>
                </a:cubicBezTo>
                <a:cubicBezTo>
                  <a:pt x="38704" y="23987"/>
                  <a:pt x="38613" y="23851"/>
                  <a:pt x="38431" y="23805"/>
                </a:cubicBezTo>
                <a:cubicBezTo>
                  <a:pt x="38158" y="23760"/>
                  <a:pt x="38158" y="23760"/>
                  <a:pt x="38931" y="21940"/>
                </a:cubicBezTo>
                <a:cubicBezTo>
                  <a:pt x="39204" y="21304"/>
                  <a:pt x="40068" y="19712"/>
                  <a:pt x="40796" y="18393"/>
                </a:cubicBezTo>
                <a:cubicBezTo>
                  <a:pt x="42160" y="15892"/>
                  <a:pt x="42342" y="15573"/>
                  <a:pt x="42069" y="15437"/>
                </a:cubicBezTo>
                <a:cubicBezTo>
                  <a:pt x="41978" y="15346"/>
                  <a:pt x="42024" y="15164"/>
                  <a:pt x="42433" y="14573"/>
                </a:cubicBezTo>
                <a:cubicBezTo>
                  <a:pt x="43115" y="13436"/>
                  <a:pt x="44662" y="10525"/>
                  <a:pt x="44844" y="10025"/>
                </a:cubicBezTo>
                <a:cubicBezTo>
                  <a:pt x="44935" y="9752"/>
                  <a:pt x="44935" y="9479"/>
                  <a:pt x="44889" y="9388"/>
                </a:cubicBezTo>
                <a:cubicBezTo>
                  <a:pt x="44844" y="9297"/>
                  <a:pt x="44980" y="8888"/>
                  <a:pt x="45344" y="8251"/>
                </a:cubicBezTo>
                <a:cubicBezTo>
                  <a:pt x="45617" y="7705"/>
                  <a:pt x="46026" y="6841"/>
                  <a:pt x="46253" y="6341"/>
                </a:cubicBezTo>
                <a:cubicBezTo>
                  <a:pt x="46435" y="5795"/>
                  <a:pt x="46981" y="4522"/>
                  <a:pt x="47390" y="3430"/>
                </a:cubicBezTo>
                <a:cubicBezTo>
                  <a:pt x="48482" y="883"/>
                  <a:pt x="48664" y="247"/>
                  <a:pt x="48391" y="65"/>
                </a:cubicBezTo>
                <a:cubicBezTo>
                  <a:pt x="48327" y="32"/>
                  <a:pt x="48217" y="0"/>
                  <a:pt x="48110" y="0"/>
                </a:cubicBezTo>
                <a:close/>
              </a:path>
            </a:pathLst>
          </a:custGeom>
          <a:solidFill>
            <a:srgbClr val="47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txBox="1">
            <a:spLocks noGrp="1"/>
          </p:cNvSpPr>
          <p:nvPr>
            <p:ph type="subTitle" idx="1"/>
          </p:nvPr>
        </p:nvSpPr>
        <p:spPr>
          <a:xfrm>
            <a:off x="1830525" y="1577860"/>
            <a:ext cx="2822100" cy="2730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3"/>
              </a:buClr>
              <a:buSzPts val="1800"/>
              <a:buFont typeface="Quattrocento"/>
              <a:buNone/>
              <a:defRPr sz="1700">
                <a:solidFill>
                  <a:schemeClr val="accent3"/>
                </a:solidFill>
                <a:latin typeface="Quattrocento"/>
                <a:ea typeface="Quattrocento"/>
                <a:cs typeface="Quattrocento"/>
                <a:sym typeface="Quattrocento"/>
              </a:defRPr>
            </a:lvl1pPr>
            <a:lvl2pPr lvl="1">
              <a:lnSpc>
                <a:spcPct val="100000"/>
              </a:lnSpc>
              <a:spcBef>
                <a:spcPts val="0"/>
              </a:spcBef>
              <a:spcAft>
                <a:spcPts val="0"/>
              </a:spcAft>
              <a:buClr>
                <a:schemeClr val="accent3"/>
              </a:buClr>
              <a:buSzPts val="1400"/>
              <a:buNone/>
              <a:defRPr>
                <a:solidFill>
                  <a:schemeClr val="accent3"/>
                </a:solidFill>
              </a:defRPr>
            </a:lvl2pPr>
            <a:lvl3pPr lvl="2">
              <a:lnSpc>
                <a:spcPct val="100000"/>
              </a:lnSpc>
              <a:spcBef>
                <a:spcPts val="1600"/>
              </a:spcBef>
              <a:spcAft>
                <a:spcPts val="0"/>
              </a:spcAft>
              <a:buClr>
                <a:schemeClr val="accent3"/>
              </a:buClr>
              <a:buSzPts val="1400"/>
              <a:buNone/>
              <a:defRPr>
                <a:solidFill>
                  <a:schemeClr val="accent3"/>
                </a:solidFill>
              </a:defRPr>
            </a:lvl3pPr>
            <a:lvl4pPr lvl="3">
              <a:lnSpc>
                <a:spcPct val="100000"/>
              </a:lnSpc>
              <a:spcBef>
                <a:spcPts val="1600"/>
              </a:spcBef>
              <a:spcAft>
                <a:spcPts val="0"/>
              </a:spcAft>
              <a:buClr>
                <a:schemeClr val="accent3"/>
              </a:buClr>
              <a:buSzPts val="1400"/>
              <a:buNone/>
              <a:defRPr>
                <a:solidFill>
                  <a:schemeClr val="accent3"/>
                </a:solidFill>
              </a:defRPr>
            </a:lvl4pPr>
            <a:lvl5pPr lvl="4">
              <a:lnSpc>
                <a:spcPct val="100000"/>
              </a:lnSpc>
              <a:spcBef>
                <a:spcPts val="1600"/>
              </a:spcBef>
              <a:spcAft>
                <a:spcPts val="0"/>
              </a:spcAft>
              <a:buClr>
                <a:schemeClr val="accent3"/>
              </a:buClr>
              <a:buSzPts val="1400"/>
              <a:buNone/>
              <a:defRPr>
                <a:solidFill>
                  <a:schemeClr val="accent3"/>
                </a:solidFill>
              </a:defRPr>
            </a:lvl5pPr>
            <a:lvl6pPr lvl="5">
              <a:lnSpc>
                <a:spcPct val="100000"/>
              </a:lnSpc>
              <a:spcBef>
                <a:spcPts val="1600"/>
              </a:spcBef>
              <a:spcAft>
                <a:spcPts val="0"/>
              </a:spcAft>
              <a:buClr>
                <a:schemeClr val="accent3"/>
              </a:buClr>
              <a:buSzPts val="1400"/>
              <a:buNone/>
              <a:defRPr>
                <a:solidFill>
                  <a:schemeClr val="accent3"/>
                </a:solidFill>
              </a:defRPr>
            </a:lvl6pPr>
            <a:lvl7pPr lvl="6">
              <a:lnSpc>
                <a:spcPct val="100000"/>
              </a:lnSpc>
              <a:spcBef>
                <a:spcPts val="1600"/>
              </a:spcBef>
              <a:spcAft>
                <a:spcPts val="0"/>
              </a:spcAft>
              <a:buClr>
                <a:schemeClr val="accent3"/>
              </a:buClr>
              <a:buSzPts val="1400"/>
              <a:buNone/>
              <a:defRPr>
                <a:solidFill>
                  <a:schemeClr val="accent3"/>
                </a:solidFill>
              </a:defRPr>
            </a:lvl7pPr>
            <a:lvl8pPr lvl="7">
              <a:lnSpc>
                <a:spcPct val="100000"/>
              </a:lnSpc>
              <a:spcBef>
                <a:spcPts val="1600"/>
              </a:spcBef>
              <a:spcAft>
                <a:spcPts val="0"/>
              </a:spcAft>
              <a:buClr>
                <a:schemeClr val="accent3"/>
              </a:buClr>
              <a:buSzPts val="1400"/>
              <a:buNone/>
              <a:defRPr>
                <a:solidFill>
                  <a:schemeClr val="accent3"/>
                </a:solidFill>
              </a:defRPr>
            </a:lvl8pPr>
            <a:lvl9pPr lvl="8">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57" name="Google Shape;157;p18"/>
          <p:cNvSpPr txBox="1">
            <a:spLocks noGrp="1"/>
          </p:cNvSpPr>
          <p:nvPr>
            <p:ph type="subTitle" idx="2"/>
          </p:nvPr>
        </p:nvSpPr>
        <p:spPr>
          <a:xfrm>
            <a:off x="1830525" y="1827585"/>
            <a:ext cx="2218800" cy="47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58" name="Google Shape;158;p18"/>
          <p:cNvSpPr txBox="1">
            <a:spLocks noGrp="1"/>
          </p:cNvSpPr>
          <p:nvPr>
            <p:ph type="subTitle" idx="3"/>
          </p:nvPr>
        </p:nvSpPr>
        <p:spPr>
          <a:xfrm>
            <a:off x="1830525" y="3125195"/>
            <a:ext cx="2822100" cy="273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800"/>
              <a:buFont typeface="Quattrocento"/>
              <a:buNone/>
              <a:defRPr sz="1700">
                <a:solidFill>
                  <a:schemeClr val="accent3"/>
                </a:solidFill>
                <a:latin typeface="Quattrocento"/>
                <a:ea typeface="Quattrocento"/>
                <a:cs typeface="Quattrocento"/>
                <a:sym typeface="Quattrocento"/>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59" name="Google Shape;159;p18"/>
          <p:cNvSpPr txBox="1">
            <a:spLocks noGrp="1"/>
          </p:cNvSpPr>
          <p:nvPr>
            <p:ph type="subTitle" idx="4"/>
          </p:nvPr>
        </p:nvSpPr>
        <p:spPr>
          <a:xfrm>
            <a:off x="1830525" y="3374920"/>
            <a:ext cx="2218800" cy="47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60" name="Google Shape;160;p18"/>
          <p:cNvSpPr txBox="1">
            <a:spLocks noGrp="1"/>
          </p:cNvSpPr>
          <p:nvPr>
            <p:ph type="subTitle" idx="5"/>
          </p:nvPr>
        </p:nvSpPr>
        <p:spPr>
          <a:xfrm>
            <a:off x="5765850" y="2025142"/>
            <a:ext cx="2822100" cy="273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800"/>
              <a:buFont typeface="Quattrocento"/>
              <a:buNone/>
              <a:defRPr sz="1700">
                <a:solidFill>
                  <a:schemeClr val="accent3"/>
                </a:solidFill>
                <a:latin typeface="Quattrocento"/>
                <a:ea typeface="Quattrocento"/>
                <a:cs typeface="Quattrocento"/>
                <a:sym typeface="Quattrocento"/>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61" name="Google Shape;161;p18"/>
          <p:cNvSpPr txBox="1">
            <a:spLocks noGrp="1"/>
          </p:cNvSpPr>
          <p:nvPr>
            <p:ph type="subTitle" idx="6"/>
          </p:nvPr>
        </p:nvSpPr>
        <p:spPr>
          <a:xfrm>
            <a:off x="5765850" y="2274867"/>
            <a:ext cx="2218800" cy="47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62" name="Google Shape;162;p18"/>
          <p:cNvSpPr txBox="1">
            <a:spLocks noGrp="1"/>
          </p:cNvSpPr>
          <p:nvPr>
            <p:ph type="subTitle" idx="7"/>
          </p:nvPr>
        </p:nvSpPr>
        <p:spPr>
          <a:xfrm>
            <a:off x="5765850" y="3572477"/>
            <a:ext cx="2822100" cy="273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800"/>
              <a:buFont typeface="Quattrocento"/>
              <a:buNone/>
              <a:defRPr sz="1700">
                <a:solidFill>
                  <a:schemeClr val="accent3"/>
                </a:solidFill>
                <a:latin typeface="Quattrocento"/>
                <a:ea typeface="Quattrocento"/>
                <a:cs typeface="Quattrocento"/>
                <a:sym typeface="Quattrocento"/>
              </a:defRPr>
            </a:lvl1pPr>
            <a:lvl2pPr lvl="1" rtl="0">
              <a:lnSpc>
                <a:spcPct val="100000"/>
              </a:lnSpc>
              <a:spcBef>
                <a:spcPts val="0"/>
              </a:spcBef>
              <a:spcAft>
                <a:spcPts val="0"/>
              </a:spcAft>
              <a:buClr>
                <a:schemeClr val="accent3"/>
              </a:buClr>
              <a:buSzPts val="1400"/>
              <a:buNone/>
              <a:defRPr>
                <a:solidFill>
                  <a:schemeClr val="accent3"/>
                </a:solidFill>
              </a:defRPr>
            </a:lvl2pPr>
            <a:lvl3pPr lvl="2" rtl="0">
              <a:lnSpc>
                <a:spcPct val="100000"/>
              </a:lnSpc>
              <a:spcBef>
                <a:spcPts val="1600"/>
              </a:spcBef>
              <a:spcAft>
                <a:spcPts val="0"/>
              </a:spcAft>
              <a:buClr>
                <a:schemeClr val="accent3"/>
              </a:buClr>
              <a:buSzPts val="1400"/>
              <a:buNone/>
              <a:defRPr>
                <a:solidFill>
                  <a:schemeClr val="accent3"/>
                </a:solidFill>
              </a:defRPr>
            </a:lvl3pPr>
            <a:lvl4pPr lvl="3" rtl="0">
              <a:lnSpc>
                <a:spcPct val="100000"/>
              </a:lnSpc>
              <a:spcBef>
                <a:spcPts val="1600"/>
              </a:spcBef>
              <a:spcAft>
                <a:spcPts val="0"/>
              </a:spcAft>
              <a:buClr>
                <a:schemeClr val="accent3"/>
              </a:buClr>
              <a:buSzPts val="1400"/>
              <a:buNone/>
              <a:defRPr>
                <a:solidFill>
                  <a:schemeClr val="accent3"/>
                </a:solidFill>
              </a:defRPr>
            </a:lvl4pPr>
            <a:lvl5pPr lvl="4" rtl="0">
              <a:lnSpc>
                <a:spcPct val="100000"/>
              </a:lnSpc>
              <a:spcBef>
                <a:spcPts val="1600"/>
              </a:spcBef>
              <a:spcAft>
                <a:spcPts val="0"/>
              </a:spcAft>
              <a:buClr>
                <a:schemeClr val="accent3"/>
              </a:buClr>
              <a:buSzPts val="1400"/>
              <a:buNone/>
              <a:defRPr>
                <a:solidFill>
                  <a:schemeClr val="accent3"/>
                </a:solidFill>
              </a:defRPr>
            </a:lvl5pPr>
            <a:lvl6pPr lvl="5" rtl="0">
              <a:lnSpc>
                <a:spcPct val="100000"/>
              </a:lnSpc>
              <a:spcBef>
                <a:spcPts val="1600"/>
              </a:spcBef>
              <a:spcAft>
                <a:spcPts val="0"/>
              </a:spcAft>
              <a:buClr>
                <a:schemeClr val="accent3"/>
              </a:buClr>
              <a:buSzPts val="1400"/>
              <a:buNone/>
              <a:defRPr>
                <a:solidFill>
                  <a:schemeClr val="accent3"/>
                </a:solidFill>
              </a:defRPr>
            </a:lvl6pPr>
            <a:lvl7pPr lvl="6" rtl="0">
              <a:lnSpc>
                <a:spcPct val="100000"/>
              </a:lnSpc>
              <a:spcBef>
                <a:spcPts val="1600"/>
              </a:spcBef>
              <a:spcAft>
                <a:spcPts val="0"/>
              </a:spcAft>
              <a:buClr>
                <a:schemeClr val="accent3"/>
              </a:buClr>
              <a:buSzPts val="1400"/>
              <a:buNone/>
              <a:defRPr>
                <a:solidFill>
                  <a:schemeClr val="accent3"/>
                </a:solidFill>
              </a:defRPr>
            </a:lvl7pPr>
            <a:lvl8pPr lvl="7" rtl="0">
              <a:lnSpc>
                <a:spcPct val="100000"/>
              </a:lnSpc>
              <a:spcBef>
                <a:spcPts val="1600"/>
              </a:spcBef>
              <a:spcAft>
                <a:spcPts val="0"/>
              </a:spcAft>
              <a:buClr>
                <a:schemeClr val="accent3"/>
              </a:buClr>
              <a:buSzPts val="1400"/>
              <a:buNone/>
              <a:defRPr>
                <a:solidFill>
                  <a:schemeClr val="accent3"/>
                </a:solidFill>
              </a:defRPr>
            </a:lvl8pPr>
            <a:lvl9pPr lvl="8" rtl="0">
              <a:lnSpc>
                <a:spcPct val="100000"/>
              </a:lnSpc>
              <a:spcBef>
                <a:spcPts val="1600"/>
              </a:spcBef>
              <a:spcAft>
                <a:spcPts val="1600"/>
              </a:spcAft>
              <a:buClr>
                <a:schemeClr val="accent3"/>
              </a:buClr>
              <a:buSzPts val="1400"/>
              <a:buNone/>
              <a:defRPr>
                <a:solidFill>
                  <a:schemeClr val="accent3"/>
                </a:solidFill>
              </a:defRPr>
            </a:lvl9pPr>
          </a:lstStyle>
          <a:p>
            <a:endParaRPr/>
          </a:p>
        </p:txBody>
      </p:sp>
      <p:sp>
        <p:nvSpPr>
          <p:cNvPr id="163" name="Google Shape;163;p18"/>
          <p:cNvSpPr txBox="1">
            <a:spLocks noGrp="1"/>
          </p:cNvSpPr>
          <p:nvPr>
            <p:ph type="subTitle" idx="8"/>
          </p:nvPr>
        </p:nvSpPr>
        <p:spPr>
          <a:xfrm>
            <a:off x="5765850" y="3822202"/>
            <a:ext cx="2218800" cy="47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64" name="Google Shape;164;p18"/>
          <p:cNvSpPr txBox="1">
            <a:spLocks noGrp="1"/>
          </p:cNvSpPr>
          <p:nvPr>
            <p:ph type="title"/>
          </p:nvPr>
        </p:nvSpPr>
        <p:spPr>
          <a:xfrm>
            <a:off x="241975" y="502183"/>
            <a:ext cx="8669400" cy="617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2500"/>
              <a:buNone/>
              <a:defRPr sz="3000">
                <a:solidFill>
                  <a:schemeClr val="accent3"/>
                </a:solidFill>
              </a:defRPr>
            </a:lvl1pPr>
            <a:lvl2pPr lvl="1">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2pPr>
            <a:lvl3pPr lvl="2">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3pPr>
            <a:lvl4pPr lvl="3">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4pPr>
            <a:lvl5pPr lvl="4">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5pPr>
            <a:lvl6pPr lvl="5">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6pPr>
            <a:lvl7pPr lvl="6">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7pPr>
            <a:lvl8pPr lvl="7">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8pPr>
            <a:lvl9pPr lvl="8">
              <a:spcBef>
                <a:spcPts val="0"/>
              </a:spcBef>
              <a:spcAft>
                <a:spcPts val="0"/>
              </a:spcAft>
              <a:buClr>
                <a:schemeClr val="accent3"/>
              </a:buClr>
              <a:buSzPts val="2800"/>
              <a:buNone/>
              <a:defRPr>
                <a:solidFill>
                  <a:schemeClr val="accent3"/>
                </a:solidFill>
                <a:latin typeface="Work Sans Light"/>
                <a:ea typeface="Work Sans Light"/>
                <a:cs typeface="Work Sans Light"/>
                <a:sym typeface="Work Sans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2500"/>
              <a:buFont typeface="Quattrocento"/>
              <a:buNone/>
              <a:defRPr sz="2500">
                <a:solidFill>
                  <a:schemeClr val="accent3"/>
                </a:solidFill>
                <a:latin typeface="Quattrocento"/>
                <a:ea typeface="Quattrocento"/>
                <a:cs typeface="Quattrocento"/>
                <a:sym typeface="Quattrocento"/>
              </a:defRPr>
            </a:lvl1pPr>
            <a:lvl2pPr lvl="1">
              <a:lnSpc>
                <a:spcPct val="100000"/>
              </a:lnSpc>
              <a:spcBef>
                <a:spcPts val="0"/>
              </a:spcBef>
              <a:spcAft>
                <a:spcPts val="0"/>
              </a:spcAft>
              <a:buClr>
                <a:schemeClr val="accent3"/>
              </a:buClr>
              <a:buSzPts val="2800"/>
              <a:buNone/>
              <a:defRPr sz="2800">
                <a:solidFill>
                  <a:schemeClr val="accent3"/>
                </a:solidFill>
              </a:defRPr>
            </a:lvl2pPr>
            <a:lvl3pPr lvl="2">
              <a:lnSpc>
                <a:spcPct val="100000"/>
              </a:lnSpc>
              <a:spcBef>
                <a:spcPts val="0"/>
              </a:spcBef>
              <a:spcAft>
                <a:spcPts val="0"/>
              </a:spcAft>
              <a:buClr>
                <a:schemeClr val="accent3"/>
              </a:buClr>
              <a:buSzPts val="2800"/>
              <a:buNone/>
              <a:defRPr sz="2800">
                <a:solidFill>
                  <a:schemeClr val="accent3"/>
                </a:solidFill>
              </a:defRPr>
            </a:lvl3pPr>
            <a:lvl4pPr lvl="3">
              <a:lnSpc>
                <a:spcPct val="100000"/>
              </a:lnSpc>
              <a:spcBef>
                <a:spcPts val="0"/>
              </a:spcBef>
              <a:spcAft>
                <a:spcPts val="0"/>
              </a:spcAft>
              <a:buClr>
                <a:schemeClr val="accent3"/>
              </a:buClr>
              <a:buSzPts val="2800"/>
              <a:buNone/>
              <a:defRPr sz="2800">
                <a:solidFill>
                  <a:schemeClr val="accent3"/>
                </a:solidFill>
              </a:defRPr>
            </a:lvl4pPr>
            <a:lvl5pPr lvl="4">
              <a:lnSpc>
                <a:spcPct val="100000"/>
              </a:lnSpc>
              <a:spcBef>
                <a:spcPts val="0"/>
              </a:spcBef>
              <a:spcAft>
                <a:spcPts val="0"/>
              </a:spcAft>
              <a:buClr>
                <a:schemeClr val="accent3"/>
              </a:buClr>
              <a:buSzPts val="2800"/>
              <a:buNone/>
              <a:defRPr sz="2800">
                <a:solidFill>
                  <a:schemeClr val="accent3"/>
                </a:solidFill>
              </a:defRPr>
            </a:lvl5pPr>
            <a:lvl6pPr lvl="5">
              <a:lnSpc>
                <a:spcPct val="100000"/>
              </a:lnSpc>
              <a:spcBef>
                <a:spcPts val="0"/>
              </a:spcBef>
              <a:spcAft>
                <a:spcPts val="0"/>
              </a:spcAft>
              <a:buClr>
                <a:schemeClr val="accent3"/>
              </a:buClr>
              <a:buSzPts val="2800"/>
              <a:buNone/>
              <a:defRPr sz="2800">
                <a:solidFill>
                  <a:schemeClr val="accent3"/>
                </a:solidFill>
              </a:defRPr>
            </a:lvl6pPr>
            <a:lvl7pPr lvl="6">
              <a:lnSpc>
                <a:spcPct val="100000"/>
              </a:lnSpc>
              <a:spcBef>
                <a:spcPts val="0"/>
              </a:spcBef>
              <a:spcAft>
                <a:spcPts val="0"/>
              </a:spcAft>
              <a:buClr>
                <a:schemeClr val="accent3"/>
              </a:buClr>
              <a:buSzPts val="2800"/>
              <a:buNone/>
              <a:defRPr sz="2800">
                <a:solidFill>
                  <a:schemeClr val="accent3"/>
                </a:solidFill>
              </a:defRPr>
            </a:lvl7pPr>
            <a:lvl8pPr lvl="7">
              <a:lnSpc>
                <a:spcPct val="100000"/>
              </a:lnSpc>
              <a:spcBef>
                <a:spcPts val="0"/>
              </a:spcBef>
              <a:spcAft>
                <a:spcPts val="0"/>
              </a:spcAft>
              <a:buClr>
                <a:schemeClr val="accent3"/>
              </a:buClr>
              <a:buSzPts val="2800"/>
              <a:buNone/>
              <a:defRPr sz="2800">
                <a:solidFill>
                  <a:schemeClr val="accent3"/>
                </a:solidFill>
              </a:defRPr>
            </a:lvl8pPr>
            <a:lvl9pPr lvl="8">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1pPr>
            <a:lvl2pPr marL="914400" lvl="1"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3"/>
              </a:buClr>
              <a:buSzPts val="1400"/>
              <a:buFont typeface="Work Sans"/>
              <a:buChar char="■"/>
              <a:defRPr>
                <a:solidFill>
                  <a:schemeClr val="accent3"/>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63" r:id="rId8"/>
    <p:sldLayoutId id="2147483664"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627525" y="1321650"/>
            <a:ext cx="5715000" cy="21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Tea</a:t>
            </a:r>
            <a:r>
              <a:rPr lang="en" b="1" dirty="0" smtClean="0">
                <a:solidFill>
                  <a:srgbClr val="00B050"/>
                </a:solidFill>
              </a:rPr>
              <a:t>S</a:t>
            </a:r>
            <a:r>
              <a:rPr lang="en" dirty="0" smtClean="0">
                <a:solidFill>
                  <a:srgbClr val="00B050"/>
                </a:solidFill>
              </a:rPr>
              <a:t>pot</a:t>
            </a:r>
            <a:endParaRPr dirty="0">
              <a:solidFill>
                <a:srgbClr val="00B050"/>
              </a:solidFill>
            </a:endParaRPr>
          </a:p>
        </p:txBody>
      </p:sp>
      <p:sp>
        <p:nvSpPr>
          <p:cNvPr id="238" name="Google Shape;238;p30"/>
          <p:cNvSpPr txBox="1">
            <a:spLocks noGrp="1"/>
          </p:cNvSpPr>
          <p:nvPr>
            <p:ph type="subTitle" idx="1"/>
          </p:nvPr>
        </p:nvSpPr>
        <p:spPr>
          <a:xfrm>
            <a:off x="627525" y="3468150"/>
            <a:ext cx="4506900" cy="50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“Great start Your Morning!..”</a:t>
            </a:r>
            <a:endParaRPr dirty="0"/>
          </a:p>
        </p:txBody>
      </p:sp>
      <p:sp>
        <p:nvSpPr>
          <p:cNvPr id="239" name="Google Shape;239;p30"/>
          <p:cNvSpPr/>
          <p:nvPr/>
        </p:nvSpPr>
        <p:spPr>
          <a:xfrm>
            <a:off x="6878100" y="295825"/>
            <a:ext cx="2037300" cy="45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30"/>
          <p:cNvPicPr preferRelativeResize="0"/>
          <p:nvPr/>
        </p:nvPicPr>
        <p:blipFill rotWithShape="1">
          <a:blip r:embed="rId3">
            <a:alphaModFix/>
          </a:blip>
          <a:srcRect l="34193" r="7534"/>
          <a:stretch/>
        </p:blipFill>
        <p:spPr>
          <a:xfrm>
            <a:off x="5134425" y="539500"/>
            <a:ext cx="3552375" cy="4064500"/>
          </a:xfrm>
          <a:prstGeom prst="rect">
            <a:avLst/>
          </a:prstGeom>
          <a:noFill/>
          <a:ln>
            <a:noFill/>
          </a:ln>
        </p:spPr>
      </p:pic>
      <p:cxnSp>
        <p:nvCxnSpPr>
          <p:cNvPr id="241" name="Google Shape;241;p30"/>
          <p:cNvCxnSpPr/>
          <p:nvPr/>
        </p:nvCxnSpPr>
        <p:spPr>
          <a:xfrm>
            <a:off x="712684" y="3433350"/>
            <a:ext cx="4861200" cy="0"/>
          </a:xfrm>
          <a:prstGeom prst="straightConnector1">
            <a:avLst/>
          </a:prstGeom>
          <a:noFill/>
          <a:ln w="19050" cap="flat" cmpd="sng">
            <a:solidFill>
              <a:schemeClr val="accent1"/>
            </a:solidFill>
            <a:prstDash val="solid"/>
            <a:round/>
            <a:headEnd type="none" w="med" len="med"/>
            <a:tailEnd type="none" w="med" len="med"/>
          </a:ln>
        </p:spPr>
      </p:cxnSp>
      <p:sp>
        <p:nvSpPr>
          <p:cNvPr id="242" name="Google Shape;242;p30"/>
          <p:cNvSpPr/>
          <p:nvPr/>
        </p:nvSpPr>
        <p:spPr>
          <a:xfrm>
            <a:off x="1755908" y="1619220"/>
            <a:ext cx="897791" cy="826615"/>
          </a:xfrm>
          <a:custGeom>
            <a:avLst/>
            <a:gdLst/>
            <a:ahLst/>
            <a:cxnLst/>
            <a:rect l="l" t="t" r="r" b="b"/>
            <a:pathLst>
              <a:path w="80955" h="74537" extrusionOk="0">
                <a:moveTo>
                  <a:pt x="10314" y="2150"/>
                </a:moveTo>
                <a:cubicBezTo>
                  <a:pt x="10399" y="2150"/>
                  <a:pt x="10524" y="2464"/>
                  <a:pt x="10961" y="3578"/>
                </a:cubicBezTo>
                <a:cubicBezTo>
                  <a:pt x="11189" y="4124"/>
                  <a:pt x="11553" y="4942"/>
                  <a:pt x="11780" y="5443"/>
                </a:cubicBezTo>
                <a:cubicBezTo>
                  <a:pt x="11994" y="5872"/>
                  <a:pt x="12128" y="6220"/>
                  <a:pt x="12066" y="6220"/>
                </a:cubicBezTo>
                <a:cubicBezTo>
                  <a:pt x="12062" y="6220"/>
                  <a:pt x="12058" y="6218"/>
                  <a:pt x="12053" y="6216"/>
                </a:cubicBezTo>
                <a:cubicBezTo>
                  <a:pt x="12026" y="6199"/>
                  <a:pt x="12001" y="6190"/>
                  <a:pt x="11979" y="6190"/>
                </a:cubicBezTo>
                <a:cubicBezTo>
                  <a:pt x="11815" y="6190"/>
                  <a:pt x="11780" y="6692"/>
                  <a:pt x="11780" y="8535"/>
                </a:cubicBezTo>
                <a:cubicBezTo>
                  <a:pt x="11780" y="10991"/>
                  <a:pt x="11689" y="12674"/>
                  <a:pt x="11416" y="14357"/>
                </a:cubicBezTo>
                <a:cubicBezTo>
                  <a:pt x="11231" y="15416"/>
                  <a:pt x="11153" y="15874"/>
                  <a:pt x="11058" y="15874"/>
                </a:cubicBezTo>
                <a:cubicBezTo>
                  <a:pt x="10990" y="15874"/>
                  <a:pt x="10912" y="15639"/>
                  <a:pt x="10779" y="15221"/>
                </a:cubicBezTo>
                <a:cubicBezTo>
                  <a:pt x="10370" y="13902"/>
                  <a:pt x="10097" y="12355"/>
                  <a:pt x="9915" y="10218"/>
                </a:cubicBezTo>
                <a:cubicBezTo>
                  <a:pt x="9688" y="7353"/>
                  <a:pt x="9597" y="5624"/>
                  <a:pt x="9688" y="4669"/>
                </a:cubicBezTo>
                <a:cubicBezTo>
                  <a:pt x="9779" y="3942"/>
                  <a:pt x="10143" y="2395"/>
                  <a:pt x="10279" y="2168"/>
                </a:cubicBezTo>
                <a:cubicBezTo>
                  <a:pt x="10290" y="2157"/>
                  <a:pt x="10302" y="2150"/>
                  <a:pt x="10314" y="2150"/>
                </a:cubicBezTo>
                <a:close/>
                <a:moveTo>
                  <a:pt x="9233" y="2577"/>
                </a:moveTo>
                <a:lnTo>
                  <a:pt x="9051" y="3396"/>
                </a:lnTo>
                <a:cubicBezTo>
                  <a:pt x="8960" y="3896"/>
                  <a:pt x="8869" y="4897"/>
                  <a:pt x="8824" y="5670"/>
                </a:cubicBezTo>
                <a:cubicBezTo>
                  <a:pt x="8778" y="7489"/>
                  <a:pt x="9006" y="11491"/>
                  <a:pt x="9279" y="13129"/>
                </a:cubicBezTo>
                <a:cubicBezTo>
                  <a:pt x="9415" y="13947"/>
                  <a:pt x="9915" y="15857"/>
                  <a:pt x="10643" y="18222"/>
                </a:cubicBezTo>
                <a:cubicBezTo>
                  <a:pt x="11280" y="20314"/>
                  <a:pt x="11780" y="21997"/>
                  <a:pt x="11734" y="21997"/>
                </a:cubicBezTo>
                <a:cubicBezTo>
                  <a:pt x="11732" y="21998"/>
                  <a:pt x="11730" y="21999"/>
                  <a:pt x="11727" y="21999"/>
                </a:cubicBezTo>
                <a:cubicBezTo>
                  <a:pt x="11622" y="21999"/>
                  <a:pt x="11180" y="21109"/>
                  <a:pt x="10825" y="20133"/>
                </a:cubicBezTo>
                <a:cubicBezTo>
                  <a:pt x="10597" y="19632"/>
                  <a:pt x="10325" y="18632"/>
                  <a:pt x="10143" y="17904"/>
                </a:cubicBezTo>
                <a:cubicBezTo>
                  <a:pt x="10006" y="17222"/>
                  <a:pt x="9824" y="16676"/>
                  <a:pt x="9779" y="16676"/>
                </a:cubicBezTo>
                <a:cubicBezTo>
                  <a:pt x="9777" y="16675"/>
                  <a:pt x="9775" y="16675"/>
                  <a:pt x="9773" y="16675"/>
                </a:cubicBezTo>
                <a:cubicBezTo>
                  <a:pt x="9651" y="16675"/>
                  <a:pt x="9921" y="18017"/>
                  <a:pt x="10279" y="19359"/>
                </a:cubicBezTo>
                <a:cubicBezTo>
                  <a:pt x="10416" y="19769"/>
                  <a:pt x="10461" y="20087"/>
                  <a:pt x="10461" y="20087"/>
                </a:cubicBezTo>
                <a:cubicBezTo>
                  <a:pt x="10416" y="20042"/>
                  <a:pt x="10279" y="19632"/>
                  <a:pt x="10143" y="19132"/>
                </a:cubicBezTo>
                <a:cubicBezTo>
                  <a:pt x="10006" y="18677"/>
                  <a:pt x="9870" y="18268"/>
                  <a:pt x="9824" y="18268"/>
                </a:cubicBezTo>
                <a:cubicBezTo>
                  <a:pt x="9779" y="18268"/>
                  <a:pt x="9733" y="18313"/>
                  <a:pt x="9688" y="18404"/>
                </a:cubicBezTo>
                <a:cubicBezTo>
                  <a:pt x="9688" y="18410"/>
                  <a:pt x="9687" y="18413"/>
                  <a:pt x="9686" y="18413"/>
                </a:cubicBezTo>
                <a:cubicBezTo>
                  <a:pt x="9665" y="18413"/>
                  <a:pt x="9494" y="17803"/>
                  <a:pt x="9324" y="16994"/>
                </a:cubicBezTo>
                <a:cubicBezTo>
                  <a:pt x="9097" y="16130"/>
                  <a:pt x="8869" y="15448"/>
                  <a:pt x="8824" y="15448"/>
                </a:cubicBezTo>
                <a:cubicBezTo>
                  <a:pt x="8733" y="15448"/>
                  <a:pt x="8778" y="15812"/>
                  <a:pt x="9188" y="17495"/>
                </a:cubicBezTo>
                <a:cubicBezTo>
                  <a:pt x="9290" y="17944"/>
                  <a:pt x="9346" y="18192"/>
                  <a:pt x="9294" y="18192"/>
                </a:cubicBezTo>
                <a:cubicBezTo>
                  <a:pt x="9231" y="18192"/>
                  <a:pt x="9006" y="17821"/>
                  <a:pt x="8505" y="16994"/>
                </a:cubicBezTo>
                <a:cubicBezTo>
                  <a:pt x="7277" y="14993"/>
                  <a:pt x="6186" y="12174"/>
                  <a:pt x="5777" y="10218"/>
                </a:cubicBezTo>
                <a:cubicBezTo>
                  <a:pt x="5595" y="9308"/>
                  <a:pt x="5595" y="9172"/>
                  <a:pt x="5822" y="8990"/>
                </a:cubicBezTo>
                <a:cubicBezTo>
                  <a:pt x="5959" y="8899"/>
                  <a:pt x="6231" y="8353"/>
                  <a:pt x="6459" y="7717"/>
                </a:cubicBezTo>
                <a:cubicBezTo>
                  <a:pt x="6959" y="6489"/>
                  <a:pt x="7823" y="4851"/>
                  <a:pt x="8687" y="3441"/>
                </a:cubicBezTo>
                <a:lnTo>
                  <a:pt x="9233" y="2577"/>
                </a:lnTo>
                <a:close/>
                <a:moveTo>
                  <a:pt x="12203" y="6528"/>
                </a:moveTo>
                <a:cubicBezTo>
                  <a:pt x="12258" y="6528"/>
                  <a:pt x="12387" y="6743"/>
                  <a:pt x="12553" y="7034"/>
                </a:cubicBezTo>
                <a:cubicBezTo>
                  <a:pt x="12690" y="7353"/>
                  <a:pt x="13190" y="8171"/>
                  <a:pt x="13645" y="8899"/>
                </a:cubicBezTo>
                <a:cubicBezTo>
                  <a:pt x="14827" y="10855"/>
                  <a:pt x="16055" y="13765"/>
                  <a:pt x="15828" y="13947"/>
                </a:cubicBezTo>
                <a:cubicBezTo>
                  <a:pt x="15555" y="14129"/>
                  <a:pt x="15009" y="16039"/>
                  <a:pt x="14918" y="16949"/>
                </a:cubicBezTo>
                <a:cubicBezTo>
                  <a:pt x="14782" y="18586"/>
                  <a:pt x="14827" y="19632"/>
                  <a:pt x="15145" y="21724"/>
                </a:cubicBezTo>
                <a:cubicBezTo>
                  <a:pt x="15327" y="22907"/>
                  <a:pt x="15509" y="24226"/>
                  <a:pt x="15555" y="24726"/>
                </a:cubicBezTo>
                <a:cubicBezTo>
                  <a:pt x="15691" y="25863"/>
                  <a:pt x="15737" y="28364"/>
                  <a:pt x="15691" y="28364"/>
                </a:cubicBezTo>
                <a:cubicBezTo>
                  <a:pt x="15646" y="28364"/>
                  <a:pt x="15373" y="27682"/>
                  <a:pt x="15054" y="26818"/>
                </a:cubicBezTo>
                <a:cubicBezTo>
                  <a:pt x="14691" y="25999"/>
                  <a:pt x="14281" y="24908"/>
                  <a:pt x="14054" y="24499"/>
                </a:cubicBezTo>
                <a:cubicBezTo>
                  <a:pt x="13690" y="23680"/>
                  <a:pt x="13690" y="23634"/>
                  <a:pt x="13827" y="22134"/>
                </a:cubicBezTo>
                <a:cubicBezTo>
                  <a:pt x="13870" y="21343"/>
                  <a:pt x="13872" y="20721"/>
                  <a:pt x="13831" y="20721"/>
                </a:cubicBezTo>
                <a:cubicBezTo>
                  <a:pt x="13830" y="20721"/>
                  <a:pt x="13828" y="20722"/>
                  <a:pt x="13827" y="20724"/>
                </a:cubicBezTo>
                <a:cubicBezTo>
                  <a:pt x="13736" y="20769"/>
                  <a:pt x="13645" y="21315"/>
                  <a:pt x="13599" y="21997"/>
                </a:cubicBezTo>
                <a:cubicBezTo>
                  <a:pt x="13554" y="22634"/>
                  <a:pt x="13463" y="23134"/>
                  <a:pt x="13417" y="23134"/>
                </a:cubicBezTo>
                <a:cubicBezTo>
                  <a:pt x="13372" y="23089"/>
                  <a:pt x="13281" y="22861"/>
                  <a:pt x="13190" y="22634"/>
                </a:cubicBezTo>
                <a:cubicBezTo>
                  <a:pt x="13053" y="22270"/>
                  <a:pt x="13099" y="21861"/>
                  <a:pt x="13281" y="20587"/>
                </a:cubicBezTo>
                <a:cubicBezTo>
                  <a:pt x="13554" y="18950"/>
                  <a:pt x="13872" y="17540"/>
                  <a:pt x="14372" y="15903"/>
                </a:cubicBezTo>
                <a:cubicBezTo>
                  <a:pt x="14554" y="15357"/>
                  <a:pt x="14645" y="14902"/>
                  <a:pt x="14600" y="14857"/>
                </a:cubicBezTo>
                <a:cubicBezTo>
                  <a:pt x="14586" y="14844"/>
                  <a:pt x="14573" y="14835"/>
                  <a:pt x="14559" y="14835"/>
                </a:cubicBezTo>
                <a:cubicBezTo>
                  <a:pt x="14476" y="14835"/>
                  <a:pt x="14358" y="15127"/>
                  <a:pt x="14008" y="16449"/>
                </a:cubicBezTo>
                <a:cubicBezTo>
                  <a:pt x="13508" y="18177"/>
                  <a:pt x="13099" y="19996"/>
                  <a:pt x="12962" y="21088"/>
                </a:cubicBezTo>
                <a:cubicBezTo>
                  <a:pt x="12923" y="21444"/>
                  <a:pt x="12849" y="21696"/>
                  <a:pt x="12830" y="21696"/>
                </a:cubicBezTo>
                <a:cubicBezTo>
                  <a:pt x="12828" y="21696"/>
                  <a:pt x="12826" y="21691"/>
                  <a:pt x="12826" y="21679"/>
                </a:cubicBezTo>
                <a:cubicBezTo>
                  <a:pt x="12781" y="21588"/>
                  <a:pt x="12417" y="20451"/>
                  <a:pt x="12007" y="19177"/>
                </a:cubicBezTo>
                <a:lnTo>
                  <a:pt x="11280" y="16813"/>
                </a:lnTo>
                <a:lnTo>
                  <a:pt x="11462" y="15948"/>
                </a:lnTo>
                <a:cubicBezTo>
                  <a:pt x="11962" y="13720"/>
                  <a:pt x="12189" y="11400"/>
                  <a:pt x="12144" y="8399"/>
                </a:cubicBezTo>
                <a:cubicBezTo>
                  <a:pt x="12144" y="7398"/>
                  <a:pt x="12189" y="6580"/>
                  <a:pt x="12189" y="6534"/>
                </a:cubicBezTo>
                <a:cubicBezTo>
                  <a:pt x="12193" y="6530"/>
                  <a:pt x="12198" y="6528"/>
                  <a:pt x="12203" y="6528"/>
                </a:cubicBezTo>
                <a:close/>
                <a:moveTo>
                  <a:pt x="5287" y="9986"/>
                </a:moveTo>
                <a:cubicBezTo>
                  <a:pt x="5335" y="9986"/>
                  <a:pt x="5419" y="10248"/>
                  <a:pt x="5504" y="10627"/>
                </a:cubicBezTo>
                <a:cubicBezTo>
                  <a:pt x="5640" y="11037"/>
                  <a:pt x="5822" y="11719"/>
                  <a:pt x="5913" y="12083"/>
                </a:cubicBezTo>
                <a:cubicBezTo>
                  <a:pt x="6777" y="14766"/>
                  <a:pt x="8778" y="18495"/>
                  <a:pt x="11371" y="22088"/>
                </a:cubicBezTo>
                <a:cubicBezTo>
                  <a:pt x="11916" y="22907"/>
                  <a:pt x="12508" y="23816"/>
                  <a:pt x="12690" y="24180"/>
                </a:cubicBezTo>
                <a:cubicBezTo>
                  <a:pt x="13053" y="24862"/>
                  <a:pt x="14281" y="27728"/>
                  <a:pt x="14463" y="28273"/>
                </a:cubicBezTo>
                <a:cubicBezTo>
                  <a:pt x="14506" y="28423"/>
                  <a:pt x="14529" y="28502"/>
                  <a:pt x="14498" y="28502"/>
                </a:cubicBezTo>
                <a:cubicBezTo>
                  <a:pt x="14464" y="28502"/>
                  <a:pt x="14362" y="28400"/>
                  <a:pt x="14145" y="28182"/>
                </a:cubicBezTo>
                <a:cubicBezTo>
                  <a:pt x="13319" y="27439"/>
                  <a:pt x="12868" y="27033"/>
                  <a:pt x="12758" y="27033"/>
                </a:cubicBezTo>
                <a:cubicBezTo>
                  <a:pt x="12747" y="27033"/>
                  <a:pt x="12739" y="27037"/>
                  <a:pt x="12735" y="27045"/>
                </a:cubicBezTo>
                <a:cubicBezTo>
                  <a:pt x="12690" y="27091"/>
                  <a:pt x="12781" y="27273"/>
                  <a:pt x="12917" y="27409"/>
                </a:cubicBezTo>
                <a:cubicBezTo>
                  <a:pt x="13235" y="27728"/>
                  <a:pt x="14054" y="28455"/>
                  <a:pt x="14418" y="28728"/>
                </a:cubicBezTo>
                <a:cubicBezTo>
                  <a:pt x="14691" y="28956"/>
                  <a:pt x="15191" y="29911"/>
                  <a:pt x="15100" y="30047"/>
                </a:cubicBezTo>
                <a:cubicBezTo>
                  <a:pt x="15054" y="30047"/>
                  <a:pt x="14736" y="29820"/>
                  <a:pt x="14372" y="29501"/>
                </a:cubicBezTo>
                <a:cubicBezTo>
                  <a:pt x="13957" y="29161"/>
                  <a:pt x="13729" y="28978"/>
                  <a:pt x="13638" y="28978"/>
                </a:cubicBezTo>
                <a:cubicBezTo>
                  <a:pt x="13620" y="28978"/>
                  <a:pt x="13607" y="28986"/>
                  <a:pt x="13599" y="29001"/>
                </a:cubicBezTo>
                <a:cubicBezTo>
                  <a:pt x="13554" y="29047"/>
                  <a:pt x="13599" y="29138"/>
                  <a:pt x="13645" y="29183"/>
                </a:cubicBezTo>
                <a:cubicBezTo>
                  <a:pt x="13736" y="29274"/>
                  <a:pt x="14190" y="29592"/>
                  <a:pt x="14600" y="29956"/>
                </a:cubicBezTo>
                <a:cubicBezTo>
                  <a:pt x="15327" y="30593"/>
                  <a:pt x="15418" y="30684"/>
                  <a:pt x="15691" y="31412"/>
                </a:cubicBezTo>
                <a:cubicBezTo>
                  <a:pt x="15847" y="31800"/>
                  <a:pt x="15902" y="32023"/>
                  <a:pt x="15859" y="32023"/>
                </a:cubicBezTo>
                <a:cubicBezTo>
                  <a:pt x="15851" y="32023"/>
                  <a:pt x="15841" y="32016"/>
                  <a:pt x="15828" y="32003"/>
                </a:cubicBezTo>
                <a:cubicBezTo>
                  <a:pt x="15691" y="31866"/>
                  <a:pt x="15373" y="31548"/>
                  <a:pt x="15100" y="31230"/>
                </a:cubicBezTo>
                <a:cubicBezTo>
                  <a:pt x="14782" y="30957"/>
                  <a:pt x="14463" y="30593"/>
                  <a:pt x="14372" y="30411"/>
                </a:cubicBezTo>
                <a:cubicBezTo>
                  <a:pt x="14251" y="30168"/>
                  <a:pt x="14190" y="30088"/>
                  <a:pt x="14136" y="30088"/>
                </a:cubicBezTo>
                <a:cubicBezTo>
                  <a:pt x="14110" y="30088"/>
                  <a:pt x="14084" y="30108"/>
                  <a:pt x="14054" y="30138"/>
                </a:cubicBezTo>
                <a:cubicBezTo>
                  <a:pt x="13963" y="30275"/>
                  <a:pt x="14372" y="30820"/>
                  <a:pt x="15191" y="31639"/>
                </a:cubicBezTo>
                <a:cubicBezTo>
                  <a:pt x="15650" y="32139"/>
                  <a:pt x="15841" y="32372"/>
                  <a:pt x="15729" y="32372"/>
                </a:cubicBezTo>
                <a:cubicBezTo>
                  <a:pt x="15719" y="32372"/>
                  <a:pt x="15706" y="32370"/>
                  <a:pt x="15691" y="32367"/>
                </a:cubicBezTo>
                <a:cubicBezTo>
                  <a:pt x="15373" y="32276"/>
                  <a:pt x="14782" y="31821"/>
                  <a:pt x="14190" y="31275"/>
                </a:cubicBezTo>
                <a:cubicBezTo>
                  <a:pt x="13781" y="30866"/>
                  <a:pt x="13645" y="30638"/>
                  <a:pt x="13463" y="29911"/>
                </a:cubicBezTo>
                <a:cubicBezTo>
                  <a:pt x="13053" y="28637"/>
                  <a:pt x="12235" y="27409"/>
                  <a:pt x="11416" y="26818"/>
                </a:cubicBezTo>
                <a:cubicBezTo>
                  <a:pt x="11247" y="26705"/>
                  <a:pt x="11139" y="26654"/>
                  <a:pt x="11088" y="26654"/>
                </a:cubicBezTo>
                <a:cubicBezTo>
                  <a:pt x="10975" y="26654"/>
                  <a:pt x="11144" y="26910"/>
                  <a:pt x="11553" y="27318"/>
                </a:cubicBezTo>
                <a:cubicBezTo>
                  <a:pt x="12235" y="28001"/>
                  <a:pt x="12781" y="28865"/>
                  <a:pt x="13053" y="29729"/>
                </a:cubicBezTo>
                <a:lnTo>
                  <a:pt x="13281" y="30411"/>
                </a:lnTo>
                <a:lnTo>
                  <a:pt x="13281" y="30411"/>
                </a:lnTo>
                <a:lnTo>
                  <a:pt x="12962" y="30093"/>
                </a:lnTo>
                <a:cubicBezTo>
                  <a:pt x="12826" y="29956"/>
                  <a:pt x="11598" y="29001"/>
                  <a:pt x="10279" y="28001"/>
                </a:cubicBezTo>
                <a:cubicBezTo>
                  <a:pt x="7459" y="25817"/>
                  <a:pt x="6550" y="25044"/>
                  <a:pt x="5549" y="23907"/>
                </a:cubicBezTo>
                <a:cubicBezTo>
                  <a:pt x="3775" y="21906"/>
                  <a:pt x="2275" y="18996"/>
                  <a:pt x="1956" y="16949"/>
                </a:cubicBezTo>
                <a:cubicBezTo>
                  <a:pt x="1871" y="16396"/>
                  <a:pt x="1985" y="15526"/>
                  <a:pt x="2112" y="15526"/>
                </a:cubicBezTo>
                <a:cubicBezTo>
                  <a:pt x="2120" y="15526"/>
                  <a:pt x="2129" y="15530"/>
                  <a:pt x="2138" y="15539"/>
                </a:cubicBezTo>
                <a:cubicBezTo>
                  <a:pt x="2320" y="15630"/>
                  <a:pt x="2548" y="16767"/>
                  <a:pt x="2548" y="17222"/>
                </a:cubicBezTo>
                <a:cubicBezTo>
                  <a:pt x="2457" y="18040"/>
                  <a:pt x="2502" y="18450"/>
                  <a:pt x="2684" y="18495"/>
                </a:cubicBezTo>
                <a:cubicBezTo>
                  <a:pt x="2775" y="18495"/>
                  <a:pt x="2866" y="18450"/>
                  <a:pt x="2911" y="18359"/>
                </a:cubicBezTo>
                <a:cubicBezTo>
                  <a:pt x="2957" y="18313"/>
                  <a:pt x="3366" y="16858"/>
                  <a:pt x="3821" y="15130"/>
                </a:cubicBezTo>
                <a:cubicBezTo>
                  <a:pt x="4731" y="11582"/>
                  <a:pt x="5140" y="10172"/>
                  <a:pt x="5276" y="9991"/>
                </a:cubicBezTo>
                <a:cubicBezTo>
                  <a:pt x="5280" y="9987"/>
                  <a:pt x="5283" y="9986"/>
                  <a:pt x="5287" y="9986"/>
                </a:cubicBezTo>
                <a:close/>
                <a:moveTo>
                  <a:pt x="3423" y="30570"/>
                </a:moveTo>
                <a:cubicBezTo>
                  <a:pt x="3538" y="30570"/>
                  <a:pt x="3759" y="30766"/>
                  <a:pt x="4139" y="31184"/>
                </a:cubicBezTo>
                <a:lnTo>
                  <a:pt x="4549" y="31593"/>
                </a:lnTo>
                <a:lnTo>
                  <a:pt x="4139" y="31639"/>
                </a:lnTo>
                <a:cubicBezTo>
                  <a:pt x="3957" y="31684"/>
                  <a:pt x="3775" y="31684"/>
                  <a:pt x="3775" y="31730"/>
                </a:cubicBezTo>
                <a:cubicBezTo>
                  <a:pt x="3775" y="31775"/>
                  <a:pt x="3866" y="31957"/>
                  <a:pt x="3957" y="32185"/>
                </a:cubicBezTo>
                <a:cubicBezTo>
                  <a:pt x="4048" y="32412"/>
                  <a:pt x="4094" y="32549"/>
                  <a:pt x="4003" y="32549"/>
                </a:cubicBezTo>
                <a:cubicBezTo>
                  <a:pt x="3866" y="32458"/>
                  <a:pt x="3048" y="31593"/>
                  <a:pt x="2729" y="31230"/>
                </a:cubicBezTo>
                <a:lnTo>
                  <a:pt x="2457" y="30911"/>
                </a:lnTo>
                <a:lnTo>
                  <a:pt x="2911" y="30775"/>
                </a:lnTo>
                <a:cubicBezTo>
                  <a:pt x="3139" y="30729"/>
                  <a:pt x="3321" y="30638"/>
                  <a:pt x="3366" y="30593"/>
                </a:cubicBezTo>
                <a:cubicBezTo>
                  <a:pt x="3381" y="30578"/>
                  <a:pt x="3400" y="30570"/>
                  <a:pt x="3423" y="30570"/>
                </a:cubicBezTo>
                <a:close/>
                <a:moveTo>
                  <a:pt x="15686" y="32621"/>
                </a:moveTo>
                <a:cubicBezTo>
                  <a:pt x="15860" y="32621"/>
                  <a:pt x="16432" y="33174"/>
                  <a:pt x="16555" y="33504"/>
                </a:cubicBezTo>
                <a:cubicBezTo>
                  <a:pt x="16656" y="33756"/>
                  <a:pt x="16701" y="33883"/>
                  <a:pt x="16667" y="33883"/>
                </a:cubicBezTo>
                <a:cubicBezTo>
                  <a:pt x="16639" y="33883"/>
                  <a:pt x="16560" y="33802"/>
                  <a:pt x="16419" y="33640"/>
                </a:cubicBezTo>
                <a:cubicBezTo>
                  <a:pt x="15964" y="33140"/>
                  <a:pt x="15600" y="32639"/>
                  <a:pt x="15646" y="32639"/>
                </a:cubicBezTo>
                <a:cubicBezTo>
                  <a:pt x="15654" y="32627"/>
                  <a:pt x="15668" y="32621"/>
                  <a:pt x="15686" y="32621"/>
                </a:cubicBezTo>
                <a:close/>
                <a:moveTo>
                  <a:pt x="16055" y="14266"/>
                </a:moveTo>
                <a:lnTo>
                  <a:pt x="16328" y="15084"/>
                </a:lnTo>
                <a:cubicBezTo>
                  <a:pt x="16464" y="15539"/>
                  <a:pt x="16646" y="16039"/>
                  <a:pt x="16692" y="16176"/>
                </a:cubicBezTo>
                <a:cubicBezTo>
                  <a:pt x="16783" y="16403"/>
                  <a:pt x="16874" y="16449"/>
                  <a:pt x="17147" y="16449"/>
                </a:cubicBezTo>
                <a:cubicBezTo>
                  <a:pt x="17374" y="16449"/>
                  <a:pt x="17510" y="16494"/>
                  <a:pt x="17601" y="16676"/>
                </a:cubicBezTo>
                <a:cubicBezTo>
                  <a:pt x="17920" y="17222"/>
                  <a:pt x="18829" y="19723"/>
                  <a:pt x="19102" y="20769"/>
                </a:cubicBezTo>
                <a:cubicBezTo>
                  <a:pt x="19380" y="21756"/>
                  <a:pt x="19532" y="22158"/>
                  <a:pt x="19828" y="22158"/>
                </a:cubicBezTo>
                <a:cubicBezTo>
                  <a:pt x="19969" y="22158"/>
                  <a:pt x="20141" y="22067"/>
                  <a:pt x="20376" y="21906"/>
                </a:cubicBezTo>
                <a:cubicBezTo>
                  <a:pt x="20549" y="21767"/>
                  <a:pt x="20723" y="21708"/>
                  <a:pt x="20836" y="21708"/>
                </a:cubicBezTo>
                <a:cubicBezTo>
                  <a:pt x="20871" y="21708"/>
                  <a:pt x="20900" y="21714"/>
                  <a:pt x="20921" y="21724"/>
                </a:cubicBezTo>
                <a:cubicBezTo>
                  <a:pt x="21058" y="21770"/>
                  <a:pt x="21058" y="21815"/>
                  <a:pt x="20876" y="21861"/>
                </a:cubicBezTo>
                <a:cubicBezTo>
                  <a:pt x="20694" y="21906"/>
                  <a:pt x="20649" y="22179"/>
                  <a:pt x="20512" y="23953"/>
                </a:cubicBezTo>
                <a:cubicBezTo>
                  <a:pt x="20330" y="26500"/>
                  <a:pt x="18920" y="35596"/>
                  <a:pt x="18693" y="35641"/>
                </a:cubicBezTo>
                <a:cubicBezTo>
                  <a:pt x="18647" y="35641"/>
                  <a:pt x="18556" y="35414"/>
                  <a:pt x="18420" y="35141"/>
                </a:cubicBezTo>
                <a:cubicBezTo>
                  <a:pt x="18238" y="34777"/>
                  <a:pt x="18238" y="34413"/>
                  <a:pt x="18329" y="33231"/>
                </a:cubicBezTo>
                <a:cubicBezTo>
                  <a:pt x="18602" y="30365"/>
                  <a:pt x="19011" y="28182"/>
                  <a:pt x="19830" y="25272"/>
                </a:cubicBezTo>
                <a:cubicBezTo>
                  <a:pt x="20172" y="24117"/>
                  <a:pt x="20233" y="23767"/>
                  <a:pt x="20125" y="23767"/>
                </a:cubicBezTo>
                <a:cubicBezTo>
                  <a:pt x="20118" y="23767"/>
                  <a:pt x="20111" y="23768"/>
                  <a:pt x="20103" y="23771"/>
                </a:cubicBezTo>
                <a:cubicBezTo>
                  <a:pt x="20012" y="23771"/>
                  <a:pt x="19239" y="26500"/>
                  <a:pt x="18829" y="28273"/>
                </a:cubicBezTo>
                <a:cubicBezTo>
                  <a:pt x="18465" y="30047"/>
                  <a:pt x="18284" y="31002"/>
                  <a:pt x="18193" y="32685"/>
                </a:cubicBezTo>
                <a:cubicBezTo>
                  <a:pt x="18102" y="33413"/>
                  <a:pt x="18056" y="34049"/>
                  <a:pt x="18011" y="34049"/>
                </a:cubicBezTo>
                <a:cubicBezTo>
                  <a:pt x="17965" y="34049"/>
                  <a:pt x="17829" y="33776"/>
                  <a:pt x="17692" y="33458"/>
                </a:cubicBezTo>
                <a:cubicBezTo>
                  <a:pt x="17465" y="32912"/>
                  <a:pt x="17465" y="32685"/>
                  <a:pt x="17556" y="31730"/>
                </a:cubicBezTo>
                <a:cubicBezTo>
                  <a:pt x="17738" y="30638"/>
                  <a:pt x="17783" y="28410"/>
                  <a:pt x="17692" y="28182"/>
                </a:cubicBezTo>
                <a:cubicBezTo>
                  <a:pt x="17659" y="28094"/>
                  <a:pt x="17631" y="28049"/>
                  <a:pt x="17608" y="28049"/>
                </a:cubicBezTo>
                <a:cubicBezTo>
                  <a:pt x="17534" y="28049"/>
                  <a:pt x="17499" y="28491"/>
                  <a:pt x="17465" y="29456"/>
                </a:cubicBezTo>
                <a:cubicBezTo>
                  <a:pt x="17419" y="30229"/>
                  <a:pt x="17374" y="31139"/>
                  <a:pt x="17328" y="31548"/>
                </a:cubicBezTo>
                <a:cubicBezTo>
                  <a:pt x="17244" y="31999"/>
                  <a:pt x="17212" y="32171"/>
                  <a:pt x="17178" y="32171"/>
                </a:cubicBezTo>
                <a:cubicBezTo>
                  <a:pt x="17157" y="32171"/>
                  <a:pt x="17136" y="32106"/>
                  <a:pt x="17101" y="32003"/>
                </a:cubicBezTo>
                <a:cubicBezTo>
                  <a:pt x="17056" y="31821"/>
                  <a:pt x="16919" y="31593"/>
                  <a:pt x="16874" y="31457"/>
                </a:cubicBezTo>
                <a:cubicBezTo>
                  <a:pt x="16783" y="31275"/>
                  <a:pt x="16874" y="30456"/>
                  <a:pt x="17010" y="29319"/>
                </a:cubicBezTo>
                <a:cubicBezTo>
                  <a:pt x="17192" y="28319"/>
                  <a:pt x="17283" y="26954"/>
                  <a:pt x="17283" y="26363"/>
                </a:cubicBezTo>
                <a:cubicBezTo>
                  <a:pt x="17238" y="24953"/>
                  <a:pt x="17328" y="23544"/>
                  <a:pt x="17510" y="22407"/>
                </a:cubicBezTo>
                <a:cubicBezTo>
                  <a:pt x="17647" y="21406"/>
                  <a:pt x="17647" y="21406"/>
                  <a:pt x="17556" y="21406"/>
                </a:cubicBezTo>
                <a:cubicBezTo>
                  <a:pt x="17374" y="21451"/>
                  <a:pt x="17056" y="24408"/>
                  <a:pt x="17056" y="25999"/>
                </a:cubicBezTo>
                <a:cubicBezTo>
                  <a:pt x="17056" y="27273"/>
                  <a:pt x="16737" y="30320"/>
                  <a:pt x="16555" y="30547"/>
                </a:cubicBezTo>
                <a:cubicBezTo>
                  <a:pt x="16553" y="30552"/>
                  <a:pt x="16550" y="30555"/>
                  <a:pt x="16546" y="30555"/>
                </a:cubicBezTo>
                <a:cubicBezTo>
                  <a:pt x="16481" y="30555"/>
                  <a:pt x="16234" y="29845"/>
                  <a:pt x="16191" y="29501"/>
                </a:cubicBezTo>
                <a:cubicBezTo>
                  <a:pt x="16191" y="29274"/>
                  <a:pt x="16191" y="28501"/>
                  <a:pt x="16191" y="27819"/>
                </a:cubicBezTo>
                <a:cubicBezTo>
                  <a:pt x="16146" y="25681"/>
                  <a:pt x="16055" y="24590"/>
                  <a:pt x="15646" y="21997"/>
                </a:cubicBezTo>
                <a:cubicBezTo>
                  <a:pt x="15100" y="18450"/>
                  <a:pt x="15191" y="16312"/>
                  <a:pt x="15919" y="14584"/>
                </a:cubicBezTo>
                <a:lnTo>
                  <a:pt x="16055" y="14266"/>
                </a:lnTo>
                <a:close/>
                <a:moveTo>
                  <a:pt x="20370" y="27905"/>
                </a:moveTo>
                <a:cubicBezTo>
                  <a:pt x="20372" y="27905"/>
                  <a:pt x="20374" y="27906"/>
                  <a:pt x="20376" y="27910"/>
                </a:cubicBezTo>
                <a:cubicBezTo>
                  <a:pt x="20376" y="28001"/>
                  <a:pt x="20421" y="28683"/>
                  <a:pt x="20421" y="29456"/>
                </a:cubicBezTo>
                <a:cubicBezTo>
                  <a:pt x="20467" y="30229"/>
                  <a:pt x="20421" y="30911"/>
                  <a:pt x="20376" y="31002"/>
                </a:cubicBezTo>
                <a:cubicBezTo>
                  <a:pt x="20239" y="31093"/>
                  <a:pt x="20012" y="33322"/>
                  <a:pt x="19784" y="36096"/>
                </a:cubicBezTo>
                <a:cubicBezTo>
                  <a:pt x="19693" y="37006"/>
                  <a:pt x="19648" y="37779"/>
                  <a:pt x="19602" y="37779"/>
                </a:cubicBezTo>
                <a:cubicBezTo>
                  <a:pt x="19602" y="37781"/>
                  <a:pt x="19602" y="37783"/>
                  <a:pt x="19601" y="37783"/>
                </a:cubicBezTo>
                <a:cubicBezTo>
                  <a:pt x="19582" y="37783"/>
                  <a:pt x="19410" y="37437"/>
                  <a:pt x="19239" y="37051"/>
                </a:cubicBezTo>
                <a:lnTo>
                  <a:pt x="18920" y="36278"/>
                </a:lnTo>
                <a:lnTo>
                  <a:pt x="19193" y="34732"/>
                </a:lnTo>
                <a:cubicBezTo>
                  <a:pt x="19375" y="33913"/>
                  <a:pt x="19693" y="32003"/>
                  <a:pt x="19921" y="30502"/>
                </a:cubicBezTo>
                <a:cubicBezTo>
                  <a:pt x="20140" y="29055"/>
                  <a:pt x="20317" y="27905"/>
                  <a:pt x="20370" y="27905"/>
                </a:cubicBezTo>
                <a:close/>
                <a:moveTo>
                  <a:pt x="20490" y="31408"/>
                </a:moveTo>
                <a:cubicBezTo>
                  <a:pt x="20537" y="31408"/>
                  <a:pt x="20559" y="32032"/>
                  <a:pt x="20603" y="33231"/>
                </a:cubicBezTo>
                <a:cubicBezTo>
                  <a:pt x="20694" y="35141"/>
                  <a:pt x="20694" y="36687"/>
                  <a:pt x="20558" y="38097"/>
                </a:cubicBezTo>
                <a:cubicBezTo>
                  <a:pt x="20513" y="38852"/>
                  <a:pt x="20338" y="39781"/>
                  <a:pt x="20288" y="39781"/>
                </a:cubicBezTo>
                <a:cubicBezTo>
                  <a:pt x="20287" y="39781"/>
                  <a:pt x="20286" y="39781"/>
                  <a:pt x="20285" y="39780"/>
                </a:cubicBezTo>
                <a:cubicBezTo>
                  <a:pt x="20239" y="39780"/>
                  <a:pt x="20148" y="39461"/>
                  <a:pt x="20012" y="39098"/>
                </a:cubicBezTo>
                <a:cubicBezTo>
                  <a:pt x="19784" y="38415"/>
                  <a:pt x="19830" y="37733"/>
                  <a:pt x="20194" y="33685"/>
                </a:cubicBezTo>
                <a:cubicBezTo>
                  <a:pt x="20360" y="32146"/>
                  <a:pt x="20439" y="31408"/>
                  <a:pt x="20490" y="31408"/>
                </a:cubicBezTo>
                <a:close/>
                <a:moveTo>
                  <a:pt x="17585" y="38522"/>
                </a:moveTo>
                <a:cubicBezTo>
                  <a:pt x="17677" y="38522"/>
                  <a:pt x="17898" y="38636"/>
                  <a:pt x="18238" y="38870"/>
                </a:cubicBezTo>
                <a:cubicBezTo>
                  <a:pt x="18875" y="39325"/>
                  <a:pt x="18920" y="39416"/>
                  <a:pt x="19148" y="39916"/>
                </a:cubicBezTo>
                <a:lnTo>
                  <a:pt x="19330" y="40507"/>
                </a:lnTo>
                <a:lnTo>
                  <a:pt x="18966" y="40280"/>
                </a:lnTo>
                <a:cubicBezTo>
                  <a:pt x="18784" y="40189"/>
                  <a:pt x="18511" y="39916"/>
                  <a:pt x="18375" y="39689"/>
                </a:cubicBezTo>
                <a:cubicBezTo>
                  <a:pt x="18193" y="39461"/>
                  <a:pt x="17965" y="39143"/>
                  <a:pt x="17783" y="38961"/>
                </a:cubicBezTo>
                <a:cubicBezTo>
                  <a:pt x="17541" y="38670"/>
                  <a:pt x="17479" y="38522"/>
                  <a:pt x="17585" y="38522"/>
                </a:cubicBezTo>
                <a:close/>
                <a:moveTo>
                  <a:pt x="59196" y="43141"/>
                </a:moveTo>
                <a:cubicBezTo>
                  <a:pt x="59209" y="43141"/>
                  <a:pt x="59215" y="43156"/>
                  <a:pt x="59215" y="43191"/>
                </a:cubicBezTo>
                <a:cubicBezTo>
                  <a:pt x="59170" y="43236"/>
                  <a:pt x="59124" y="43373"/>
                  <a:pt x="59034" y="43418"/>
                </a:cubicBezTo>
                <a:cubicBezTo>
                  <a:pt x="59025" y="43426"/>
                  <a:pt x="59019" y="43430"/>
                  <a:pt x="59014" y="43430"/>
                </a:cubicBezTo>
                <a:cubicBezTo>
                  <a:pt x="58991" y="43430"/>
                  <a:pt x="59004" y="43349"/>
                  <a:pt x="59079" y="43236"/>
                </a:cubicBezTo>
                <a:cubicBezTo>
                  <a:pt x="59135" y="43180"/>
                  <a:pt x="59174" y="43141"/>
                  <a:pt x="59196" y="43141"/>
                </a:cubicBezTo>
                <a:close/>
                <a:moveTo>
                  <a:pt x="79727" y="39962"/>
                </a:moveTo>
                <a:cubicBezTo>
                  <a:pt x="79772" y="39962"/>
                  <a:pt x="79727" y="40053"/>
                  <a:pt x="79636" y="40098"/>
                </a:cubicBezTo>
                <a:cubicBezTo>
                  <a:pt x="77953" y="41599"/>
                  <a:pt x="76998" y="42418"/>
                  <a:pt x="76816" y="42509"/>
                </a:cubicBezTo>
                <a:cubicBezTo>
                  <a:pt x="76725" y="42554"/>
                  <a:pt x="76361" y="42554"/>
                  <a:pt x="76043" y="42554"/>
                </a:cubicBezTo>
                <a:cubicBezTo>
                  <a:pt x="75974" y="42549"/>
                  <a:pt x="75912" y="42547"/>
                  <a:pt x="75857" y="42547"/>
                </a:cubicBezTo>
                <a:cubicBezTo>
                  <a:pt x="75404" y="42547"/>
                  <a:pt x="75430" y="42700"/>
                  <a:pt x="75998" y="42781"/>
                </a:cubicBezTo>
                <a:lnTo>
                  <a:pt x="76407" y="42827"/>
                </a:lnTo>
                <a:lnTo>
                  <a:pt x="76088" y="43054"/>
                </a:lnTo>
                <a:cubicBezTo>
                  <a:pt x="75952" y="43191"/>
                  <a:pt x="75725" y="43418"/>
                  <a:pt x="75634" y="43600"/>
                </a:cubicBezTo>
                <a:cubicBezTo>
                  <a:pt x="75469" y="43792"/>
                  <a:pt x="75404" y="43869"/>
                  <a:pt x="74805" y="43869"/>
                </a:cubicBezTo>
                <a:cubicBezTo>
                  <a:pt x="74414" y="43869"/>
                  <a:pt x="73794" y="43836"/>
                  <a:pt x="72768" y="43782"/>
                </a:cubicBezTo>
                <a:cubicBezTo>
                  <a:pt x="71268" y="43691"/>
                  <a:pt x="69039" y="43464"/>
                  <a:pt x="69039" y="43373"/>
                </a:cubicBezTo>
                <a:cubicBezTo>
                  <a:pt x="69039" y="43373"/>
                  <a:pt x="69767" y="43191"/>
                  <a:pt x="70631" y="42918"/>
                </a:cubicBezTo>
                <a:cubicBezTo>
                  <a:pt x="72723" y="42372"/>
                  <a:pt x="76179" y="41235"/>
                  <a:pt x="78181" y="40507"/>
                </a:cubicBezTo>
                <a:cubicBezTo>
                  <a:pt x="79045" y="40189"/>
                  <a:pt x="79727" y="39962"/>
                  <a:pt x="79727" y="39962"/>
                </a:cubicBezTo>
                <a:close/>
                <a:moveTo>
                  <a:pt x="58744" y="43598"/>
                </a:moveTo>
                <a:cubicBezTo>
                  <a:pt x="58755" y="43598"/>
                  <a:pt x="58761" y="43613"/>
                  <a:pt x="58761" y="43646"/>
                </a:cubicBezTo>
                <a:cubicBezTo>
                  <a:pt x="58715" y="43737"/>
                  <a:pt x="58670" y="43827"/>
                  <a:pt x="58579" y="43873"/>
                </a:cubicBezTo>
                <a:cubicBezTo>
                  <a:pt x="58570" y="43881"/>
                  <a:pt x="58564" y="43885"/>
                  <a:pt x="58559" y="43885"/>
                </a:cubicBezTo>
                <a:cubicBezTo>
                  <a:pt x="58536" y="43885"/>
                  <a:pt x="58550" y="43811"/>
                  <a:pt x="58624" y="43737"/>
                </a:cubicBezTo>
                <a:cubicBezTo>
                  <a:pt x="58683" y="43648"/>
                  <a:pt x="58723" y="43598"/>
                  <a:pt x="58744" y="43598"/>
                </a:cubicBezTo>
                <a:close/>
                <a:moveTo>
                  <a:pt x="58294" y="44064"/>
                </a:moveTo>
                <a:cubicBezTo>
                  <a:pt x="58302" y="44064"/>
                  <a:pt x="58306" y="44075"/>
                  <a:pt x="58306" y="44100"/>
                </a:cubicBezTo>
                <a:cubicBezTo>
                  <a:pt x="58260" y="44191"/>
                  <a:pt x="58169" y="44282"/>
                  <a:pt x="58124" y="44373"/>
                </a:cubicBezTo>
                <a:cubicBezTo>
                  <a:pt x="58101" y="44385"/>
                  <a:pt x="58084" y="44390"/>
                  <a:pt x="58073" y="44390"/>
                </a:cubicBezTo>
                <a:cubicBezTo>
                  <a:pt x="58039" y="44390"/>
                  <a:pt x="58056" y="44339"/>
                  <a:pt x="58124" y="44237"/>
                </a:cubicBezTo>
                <a:cubicBezTo>
                  <a:pt x="58222" y="44138"/>
                  <a:pt x="58273" y="44064"/>
                  <a:pt x="58294" y="44064"/>
                </a:cubicBezTo>
                <a:close/>
                <a:moveTo>
                  <a:pt x="57809" y="44555"/>
                </a:moveTo>
                <a:cubicBezTo>
                  <a:pt x="57821" y="44555"/>
                  <a:pt x="57821" y="44570"/>
                  <a:pt x="57806" y="44601"/>
                </a:cubicBezTo>
                <a:cubicBezTo>
                  <a:pt x="57760" y="44737"/>
                  <a:pt x="57669" y="44828"/>
                  <a:pt x="57578" y="44919"/>
                </a:cubicBezTo>
                <a:cubicBezTo>
                  <a:pt x="57554" y="44943"/>
                  <a:pt x="57539" y="44955"/>
                  <a:pt x="57533" y="44955"/>
                </a:cubicBezTo>
                <a:cubicBezTo>
                  <a:pt x="57515" y="44955"/>
                  <a:pt x="57557" y="44870"/>
                  <a:pt x="57624" y="44737"/>
                </a:cubicBezTo>
                <a:cubicBezTo>
                  <a:pt x="57715" y="44616"/>
                  <a:pt x="57785" y="44555"/>
                  <a:pt x="57809" y="44555"/>
                </a:cubicBezTo>
                <a:close/>
                <a:moveTo>
                  <a:pt x="66521" y="36988"/>
                </a:moveTo>
                <a:cubicBezTo>
                  <a:pt x="66677" y="36988"/>
                  <a:pt x="66864" y="36993"/>
                  <a:pt x="67083" y="37006"/>
                </a:cubicBezTo>
                <a:cubicBezTo>
                  <a:pt x="67720" y="37051"/>
                  <a:pt x="68220" y="37096"/>
                  <a:pt x="68220" y="37142"/>
                </a:cubicBezTo>
                <a:cubicBezTo>
                  <a:pt x="68220" y="37142"/>
                  <a:pt x="67720" y="37597"/>
                  <a:pt x="67083" y="38097"/>
                </a:cubicBezTo>
                <a:cubicBezTo>
                  <a:pt x="65583" y="39280"/>
                  <a:pt x="62945" y="41644"/>
                  <a:pt x="62945" y="41735"/>
                </a:cubicBezTo>
                <a:cubicBezTo>
                  <a:pt x="62955" y="41778"/>
                  <a:pt x="62973" y="41803"/>
                  <a:pt x="63009" y="41803"/>
                </a:cubicBezTo>
                <a:cubicBezTo>
                  <a:pt x="63128" y="41803"/>
                  <a:pt x="63446" y="41528"/>
                  <a:pt x="64355" y="40689"/>
                </a:cubicBezTo>
                <a:cubicBezTo>
                  <a:pt x="65810" y="39416"/>
                  <a:pt x="68039" y="37551"/>
                  <a:pt x="68493" y="37278"/>
                </a:cubicBezTo>
                <a:cubicBezTo>
                  <a:pt x="68638" y="37192"/>
                  <a:pt x="68818" y="37160"/>
                  <a:pt x="69128" y="37160"/>
                </a:cubicBezTo>
                <a:cubicBezTo>
                  <a:pt x="69307" y="37160"/>
                  <a:pt x="69529" y="37171"/>
                  <a:pt x="69812" y="37187"/>
                </a:cubicBezTo>
                <a:cubicBezTo>
                  <a:pt x="70813" y="37278"/>
                  <a:pt x="73496" y="37733"/>
                  <a:pt x="73542" y="37824"/>
                </a:cubicBezTo>
                <a:cubicBezTo>
                  <a:pt x="73542" y="37824"/>
                  <a:pt x="73041" y="38143"/>
                  <a:pt x="72405" y="38506"/>
                </a:cubicBezTo>
                <a:cubicBezTo>
                  <a:pt x="71313" y="39189"/>
                  <a:pt x="67902" y="41599"/>
                  <a:pt x="67038" y="42281"/>
                </a:cubicBezTo>
                <a:cubicBezTo>
                  <a:pt x="66720" y="42600"/>
                  <a:pt x="66629" y="42690"/>
                  <a:pt x="66674" y="42827"/>
                </a:cubicBezTo>
                <a:cubicBezTo>
                  <a:pt x="66690" y="42889"/>
                  <a:pt x="66721" y="42925"/>
                  <a:pt x="66778" y="42925"/>
                </a:cubicBezTo>
                <a:cubicBezTo>
                  <a:pt x="66886" y="42925"/>
                  <a:pt x="67088" y="42792"/>
                  <a:pt x="67447" y="42463"/>
                </a:cubicBezTo>
                <a:cubicBezTo>
                  <a:pt x="69039" y="41144"/>
                  <a:pt x="71495" y="39370"/>
                  <a:pt x="73269" y="38370"/>
                </a:cubicBezTo>
                <a:cubicBezTo>
                  <a:pt x="73768" y="38076"/>
                  <a:pt x="73945" y="37972"/>
                  <a:pt x="74204" y="37972"/>
                </a:cubicBezTo>
                <a:cubicBezTo>
                  <a:pt x="74346" y="37972"/>
                  <a:pt x="74512" y="38003"/>
                  <a:pt x="74770" y="38052"/>
                </a:cubicBezTo>
                <a:cubicBezTo>
                  <a:pt x="75133" y="38143"/>
                  <a:pt x="76361" y="38415"/>
                  <a:pt x="77498" y="38688"/>
                </a:cubicBezTo>
                <a:cubicBezTo>
                  <a:pt x="79545" y="39143"/>
                  <a:pt x="79681" y="39189"/>
                  <a:pt x="79636" y="39280"/>
                </a:cubicBezTo>
                <a:cubicBezTo>
                  <a:pt x="79503" y="39456"/>
                  <a:pt x="72968" y="41696"/>
                  <a:pt x="72602" y="41696"/>
                </a:cubicBezTo>
                <a:cubicBezTo>
                  <a:pt x="72592" y="41696"/>
                  <a:pt x="72587" y="41694"/>
                  <a:pt x="72587" y="41690"/>
                </a:cubicBezTo>
                <a:cubicBezTo>
                  <a:pt x="72587" y="41644"/>
                  <a:pt x="73132" y="41144"/>
                  <a:pt x="73860" y="40598"/>
                </a:cubicBezTo>
                <a:cubicBezTo>
                  <a:pt x="74891" y="39739"/>
                  <a:pt x="75232" y="39367"/>
                  <a:pt x="75037" y="39367"/>
                </a:cubicBezTo>
                <a:cubicBezTo>
                  <a:pt x="75025" y="39367"/>
                  <a:pt x="75012" y="39368"/>
                  <a:pt x="74997" y="39370"/>
                </a:cubicBezTo>
                <a:cubicBezTo>
                  <a:pt x="74951" y="39416"/>
                  <a:pt x="74269" y="39962"/>
                  <a:pt x="73405" y="40644"/>
                </a:cubicBezTo>
                <a:cubicBezTo>
                  <a:pt x="72177" y="41644"/>
                  <a:pt x="71813" y="41917"/>
                  <a:pt x="71359" y="42054"/>
                </a:cubicBezTo>
                <a:cubicBezTo>
                  <a:pt x="71159" y="42120"/>
                  <a:pt x="70959" y="42163"/>
                  <a:pt x="70866" y="42163"/>
                </a:cubicBezTo>
                <a:cubicBezTo>
                  <a:pt x="70832" y="42163"/>
                  <a:pt x="70813" y="42157"/>
                  <a:pt x="70813" y="42145"/>
                </a:cubicBezTo>
                <a:cubicBezTo>
                  <a:pt x="70767" y="42054"/>
                  <a:pt x="73087" y="40144"/>
                  <a:pt x="74042" y="39461"/>
                </a:cubicBezTo>
                <a:cubicBezTo>
                  <a:pt x="74770" y="38961"/>
                  <a:pt x="74906" y="38779"/>
                  <a:pt x="74815" y="38688"/>
                </a:cubicBezTo>
                <a:cubicBezTo>
                  <a:pt x="74813" y="38687"/>
                  <a:pt x="74811" y="38687"/>
                  <a:pt x="74808" y="38687"/>
                </a:cubicBezTo>
                <a:cubicBezTo>
                  <a:pt x="74666" y="38687"/>
                  <a:pt x="73144" y="39852"/>
                  <a:pt x="71359" y="41281"/>
                </a:cubicBezTo>
                <a:cubicBezTo>
                  <a:pt x="70222" y="42236"/>
                  <a:pt x="70040" y="42372"/>
                  <a:pt x="69448" y="42509"/>
                </a:cubicBezTo>
                <a:cubicBezTo>
                  <a:pt x="69141" y="42611"/>
                  <a:pt x="68886" y="42662"/>
                  <a:pt x="68777" y="42662"/>
                </a:cubicBezTo>
                <a:cubicBezTo>
                  <a:pt x="68741" y="42662"/>
                  <a:pt x="68721" y="42656"/>
                  <a:pt x="68721" y="42645"/>
                </a:cubicBezTo>
                <a:cubicBezTo>
                  <a:pt x="68721" y="42600"/>
                  <a:pt x="70904" y="40871"/>
                  <a:pt x="71904" y="40144"/>
                </a:cubicBezTo>
                <a:cubicBezTo>
                  <a:pt x="72359" y="39825"/>
                  <a:pt x="73178" y="39280"/>
                  <a:pt x="73769" y="38961"/>
                </a:cubicBezTo>
                <a:cubicBezTo>
                  <a:pt x="74315" y="38643"/>
                  <a:pt x="74770" y="38324"/>
                  <a:pt x="74724" y="38279"/>
                </a:cubicBezTo>
                <a:cubicBezTo>
                  <a:pt x="74724" y="38247"/>
                  <a:pt x="74709" y="38227"/>
                  <a:pt x="74668" y="38227"/>
                </a:cubicBezTo>
                <a:cubicBezTo>
                  <a:pt x="74538" y="38227"/>
                  <a:pt x="74148" y="38428"/>
                  <a:pt x="73178" y="39052"/>
                </a:cubicBezTo>
                <a:cubicBezTo>
                  <a:pt x="71768" y="39916"/>
                  <a:pt x="70585" y="40780"/>
                  <a:pt x="69176" y="41963"/>
                </a:cubicBezTo>
                <a:cubicBezTo>
                  <a:pt x="68175" y="42827"/>
                  <a:pt x="68039" y="42872"/>
                  <a:pt x="66447" y="43191"/>
                </a:cubicBezTo>
                <a:lnTo>
                  <a:pt x="65537" y="43373"/>
                </a:lnTo>
                <a:lnTo>
                  <a:pt x="65810" y="43054"/>
                </a:lnTo>
                <a:cubicBezTo>
                  <a:pt x="66583" y="42236"/>
                  <a:pt x="67220" y="41372"/>
                  <a:pt x="67174" y="41326"/>
                </a:cubicBezTo>
                <a:cubicBezTo>
                  <a:pt x="67166" y="41317"/>
                  <a:pt x="67154" y="41313"/>
                  <a:pt x="67140" y="41313"/>
                </a:cubicBezTo>
                <a:cubicBezTo>
                  <a:pt x="67008" y="41313"/>
                  <a:pt x="66624" y="41717"/>
                  <a:pt x="65719" y="42827"/>
                </a:cubicBezTo>
                <a:cubicBezTo>
                  <a:pt x="65173" y="43464"/>
                  <a:pt x="65128" y="43509"/>
                  <a:pt x="64537" y="43646"/>
                </a:cubicBezTo>
                <a:cubicBezTo>
                  <a:pt x="64329" y="43698"/>
                  <a:pt x="64180" y="43735"/>
                  <a:pt x="64100" y="43735"/>
                </a:cubicBezTo>
                <a:cubicBezTo>
                  <a:pt x="63898" y="43735"/>
                  <a:pt x="64121" y="43503"/>
                  <a:pt x="64900" y="42690"/>
                </a:cubicBezTo>
                <a:cubicBezTo>
                  <a:pt x="65672" y="41878"/>
                  <a:pt x="65864" y="41682"/>
                  <a:pt x="65766" y="41682"/>
                </a:cubicBezTo>
                <a:cubicBezTo>
                  <a:pt x="65754" y="41682"/>
                  <a:pt x="65738" y="41685"/>
                  <a:pt x="65719" y="41690"/>
                </a:cubicBezTo>
                <a:cubicBezTo>
                  <a:pt x="65628" y="41690"/>
                  <a:pt x="65173" y="42145"/>
                  <a:pt x="64673" y="42645"/>
                </a:cubicBezTo>
                <a:cubicBezTo>
                  <a:pt x="64173" y="43191"/>
                  <a:pt x="63718" y="43691"/>
                  <a:pt x="63627" y="43782"/>
                </a:cubicBezTo>
                <a:cubicBezTo>
                  <a:pt x="63536" y="43827"/>
                  <a:pt x="63218" y="43964"/>
                  <a:pt x="62899" y="44055"/>
                </a:cubicBezTo>
                <a:lnTo>
                  <a:pt x="62354" y="44191"/>
                </a:lnTo>
                <a:lnTo>
                  <a:pt x="62672" y="43873"/>
                </a:lnTo>
                <a:cubicBezTo>
                  <a:pt x="62808" y="43691"/>
                  <a:pt x="63354" y="43100"/>
                  <a:pt x="63900" y="42600"/>
                </a:cubicBezTo>
                <a:cubicBezTo>
                  <a:pt x="64946" y="41508"/>
                  <a:pt x="65037" y="41372"/>
                  <a:pt x="64946" y="41326"/>
                </a:cubicBezTo>
                <a:cubicBezTo>
                  <a:pt x="64944" y="41325"/>
                  <a:pt x="64943" y="41325"/>
                  <a:pt x="64941" y="41325"/>
                </a:cubicBezTo>
                <a:cubicBezTo>
                  <a:pt x="64811" y="41325"/>
                  <a:pt x="63428" y="42709"/>
                  <a:pt x="62354" y="43873"/>
                </a:cubicBezTo>
                <a:cubicBezTo>
                  <a:pt x="61990" y="44237"/>
                  <a:pt x="61808" y="44328"/>
                  <a:pt x="60625" y="44646"/>
                </a:cubicBezTo>
                <a:cubicBezTo>
                  <a:pt x="59985" y="44797"/>
                  <a:pt x="59469" y="44885"/>
                  <a:pt x="59311" y="44885"/>
                </a:cubicBezTo>
                <a:cubicBezTo>
                  <a:pt x="59278" y="44885"/>
                  <a:pt x="59261" y="44881"/>
                  <a:pt x="59261" y="44874"/>
                </a:cubicBezTo>
                <a:cubicBezTo>
                  <a:pt x="59261" y="44828"/>
                  <a:pt x="59443" y="44555"/>
                  <a:pt x="59716" y="44237"/>
                </a:cubicBezTo>
                <a:cubicBezTo>
                  <a:pt x="60035" y="43877"/>
                  <a:pt x="60215" y="43728"/>
                  <a:pt x="60346" y="43728"/>
                </a:cubicBezTo>
                <a:cubicBezTo>
                  <a:pt x="60364" y="43728"/>
                  <a:pt x="60381" y="43731"/>
                  <a:pt x="60398" y="43737"/>
                </a:cubicBezTo>
                <a:cubicBezTo>
                  <a:pt x="60414" y="43744"/>
                  <a:pt x="60430" y="43748"/>
                  <a:pt x="60449" y="43748"/>
                </a:cubicBezTo>
                <a:cubicBezTo>
                  <a:pt x="60537" y="43748"/>
                  <a:pt x="60657" y="43660"/>
                  <a:pt x="60807" y="43509"/>
                </a:cubicBezTo>
                <a:cubicBezTo>
                  <a:pt x="61853" y="42281"/>
                  <a:pt x="64537" y="39689"/>
                  <a:pt x="65946" y="38552"/>
                </a:cubicBezTo>
                <a:cubicBezTo>
                  <a:pt x="66993" y="37688"/>
                  <a:pt x="67038" y="37688"/>
                  <a:pt x="66856" y="37551"/>
                </a:cubicBezTo>
                <a:cubicBezTo>
                  <a:pt x="66853" y="37549"/>
                  <a:pt x="66848" y="37547"/>
                  <a:pt x="66842" y="37547"/>
                </a:cubicBezTo>
                <a:cubicBezTo>
                  <a:pt x="66523" y="37547"/>
                  <a:pt x="62645" y="40946"/>
                  <a:pt x="61262" y="42463"/>
                </a:cubicBezTo>
                <a:cubicBezTo>
                  <a:pt x="61035" y="42736"/>
                  <a:pt x="60762" y="42963"/>
                  <a:pt x="60671" y="43009"/>
                </a:cubicBezTo>
                <a:cubicBezTo>
                  <a:pt x="60580" y="43009"/>
                  <a:pt x="60125" y="43509"/>
                  <a:pt x="59579" y="44055"/>
                </a:cubicBezTo>
                <a:cubicBezTo>
                  <a:pt x="58715" y="45055"/>
                  <a:pt x="58624" y="45101"/>
                  <a:pt x="58078" y="45283"/>
                </a:cubicBezTo>
                <a:cubicBezTo>
                  <a:pt x="57845" y="45349"/>
                  <a:pt x="57637" y="45392"/>
                  <a:pt x="57542" y="45392"/>
                </a:cubicBezTo>
                <a:cubicBezTo>
                  <a:pt x="57507" y="45392"/>
                  <a:pt x="57487" y="45386"/>
                  <a:pt x="57487" y="45374"/>
                </a:cubicBezTo>
                <a:cubicBezTo>
                  <a:pt x="57487" y="45328"/>
                  <a:pt x="57897" y="44874"/>
                  <a:pt x="58442" y="44328"/>
                </a:cubicBezTo>
                <a:cubicBezTo>
                  <a:pt x="59488" y="43236"/>
                  <a:pt x="59716" y="42963"/>
                  <a:pt x="59534" y="42963"/>
                </a:cubicBezTo>
                <a:cubicBezTo>
                  <a:pt x="59512" y="42963"/>
                  <a:pt x="59493" y="42965"/>
                  <a:pt x="59477" y="42965"/>
                </a:cubicBezTo>
                <a:cubicBezTo>
                  <a:pt x="59359" y="42965"/>
                  <a:pt x="59456" y="42894"/>
                  <a:pt x="60580" y="41690"/>
                </a:cubicBezTo>
                <a:cubicBezTo>
                  <a:pt x="61762" y="40416"/>
                  <a:pt x="62945" y="39370"/>
                  <a:pt x="64673" y="38097"/>
                </a:cubicBezTo>
                <a:cubicBezTo>
                  <a:pt x="65310" y="37642"/>
                  <a:pt x="65856" y="37187"/>
                  <a:pt x="65856" y="37096"/>
                </a:cubicBezTo>
                <a:cubicBezTo>
                  <a:pt x="65889" y="37030"/>
                  <a:pt x="66093" y="36988"/>
                  <a:pt x="66521" y="36988"/>
                </a:cubicBezTo>
                <a:close/>
                <a:moveTo>
                  <a:pt x="57297" y="45084"/>
                </a:moveTo>
                <a:cubicBezTo>
                  <a:pt x="57302" y="45084"/>
                  <a:pt x="57305" y="45090"/>
                  <a:pt x="57305" y="45101"/>
                </a:cubicBezTo>
                <a:cubicBezTo>
                  <a:pt x="57305" y="45192"/>
                  <a:pt x="57214" y="45328"/>
                  <a:pt x="57123" y="45374"/>
                </a:cubicBezTo>
                <a:cubicBezTo>
                  <a:pt x="57098" y="45399"/>
                  <a:pt x="57080" y="45410"/>
                  <a:pt x="57069" y="45410"/>
                </a:cubicBezTo>
                <a:cubicBezTo>
                  <a:pt x="57043" y="45410"/>
                  <a:pt x="57071" y="45336"/>
                  <a:pt x="57169" y="45237"/>
                </a:cubicBezTo>
                <a:cubicBezTo>
                  <a:pt x="57237" y="45135"/>
                  <a:pt x="57280" y="45084"/>
                  <a:pt x="57297" y="45084"/>
                </a:cubicBezTo>
                <a:close/>
                <a:moveTo>
                  <a:pt x="1730" y="17674"/>
                </a:moveTo>
                <a:cubicBezTo>
                  <a:pt x="1744" y="17674"/>
                  <a:pt x="1919" y="18156"/>
                  <a:pt x="2093" y="18723"/>
                </a:cubicBezTo>
                <a:cubicBezTo>
                  <a:pt x="2320" y="19359"/>
                  <a:pt x="2820" y="20496"/>
                  <a:pt x="3275" y="21315"/>
                </a:cubicBezTo>
                <a:cubicBezTo>
                  <a:pt x="4822" y="24135"/>
                  <a:pt x="6504" y="25954"/>
                  <a:pt x="9733" y="28273"/>
                </a:cubicBezTo>
                <a:cubicBezTo>
                  <a:pt x="11598" y="29592"/>
                  <a:pt x="13963" y="31730"/>
                  <a:pt x="16237" y="34231"/>
                </a:cubicBezTo>
                <a:cubicBezTo>
                  <a:pt x="17283" y="35368"/>
                  <a:pt x="17419" y="35550"/>
                  <a:pt x="17829" y="36460"/>
                </a:cubicBezTo>
                <a:cubicBezTo>
                  <a:pt x="18056" y="37051"/>
                  <a:pt x="18238" y="37460"/>
                  <a:pt x="18193" y="37506"/>
                </a:cubicBezTo>
                <a:cubicBezTo>
                  <a:pt x="18193" y="37506"/>
                  <a:pt x="17965" y="37278"/>
                  <a:pt x="17692" y="37051"/>
                </a:cubicBezTo>
                <a:cubicBezTo>
                  <a:pt x="17435" y="36761"/>
                  <a:pt x="17245" y="36608"/>
                  <a:pt x="17157" y="36608"/>
                </a:cubicBezTo>
                <a:cubicBezTo>
                  <a:pt x="17120" y="36608"/>
                  <a:pt x="17101" y="36634"/>
                  <a:pt x="17101" y="36687"/>
                </a:cubicBezTo>
                <a:cubicBezTo>
                  <a:pt x="17147" y="36733"/>
                  <a:pt x="17419" y="37096"/>
                  <a:pt x="17783" y="37460"/>
                </a:cubicBezTo>
                <a:cubicBezTo>
                  <a:pt x="18511" y="38143"/>
                  <a:pt x="18647" y="38370"/>
                  <a:pt x="18693" y="38734"/>
                </a:cubicBezTo>
                <a:cubicBezTo>
                  <a:pt x="18693" y="38799"/>
                  <a:pt x="18687" y="38835"/>
                  <a:pt x="18652" y="38835"/>
                </a:cubicBezTo>
                <a:cubicBezTo>
                  <a:pt x="18589" y="38835"/>
                  <a:pt x="18434" y="38722"/>
                  <a:pt x="18056" y="38461"/>
                </a:cubicBezTo>
                <a:cubicBezTo>
                  <a:pt x="17647" y="38188"/>
                  <a:pt x="17238" y="37779"/>
                  <a:pt x="16965" y="37460"/>
                </a:cubicBezTo>
                <a:cubicBezTo>
                  <a:pt x="16373" y="36687"/>
                  <a:pt x="15282" y="35778"/>
                  <a:pt x="12735" y="33867"/>
                </a:cubicBezTo>
                <a:cubicBezTo>
                  <a:pt x="11302" y="32825"/>
                  <a:pt x="10657" y="32363"/>
                  <a:pt x="10562" y="32363"/>
                </a:cubicBezTo>
                <a:cubicBezTo>
                  <a:pt x="10557" y="32363"/>
                  <a:pt x="10554" y="32365"/>
                  <a:pt x="10552" y="32367"/>
                </a:cubicBezTo>
                <a:cubicBezTo>
                  <a:pt x="10507" y="32412"/>
                  <a:pt x="10643" y="32594"/>
                  <a:pt x="10825" y="32730"/>
                </a:cubicBezTo>
                <a:cubicBezTo>
                  <a:pt x="11052" y="32867"/>
                  <a:pt x="12280" y="33822"/>
                  <a:pt x="13554" y="34777"/>
                </a:cubicBezTo>
                <a:cubicBezTo>
                  <a:pt x="15418" y="36187"/>
                  <a:pt x="16055" y="36687"/>
                  <a:pt x="16464" y="37187"/>
                </a:cubicBezTo>
                <a:cubicBezTo>
                  <a:pt x="16989" y="37802"/>
                  <a:pt x="17305" y="38173"/>
                  <a:pt x="17183" y="38173"/>
                </a:cubicBezTo>
                <a:cubicBezTo>
                  <a:pt x="16999" y="38173"/>
                  <a:pt x="15812" y="37323"/>
                  <a:pt x="12826" y="35186"/>
                </a:cubicBezTo>
                <a:cubicBezTo>
                  <a:pt x="9927" y="33135"/>
                  <a:pt x="8252" y="32001"/>
                  <a:pt x="8189" y="32001"/>
                </a:cubicBezTo>
                <a:cubicBezTo>
                  <a:pt x="8188" y="32001"/>
                  <a:pt x="8187" y="32002"/>
                  <a:pt x="8187" y="32003"/>
                </a:cubicBezTo>
                <a:cubicBezTo>
                  <a:pt x="8142" y="32048"/>
                  <a:pt x="9824" y="33322"/>
                  <a:pt x="12781" y="35414"/>
                </a:cubicBezTo>
                <a:lnTo>
                  <a:pt x="17419" y="38734"/>
                </a:lnTo>
                <a:lnTo>
                  <a:pt x="17920" y="39461"/>
                </a:lnTo>
                <a:cubicBezTo>
                  <a:pt x="18238" y="40007"/>
                  <a:pt x="18511" y="40280"/>
                  <a:pt x="18920" y="40507"/>
                </a:cubicBezTo>
                <a:cubicBezTo>
                  <a:pt x="19330" y="40780"/>
                  <a:pt x="19466" y="40962"/>
                  <a:pt x="19602" y="41281"/>
                </a:cubicBezTo>
                <a:cubicBezTo>
                  <a:pt x="19728" y="41626"/>
                  <a:pt x="19745" y="41776"/>
                  <a:pt x="19639" y="41776"/>
                </a:cubicBezTo>
                <a:cubicBezTo>
                  <a:pt x="19591" y="41776"/>
                  <a:pt x="19519" y="41746"/>
                  <a:pt x="19421" y="41690"/>
                </a:cubicBezTo>
                <a:cubicBezTo>
                  <a:pt x="19294" y="41627"/>
                  <a:pt x="19226" y="41593"/>
                  <a:pt x="19199" y="41593"/>
                </a:cubicBezTo>
                <a:cubicBezTo>
                  <a:pt x="19167" y="41593"/>
                  <a:pt x="19190" y="41638"/>
                  <a:pt x="19239" y="41735"/>
                </a:cubicBezTo>
                <a:cubicBezTo>
                  <a:pt x="19330" y="41826"/>
                  <a:pt x="19421" y="42008"/>
                  <a:pt x="19466" y="42099"/>
                </a:cubicBezTo>
                <a:cubicBezTo>
                  <a:pt x="19512" y="42236"/>
                  <a:pt x="19648" y="42372"/>
                  <a:pt x="19784" y="42463"/>
                </a:cubicBezTo>
                <a:cubicBezTo>
                  <a:pt x="20012" y="42645"/>
                  <a:pt x="20330" y="43509"/>
                  <a:pt x="20194" y="43600"/>
                </a:cubicBezTo>
                <a:cubicBezTo>
                  <a:pt x="20103" y="43691"/>
                  <a:pt x="20103" y="43782"/>
                  <a:pt x="20239" y="43918"/>
                </a:cubicBezTo>
                <a:cubicBezTo>
                  <a:pt x="20376" y="44055"/>
                  <a:pt x="20558" y="44510"/>
                  <a:pt x="20649" y="45010"/>
                </a:cubicBezTo>
                <a:lnTo>
                  <a:pt x="20830" y="45829"/>
                </a:lnTo>
                <a:lnTo>
                  <a:pt x="20285" y="45374"/>
                </a:lnTo>
                <a:cubicBezTo>
                  <a:pt x="20012" y="45146"/>
                  <a:pt x="19466" y="44601"/>
                  <a:pt x="19148" y="44146"/>
                </a:cubicBezTo>
                <a:cubicBezTo>
                  <a:pt x="18784" y="43737"/>
                  <a:pt x="18147" y="43009"/>
                  <a:pt x="17738" y="42600"/>
                </a:cubicBezTo>
                <a:lnTo>
                  <a:pt x="16965" y="41781"/>
                </a:lnTo>
                <a:lnTo>
                  <a:pt x="16965" y="41781"/>
                </a:lnTo>
                <a:lnTo>
                  <a:pt x="17692" y="42372"/>
                </a:lnTo>
                <a:cubicBezTo>
                  <a:pt x="18602" y="43100"/>
                  <a:pt x="19648" y="44055"/>
                  <a:pt x="19784" y="44328"/>
                </a:cubicBezTo>
                <a:cubicBezTo>
                  <a:pt x="19830" y="44419"/>
                  <a:pt x="19921" y="44464"/>
                  <a:pt x="19966" y="44464"/>
                </a:cubicBezTo>
                <a:cubicBezTo>
                  <a:pt x="20148" y="44373"/>
                  <a:pt x="19830" y="43964"/>
                  <a:pt x="18784" y="43009"/>
                </a:cubicBezTo>
                <a:cubicBezTo>
                  <a:pt x="17312" y="41667"/>
                  <a:pt x="16211" y="40819"/>
                  <a:pt x="16030" y="40819"/>
                </a:cubicBezTo>
                <a:cubicBezTo>
                  <a:pt x="16021" y="40819"/>
                  <a:pt x="16014" y="40821"/>
                  <a:pt x="16010" y="40826"/>
                </a:cubicBezTo>
                <a:cubicBezTo>
                  <a:pt x="15964" y="40917"/>
                  <a:pt x="16101" y="41053"/>
                  <a:pt x="16328" y="41190"/>
                </a:cubicBezTo>
                <a:cubicBezTo>
                  <a:pt x="16510" y="41326"/>
                  <a:pt x="16646" y="41463"/>
                  <a:pt x="16601" y="41463"/>
                </a:cubicBezTo>
                <a:cubicBezTo>
                  <a:pt x="16555" y="41463"/>
                  <a:pt x="16010" y="41053"/>
                  <a:pt x="15373" y="40507"/>
                </a:cubicBezTo>
                <a:cubicBezTo>
                  <a:pt x="14736" y="40007"/>
                  <a:pt x="13463" y="38961"/>
                  <a:pt x="12599" y="38233"/>
                </a:cubicBezTo>
                <a:cubicBezTo>
                  <a:pt x="11689" y="37506"/>
                  <a:pt x="10688" y="36642"/>
                  <a:pt x="10370" y="36369"/>
                </a:cubicBezTo>
                <a:cubicBezTo>
                  <a:pt x="10052" y="36050"/>
                  <a:pt x="9370" y="35459"/>
                  <a:pt x="8824" y="35050"/>
                </a:cubicBezTo>
                <a:cubicBezTo>
                  <a:pt x="7869" y="34277"/>
                  <a:pt x="5367" y="31957"/>
                  <a:pt x="5276" y="31730"/>
                </a:cubicBezTo>
                <a:cubicBezTo>
                  <a:pt x="5276" y="31639"/>
                  <a:pt x="5140" y="31548"/>
                  <a:pt x="5049" y="31502"/>
                </a:cubicBezTo>
                <a:cubicBezTo>
                  <a:pt x="4367" y="31139"/>
                  <a:pt x="2548" y="28592"/>
                  <a:pt x="1729" y="26909"/>
                </a:cubicBezTo>
                <a:cubicBezTo>
                  <a:pt x="1320" y="25999"/>
                  <a:pt x="819" y="24681"/>
                  <a:pt x="774" y="24226"/>
                </a:cubicBezTo>
                <a:cubicBezTo>
                  <a:pt x="728" y="23907"/>
                  <a:pt x="774" y="23816"/>
                  <a:pt x="956" y="23725"/>
                </a:cubicBezTo>
                <a:cubicBezTo>
                  <a:pt x="1092" y="23680"/>
                  <a:pt x="1229" y="23589"/>
                  <a:pt x="1320" y="23453"/>
                </a:cubicBezTo>
                <a:cubicBezTo>
                  <a:pt x="1365" y="23362"/>
                  <a:pt x="1456" y="22361"/>
                  <a:pt x="1501" y="21270"/>
                </a:cubicBezTo>
                <a:cubicBezTo>
                  <a:pt x="1547" y="19177"/>
                  <a:pt x="1638" y="17768"/>
                  <a:pt x="1729" y="17677"/>
                </a:cubicBezTo>
                <a:cubicBezTo>
                  <a:pt x="1729" y="17675"/>
                  <a:pt x="1729" y="17674"/>
                  <a:pt x="1730" y="17674"/>
                </a:cubicBezTo>
                <a:close/>
                <a:moveTo>
                  <a:pt x="68271" y="43596"/>
                </a:moveTo>
                <a:cubicBezTo>
                  <a:pt x="68564" y="43596"/>
                  <a:pt x="68947" y="43635"/>
                  <a:pt x="69312" y="43691"/>
                </a:cubicBezTo>
                <a:cubicBezTo>
                  <a:pt x="69949" y="43782"/>
                  <a:pt x="70949" y="43873"/>
                  <a:pt x="71540" y="43918"/>
                </a:cubicBezTo>
                <a:cubicBezTo>
                  <a:pt x="72177" y="43964"/>
                  <a:pt x="73269" y="44055"/>
                  <a:pt x="73996" y="44100"/>
                </a:cubicBezTo>
                <a:cubicBezTo>
                  <a:pt x="74543" y="44133"/>
                  <a:pt x="75044" y="44165"/>
                  <a:pt x="75339" y="44165"/>
                </a:cubicBezTo>
                <a:cubicBezTo>
                  <a:pt x="75461" y="44165"/>
                  <a:pt x="75548" y="44159"/>
                  <a:pt x="75588" y="44146"/>
                </a:cubicBezTo>
                <a:cubicBezTo>
                  <a:pt x="75658" y="44111"/>
                  <a:pt x="75740" y="44096"/>
                  <a:pt x="75826" y="44096"/>
                </a:cubicBezTo>
                <a:cubicBezTo>
                  <a:pt x="75965" y="44096"/>
                  <a:pt x="76112" y="44135"/>
                  <a:pt x="76225" y="44191"/>
                </a:cubicBezTo>
                <a:cubicBezTo>
                  <a:pt x="76270" y="44191"/>
                  <a:pt x="76179" y="44328"/>
                  <a:pt x="76088" y="44419"/>
                </a:cubicBezTo>
                <a:cubicBezTo>
                  <a:pt x="75952" y="44555"/>
                  <a:pt x="75406" y="44964"/>
                  <a:pt x="74906" y="45374"/>
                </a:cubicBezTo>
                <a:cubicBezTo>
                  <a:pt x="73996" y="46101"/>
                  <a:pt x="73951" y="46147"/>
                  <a:pt x="73223" y="46238"/>
                </a:cubicBezTo>
                <a:cubicBezTo>
                  <a:pt x="72970" y="46274"/>
                  <a:pt x="72730" y="46294"/>
                  <a:pt x="72437" y="46294"/>
                </a:cubicBezTo>
                <a:cubicBezTo>
                  <a:pt x="71626" y="46294"/>
                  <a:pt x="70411" y="46139"/>
                  <a:pt x="67402" y="45738"/>
                </a:cubicBezTo>
                <a:cubicBezTo>
                  <a:pt x="65583" y="45510"/>
                  <a:pt x="63718" y="45283"/>
                  <a:pt x="63218" y="45237"/>
                </a:cubicBezTo>
                <a:cubicBezTo>
                  <a:pt x="62763" y="45237"/>
                  <a:pt x="62308" y="45192"/>
                  <a:pt x="62217" y="45192"/>
                </a:cubicBezTo>
                <a:cubicBezTo>
                  <a:pt x="62081" y="45192"/>
                  <a:pt x="62263" y="45101"/>
                  <a:pt x="65037" y="44373"/>
                </a:cubicBezTo>
                <a:cubicBezTo>
                  <a:pt x="66356" y="44009"/>
                  <a:pt x="67629" y="43691"/>
                  <a:pt x="67857" y="43646"/>
                </a:cubicBezTo>
                <a:cubicBezTo>
                  <a:pt x="67943" y="43611"/>
                  <a:pt x="68090" y="43596"/>
                  <a:pt x="68271" y="43596"/>
                </a:cubicBezTo>
                <a:close/>
                <a:moveTo>
                  <a:pt x="20593" y="45941"/>
                </a:moveTo>
                <a:cubicBezTo>
                  <a:pt x="20616" y="45941"/>
                  <a:pt x="20666" y="45966"/>
                  <a:pt x="20739" y="46011"/>
                </a:cubicBezTo>
                <a:cubicBezTo>
                  <a:pt x="20830" y="46101"/>
                  <a:pt x="20921" y="46283"/>
                  <a:pt x="20967" y="46420"/>
                </a:cubicBezTo>
                <a:cubicBezTo>
                  <a:pt x="21009" y="46524"/>
                  <a:pt x="21022" y="46580"/>
                  <a:pt x="21006" y="46580"/>
                </a:cubicBezTo>
                <a:cubicBezTo>
                  <a:pt x="20988" y="46580"/>
                  <a:pt x="20929" y="46501"/>
                  <a:pt x="20830" y="46329"/>
                </a:cubicBezTo>
                <a:cubicBezTo>
                  <a:pt x="20615" y="46052"/>
                  <a:pt x="20545" y="45941"/>
                  <a:pt x="20593" y="45941"/>
                </a:cubicBezTo>
                <a:close/>
                <a:moveTo>
                  <a:pt x="64621" y="36249"/>
                </a:moveTo>
                <a:cubicBezTo>
                  <a:pt x="64898" y="36249"/>
                  <a:pt x="64922" y="36317"/>
                  <a:pt x="64946" y="36460"/>
                </a:cubicBezTo>
                <a:cubicBezTo>
                  <a:pt x="64946" y="36687"/>
                  <a:pt x="65037" y="36778"/>
                  <a:pt x="65264" y="36824"/>
                </a:cubicBezTo>
                <a:cubicBezTo>
                  <a:pt x="65401" y="36869"/>
                  <a:pt x="65537" y="36915"/>
                  <a:pt x="65492" y="36960"/>
                </a:cubicBezTo>
                <a:cubicBezTo>
                  <a:pt x="65492" y="36960"/>
                  <a:pt x="64900" y="37415"/>
                  <a:pt x="64218" y="37915"/>
                </a:cubicBezTo>
                <a:cubicBezTo>
                  <a:pt x="62535" y="39189"/>
                  <a:pt x="61535" y="40053"/>
                  <a:pt x="59852" y="41826"/>
                </a:cubicBezTo>
                <a:cubicBezTo>
                  <a:pt x="59079" y="42600"/>
                  <a:pt x="57851" y="43827"/>
                  <a:pt x="57169" y="44555"/>
                </a:cubicBezTo>
                <a:lnTo>
                  <a:pt x="55895" y="45829"/>
                </a:lnTo>
                <a:lnTo>
                  <a:pt x="55122" y="46056"/>
                </a:lnTo>
                <a:cubicBezTo>
                  <a:pt x="54667" y="46192"/>
                  <a:pt x="54304" y="46283"/>
                  <a:pt x="54304" y="46283"/>
                </a:cubicBezTo>
                <a:cubicBezTo>
                  <a:pt x="54304" y="46238"/>
                  <a:pt x="55986" y="44510"/>
                  <a:pt x="56987" y="43600"/>
                </a:cubicBezTo>
                <a:cubicBezTo>
                  <a:pt x="57663" y="42966"/>
                  <a:pt x="57907" y="42686"/>
                  <a:pt x="57720" y="42686"/>
                </a:cubicBezTo>
                <a:cubicBezTo>
                  <a:pt x="57705" y="42686"/>
                  <a:pt x="57688" y="42687"/>
                  <a:pt x="57669" y="42690"/>
                </a:cubicBezTo>
                <a:cubicBezTo>
                  <a:pt x="57578" y="42690"/>
                  <a:pt x="56123" y="44100"/>
                  <a:pt x="54940" y="45328"/>
                </a:cubicBezTo>
                <a:lnTo>
                  <a:pt x="53803" y="46465"/>
                </a:lnTo>
                <a:lnTo>
                  <a:pt x="52530" y="46875"/>
                </a:lnTo>
                <a:cubicBezTo>
                  <a:pt x="51887" y="47070"/>
                  <a:pt x="51570" y="47163"/>
                  <a:pt x="51443" y="47163"/>
                </a:cubicBezTo>
                <a:cubicBezTo>
                  <a:pt x="51363" y="47163"/>
                  <a:pt x="51358" y="47127"/>
                  <a:pt x="51393" y="47057"/>
                </a:cubicBezTo>
                <a:cubicBezTo>
                  <a:pt x="51620" y="46647"/>
                  <a:pt x="52848" y="45328"/>
                  <a:pt x="54304" y="43918"/>
                </a:cubicBezTo>
                <a:cubicBezTo>
                  <a:pt x="55895" y="42418"/>
                  <a:pt x="55804" y="42509"/>
                  <a:pt x="55668" y="42418"/>
                </a:cubicBezTo>
                <a:cubicBezTo>
                  <a:pt x="55662" y="42414"/>
                  <a:pt x="55655" y="42413"/>
                  <a:pt x="55646" y="42413"/>
                </a:cubicBezTo>
                <a:cubicBezTo>
                  <a:pt x="55305" y="42413"/>
                  <a:pt x="52679" y="44959"/>
                  <a:pt x="51393" y="46511"/>
                </a:cubicBezTo>
                <a:cubicBezTo>
                  <a:pt x="50620" y="47420"/>
                  <a:pt x="50529" y="47466"/>
                  <a:pt x="49983" y="47693"/>
                </a:cubicBezTo>
                <a:cubicBezTo>
                  <a:pt x="49760" y="47768"/>
                  <a:pt x="49537" y="47842"/>
                  <a:pt x="49463" y="47842"/>
                </a:cubicBezTo>
                <a:cubicBezTo>
                  <a:pt x="49446" y="47842"/>
                  <a:pt x="49437" y="47838"/>
                  <a:pt x="49437" y="47830"/>
                </a:cubicBezTo>
                <a:cubicBezTo>
                  <a:pt x="49437" y="47784"/>
                  <a:pt x="52030" y="44783"/>
                  <a:pt x="52621" y="44146"/>
                </a:cubicBezTo>
                <a:cubicBezTo>
                  <a:pt x="54577" y="42145"/>
                  <a:pt x="56850" y="40144"/>
                  <a:pt x="58806" y="38688"/>
                </a:cubicBezTo>
                <a:cubicBezTo>
                  <a:pt x="60034" y="37779"/>
                  <a:pt x="60216" y="37597"/>
                  <a:pt x="60125" y="37506"/>
                </a:cubicBezTo>
                <a:cubicBezTo>
                  <a:pt x="60124" y="37505"/>
                  <a:pt x="60123" y="37505"/>
                  <a:pt x="60121" y="37505"/>
                </a:cubicBezTo>
                <a:cubicBezTo>
                  <a:pt x="59975" y="37505"/>
                  <a:pt x="57563" y="39338"/>
                  <a:pt x="56305" y="40371"/>
                </a:cubicBezTo>
                <a:cubicBezTo>
                  <a:pt x="55486" y="41053"/>
                  <a:pt x="53985" y="42463"/>
                  <a:pt x="52757" y="43691"/>
                </a:cubicBezTo>
                <a:cubicBezTo>
                  <a:pt x="52348" y="44100"/>
                  <a:pt x="51393" y="45146"/>
                  <a:pt x="50574" y="46101"/>
                </a:cubicBezTo>
                <a:cubicBezTo>
                  <a:pt x="49756" y="47057"/>
                  <a:pt x="49028" y="47875"/>
                  <a:pt x="48982" y="47966"/>
                </a:cubicBezTo>
                <a:cubicBezTo>
                  <a:pt x="48949" y="47992"/>
                  <a:pt x="48928" y="48004"/>
                  <a:pt x="48917" y="48004"/>
                </a:cubicBezTo>
                <a:cubicBezTo>
                  <a:pt x="48733" y="48004"/>
                  <a:pt x="51568" y="44554"/>
                  <a:pt x="52985" y="43009"/>
                </a:cubicBezTo>
                <a:cubicBezTo>
                  <a:pt x="54167" y="41735"/>
                  <a:pt x="55850" y="40098"/>
                  <a:pt x="56669" y="39416"/>
                </a:cubicBezTo>
                <a:cubicBezTo>
                  <a:pt x="57533" y="38688"/>
                  <a:pt x="59079" y="37688"/>
                  <a:pt x="60216" y="37142"/>
                </a:cubicBezTo>
                <a:cubicBezTo>
                  <a:pt x="61080" y="36687"/>
                  <a:pt x="61353" y="36596"/>
                  <a:pt x="63036" y="36414"/>
                </a:cubicBezTo>
                <a:cubicBezTo>
                  <a:pt x="63904" y="36306"/>
                  <a:pt x="64368" y="36249"/>
                  <a:pt x="64621" y="36249"/>
                </a:cubicBezTo>
                <a:close/>
                <a:moveTo>
                  <a:pt x="12605" y="45025"/>
                </a:moveTo>
                <a:cubicBezTo>
                  <a:pt x="12760" y="45025"/>
                  <a:pt x="12902" y="45146"/>
                  <a:pt x="13326" y="45510"/>
                </a:cubicBezTo>
                <a:cubicBezTo>
                  <a:pt x="13690" y="45783"/>
                  <a:pt x="14554" y="46556"/>
                  <a:pt x="15191" y="47193"/>
                </a:cubicBezTo>
                <a:lnTo>
                  <a:pt x="16419" y="48330"/>
                </a:lnTo>
                <a:lnTo>
                  <a:pt x="16419" y="48330"/>
                </a:lnTo>
                <a:lnTo>
                  <a:pt x="15327" y="47693"/>
                </a:lnTo>
                <a:cubicBezTo>
                  <a:pt x="13963" y="46829"/>
                  <a:pt x="12007" y="45465"/>
                  <a:pt x="11962" y="45328"/>
                </a:cubicBezTo>
                <a:cubicBezTo>
                  <a:pt x="11962" y="45283"/>
                  <a:pt x="12144" y="45192"/>
                  <a:pt x="12326" y="45101"/>
                </a:cubicBezTo>
                <a:cubicBezTo>
                  <a:pt x="12447" y="45055"/>
                  <a:pt x="12528" y="45025"/>
                  <a:pt x="12605" y="45025"/>
                </a:cubicBezTo>
                <a:close/>
                <a:moveTo>
                  <a:pt x="45274" y="46988"/>
                </a:moveTo>
                <a:cubicBezTo>
                  <a:pt x="45304" y="46988"/>
                  <a:pt x="45065" y="47356"/>
                  <a:pt x="44616" y="48012"/>
                </a:cubicBezTo>
                <a:cubicBezTo>
                  <a:pt x="44025" y="48876"/>
                  <a:pt x="43343" y="49785"/>
                  <a:pt x="43116" y="50013"/>
                </a:cubicBezTo>
                <a:cubicBezTo>
                  <a:pt x="43011" y="50104"/>
                  <a:pt x="42947" y="50155"/>
                  <a:pt x="42929" y="50155"/>
                </a:cubicBezTo>
                <a:cubicBezTo>
                  <a:pt x="42883" y="50155"/>
                  <a:pt x="43111" y="49848"/>
                  <a:pt x="43661" y="49103"/>
                </a:cubicBezTo>
                <a:cubicBezTo>
                  <a:pt x="44253" y="48375"/>
                  <a:pt x="44889" y="47466"/>
                  <a:pt x="45162" y="47102"/>
                </a:cubicBezTo>
                <a:cubicBezTo>
                  <a:pt x="45228" y="47025"/>
                  <a:pt x="45265" y="46988"/>
                  <a:pt x="45274" y="46988"/>
                </a:cubicBezTo>
                <a:close/>
                <a:moveTo>
                  <a:pt x="61456" y="45433"/>
                </a:moveTo>
                <a:cubicBezTo>
                  <a:pt x="61767" y="45433"/>
                  <a:pt x="62126" y="45463"/>
                  <a:pt x="62672" y="45510"/>
                </a:cubicBezTo>
                <a:cubicBezTo>
                  <a:pt x="63536" y="45601"/>
                  <a:pt x="65446" y="45829"/>
                  <a:pt x="66902" y="46011"/>
                </a:cubicBezTo>
                <a:cubicBezTo>
                  <a:pt x="70151" y="46452"/>
                  <a:pt x="71383" y="46610"/>
                  <a:pt x="72128" y="46610"/>
                </a:cubicBezTo>
                <a:cubicBezTo>
                  <a:pt x="72228" y="46610"/>
                  <a:pt x="72319" y="46607"/>
                  <a:pt x="72405" y="46602"/>
                </a:cubicBezTo>
                <a:cubicBezTo>
                  <a:pt x="73269" y="46602"/>
                  <a:pt x="73360" y="46647"/>
                  <a:pt x="72859" y="46875"/>
                </a:cubicBezTo>
                <a:cubicBezTo>
                  <a:pt x="72496" y="47011"/>
                  <a:pt x="72450" y="47057"/>
                  <a:pt x="72541" y="47193"/>
                </a:cubicBezTo>
                <a:cubicBezTo>
                  <a:pt x="72587" y="47238"/>
                  <a:pt x="72814" y="47329"/>
                  <a:pt x="72996" y="47329"/>
                </a:cubicBezTo>
                <a:cubicBezTo>
                  <a:pt x="73587" y="47329"/>
                  <a:pt x="73678" y="47329"/>
                  <a:pt x="73542" y="47420"/>
                </a:cubicBezTo>
                <a:cubicBezTo>
                  <a:pt x="73496" y="47511"/>
                  <a:pt x="73132" y="47784"/>
                  <a:pt x="72723" y="48148"/>
                </a:cubicBezTo>
                <a:cubicBezTo>
                  <a:pt x="72359" y="48466"/>
                  <a:pt x="71722" y="48876"/>
                  <a:pt x="71404" y="49103"/>
                </a:cubicBezTo>
                <a:cubicBezTo>
                  <a:pt x="70858" y="49421"/>
                  <a:pt x="70631" y="49467"/>
                  <a:pt x="70085" y="49467"/>
                </a:cubicBezTo>
                <a:cubicBezTo>
                  <a:pt x="68766" y="49421"/>
                  <a:pt x="66629" y="49058"/>
                  <a:pt x="63945" y="48421"/>
                </a:cubicBezTo>
                <a:cubicBezTo>
                  <a:pt x="61290" y="47757"/>
                  <a:pt x="57514" y="46964"/>
                  <a:pt x="57062" y="46964"/>
                </a:cubicBezTo>
                <a:cubicBezTo>
                  <a:pt x="57050" y="46964"/>
                  <a:pt x="57040" y="46964"/>
                  <a:pt x="57032" y="46966"/>
                </a:cubicBezTo>
                <a:cubicBezTo>
                  <a:pt x="56623" y="47011"/>
                  <a:pt x="57123" y="47148"/>
                  <a:pt x="59170" y="47602"/>
                </a:cubicBezTo>
                <a:cubicBezTo>
                  <a:pt x="60352" y="47875"/>
                  <a:pt x="62445" y="48330"/>
                  <a:pt x="63763" y="48694"/>
                </a:cubicBezTo>
                <a:cubicBezTo>
                  <a:pt x="66174" y="49285"/>
                  <a:pt x="68448" y="49694"/>
                  <a:pt x="69676" y="49740"/>
                </a:cubicBezTo>
                <a:cubicBezTo>
                  <a:pt x="70085" y="49740"/>
                  <a:pt x="70403" y="49831"/>
                  <a:pt x="70631" y="49967"/>
                </a:cubicBezTo>
                <a:lnTo>
                  <a:pt x="70904" y="50195"/>
                </a:lnTo>
                <a:lnTo>
                  <a:pt x="70494" y="50240"/>
                </a:lnTo>
                <a:cubicBezTo>
                  <a:pt x="70446" y="50244"/>
                  <a:pt x="70395" y="50246"/>
                  <a:pt x="70338" y="50246"/>
                </a:cubicBezTo>
                <a:cubicBezTo>
                  <a:pt x="69696" y="50246"/>
                  <a:pt x="68433" y="50003"/>
                  <a:pt x="65173" y="49376"/>
                </a:cubicBezTo>
                <a:cubicBezTo>
                  <a:pt x="61762" y="48694"/>
                  <a:pt x="60807" y="48466"/>
                  <a:pt x="59306" y="48012"/>
                </a:cubicBezTo>
                <a:cubicBezTo>
                  <a:pt x="58761" y="47875"/>
                  <a:pt x="57624" y="47602"/>
                  <a:pt x="56805" y="47466"/>
                </a:cubicBezTo>
                <a:cubicBezTo>
                  <a:pt x="55986" y="47284"/>
                  <a:pt x="55213" y="47148"/>
                  <a:pt x="55122" y="47148"/>
                </a:cubicBezTo>
                <a:cubicBezTo>
                  <a:pt x="54940" y="47102"/>
                  <a:pt x="56532" y="46602"/>
                  <a:pt x="59215" y="45874"/>
                </a:cubicBezTo>
                <a:cubicBezTo>
                  <a:pt x="60440" y="45545"/>
                  <a:pt x="60861" y="45433"/>
                  <a:pt x="61456" y="45433"/>
                </a:cubicBezTo>
                <a:close/>
                <a:moveTo>
                  <a:pt x="26544" y="51359"/>
                </a:moveTo>
                <a:cubicBezTo>
                  <a:pt x="26554" y="51359"/>
                  <a:pt x="26561" y="51365"/>
                  <a:pt x="26561" y="51377"/>
                </a:cubicBezTo>
                <a:cubicBezTo>
                  <a:pt x="26561" y="51423"/>
                  <a:pt x="26515" y="51514"/>
                  <a:pt x="26424" y="51559"/>
                </a:cubicBezTo>
                <a:cubicBezTo>
                  <a:pt x="26412" y="51571"/>
                  <a:pt x="26403" y="51577"/>
                  <a:pt x="26398" y="51577"/>
                </a:cubicBezTo>
                <a:cubicBezTo>
                  <a:pt x="26382" y="51577"/>
                  <a:pt x="26391" y="51535"/>
                  <a:pt x="26424" y="51468"/>
                </a:cubicBezTo>
                <a:cubicBezTo>
                  <a:pt x="26458" y="51401"/>
                  <a:pt x="26515" y="51359"/>
                  <a:pt x="26544" y="51359"/>
                </a:cubicBezTo>
                <a:close/>
                <a:moveTo>
                  <a:pt x="5140" y="32139"/>
                </a:moveTo>
                <a:lnTo>
                  <a:pt x="6413" y="33413"/>
                </a:lnTo>
                <a:cubicBezTo>
                  <a:pt x="7096" y="34095"/>
                  <a:pt x="8051" y="35004"/>
                  <a:pt x="8551" y="35368"/>
                </a:cubicBezTo>
                <a:cubicBezTo>
                  <a:pt x="9006" y="35778"/>
                  <a:pt x="9779" y="36414"/>
                  <a:pt x="10234" y="36824"/>
                </a:cubicBezTo>
                <a:cubicBezTo>
                  <a:pt x="10643" y="37233"/>
                  <a:pt x="11325" y="37779"/>
                  <a:pt x="11644" y="38097"/>
                </a:cubicBezTo>
                <a:cubicBezTo>
                  <a:pt x="15373" y="41190"/>
                  <a:pt x="17010" y="42600"/>
                  <a:pt x="17647" y="43282"/>
                </a:cubicBezTo>
                <a:cubicBezTo>
                  <a:pt x="18602" y="44282"/>
                  <a:pt x="21376" y="47875"/>
                  <a:pt x="21240" y="47921"/>
                </a:cubicBezTo>
                <a:cubicBezTo>
                  <a:pt x="21194" y="47921"/>
                  <a:pt x="20785" y="47511"/>
                  <a:pt x="20330" y="47057"/>
                </a:cubicBezTo>
                <a:cubicBezTo>
                  <a:pt x="19724" y="46450"/>
                  <a:pt x="19442" y="46193"/>
                  <a:pt x="19355" y="46193"/>
                </a:cubicBezTo>
                <a:cubicBezTo>
                  <a:pt x="19324" y="46193"/>
                  <a:pt x="19318" y="46224"/>
                  <a:pt x="19330" y="46283"/>
                </a:cubicBezTo>
                <a:cubicBezTo>
                  <a:pt x="19330" y="46329"/>
                  <a:pt x="19830" y="46875"/>
                  <a:pt x="20421" y="47466"/>
                </a:cubicBezTo>
                <a:cubicBezTo>
                  <a:pt x="21786" y="48830"/>
                  <a:pt x="21695" y="48739"/>
                  <a:pt x="21876" y="49467"/>
                </a:cubicBezTo>
                <a:lnTo>
                  <a:pt x="22058" y="50104"/>
                </a:lnTo>
                <a:lnTo>
                  <a:pt x="21376" y="49240"/>
                </a:lnTo>
                <a:cubicBezTo>
                  <a:pt x="20763" y="48482"/>
                  <a:pt x="20550" y="48240"/>
                  <a:pt x="20443" y="48240"/>
                </a:cubicBezTo>
                <a:cubicBezTo>
                  <a:pt x="20415" y="48240"/>
                  <a:pt x="20394" y="48256"/>
                  <a:pt x="20376" y="48284"/>
                </a:cubicBezTo>
                <a:cubicBezTo>
                  <a:pt x="20330" y="48330"/>
                  <a:pt x="20376" y="48375"/>
                  <a:pt x="20421" y="48421"/>
                </a:cubicBezTo>
                <a:cubicBezTo>
                  <a:pt x="20512" y="48466"/>
                  <a:pt x="20876" y="48967"/>
                  <a:pt x="21331" y="49558"/>
                </a:cubicBezTo>
                <a:cubicBezTo>
                  <a:pt x="22331" y="50831"/>
                  <a:pt x="22286" y="50786"/>
                  <a:pt x="22240" y="50831"/>
                </a:cubicBezTo>
                <a:cubicBezTo>
                  <a:pt x="22195" y="50831"/>
                  <a:pt x="21604" y="50149"/>
                  <a:pt x="20967" y="49285"/>
                </a:cubicBezTo>
                <a:cubicBezTo>
                  <a:pt x="20285" y="48421"/>
                  <a:pt x="19739" y="47739"/>
                  <a:pt x="19693" y="47739"/>
                </a:cubicBezTo>
                <a:cubicBezTo>
                  <a:pt x="19557" y="47784"/>
                  <a:pt x="19784" y="48103"/>
                  <a:pt x="21012" y="49694"/>
                </a:cubicBezTo>
                <a:cubicBezTo>
                  <a:pt x="21695" y="50604"/>
                  <a:pt x="22331" y="51514"/>
                  <a:pt x="22377" y="51695"/>
                </a:cubicBezTo>
                <a:cubicBezTo>
                  <a:pt x="22445" y="51967"/>
                  <a:pt x="22386" y="52188"/>
                  <a:pt x="22295" y="52188"/>
                </a:cubicBezTo>
                <a:cubicBezTo>
                  <a:pt x="22264" y="52188"/>
                  <a:pt x="22229" y="52162"/>
                  <a:pt x="22195" y="52105"/>
                </a:cubicBezTo>
                <a:cubicBezTo>
                  <a:pt x="22104" y="52014"/>
                  <a:pt x="22013" y="51877"/>
                  <a:pt x="21876" y="51741"/>
                </a:cubicBezTo>
                <a:cubicBezTo>
                  <a:pt x="21786" y="51605"/>
                  <a:pt x="21695" y="51377"/>
                  <a:pt x="21649" y="51195"/>
                </a:cubicBezTo>
                <a:cubicBezTo>
                  <a:pt x="21604" y="50831"/>
                  <a:pt x="20649" y="49467"/>
                  <a:pt x="19966" y="48694"/>
                </a:cubicBezTo>
                <a:cubicBezTo>
                  <a:pt x="19346" y="48029"/>
                  <a:pt x="16180" y="45596"/>
                  <a:pt x="15932" y="45596"/>
                </a:cubicBezTo>
                <a:cubicBezTo>
                  <a:pt x="15926" y="45596"/>
                  <a:pt x="15921" y="45598"/>
                  <a:pt x="15919" y="45601"/>
                </a:cubicBezTo>
                <a:cubicBezTo>
                  <a:pt x="15873" y="45692"/>
                  <a:pt x="16510" y="46192"/>
                  <a:pt x="17556" y="46966"/>
                </a:cubicBezTo>
                <a:cubicBezTo>
                  <a:pt x="19330" y="48330"/>
                  <a:pt x="20057" y="49058"/>
                  <a:pt x="20785" y="50058"/>
                </a:cubicBezTo>
                <a:cubicBezTo>
                  <a:pt x="21160" y="50622"/>
                  <a:pt x="21474" y="51185"/>
                  <a:pt x="21418" y="51185"/>
                </a:cubicBezTo>
                <a:cubicBezTo>
                  <a:pt x="21406" y="51185"/>
                  <a:pt x="21378" y="51160"/>
                  <a:pt x="21331" y="51104"/>
                </a:cubicBezTo>
                <a:cubicBezTo>
                  <a:pt x="20967" y="50695"/>
                  <a:pt x="19330" y="49103"/>
                  <a:pt x="18693" y="48557"/>
                </a:cubicBezTo>
                <a:cubicBezTo>
                  <a:pt x="17962" y="47998"/>
                  <a:pt x="16824" y="47277"/>
                  <a:pt x="16626" y="47277"/>
                </a:cubicBezTo>
                <a:cubicBezTo>
                  <a:pt x="16614" y="47277"/>
                  <a:pt x="16606" y="47279"/>
                  <a:pt x="16601" y="47284"/>
                </a:cubicBezTo>
                <a:cubicBezTo>
                  <a:pt x="16555" y="47329"/>
                  <a:pt x="17101" y="47739"/>
                  <a:pt x="17783" y="48239"/>
                </a:cubicBezTo>
                <a:cubicBezTo>
                  <a:pt x="19148" y="49194"/>
                  <a:pt x="20057" y="50058"/>
                  <a:pt x="21422" y="51605"/>
                </a:cubicBezTo>
                <a:lnTo>
                  <a:pt x="22286" y="52560"/>
                </a:lnTo>
                <a:lnTo>
                  <a:pt x="20512" y="51423"/>
                </a:lnTo>
                <a:cubicBezTo>
                  <a:pt x="18920" y="50331"/>
                  <a:pt x="18738" y="50195"/>
                  <a:pt x="18238" y="49558"/>
                </a:cubicBezTo>
                <a:cubicBezTo>
                  <a:pt x="17601" y="48785"/>
                  <a:pt x="17010" y="48148"/>
                  <a:pt x="16191" y="47466"/>
                </a:cubicBezTo>
                <a:cubicBezTo>
                  <a:pt x="15919" y="47238"/>
                  <a:pt x="15282" y="46647"/>
                  <a:pt x="14827" y="46238"/>
                </a:cubicBezTo>
                <a:cubicBezTo>
                  <a:pt x="14327" y="45783"/>
                  <a:pt x="13736" y="45283"/>
                  <a:pt x="13417" y="45055"/>
                </a:cubicBezTo>
                <a:cubicBezTo>
                  <a:pt x="13144" y="44874"/>
                  <a:pt x="12871" y="44555"/>
                  <a:pt x="12781" y="44419"/>
                </a:cubicBezTo>
                <a:cubicBezTo>
                  <a:pt x="12644" y="44237"/>
                  <a:pt x="11825" y="43418"/>
                  <a:pt x="10779" y="42554"/>
                </a:cubicBezTo>
                <a:cubicBezTo>
                  <a:pt x="9824" y="41690"/>
                  <a:pt x="8824" y="40780"/>
                  <a:pt x="8596" y="40553"/>
                </a:cubicBezTo>
                <a:cubicBezTo>
                  <a:pt x="8051" y="40007"/>
                  <a:pt x="7323" y="38961"/>
                  <a:pt x="7232" y="38597"/>
                </a:cubicBezTo>
                <a:lnTo>
                  <a:pt x="7141" y="38279"/>
                </a:lnTo>
                <a:lnTo>
                  <a:pt x="7869" y="38370"/>
                </a:lnTo>
                <a:cubicBezTo>
                  <a:pt x="8207" y="38412"/>
                  <a:pt x="8497" y="38433"/>
                  <a:pt x="8743" y="38433"/>
                </a:cubicBezTo>
                <a:cubicBezTo>
                  <a:pt x="9291" y="38433"/>
                  <a:pt x="9622" y="38331"/>
                  <a:pt x="9779" y="38143"/>
                </a:cubicBezTo>
                <a:cubicBezTo>
                  <a:pt x="9870" y="38006"/>
                  <a:pt x="9915" y="37824"/>
                  <a:pt x="9915" y="37779"/>
                </a:cubicBezTo>
                <a:cubicBezTo>
                  <a:pt x="9870" y="37688"/>
                  <a:pt x="9051" y="36960"/>
                  <a:pt x="8096" y="36141"/>
                </a:cubicBezTo>
                <a:cubicBezTo>
                  <a:pt x="6004" y="34368"/>
                  <a:pt x="4867" y="33367"/>
                  <a:pt x="4685" y="33140"/>
                </a:cubicBezTo>
                <a:cubicBezTo>
                  <a:pt x="4594" y="33049"/>
                  <a:pt x="4640" y="32912"/>
                  <a:pt x="4867" y="32594"/>
                </a:cubicBezTo>
                <a:lnTo>
                  <a:pt x="5140" y="32139"/>
                </a:lnTo>
                <a:close/>
                <a:moveTo>
                  <a:pt x="16877" y="48754"/>
                </a:moveTo>
                <a:cubicBezTo>
                  <a:pt x="16903" y="48754"/>
                  <a:pt x="16931" y="48779"/>
                  <a:pt x="16965" y="48830"/>
                </a:cubicBezTo>
                <a:cubicBezTo>
                  <a:pt x="17010" y="48876"/>
                  <a:pt x="17192" y="49103"/>
                  <a:pt x="17328" y="49240"/>
                </a:cubicBezTo>
                <a:cubicBezTo>
                  <a:pt x="17556" y="49467"/>
                  <a:pt x="17601" y="49558"/>
                  <a:pt x="17510" y="49649"/>
                </a:cubicBezTo>
                <a:cubicBezTo>
                  <a:pt x="17419" y="49694"/>
                  <a:pt x="17465" y="49785"/>
                  <a:pt x="17783" y="50013"/>
                </a:cubicBezTo>
                <a:cubicBezTo>
                  <a:pt x="18011" y="50195"/>
                  <a:pt x="18329" y="50513"/>
                  <a:pt x="18511" y="50786"/>
                </a:cubicBezTo>
                <a:lnTo>
                  <a:pt x="18875" y="51241"/>
                </a:lnTo>
                <a:lnTo>
                  <a:pt x="18875" y="51241"/>
                </a:lnTo>
                <a:lnTo>
                  <a:pt x="18420" y="50968"/>
                </a:lnTo>
                <a:cubicBezTo>
                  <a:pt x="17809" y="50560"/>
                  <a:pt x="17198" y="50226"/>
                  <a:pt x="17044" y="50226"/>
                </a:cubicBezTo>
                <a:cubicBezTo>
                  <a:pt x="17027" y="50226"/>
                  <a:pt x="17015" y="50231"/>
                  <a:pt x="17010" y="50240"/>
                </a:cubicBezTo>
                <a:cubicBezTo>
                  <a:pt x="16965" y="50286"/>
                  <a:pt x="17465" y="50649"/>
                  <a:pt x="18147" y="51104"/>
                </a:cubicBezTo>
                <a:cubicBezTo>
                  <a:pt x="19239" y="51786"/>
                  <a:pt x="19375" y="51923"/>
                  <a:pt x="19602" y="52332"/>
                </a:cubicBezTo>
                <a:lnTo>
                  <a:pt x="19875" y="52787"/>
                </a:lnTo>
                <a:lnTo>
                  <a:pt x="18102" y="51468"/>
                </a:lnTo>
                <a:cubicBezTo>
                  <a:pt x="17147" y="50740"/>
                  <a:pt x="16191" y="50058"/>
                  <a:pt x="16055" y="49876"/>
                </a:cubicBezTo>
                <a:lnTo>
                  <a:pt x="15737" y="49603"/>
                </a:lnTo>
                <a:lnTo>
                  <a:pt x="16191" y="49421"/>
                </a:lnTo>
                <a:cubicBezTo>
                  <a:pt x="16419" y="49285"/>
                  <a:pt x="16646" y="49103"/>
                  <a:pt x="16737" y="48967"/>
                </a:cubicBezTo>
                <a:cubicBezTo>
                  <a:pt x="16794" y="48825"/>
                  <a:pt x="16833" y="48754"/>
                  <a:pt x="16877" y="48754"/>
                </a:cubicBezTo>
                <a:close/>
                <a:moveTo>
                  <a:pt x="59785" y="36910"/>
                </a:moveTo>
                <a:cubicBezTo>
                  <a:pt x="59797" y="36910"/>
                  <a:pt x="59804" y="36912"/>
                  <a:pt x="59807" y="36915"/>
                </a:cubicBezTo>
                <a:cubicBezTo>
                  <a:pt x="59807" y="36915"/>
                  <a:pt x="59579" y="37096"/>
                  <a:pt x="59261" y="37278"/>
                </a:cubicBezTo>
                <a:cubicBezTo>
                  <a:pt x="58306" y="37870"/>
                  <a:pt x="56805" y="38870"/>
                  <a:pt x="56123" y="39461"/>
                </a:cubicBezTo>
                <a:cubicBezTo>
                  <a:pt x="54486" y="40780"/>
                  <a:pt x="51984" y="43418"/>
                  <a:pt x="49574" y="46329"/>
                </a:cubicBezTo>
                <a:cubicBezTo>
                  <a:pt x="47800" y="48466"/>
                  <a:pt x="47845" y="48421"/>
                  <a:pt x="47391" y="48557"/>
                </a:cubicBezTo>
                <a:lnTo>
                  <a:pt x="46981" y="48694"/>
                </a:lnTo>
                <a:lnTo>
                  <a:pt x="47300" y="48284"/>
                </a:lnTo>
                <a:cubicBezTo>
                  <a:pt x="47482" y="48057"/>
                  <a:pt x="48573" y="46829"/>
                  <a:pt x="49665" y="45556"/>
                </a:cubicBezTo>
                <a:cubicBezTo>
                  <a:pt x="51771" y="43148"/>
                  <a:pt x="52090" y="42732"/>
                  <a:pt x="51926" y="42732"/>
                </a:cubicBezTo>
                <a:cubicBezTo>
                  <a:pt x="51917" y="42732"/>
                  <a:pt x="51906" y="42733"/>
                  <a:pt x="51893" y="42736"/>
                </a:cubicBezTo>
                <a:cubicBezTo>
                  <a:pt x="51802" y="42781"/>
                  <a:pt x="48755" y="46238"/>
                  <a:pt x="46981" y="48284"/>
                </a:cubicBezTo>
                <a:cubicBezTo>
                  <a:pt x="46618" y="48739"/>
                  <a:pt x="46390" y="48921"/>
                  <a:pt x="46117" y="49012"/>
                </a:cubicBezTo>
                <a:lnTo>
                  <a:pt x="45753" y="49149"/>
                </a:lnTo>
                <a:lnTo>
                  <a:pt x="46163" y="48603"/>
                </a:lnTo>
                <a:cubicBezTo>
                  <a:pt x="46390" y="48284"/>
                  <a:pt x="47618" y="46784"/>
                  <a:pt x="48892" y="45283"/>
                </a:cubicBezTo>
                <a:cubicBezTo>
                  <a:pt x="51389" y="42226"/>
                  <a:pt x="51481" y="42144"/>
                  <a:pt x="51291" y="42144"/>
                </a:cubicBezTo>
                <a:cubicBezTo>
                  <a:pt x="51280" y="42144"/>
                  <a:pt x="51269" y="42145"/>
                  <a:pt x="51256" y="42145"/>
                </a:cubicBezTo>
                <a:cubicBezTo>
                  <a:pt x="51120" y="42190"/>
                  <a:pt x="47254" y="46829"/>
                  <a:pt x="45890" y="48557"/>
                </a:cubicBezTo>
                <a:cubicBezTo>
                  <a:pt x="45435" y="49149"/>
                  <a:pt x="45253" y="49376"/>
                  <a:pt x="44935" y="49467"/>
                </a:cubicBezTo>
                <a:cubicBezTo>
                  <a:pt x="44768" y="49534"/>
                  <a:pt x="44651" y="49576"/>
                  <a:pt x="44599" y="49576"/>
                </a:cubicBezTo>
                <a:cubicBezTo>
                  <a:pt x="44581" y="49576"/>
                  <a:pt x="44571" y="49570"/>
                  <a:pt x="44571" y="49558"/>
                </a:cubicBezTo>
                <a:cubicBezTo>
                  <a:pt x="44616" y="49512"/>
                  <a:pt x="45435" y="48603"/>
                  <a:pt x="46390" y="47466"/>
                </a:cubicBezTo>
                <a:cubicBezTo>
                  <a:pt x="47899" y="45741"/>
                  <a:pt x="48223" y="45325"/>
                  <a:pt x="48059" y="45325"/>
                </a:cubicBezTo>
                <a:cubicBezTo>
                  <a:pt x="48050" y="45325"/>
                  <a:pt x="48039" y="45326"/>
                  <a:pt x="48027" y="45328"/>
                </a:cubicBezTo>
                <a:cubicBezTo>
                  <a:pt x="47982" y="45374"/>
                  <a:pt x="47072" y="46374"/>
                  <a:pt x="45981" y="47602"/>
                </a:cubicBezTo>
                <a:cubicBezTo>
                  <a:pt x="44889" y="48830"/>
                  <a:pt x="43980" y="49876"/>
                  <a:pt x="43934" y="49876"/>
                </a:cubicBezTo>
                <a:cubicBezTo>
                  <a:pt x="43889" y="49876"/>
                  <a:pt x="44207" y="49421"/>
                  <a:pt x="44662" y="48830"/>
                </a:cubicBezTo>
                <a:cubicBezTo>
                  <a:pt x="45071" y="48239"/>
                  <a:pt x="46208" y="46738"/>
                  <a:pt x="47118" y="45465"/>
                </a:cubicBezTo>
                <a:cubicBezTo>
                  <a:pt x="48528" y="43555"/>
                  <a:pt x="48801" y="43100"/>
                  <a:pt x="48801" y="42963"/>
                </a:cubicBezTo>
                <a:cubicBezTo>
                  <a:pt x="48755" y="42827"/>
                  <a:pt x="48664" y="42736"/>
                  <a:pt x="48573" y="42690"/>
                </a:cubicBezTo>
                <a:cubicBezTo>
                  <a:pt x="48437" y="42690"/>
                  <a:pt x="48209" y="42918"/>
                  <a:pt x="47163" y="44373"/>
                </a:cubicBezTo>
                <a:cubicBezTo>
                  <a:pt x="46254" y="45692"/>
                  <a:pt x="45935" y="46101"/>
                  <a:pt x="45753" y="46147"/>
                </a:cubicBezTo>
                <a:cubicBezTo>
                  <a:pt x="45571" y="46192"/>
                  <a:pt x="44071" y="48057"/>
                  <a:pt x="42797" y="49876"/>
                </a:cubicBezTo>
                <a:cubicBezTo>
                  <a:pt x="42342" y="50513"/>
                  <a:pt x="42206" y="50604"/>
                  <a:pt x="41660" y="50877"/>
                </a:cubicBezTo>
                <a:cubicBezTo>
                  <a:pt x="41353" y="51005"/>
                  <a:pt x="41190" y="51061"/>
                  <a:pt x="41114" y="51061"/>
                </a:cubicBezTo>
                <a:cubicBezTo>
                  <a:pt x="41055" y="51061"/>
                  <a:pt x="41049" y="51027"/>
                  <a:pt x="41069" y="50968"/>
                </a:cubicBezTo>
                <a:cubicBezTo>
                  <a:pt x="41069" y="50831"/>
                  <a:pt x="41842" y="49785"/>
                  <a:pt x="42706" y="48557"/>
                </a:cubicBezTo>
                <a:cubicBezTo>
                  <a:pt x="43798" y="47148"/>
                  <a:pt x="44344" y="46374"/>
                  <a:pt x="44253" y="46329"/>
                </a:cubicBezTo>
                <a:cubicBezTo>
                  <a:pt x="44251" y="46328"/>
                  <a:pt x="44250" y="46328"/>
                  <a:pt x="44248" y="46328"/>
                </a:cubicBezTo>
                <a:cubicBezTo>
                  <a:pt x="44049" y="46328"/>
                  <a:pt x="40660" y="50879"/>
                  <a:pt x="40705" y="51150"/>
                </a:cubicBezTo>
                <a:cubicBezTo>
                  <a:pt x="40705" y="51241"/>
                  <a:pt x="40523" y="51377"/>
                  <a:pt x="40250" y="51514"/>
                </a:cubicBezTo>
                <a:cubicBezTo>
                  <a:pt x="39990" y="51588"/>
                  <a:pt x="39821" y="51662"/>
                  <a:pt x="39743" y="51662"/>
                </a:cubicBezTo>
                <a:cubicBezTo>
                  <a:pt x="39726" y="51662"/>
                  <a:pt x="39713" y="51658"/>
                  <a:pt x="39705" y="51650"/>
                </a:cubicBezTo>
                <a:cubicBezTo>
                  <a:pt x="39705" y="51605"/>
                  <a:pt x="40432" y="50558"/>
                  <a:pt x="41296" y="49240"/>
                </a:cubicBezTo>
                <a:cubicBezTo>
                  <a:pt x="42206" y="47966"/>
                  <a:pt x="42888" y="46920"/>
                  <a:pt x="42888" y="46875"/>
                </a:cubicBezTo>
                <a:cubicBezTo>
                  <a:pt x="42884" y="46855"/>
                  <a:pt x="42874" y="46845"/>
                  <a:pt x="42859" y="46845"/>
                </a:cubicBezTo>
                <a:cubicBezTo>
                  <a:pt x="42696" y="46845"/>
                  <a:pt x="41909" y="47914"/>
                  <a:pt x="40705" y="49740"/>
                </a:cubicBezTo>
                <a:cubicBezTo>
                  <a:pt x="39477" y="51605"/>
                  <a:pt x="39113" y="52059"/>
                  <a:pt x="38886" y="52150"/>
                </a:cubicBezTo>
                <a:cubicBezTo>
                  <a:pt x="38824" y="52175"/>
                  <a:pt x="38778" y="52193"/>
                  <a:pt x="38753" y="52193"/>
                </a:cubicBezTo>
                <a:cubicBezTo>
                  <a:pt x="38686" y="52193"/>
                  <a:pt x="38758" y="52067"/>
                  <a:pt x="39022" y="51605"/>
                </a:cubicBezTo>
                <a:cubicBezTo>
                  <a:pt x="39204" y="51286"/>
                  <a:pt x="40068" y="50013"/>
                  <a:pt x="40887" y="48830"/>
                </a:cubicBezTo>
                <a:cubicBezTo>
                  <a:pt x="42193" y="46977"/>
                  <a:pt x="42679" y="46177"/>
                  <a:pt x="42527" y="46177"/>
                </a:cubicBezTo>
                <a:cubicBezTo>
                  <a:pt x="42515" y="46177"/>
                  <a:pt x="42499" y="46182"/>
                  <a:pt x="42479" y="46192"/>
                </a:cubicBezTo>
                <a:cubicBezTo>
                  <a:pt x="42433" y="46238"/>
                  <a:pt x="41387" y="47693"/>
                  <a:pt x="40250" y="49421"/>
                </a:cubicBezTo>
                <a:cubicBezTo>
                  <a:pt x="38249" y="52332"/>
                  <a:pt x="38067" y="52605"/>
                  <a:pt x="37749" y="52787"/>
                </a:cubicBezTo>
                <a:cubicBezTo>
                  <a:pt x="37670" y="52826"/>
                  <a:pt x="37608" y="52855"/>
                  <a:pt x="37574" y="52855"/>
                </a:cubicBezTo>
                <a:cubicBezTo>
                  <a:pt x="37449" y="52855"/>
                  <a:pt x="37681" y="52480"/>
                  <a:pt x="38750" y="50877"/>
                </a:cubicBezTo>
                <a:cubicBezTo>
                  <a:pt x="39523" y="49694"/>
                  <a:pt x="40705" y="47830"/>
                  <a:pt x="41387" y="46693"/>
                </a:cubicBezTo>
                <a:cubicBezTo>
                  <a:pt x="42297" y="45192"/>
                  <a:pt x="43025" y="44146"/>
                  <a:pt x="44025" y="42827"/>
                </a:cubicBezTo>
                <a:cubicBezTo>
                  <a:pt x="45363" y="40992"/>
                  <a:pt x="45769" y="40507"/>
                  <a:pt x="46000" y="40507"/>
                </a:cubicBezTo>
                <a:cubicBezTo>
                  <a:pt x="46044" y="40507"/>
                  <a:pt x="46081" y="40524"/>
                  <a:pt x="46117" y="40553"/>
                </a:cubicBezTo>
                <a:cubicBezTo>
                  <a:pt x="46169" y="40592"/>
                  <a:pt x="46213" y="40616"/>
                  <a:pt x="46282" y="40616"/>
                </a:cubicBezTo>
                <a:cubicBezTo>
                  <a:pt x="46454" y="40616"/>
                  <a:pt x="46778" y="40463"/>
                  <a:pt x="47755" y="40007"/>
                </a:cubicBezTo>
                <a:cubicBezTo>
                  <a:pt x="48801" y="39461"/>
                  <a:pt x="52393" y="37961"/>
                  <a:pt x="52712" y="37915"/>
                </a:cubicBezTo>
                <a:cubicBezTo>
                  <a:pt x="52720" y="37911"/>
                  <a:pt x="52725" y="37909"/>
                  <a:pt x="52727" y="37909"/>
                </a:cubicBezTo>
                <a:cubicBezTo>
                  <a:pt x="52755" y="37909"/>
                  <a:pt x="52498" y="38121"/>
                  <a:pt x="52166" y="38370"/>
                </a:cubicBezTo>
                <a:cubicBezTo>
                  <a:pt x="50847" y="39325"/>
                  <a:pt x="49892" y="40189"/>
                  <a:pt x="49164" y="41144"/>
                </a:cubicBezTo>
                <a:cubicBezTo>
                  <a:pt x="48437" y="42008"/>
                  <a:pt x="48437" y="42054"/>
                  <a:pt x="48619" y="42145"/>
                </a:cubicBezTo>
                <a:cubicBezTo>
                  <a:pt x="48645" y="42158"/>
                  <a:pt x="48673" y="42164"/>
                  <a:pt x="48705" y="42164"/>
                </a:cubicBezTo>
                <a:cubicBezTo>
                  <a:pt x="48893" y="42164"/>
                  <a:pt x="49177" y="41930"/>
                  <a:pt x="49528" y="41463"/>
                </a:cubicBezTo>
                <a:cubicBezTo>
                  <a:pt x="50665" y="39916"/>
                  <a:pt x="54122" y="37460"/>
                  <a:pt x="55668" y="37051"/>
                </a:cubicBezTo>
                <a:cubicBezTo>
                  <a:pt x="55858" y="36988"/>
                  <a:pt x="55970" y="36954"/>
                  <a:pt x="56026" y="36954"/>
                </a:cubicBezTo>
                <a:cubicBezTo>
                  <a:pt x="56090" y="36954"/>
                  <a:pt x="56081" y="36999"/>
                  <a:pt x="56032" y="37096"/>
                </a:cubicBezTo>
                <a:cubicBezTo>
                  <a:pt x="55986" y="37187"/>
                  <a:pt x="55895" y="37369"/>
                  <a:pt x="55895" y="37506"/>
                </a:cubicBezTo>
                <a:cubicBezTo>
                  <a:pt x="55895" y="37694"/>
                  <a:pt x="55993" y="37785"/>
                  <a:pt x="56243" y="37785"/>
                </a:cubicBezTo>
                <a:cubicBezTo>
                  <a:pt x="56478" y="37785"/>
                  <a:pt x="56847" y="37705"/>
                  <a:pt x="57396" y="37551"/>
                </a:cubicBezTo>
                <a:cubicBezTo>
                  <a:pt x="58588" y="37211"/>
                  <a:pt x="59620" y="36910"/>
                  <a:pt x="59785" y="36910"/>
                </a:cubicBezTo>
                <a:close/>
                <a:moveTo>
                  <a:pt x="54493" y="47426"/>
                </a:moveTo>
                <a:cubicBezTo>
                  <a:pt x="54645" y="47426"/>
                  <a:pt x="54793" y="47443"/>
                  <a:pt x="54986" y="47466"/>
                </a:cubicBezTo>
                <a:cubicBezTo>
                  <a:pt x="56305" y="47648"/>
                  <a:pt x="58988" y="48239"/>
                  <a:pt x="60216" y="48557"/>
                </a:cubicBezTo>
                <a:cubicBezTo>
                  <a:pt x="61398" y="48921"/>
                  <a:pt x="68175" y="50331"/>
                  <a:pt x="69312" y="50513"/>
                </a:cubicBezTo>
                <a:cubicBezTo>
                  <a:pt x="69676" y="50558"/>
                  <a:pt x="69994" y="50604"/>
                  <a:pt x="69994" y="50649"/>
                </a:cubicBezTo>
                <a:cubicBezTo>
                  <a:pt x="69994" y="50649"/>
                  <a:pt x="69539" y="50968"/>
                  <a:pt x="68994" y="51332"/>
                </a:cubicBezTo>
                <a:cubicBezTo>
                  <a:pt x="68448" y="51650"/>
                  <a:pt x="67402" y="52241"/>
                  <a:pt x="66674" y="52514"/>
                </a:cubicBezTo>
                <a:cubicBezTo>
                  <a:pt x="65992" y="52832"/>
                  <a:pt x="65355" y="53151"/>
                  <a:pt x="65264" y="53287"/>
                </a:cubicBezTo>
                <a:cubicBezTo>
                  <a:pt x="65238" y="53327"/>
                  <a:pt x="65188" y="53347"/>
                  <a:pt x="65088" y="53347"/>
                </a:cubicBezTo>
                <a:cubicBezTo>
                  <a:pt x="64845" y="53347"/>
                  <a:pt x="64306" y="53227"/>
                  <a:pt x="63081" y="52969"/>
                </a:cubicBezTo>
                <a:cubicBezTo>
                  <a:pt x="61944" y="52696"/>
                  <a:pt x="59943" y="52241"/>
                  <a:pt x="58670" y="51877"/>
                </a:cubicBezTo>
                <a:cubicBezTo>
                  <a:pt x="53803" y="50649"/>
                  <a:pt x="50074" y="49922"/>
                  <a:pt x="47982" y="49876"/>
                </a:cubicBezTo>
                <a:cubicBezTo>
                  <a:pt x="47436" y="49876"/>
                  <a:pt x="47027" y="49831"/>
                  <a:pt x="47163" y="49785"/>
                </a:cubicBezTo>
                <a:cubicBezTo>
                  <a:pt x="47482" y="49603"/>
                  <a:pt x="49301" y="49012"/>
                  <a:pt x="51666" y="48194"/>
                </a:cubicBezTo>
                <a:cubicBezTo>
                  <a:pt x="53542" y="47580"/>
                  <a:pt x="54036" y="47426"/>
                  <a:pt x="54493" y="47426"/>
                </a:cubicBezTo>
                <a:close/>
                <a:moveTo>
                  <a:pt x="19243" y="50874"/>
                </a:moveTo>
                <a:cubicBezTo>
                  <a:pt x="19306" y="50874"/>
                  <a:pt x="20012" y="51318"/>
                  <a:pt x="20967" y="51968"/>
                </a:cubicBezTo>
                <a:cubicBezTo>
                  <a:pt x="22695" y="53196"/>
                  <a:pt x="22695" y="53196"/>
                  <a:pt x="22604" y="53469"/>
                </a:cubicBezTo>
                <a:lnTo>
                  <a:pt x="22559" y="53697"/>
                </a:lnTo>
                <a:lnTo>
                  <a:pt x="21240" y="52832"/>
                </a:lnTo>
                <a:cubicBezTo>
                  <a:pt x="20239" y="52150"/>
                  <a:pt x="19875" y="51832"/>
                  <a:pt x="19602" y="51468"/>
                </a:cubicBezTo>
                <a:cubicBezTo>
                  <a:pt x="19421" y="51241"/>
                  <a:pt x="19284" y="50968"/>
                  <a:pt x="19239" y="50877"/>
                </a:cubicBezTo>
                <a:cubicBezTo>
                  <a:pt x="19239" y="50875"/>
                  <a:pt x="19240" y="50874"/>
                  <a:pt x="19243" y="50874"/>
                </a:cubicBezTo>
                <a:close/>
                <a:moveTo>
                  <a:pt x="30841" y="53471"/>
                </a:moveTo>
                <a:cubicBezTo>
                  <a:pt x="30851" y="53471"/>
                  <a:pt x="30850" y="53486"/>
                  <a:pt x="30836" y="53515"/>
                </a:cubicBezTo>
                <a:cubicBezTo>
                  <a:pt x="30791" y="53651"/>
                  <a:pt x="30654" y="53833"/>
                  <a:pt x="30563" y="53924"/>
                </a:cubicBezTo>
                <a:cubicBezTo>
                  <a:pt x="30540" y="53947"/>
                  <a:pt x="30525" y="53959"/>
                  <a:pt x="30519" y="53959"/>
                </a:cubicBezTo>
                <a:cubicBezTo>
                  <a:pt x="30502" y="53959"/>
                  <a:pt x="30553" y="53865"/>
                  <a:pt x="30654" y="53697"/>
                </a:cubicBezTo>
                <a:cubicBezTo>
                  <a:pt x="30747" y="53541"/>
                  <a:pt x="30819" y="53471"/>
                  <a:pt x="30841" y="53471"/>
                </a:cubicBezTo>
                <a:close/>
                <a:moveTo>
                  <a:pt x="21142" y="22220"/>
                </a:moveTo>
                <a:cubicBezTo>
                  <a:pt x="21193" y="22220"/>
                  <a:pt x="21274" y="22459"/>
                  <a:pt x="21422" y="22952"/>
                </a:cubicBezTo>
                <a:cubicBezTo>
                  <a:pt x="21513" y="23271"/>
                  <a:pt x="21740" y="24317"/>
                  <a:pt x="21967" y="25317"/>
                </a:cubicBezTo>
                <a:cubicBezTo>
                  <a:pt x="22331" y="27045"/>
                  <a:pt x="22331" y="27136"/>
                  <a:pt x="22104" y="28319"/>
                </a:cubicBezTo>
                <a:cubicBezTo>
                  <a:pt x="22013" y="28956"/>
                  <a:pt x="21967" y="29501"/>
                  <a:pt x="22013" y="29501"/>
                </a:cubicBezTo>
                <a:cubicBezTo>
                  <a:pt x="22018" y="29504"/>
                  <a:pt x="22023" y="29505"/>
                  <a:pt x="22028" y="29505"/>
                </a:cubicBezTo>
                <a:cubicBezTo>
                  <a:pt x="22114" y="29505"/>
                  <a:pt x="22200" y="29155"/>
                  <a:pt x="22286" y="28683"/>
                </a:cubicBezTo>
                <a:cubicBezTo>
                  <a:pt x="22329" y="28254"/>
                  <a:pt x="22412" y="27906"/>
                  <a:pt x="22421" y="27906"/>
                </a:cubicBezTo>
                <a:cubicBezTo>
                  <a:pt x="22422" y="27906"/>
                  <a:pt x="22422" y="27907"/>
                  <a:pt x="22422" y="27910"/>
                </a:cubicBezTo>
                <a:cubicBezTo>
                  <a:pt x="22468" y="27910"/>
                  <a:pt x="22559" y="28546"/>
                  <a:pt x="22695" y="29274"/>
                </a:cubicBezTo>
                <a:cubicBezTo>
                  <a:pt x="22786" y="30002"/>
                  <a:pt x="22923" y="30684"/>
                  <a:pt x="23013" y="30820"/>
                </a:cubicBezTo>
                <a:cubicBezTo>
                  <a:pt x="23082" y="30957"/>
                  <a:pt x="23207" y="31025"/>
                  <a:pt x="23355" y="31025"/>
                </a:cubicBezTo>
                <a:cubicBezTo>
                  <a:pt x="23502" y="31025"/>
                  <a:pt x="23673" y="30957"/>
                  <a:pt x="23832" y="30820"/>
                </a:cubicBezTo>
                <a:cubicBezTo>
                  <a:pt x="23969" y="30684"/>
                  <a:pt x="24105" y="30593"/>
                  <a:pt x="24196" y="30593"/>
                </a:cubicBezTo>
                <a:cubicBezTo>
                  <a:pt x="24332" y="30638"/>
                  <a:pt x="24969" y="32367"/>
                  <a:pt x="25242" y="33504"/>
                </a:cubicBezTo>
                <a:cubicBezTo>
                  <a:pt x="25378" y="34004"/>
                  <a:pt x="25378" y="34459"/>
                  <a:pt x="25333" y="34550"/>
                </a:cubicBezTo>
                <a:cubicBezTo>
                  <a:pt x="25242" y="34641"/>
                  <a:pt x="24878" y="35550"/>
                  <a:pt x="24469" y="36551"/>
                </a:cubicBezTo>
                <a:cubicBezTo>
                  <a:pt x="24060" y="37506"/>
                  <a:pt x="23332" y="39189"/>
                  <a:pt x="22877" y="40235"/>
                </a:cubicBezTo>
                <a:cubicBezTo>
                  <a:pt x="22422" y="41281"/>
                  <a:pt x="22058" y="42190"/>
                  <a:pt x="22058" y="42236"/>
                </a:cubicBezTo>
                <a:cubicBezTo>
                  <a:pt x="22065" y="42268"/>
                  <a:pt x="22076" y="42286"/>
                  <a:pt x="22093" y="42286"/>
                </a:cubicBezTo>
                <a:cubicBezTo>
                  <a:pt x="22196" y="42286"/>
                  <a:pt x="22513" y="41651"/>
                  <a:pt x="23332" y="39780"/>
                </a:cubicBezTo>
                <a:cubicBezTo>
                  <a:pt x="23923" y="38370"/>
                  <a:pt x="24651" y="36687"/>
                  <a:pt x="24924" y="36050"/>
                </a:cubicBezTo>
                <a:cubicBezTo>
                  <a:pt x="25197" y="35368"/>
                  <a:pt x="25469" y="34777"/>
                  <a:pt x="25515" y="34777"/>
                </a:cubicBezTo>
                <a:cubicBezTo>
                  <a:pt x="25651" y="34777"/>
                  <a:pt x="25788" y="36551"/>
                  <a:pt x="25742" y="38233"/>
                </a:cubicBezTo>
                <a:cubicBezTo>
                  <a:pt x="25742" y="39234"/>
                  <a:pt x="25742" y="40189"/>
                  <a:pt x="25788" y="40416"/>
                </a:cubicBezTo>
                <a:cubicBezTo>
                  <a:pt x="25829" y="40833"/>
                  <a:pt x="26062" y="41059"/>
                  <a:pt x="26450" y="41059"/>
                </a:cubicBezTo>
                <a:cubicBezTo>
                  <a:pt x="26486" y="41059"/>
                  <a:pt x="26523" y="41057"/>
                  <a:pt x="26561" y="41053"/>
                </a:cubicBezTo>
                <a:lnTo>
                  <a:pt x="26879" y="41008"/>
                </a:lnTo>
                <a:lnTo>
                  <a:pt x="27016" y="41917"/>
                </a:lnTo>
                <a:cubicBezTo>
                  <a:pt x="27152" y="43100"/>
                  <a:pt x="27107" y="44009"/>
                  <a:pt x="26788" y="46602"/>
                </a:cubicBezTo>
                <a:cubicBezTo>
                  <a:pt x="26606" y="47784"/>
                  <a:pt x="26515" y="48876"/>
                  <a:pt x="26515" y="49058"/>
                </a:cubicBezTo>
                <a:cubicBezTo>
                  <a:pt x="26515" y="49285"/>
                  <a:pt x="26152" y="50013"/>
                  <a:pt x="25333" y="51650"/>
                </a:cubicBezTo>
                <a:cubicBezTo>
                  <a:pt x="24651" y="52923"/>
                  <a:pt x="24105" y="53969"/>
                  <a:pt x="24060" y="53969"/>
                </a:cubicBezTo>
                <a:cubicBezTo>
                  <a:pt x="24060" y="53977"/>
                  <a:pt x="24057" y="53981"/>
                  <a:pt x="24052" y="53981"/>
                </a:cubicBezTo>
                <a:cubicBezTo>
                  <a:pt x="24031" y="53981"/>
                  <a:pt x="23969" y="53893"/>
                  <a:pt x="23969" y="53742"/>
                </a:cubicBezTo>
                <a:cubicBezTo>
                  <a:pt x="23878" y="53424"/>
                  <a:pt x="24014" y="53060"/>
                  <a:pt x="24878" y="51150"/>
                </a:cubicBezTo>
                <a:cubicBezTo>
                  <a:pt x="25424" y="49922"/>
                  <a:pt x="25924" y="48830"/>
                  <a:pt x="25924" y="48739"/>
                </a:cubicBezTo>
                <a:cubicBezTo>
                  <a:pt x="25924" y="48648"/>
                  <a:pt x="25913" y="48600"/>
                  <a:pt x="25886" y="48600"/>
                </a:cubicBezTo>
                <a:cubicBezTo>
                  <a:pt x="25794" y="48600"/>
                  <a:pt x="25515" y="49190"/>
                  <a:pt x="24878" y="50604"/>
                </a:cubicBezTo>
                <a:cubicBezTo>
                  <a:pt x="24378" y="51695"/>
                  <a:pt x="23969" y="52651"/>
                  <a:pt x="23878" y="52742"/>
                </a:cubicBezTo>
                <a:cubicBezTo>
                  <a:pt x="23868" y="52760"/>
                  <a:pt x="23859" y="52769"/>
                  <a:pt x="23850" y="52769"/>
                </a:cubicBezTo>
                <a:cubicBezTo>
                  <a:pt x="23812" y="52769"/>
                  <a:pt x="23768" y="52623"/>
                  <a:pt x="23696" y="52332"/>
                </a:cubicBezTo>
                <a:cubicBezTo>
                  <a:pt x="23650" y="51832"/>
                  <a:pt x="23650" y="51786"/>
                  <a:pt x="24378" y="50377"/>
                </a:cubicBezTo>
                <a:cubicBezTo>
                  <a:pt x="24787" y="49558"/>
                  <a:pt x="25106" y="48876"/>
                  <a:pt x="25106" y="48785"/>
                </a:cubicBezTo>
                <a:cubicBezTo>
                  <a:pt x="25083" y="48739"/>
                  <a:pt x="25060" y="48717"/>
                  <a:pt x="25037" y="48717"/>
                </a:cubicBezTo>
                <a:cubicBezTo>
                  <a:pt x="25015" y="48717"/>
                  <a:pt x="24992" y="48739"/>
                  <a:pt x="24969" y="48785"/>
                </a:cubicBezTo>
                <a:cubicBezTo>
                  <a:pt x="24833" y="49012"/>
                  <a:pt x="23741" y="51059"/>
                  <a:pt x="23650" y="51332"/>
                </a:cubicBezTo>
                <a:cubicBezTo>
                  <a:pt x="23629" y="51418"/>
                  <a:pt x="23607" y="51463"/>
                  <a:pt x="23591" y="51463"/>
                </a:cubicBezTo>
                <a:cubicBezTo>
                  <a:pt x="23572" y="51463"/>
                  <a:pt x="23559" y="51406"/>
                  <a:pt x="23559" y="51286"/>
                </a:cubicBezTo>
                <a:cubicBezTo>
                  <a:pt x="23514" y="51150"/>
                  <a:pt x="23787" y="50422"/>
                  <a:pt x="24332" y="49240"/>
                </a:cubicBezTo>
                <a:cubicBezTo>
                  <a:pt x="25061" y="47654"/>
                  <a:pt x="25224" y="47280"/>
                  <a:pt x="25088" y="47280"/>
                </a:cubicBezTo>
                <a:cubicBezTo>
                  <a:pt x="25080" y="47280"/>
                  <a:pt x="25071" y="47281"/>
                  <a:pt x="25060" y="47284"/>
                </a:cubicBezTo>
                <a:cubicBezTo>
                  <a:pt x="25015" y="47284"/>
                  <a:pt x="24651" y="48012"/>
                  <a:pt x="24287" y="48830"/>
                </a:cubicBezTo>
                <a:cubicBezTo>
                  <a:pt x="23634" y="50208"/>
                  <a:pt x="23444" y="50632"/>
                  <a:pt x="23371" y="50632"/>
                </a:cubicBezTo>
                <a:cubicBezTo>
                  <a:pt x="23352" y="50632"/>
                  <a:pt x="23341" y="50605"/>
                  <a:pt x="23332" y="50558"/>
                </a:cubicBezTo>
                <a:cubicBezTo>
                  <a:pt x="23332" y="50468"/>
                  <a:pt x="23741" y="49512"/>
                  <a:pt x="24241" y="48375"/>
                </a:cubicBezTo>
                <a:cubicBezTo>
                  <a:pt x="24787" y="47284"/>
                  <a:pt x="25197" y="46329"/>
                  <a:pt x="25197" y="46329"/>
                </a:cubicBezTo>
                <a:cubicBezTo>
                  <a:pt x="25188" y="46276"/>
                  <a:pt x="25172" y="46248"/>
                  <a:pt x="25148" y="46248"/>
                </a:cubicBezTo>
                <a:cubicBezTo>
                  <a:pt x="25049" y="46248"/>
                  <a:pt x="24808" y="46714"/>
                  <a:pt x="24332" y="47739"/>
                </a:cubicBezTo>
                <a:cubicBezTo>
                  <a:pt x="23923" y="48557"/>
                  <a:pt x="23559" y="49331"/>
                  <a:pt x="23468" y="49512"/>
                </a:cubicBezTo>
                <a:cubicBezTo>
                  <a:pt x="23464" y="49527"/>
                  <a:pt x="23460" y="49533"/>
                  <a:pt x="23457" y="49533"/>
                </a:cubicBezTo>
                <a:cubicBezTo>
                  <a:pt x="23434" y="49533"/>
                  <a:pt x="23487" y="49019"/>
                  <a:pt x="23650" y="48284"/>
                </a:cubicBezTo>
                <a:cubicBezTo>
                  <a:pt x="23787" y="47466"/>
                  <a:pt x="23969" y="46465"/>
                  <a:pt x="24014" y="46101"/>
                </a:cubicBezTo>
                <a:cubicBezTo>
                  <a:pt x="24060" y="45556"/>
                  <a:pt x="24196" y="45146"/>
                  <a:pt x="24924" y="43737"/>
                </a:cubicBezTo>
                <a:cubicBezTo>
                  <a:pt x="25879" y="41872"/>
                  <a:pt x="25924" y="41735"/>
                  <a:pt x="25788" y="41735"/>
                </a:cubicBezTo>
                <a:cubicBezTo>
                  <a:pt x="25697" y="41735"/>
                  <a:pt x="25333" y="42372"/>
                  <a:pt x="24969" y="43145"/>
                </a:cubicBezTo>
                <a:cubicBezTo>
                  <a:pt x="24605" y="43918"/>
                  <a:pt x="24241" y="44555"/>
                  <a:pt x="24241" y="44601"/>
                </a:cubicBezTo>
                <a:cubicBezTo>
                  <a:pt x="24240" y="44602"/>
                  <a:pt x="24239" y="44602"/>
                  <a:pt x="24237" y="44602"/>
                </a:cubicBezTo>
                <a:cubicBezTo>
                  <a:pt x="24114" y="44602"/>
                  <a:pt x="24562" y="40269"/>
                  <a:pt x="24787" y="39189"/>
                </a:cubicBezTo>
                <a:cubicBezTo>
                  <a:pt x="24878" y="38643"/>
                  <a:pt x="25151" y="37779"/>
                  <a:pt x="25333" y="37233"/>
                </a:cubicBezTo>
                <a:cubicBezTo>
                  <a:pt x="25644" y="36339"/>
                  <a:pt x="25689" y="36176"/>
                  <a:pt x="25554" y="36176"/>
                </a:cubicBezTo>
                <a:cubicBezTo>
                  <a:pt x="25531" y="36176"/>
                  <a:pt x="25502" y="36180"/>
                  <a:pt x="25469" y="36187"/>
                </a:cubicBezTo>
                <a:cubicBezTo>
                  <a:pt x="25106" y="36232"/>
                  <a:pt x="24514" y="38188"/>
                  <a:pt x="24196" y="40189"/>
                </a:cubicBezTo>
                <a:cubicBezTo>
                  <a:pt x="24105" y="40871"/>
                  <a:pt x="23923" y="42600"/>
                  <a:pt x="23787" y="44009"/>
                </a:cubicBezTo>
                <a:cubicBezTo>
                  <a:pt x="23650" y="45465"/>
                  <a:pt x="23468" y="46966"/>
                  <a:pt x="23377" y="47375"/>
                </a:cubicBezTo>
                <a:cubicBezTo>
                  <a:pt x="23152" y="48614"/>
                  <a:pt x="23051" y="49016"/>
                  <a:pt x="22997" y="49016"/>
                </a:cubicBezTo>
                <a:cubicBezTo>
                  <a:pt x="22985" y="49016"/>
                  <a:pt x="22976" y="48998"/>
                  <a:pt x="22968" y="48967"/>
                </a:cubicBezTo>
                <a:cubicBezTo>
                  <a:pt x="22513" y="47466"/>
                  <a:pt x="21967" y="45419"/>
                  <a:pt x="22013" y="45328"/>
                </a:cubicBezTo>
                <a:cubicBezTo>
                  <a:pt x="22195" y="45055"/>
                  <a:pt x="22832" y="42781"/>
                  <a:pt x="22741" y="42781"/>
                </a:cubicBezTo>
                <a:cubicBezTo>
                  <a:pt x="22604" y="42827"/>
                  <a:pt x="22195" y="44100"/>
                  <a:pt x="21967" y="44964"/>
                </a:cubicBezTo>
                <a:cubicBezTo>
                  <a:pt x="21962" y="44980"/>
                  <a:pt x="21956" y="44987"/>
                  <a:pt x="21947" y="44987"/>
                </a:cubicBezTo>
                <a:cubicBezTo>
                  <a:pt x="21881" y="44987"/>
                  <a:pt x="21715" y="44515"/>
                  <a:pt x="21513" y="43827"/>
                </a:cubicBezTo>
                <a:cubicBezTo>
                  <a:pt x="21194" y="42554"/>
                  <a:pt x="21149" y="42463"/>
                  <a:pt x="21376" y="42054"/>
                </a:cubicBezTo>
                <a:cubicBezTo>
                  <a:pt x="21967" y="40871"/>
                  <a:pt x="24423" y="34186"/>
                  <a:pt x="24287" y="34095"/>
                </a:cubicBezTo>
                <a:cubicBezTo>
                  <a:pt x="24276" y="34084"/>
                  <a:pt x="24264" y="34076"/>
                  <a:pt x="24252" y="34076"/>
                </a:cubicBezTo>
                <a:cubicBezTo>
                  <a:pt x="24164" y="34076"/>
                  <a:pt x="24015" y="34429"/>
                  <a:pt x="23377" y="36141"/>
                </a:cubicBezTo>
                <a:cubicBezTo>
                  <a:pt x="22695" y="38097"/>
                  <a:pt x="21149" y="42145"/>
                  <a:pt x="21058" y="42145"/>
                </a:cubicBezTo>
                <a:cubicBezTo>
                  <a:pt x="21058" y="42145"/>
                  <a:pt x="21012" y="42054"/>
                  <a:pt x="20967" y="41872"/>
                </a:cubicBezTo>
                <a:cubicBezTo>
                  <a:pt x="20876" y="41644"/>
                  <a:pt x="21058" y="41144"/>
                  <a:pt x="21604" y="39689"/>
                </a:cubicBezTo>
                <a:cubicBezTo>
                  <a:pt x="22286" y="37961"/>
                  <a:pt x="23696" y="33458"/>
                  <a:pt x="23741" y="33003"/>
                </a:cubicBezTo>
                <a:cubicBezTo>
                  <a:pt x="23741" y="32912"/>
                  <a:pt x="23696" y="32867"/>
                  <a:pt x="23650" y="32867"/>
                </a:cubicBezTo>
                <a:cubicBezTo>
                  <a:pt x="23605" y="32867"/>
                  <a:pt x="23332" y="33640"/>
                  <a:pt x="23059" y="34595"/>
                </a:cubicBezTo>
                <a:cubicBezTo>
                  <a:pt x="22650" y="36187"/>
                  <a:pt x="21331" y="39916"/>
                  <a:pt x="20921" y="40871"/>
                </a:cubicBezTo>
                <a:lnTo>
                  <a:pt x="20739" y="41235"/>
                </a:lnTo>
                <a:lnTo>
                  <a:pt x="20649" y="40962"/>
                </a:lnTo>
                <a:cubicBezTo>
                  <a:pt x="20558" y="40735"/>
                  <a:pt x="20649" y="40280"/>
                  <a:pt x="21058" y="39007"/>
                </a:cubicBezTo>
                <a:cubicBezTo>
                  <a:pt x="21331" y="38052"/>
                  <a:pt x="21695" y="36596"/>
                  <a:pt x="21922" y="35687"/>
                </a:cubicBezTo>
                <a:cubicBezTo>
                  <a:pt x="22104" y="34777"/>
                  <a:pt x="22422" y="33367"/>
                  <a:pt x="22650" y="32549"/>
                </a:cubicBezTo>
                <a:cubicBezTo>
                  <a:pt x="22912" y="31422"/>
                  <a:pt x="23020" y="30885"/>
                  <a:pt x="22922" y="30885"/>
                </a:cubicBezTo>
                <a:cubicBezTo>
                  <a:pt x="22901" y="30885"/>
                  <a:pt x="22871" y="30909"/>
                  <a:pt x="22832" y="30957"/>
                </a:cubicBezTo>
                <a:cubicBezTo>
                  <a:pt x="22741" y="31048"/>
                  <a:pt x="22013" y="34049"/>
                  <a:pt x="21649" y="35823"/>
                </a:cubicBezTo>
                <a:cubicBezTo>
                  <a:pt x="21331" y="37233"/>
                  <a:pt x="21149" y="38006"/>
                  <a:pt x="21103" y="38006"/>
                </a:cubicBezTo>
                <a:cubicBezTo>
                  <a:pt x="21058" y="37961"/>
                  <a:pt x="21103" y="37642"/>
                  <a:pt x="21103" y="37187"/>
                </a:cubicBezTo>
                <a:cubicBezTo>
                  <a:pt x="21194" y="35823"/>
                  <a:pt x="21194" y="34004"/>
                  <a:pt x="20967" y="30684"/>
                </a:cubicBezTo>
                <a:cubicBezTo>
                  <a:pt x="20739" y="26636"/>
                  <a:pt x="20785" y="25044"/>
                  <a:pt x="21149" y="23953"/>
                </a:cubicBezTo>
                <a:cubicBezTo>
                  <a:pt x="21285" y="23453"/>
                  <a:pt x="21376" y="23043"/>
                  <a:pt x="21331" y="22998"/>
                </a:cubicBezTo>
                <a:cubicBezTo>
                  <a:pt x="21315" y="22990"/>
                  <a:pt x="21301" y="22986"/>
                  <a:pt x="21287" y="22986"/>
                </a:cubicBezTo>
                <a:cubicBezTo>
                  <a:pt x="21223" y="22986"/>
                  <a:pt x="21179" y="23074"/>
                  <a:pt x="21103" y="23225"/>
                </a:cubicBezTo>
                <a:cubicBezTo>
                  <a:pt x="21051" y="23363"/>
                  <a:pt x="21019" y="23443"/>
                  <a:pt x="21004" y="23443"/>
                </a:cubicBezTo>
                <a:cubicBezTo>
                  <a:pt x="20980" y="23443"/>
                  <a:pt x="21001" y="23232"/>
                  <a:pt x="21058" y="22725"/>
                </a:cubicBezTo>
                <a:cubicBezTo>
                  <a:pt x="21079" y="22391"/>
                  <a:pt x="21100" y="22220"/>
                  <a:pt x="21142" y="22220"/>
                </a:cubicBezTo>
                <a:close/>
                <a:moveTo>
                  <a:pt x="20471" y="52648"/>
                </a:moveTo>
                <a:cubicBezTo>
                  <a:pt x="20549" y="52648"/>
                  <a:pt x="20859" y="52854"/>
                  <a:pt x="21604" y="53378"/>
                </a:cubicBezTo>
                <a:cubicBezTo>
                  <a:pt x="22695" y="54106"/>
                  <a:pt x="22877" y="54288"/>
                  <a:pt x="22923" y="54515"/>
                </a:cubicBezTo>
                <a:cubicBezTo>
                  <a:pt x="22968" y="54652"/>
                  <a:pt x="22968" y="54834"/>
                  <a:pt x="22968" y="54834"/>
                </a:cubicBezTo>
                <a:cubicBezTo>
                  <a:pt x="22965" y="54836"/>
                  <a:pt x="22961" y="54837"/>
                  <a:pt x="22956" y="54837"/>
                </a:cubicBezTo>
                <a:cubicBezTo>
                  <a:pt x="22865" y="54837"/>
                  <a:pt x="22389" y="54489"/>
                  <a:pt x="21831" y="54060"/>
                </a:cubicBezTo>
                <a:cubicBezTo>
                  <a:pt x="21103" y="53469"/>
                  <a:pt x="20694" y="53105"/>
                  <a:pt x="20558" y="52878"/>
                </a:cubicBezTo>
                <a:cubicBezTo>
                  <a:pt x="20468" y="52735"/>
                  <a:pt x="20421" y="52648"/>
                  <a:pt x="20471" y="52648"/>
                </a:cubicBezTo>
                <a:close/>
                <a:moveTo>
                  <a:pt x="19803" y="53042"/>
                </a:moveTo>
                <a:cubicBezTo>
                  <a:pt x="19836" y="53042"/>
                  <a:pt x="19912" y="53084"/>
                  <a:pt x="20012" y="53151"/>
                </a:cubicBezTo>
                <a:cubicBezTo>
                  <a:pt x="20148" y="53242"/>
                  <a:pt x="20467" y="53697"/>
                  <a:pt x="20739" y="54151"/>
                </a:cubicBezTo>
                <a:cubicBezTo>
                  <a:pt x="21012" y="54606"/>
                  <a:pt x="21240" y="55016"/>
                  <a:pt x="21240" y="55016"/>
                </a:cubicBezTo>
                <a:cubicBezTo>
                  <a:pt x="21194" y="55016"/>
                  <a:pt x="19784" y="53151"/>
                  <a:pt x="19784" y="53060"/>
                </a:cubicBezTo>
                <a:cubicBezTo>
                  <a:pt x="19784" y="53048"/>
                  <a:pt x="19791" y="53042"/>
                  <a:pt x="19803" y="53042"/>
                </a:cubicBezTo>
                <a:close/>
                <a:moveTo>
                  <a:pt x="26766" y="49569"/>
                </a:moveTo>
                <a:cubicBezTo>
                  <a:pt x="26811" y="49569"/>
                  <a:pt x="26857" y="49581"/>
                  <a:pt x="26879" y="49603"/>
                </a:cubicBezTo>
                <a:cubicBezTo>
                  <a:pt x="27016" y="49694"/>
                  <a:pt x="26879" y="50058"/>
                  <a:pt x="25833" y="52287"/>
                </a:cubicBezTo>
                <a:cubicBezTo>
                  <a:pt x="24743" y="54546"/>
                  <a:pt x="24286" y="55404"/>
                  <a:pt x="24234" y="55404"/>
                </a:cubicBezTo>
                <a:cubicBezTo>
                  <a:pt x="24226" y="55404"/>
                  <a:pt x="24228" y="55380"/>
                  <a:pt x="24241" y="55334"/>
                </a:cubicBezTo>
                <a:cubicBezTo>
                  <a:pt x="24241" y="55243"/>
                  <a:pt x="24241" y="55016"/>
                  <a:pt x="24196" y="54834"/>
                </a:cubicBezTo>
                <a:cubicBezTo>
                  <a:pt x="24128" y="54665"/>
                  <a:pt x="24136" y="54571"/>
                  <a:pt x="24163" y="54571"/>
                </a:cubicBezTo>
                <a:cubicBezTo>
                  <a:pt x="24172" y="54571"/>
                  <a:pt x="24184" y="54583"/>
                  <a:pt x="24196" y="54606"/>
                </a:cubicBezTo>
                <a:cubicBezTo>
                  <a:pt x="24246" y="54681"/>
                  <a:pt x="24296" y="54715"/>
                  <a:pt x="24339" y="54715"/>
                </a:cubicBezTo>
                <a:cubicBezTo>
                  <a:pt x="24373" y="54715"/>
                  <a:pt x="24403" y="54693"/>
                  <a:pt x="24423" y="54652"/>
                </a:cubicBezTo>
                <a:cubicBezTo>
                  <a:pt x="24469" y="54561"/>
                  <a:pt x="24469" y="54470"/>
                  <a:pt x="24378" y="54424"/>
                </a:cubicBezTo>
                <a:cubicBezTo>
                  <a:pt x="24287" y="54333"/>
                  <a:pt x="24287" y="54242"/>
                  <a:pt x="24287" y="54151"/>
                </a:cubicBezTo>
                <a:cubicBezTo>
                  <a:pt x="24332" y="54015"/>
                  <a:pt x="26561" y="49785"/>
                  <a:pt x="26652" y="49603"/>
                </a:cubicBezTo>
                <a:cubicBezTo>
                  <a:pt x="26675" y="49581"/>
                  <a:pt x="26720" y="49569"/>
                  <a:pt x="26766" y="49569"/>
                </a:cubicBezTo>
                <a:close/>
                <a:moveTo>
                  <a:pt x="44703" y="40732"/>
                </a:moveTo>
                <a:cubicBezTo>
                  <a:pt x="44706" y="40732"/>
                  <a:pt x="44707" y="40733"/>
                  <a:pt x="44707" y="40735"/>
                </a:cubicBezTo>
                <a:cubicBezTo>
                  <a:pt x="44707" y="40735"/>
                  <a:pt x="44162" y="41508"/>
                  <a:pt x="43479" y="42418"/>
                </a:cubicBezTo>
                <a:cubicBezTo>
                  <a:pt x="42524" y="43737"/>
                  <a:pt x="41933" y="44646"/>
                  <a:pt x="40751" y="46738"/>
                </a:cubicBezTo>
                <a:cubicBezTo>
                  <a:pt x="39887" y="48194"/>
                  <a:pt x="38613" y="50286"/>
                  <a:pt x="37885" y="51377"/>
                </a:cubicBezTo>
                <a:lnTo>
                  <a:pt x="36566" y="53333"/>
                </a:lnTo>
                <a:lnTo>
                  <a:pt x="35975" y="53651"/>
                </a:lnTo>
                <a:lnTo>
                  <a:pt x="35384" y="53924"/>
                </a:lnTo>
                <a:lnTo>
                  <a:pt x="35793" y="53242"/>
                </a:lnTo>
                <a:cubicBezTo>
                  <a:pt x="36021" y="52832"/>
                  <a:pt x="36612" y="51877"/>
                  <a:pt x="37112" y="51104"/>
                </a:cubicBezTo>
                <a:cubicBezTo>
                  <a:pt x="37613" y="50331"/>
                  <a:pt x="37976" y="49603"/>
                  <a:pt x="37976" y="49558"/>
                </a:cubicBezTo>
                <a:cubicBezTo>
                  <a:pt x="37975" y="49554"/>
                  <a:pt x="37972" y="49552"/>
                  <a:pt x="37968" y="49552"/>
                </a:cubicBezTo>
                <a:cubicBezTo>
                  <a:pt x="37842" y="49552"/>
                  <a:pt x="36445" y="51612"/>
                  <a:pt x="35475" y="53287"/>
                </a:cubicBezTo>
                <a:cubicBezTo>
                  <a:pt x="35066" y="54015"/>
                  <a:pt x="34929" y="54151"/>
                  <a:pt x="34611" y="54288"/>
                </a:cubicBezTo>
                <a:cubicBezTo>
                  <a:pt x="34498" y="54344"/>
                  <a:pt x="34421" y="54383"/>
                  <a:pt x="34399" y="54383"/>
                </a:cubicBezTo>
                <a:cubicBezTo>
                  <a:pt x="34386" y="54383"/>
                  <a:pt x="34394" y="54368"/>
                  <a:pt x="34429" y="54333"/>
                </a:cubicBezTo>
                <a:cubicBezTo>
                  <a:pt x="34929" y="53969"/>
                  <a:pt x="34975" y="53879"/>
                  <a:pt x="34884" y="53697"/>
                </a:cubicBezTo>
                <a:cubicBezTo>
                  <a:pt x="34850" y="53630"/>
                  <a:pt x="34768" y="53588"/>
                  <a:pt x="34709" y="53588"/>
                </a:cubicBezTo>
                <a:cubicBezTo>
                  <a:pt x="34687" y="53588"/>
                  <a:pt x="34669" y="53593"/>
                  <a:pt x="34656" y="53606"/>
                </a:cubicBezTo>
                <a:cubicBezTo>
                  <a:pt x="34655" y="53606"/>
                  <a:pt x="34653" y="53606"/>
                  <a:pt x="34652" y="53606"/>
                </a:cubicBezTo>
                <a:cubicBezTo>
                  <a:pt x="34547" y="53606"/>
                  <a:pt x="35620" y="51819"/>
                  <a:pt x="36339" y="50786"/>
                </a:cubicBezTo>
                <a:cubicBezTo>
                  <a:pt x="36566" y="50468"/>
                  <a:pt x="36703" y="50195"/>
                  <a:pt x="36657" y="50149"/>
                </a:cubicBezTo>
                <a:cubicBezTo>
                  <a:pt x="36612" y="50149"/>
                  <a:pt x="35930" y="51059"/>
                  <a:pt x="34838" y="52605"/>
                </a:cubicBezTo>
                <a:lnTo>
                  <a:pt x="33110" y="55106"/>
                </a:lnTo>
                <a:lnTo>
                  <a:pt x="32473" y="55425"/>
                </a:lnTo>
                <a:lnTo>
                  <a:pt x="31791" y="55743"/>
                </a:lnTo>
                <a:lnTo>
                  <a:pt x="32064" y="55379"/>
                </a:lnTo>
                <a:cubicBezTo>
                  <a:pt x="32191" y="55189"/>
                  <a:pt x="32273" y="55109"/>
                  <a:pt x="32343" y="55109"/>
                </a:cubicBezTo>
                <a:cubicBezTo>
                  <a:pt x="32373" y="55109"/>
                  <a:pt x="32400" y="55124"/>
                  <a:pt x="32428" y="55152"/>
                </a:cubicBezTo>
                <a:cubicBezTo>
                  <a:pt x="32452" y="55168"/>
                  <a:pt x="32476" y="55177"/>
                  <a:pt x="32503" y="55177"/>
                </a:cubicBezTo>
                <a:cubicBezTo>
                  <a:pt x="32629" y="55177"/>
                  <a:pt x="32820" y="54979"/>
                  <a:pt x="33383" y="54379"/>
                </a:cubicBezTo>
                <a:cubicBezTo>
                  <a:pt x="34202" y="53424"/>
                  <a:pt x="34338" y="53242"/>
                  <a:pt x="34111" y="53105"/>
                </a:cubicBezTo>
                <a:cubicBezTo>
                  <a:pt x="34093" y="53094"/>
                  <a:pt x="34073" y="53088"/>
                  <a:pt x="34050" y="53088"/>
                </a:cubicBezTo>
                <a:cubicBezTo>
                  <a:pt x="33892" y="53088"/>
                  <a:pt x="33604" y="53357"/>
                  <a:pt x="33246" y="53833"/>
                </a:cubicBezTo>
                <a:cubicBezTo>
                  <a:pt x="33171" y="53947"/>
                  <a:pt x="33127" y="54005"/>
                  <a:pt x="33117" y="54005"/>
                </a:cubicBezTo>
                <a:cubicBezTo>
                  <a:pt x="33104" y="54005"/>
                  <a:pt x="33159" y="53890"/>
                  <a:pt x="33292" y="53651"/>
                </a:cubicBezTo>
                <a:cubicBezTo>
                  <a:pt x="33428" y="53378"/>
                  <a:pt x="33656" y="52923"/>
                  <a:pt x="33838" y="52696"/>
                </a:cubicBezTo>
                <a:cubicBezTo>
                  <a:pt x="34065" y="52332"/>
                  <a:pt x="34111" y="52196"/>
                  <a:pt x="34020" y="52105"/>
                </a:cubicBezTo>
                <a:cubicBezTo>
                  <a:pt x="33974" y="52059"/>
                  <a:pt x="33883" y="52014"/>
                  <a:pt x="33929" y="52014"/>
                </a:cubicBezTo>
                <a:cubicBezTo>
                  <a:pt x="33929" y="52014"/>
                  <a:pt x="34474" y="51059"/>
                  <a:pt x="35111" y="49922"/>
                </a:cubicBezTo>
                <a:cubicBezTo>
                  <a:pt x="35748" y="48785"/>
                  <a:pt x="36748" y="47148"/>
                  <a:pt x="37340" y="46283"/>
                </a:cubicBezTo>
                <a:lnTo>
                  <a:pt x="38386" y="44692"/>
                </a:lnTo>
                <a:lnTo>
                  <a:pt x="39432" y="43873"/>
                </a:lnTo>
                <a:cubicBezTo>
                  <a:pt x="40023" y="43464"/>
                  <a:pt x="41478" y="42554"/>
                  <a:pt x="42615" y="41872"/>
                </a:cubicBezTo>
                <a:cubicBezTo>
                  <a:pt x="43708" y="41260"/>
                  <a:pt x="44632" y="40732"/>
                  <a:pt x="44703" y="40732"/>
                </a:cubicBezTo>
                <a:close/>
                <a:moveTo>
                  <a:pt x="34884" y="46602"/>
                </a:moveTo>
                <a:lnTo>
                  <a:pt x="34565" y="47193"/>
                </a:lnTo>
                <a:cubicBezTo>
                  <a:pt x="34429" y="47511"/>
                  <a:pt x="33383" y="49103"/>
                  <a:pt x="32246" y="50740"/>
                </a:cubicBezTo>
                <a:cubicBezTo>
                  <a:pt x="30936" y="52685"/>
                  <a:pt x="30293" y="53529"/>
                  <a:pt x="30209" y="53529"/>
                </a:cubicBezTo>
                <a:cubicBezTo>
                  <a:pt x="30202" y="53529"/>
                  <a:pt x="30199" y="53524"/>
                  <a:pt x="30199" y="53515"/>
                </a:cubicBezTo>
                <a:cubicBezTo>
                  <a:pt x="30199" y="53424"/>
                  <a:pt x="30609" y="52742"/>
                  <a:pt x="31245" y="51923"/>
                </a:cubicBezTo>
                <a:cubicBezTo>
                  <a:pt x="31928" y="50922"/>
                  <a:pt x="32200" y="50468"/>
                  <a:pt x="32155" y="50422"/>
                </a:cubicBezTo>
                <a:cubicBezTo>
                  <a:pt x="32148" y="50418"/>
                  <a:pt x="32141" y="50415"/>
                  <a:pt x="32133" y="50415"/>
                </a:cubicBezTo>
                <a:cubicBezTo>
                  <a:pt x="31962" y="50415"/>
                  <a:pt x="31350" y="51337"/>
                  <a:pt x="28880" y="55106"/>
                </a:cubicBezTo>
                <a:cubicBezTo>
                  <a:pt x="28437" y="55803"/>
                  <a:pt x="28180" y="56147"/>
                  <a:pt x="28118" y="56147"/>
                </a:cubicBezTo>
                <a:cubicBezTo>
                  <a:pt x="28047" y="56147"/>
                  <a:pt x="28236" y="55690"/>
                  <a:pt x="28698" y="54788"/>
                </a:cubicBezTo>
                <a:cubicBezTo>
                  <a:pt x="29881" y="52423"/>
                  <a:pt x="32428" y="49012"/>
                  <a:pt x="34383" y="47102"/>
                </a:cubicBezTo>
                <a:lnTo>
                  <a:pt x="34884" y="46602"/>
                </a:lnTo>
                <a:close/>
                <a:moveTo>
                  <a:pt x="26343" y="51763"/>
                </a:moveTo>
                <a:cubicBezTo>
                  <a:pt x="26361" y="51763"/>
                  <a:pt x="26344" y="51845"/>
                  <a:pt x="26288" y="52014"/>
                </a:cubicBezTo>
                <a:cubicBezTo>
                  <a:pt x="26243" y="52196"/>
                  <a:pt x="25788" y="53242"/>
                  <a:pt x="25333" y="54333"/>
                </a:cubicBezTo>
                <a:cubicBezTo>
                  <a:pt x="24833" y="55425"/>
                  <a:pt x="24378" y="56334"/>
                  <a:pt x="24378" y="56334"/>
                </a:cubicBezTo>
                <a:cubicBezTo>
                  <a:pt x="24372" y="56336"/>
                  <a:pt x="24367" y="56337"/>
                  <a:pt x="24362" y="56337"/>
                </a:cubicBezTo>
                <a:cubicBezTo>
                  <a:pt x="24211" y="56337"/>
                  <a:pt x="24449" y="55644"/>
                  <a:pt x="25242" y="53969"/>
                </a:cubicBezTo>
                <a:cubicBezTo>
                  <a:pt x="25893" y="52531"/>
                  <a:pt x="26286" y="51763"/>
                  <a:pt x="26343" y="51763"/>
                </a:cubicBezTo>
                <a:close/>
                <a:moveTo>
                  <a:pt x="21413" y="54230"/>
                </a:moveTo>
                <a:cubicBezTo>
                  <a:pt x="21466" y="54230"/>
                  <a:pt x="21689" y="54368"/>
                  <a:pt x="22149" y="54697"/>
                </a:cubicBezTo>
                <a:cubicBezTo>
                  <a:pt x="22604" y="55016"/>
                  <a:pt x="23013" y="55334"/>
                  <a:pt x="23013" y="55379"/>
                </a:cubicBezTo>
                <a:cubicBezTo>
                  <a:pt x="23059" y="55470"/>
                  <a:pt x="23104" y="55789"/>
                  <a:pt x="23150" y="56152"/>
                </a:cubicBezTo>
                <a:lnTo>
                  <a:pt x="23241" y="56789"/>
                </a:lnTo>
                <a:lnTo>
                  <a:pt x="23241" y="56789"/>
                </a:lnTo>
                <a:lnTo>
                  <a:pt x="22877" y="56107"/>
                </a:lnTo>
                <a:cubicBezTo>
                  <a:pt x="22468" y="55334"/>
                  <a:pt x="21876" y="54606"/>
                  <a:pt x="21649" y="54561"/>
                </a:cubicBezTo>
                <a:cubicBezTo>
                  <a:pt x="21558" y="54515"/>
                  <a:pt x="21467" y="54424"/>
                  <a:pt x="21422" y="54288"/>
                </a:cubicBezTo>
                <a:cubicBezTo>
                  <a:pt x="21396" y="54250"/>
                  <a:pt x="21392" y="54230"/>
                  <a:pt x="21413" y="54230"/>
                </a:cubicBezTo>
                <a:close/>
                <a:moveTo>
                  <a:pt x="27340" y="50283"/>
                </a:moveTo>
                <a:cubicBezTo>
                  <a:pt x="27403" y="50283"/>
                  <a:pt x="27499" y="50339"/>
                  <a:pt x="27652" y="50468"/>
                </a:cubicBezTo>
                <a:cubicBezTo>
                  <a:pt x="27971" y="50695"/>
                  <a:pt x="28016" y="50740"/>
                  <a:pt x="27925" y="51241"/>
                </a:cubicBezTo>
                <a:cubicBezTo>
                  <a:pt x="27880" y="51786"/>
                  <a:pt x="27880" y="51786"/>
                  <a:pt x="27561" y="51877"/>
                </a:cubicBezTo>
                <a:cubicBezTo>
                  <a:pt x="27152" y="52014"/>
                  <a:pt x="26925" y="52287"/>
                  <a:pt x="27016" y="52560"/>
                </a:cubicBezTo>
                <a:cubicBezTo>
                  <a:pt x="27016" y="52696"/>
                  <a:pt x="26879" y="53060"/>
                  <a:pt x="26470" y="53742"/>
                </a:cubicBezTo>
                <a:cubicBezTo>
                  <a:pt x="26106" y="54288"/>
                  <a:pt x="25560" y="55243"/>
                  <a:pt x="25197" y="55880"/>
                </a:cubicBezTo>
                <a:cubicBezTo>
                  <a:pt x="24833" y="56516"/>
                  <a:pt x="24514" y="57062"/>
                  <a:pt x="24469" y="57062"/>
                </a:cubicBezTo>
                <a:cubicBezTo>
                  <a:pt x="24463" y="57068"/>
                  <a:pt x="24457" y="57073"/>
                  <a:pt x="24455" y="57073"/>
                </a:cubicBezTo>
                <a:cubicBezTo>
                  <a:pt x="24439" y="57073"/>
                  <a:pt x="24539" y="56852"/>
                  <a:pt x="25287" y="55197"/>
                </a:cubicBezTo>
                <a:cubicBezTo>
                  <a:pt x="25788" y="54106"/>
                  <a:pt x="26970" y="51150"/>
                  <a:pt x="27243" y="50377"/>
                </a:cubicBezTo>
                <a:cubicBezTo>
                  <a:pt x="27263" y="50317"/>
                  <a:pt x="27291" y="50283"/>
                  <a:pt x="27340" y="50283"/>
                </a:cubicBezTo>
                <a:close/>
                <a:moveTo>
                  <a:pt x="29976" y="54605"/>
                </a:moveTo>
                <a:cubicBezTo>
                  <a:pt x="30038" y="54605"/>
                  <a:pt x="29324" y="55895"/>
                  <a:pt x="28698" y="56789"/>
                </a:cubicBezTo>
                <a:lnTo>
                  <a:pt x="28289" y="57335"/>
                </a:lnTo>
                <a:lnTo>
                  <a:pt x="28562" y="56698"/>
                </a:lnTo>
                <a:cubicBezTo>
                  <a:pt x="28880" y="55971"/>
                  <a:pt x="29790" y="54606"/>
                  <a:pt x="29972" y="54606"/>
                </a:cubicBezTo>
                <a:cubicBezTo>
                  <a:pt x="29973" y="54605"/>
                  <a:pt x="29975" y="54605"/>
                  <a:pt x="29976" y="54605"/>
                </a:cubicBezTo>
                <a:close/>
                <a:moveTo>
                  <a:pt x="37331" y="45675"/>
                </a:moveTo>
                <a:cubicBezTo>
                  <a:pt x="37388" y="45675"/>
                  <a:pt x="37298" y="45845"/>
                  <a:pt x="37067" y="46192"/>
                </a:cubicBezTo>
                <a:cubicBezTo>
                  <a:pt x="36839" y="46556"/>
                  <a:pt x="36248" y="47557"/>
                  <a:pt x="35702" y="48466"/>
                </a:cubicBezTo>
                <a:cubicBezTo>
                  <a:pt x="35202" y="49331"/>
                  <a:pt x="34247" y="50968"/>
                  <a:pt x="33610" y="52105"/>
                </a:cubicBezTo>
                <a:cubicBezTo>
                  <a:pt x="32746" y="53560"/>
                  <a:pt x="32246" y="54379"/>
                  <a:pt x="31700" y="55061"/>
                </a:cubicBezTo>
                <a:cubicBezTo>
                  <a:pt x="31154" y="55698"/>
                  <a:pt x="30972" y="56016"/>
                  <a:pt x="31018" y="56062"/>
                </a:cubicBezTo>
                <a:cubicBezTo>
                  <a:pt x="31109" y="56107"/>
                  <a:pt x="30881" y="56334"/>
                  <a:pt x="30427" y="56653"/>
                </a:cubicBezTo>
                <a:cubicBezTo>
                  <a:pt x="30356" y="56688"/>
                  <a:pt x="30313" y="56710"/>
                  <a:pt x="30292" y="56710"/>
                </a:cubicBezTo>
                <a:cubicBezTo>
                  <a:pt x="30258" y="56710"/>
                  <a:pt x="30280" y="56656"/>
                  <a:pt x="30336" y="56516"/>
                </a:cubicBezTo>
                <a:cubicBezTo>
                  <a:pt x="30381" y="56334"/>
                  <a:pt x="30745" y="55789"/>
                  <a:pt x="31154" y="55197"/>
                </a:cubicBezTo>
                <a:cubicBezTo>
                  <a:pt x="31655" y="54424"/>
                  <a:pt x="31837" y="54151"/>
                  <a:pt x="31746" y="54060"/>
                </a:cubicBezTo>
                <a:cubicBezTo>
                  <a:pt x="31700" y="53969"/>
                  <a:pt x="31928" y="53515"/>
                  <a:pt x="32610" y="52378"/>
                </a:cubicBezTo>
                <a:cubicBezTo>
                  <a:pt x="33155" y="51468"/>
                  <a:pt x="33474" y="50831"/>
                  <a:pt x="33428" y="50786"/>
                </a:cubicBezTo>
                <a:cubicBezTo>
                  <a:pt x="33425" y="50783"/>
                  <a:pt x="33420" y="50782"/>
                  <a:pt x="33415" y="50782"/>
                </a:cubicBezTo>
                <a:cubicBezTo>
                  <a:pt x="33242" y="50782"/>
                  <a:pt x="32353" y="52325"/>
                  <a:pt x="29790" y="56789"/>
                </a:cubicBezTo>
                <a:cubicBezTo>
                  <a:pt x="29654" y="57108"/>
                  <a:pt x="29472" y="57289"/>
                  <a:pt x="29290" y="57335"/>
                </a:cubicBezTo>
                <a:cubicBezTo>
                  <a:pt x="29266" y="57341"/>
                  <a:pt x="29246" y="57345"/>
                  <a:pt x="29230" y="57345"/>
                </a:cubicBezTo>
                <a:cubicBezTo>
                  <a:pt x="29128" y="57345"/>
                  <a:pt x="29225" y="57188"/>
                  <a:pt x="29699" y="56516"/>
                </a:cubicBezTo>
                <a:cubicBezTo>
                  <a:pt x="30381" y="55561"/>
                  <a:pt x="30654" y="55016"/>
                  <a:pt x="30518" y="54925"/>
                </a:cubicBezTo>
                <a:cubicBezTo>
                  <a:pt x="30515" y="54922"/>
                  <a:pt x="30511" y="54920"/>
                  <a:pt x="30507" y="54920"/>
                </a:cubicBezTo>
                <a:cubicBezTo>
                  <a:pt x="30443" y="54920"/>
                  <a:pt x="30227" y="55224"/>
                  <a:pt x="29972" y="55607"/>
                </a:cubicBezTo>
                <a:cubicBezTo>
                  <a:pt x="29741" y="55991"/>
                  <a:pt x="29626" y="56159"/>
                  <a:pt x="29610" y="56159"/>
                </a:cubicBezTo>
                <a:cubicBezTo>
                  <a:pt x="29598" y="56159"/>
                  <a:pt x="29645" y="56058"/>
                  <a:pt x="29744" y="55880"/>
                </a:cubicBezTo>
                <a:cubicBezTo>
                  <a:pt x="30017" y="55243"/>
                  <a:pt x="31609" y="52651"/>
                  <a:pt x="32382" y="51605"/>
                </a:cubicBezTo>
                <a:cubicBezTo>
                  <a:pt x="32701" y="51150"/>
                  <a:pt x="33065" y="50513"/>
                  <a:pt x="33201" y="50286"/>
                </a:cubicBezTo>
                <a:cubicBezTo>
                  <a:pt x="33292" y="50013"/>
                  <a:pt x="33838" y="49058"/>
                  <a:pt x="34383" y="48194"/>
                </a:cubicBezTo>
                <a:cubicBezTo>
                  <a:pt x="34929" y="47284"/>
                  <a:pt x="35475" y="46374"/>
                  <a:pt x="35566" y="46192"/>
                </a:cubicBezTo>
                <a:lnTo>
                  <a:pt x="35793" y="45829"/>
                </a:lnTo>
                <a:lnTo>
                  <a:pt x="35793" y="45829"/>
                </a:lnTo>
                <a:lnTo>
                  <a:pt x="35702" y="46192"/>
                </a:lnTo>
                <a:cubicBezTo>
                  <a:pt x="35702" y="46374"/>
                  <a:pt x="35657" y="46602"/>
                  <a:pt x="35702" y="46647"/>
                </a:cubicBezTo>
                <a:cubicBezTo>
                  <a:pt x="35724" y="46690"/>
                  <a:pt x="35765" y="46710"/>
                  <a:pt x="35822" y="46710"/>
                </a:cubicBezTo>
                <a:cubicBezTo>
                  <a:pt x="36009" y="46710"/>
                  <a:pt x="36365" y="46495"/>
                  <a:pt x="36748" y="46147"/>
                </a:cubicBezTo>
                <a:cubicBezTo>
                  <a:pt x="37084" y="45834"/>
                  <a:pt x="37276" y="45675"/>
                  <a:pt x="37331" y="45675"/>
                </a:cubicBezTo>
                <a:close/>
                <a:moveTo>
                  <a:pt x="22825" y="56721"/>
                </a:moveTo>
                <a:cubicBezTo>
                  <a:pt x="22837" y="56721"/>
                  <a:pt x="22855" y="56729"/>
                  <a:pt x="22877" y="56744"/>
                </a:cubicBezTo>
                <a:cubicBezTo>
                  <a:pt x="22923" y="56789"/>
                  <a:pt x="23013" y="57017"/>
                  <a:pt x="23150" y="57289"/>
                </a:cubicBezTo>
                <a:cubicBezTo>
                  <a:pt x="23314" y="57642"/>
                  <a:pt x="23370" y="57824"/>
                  <a:pt x="23341" y="57824"/>
                </a:cubicBezTo>
                <a:cubicBezTo>
                  <a:pt x="23314" y="57824"/>
                  <a:pt x="23213" y="57665"/>
                  <a:pt x="23059" y="57335"/>
                </a:cubicBezTo>
                <a:cubicBezTo>
                  <a:pt x="22831" y="56917"/>
                  <a:pt x="22762" y="56721"/>
                  <a:pt x="22825" y="56721"/>
                </a:cubicBezTo>
                <a:close/>
                <a:moveTo>
                  <a:pt x="47180" y="50277"/>
                </a:moveTo>
                <a:cubicBezTo>
                  <a:pt x="49409" y="50277"/>
                  <a:pt x="52808" y="50910"/>
                  <a:pt x="58124" y="52287"/>
                </a:cubicBezTo>
                <a:cubicBezTo>
                  <a:pt x="60489" y="52923"/>
                  <a:pt x="63763" y="53651"/>
                  <a:pt x="64946" y="53788"/>
                </a:cubicBezTo>
                <a:cubicBezTo>
                  <a:pt x="65446" y="53879"/>
                  <a:pt x="65856" y="53924"/>
                  <a:pt x="65856" y="53969"/>
                </a:cubicBezTo>
                <a:cubicBezTo>
                  <a:pt x="65901" y="54015"/>
                  <a:pt x="65537" y="54197"/>
                  <a:pt x="65082" y="54424"/>
                </a:cubicBezTo>
                <a:cubicBezTo>
                  <a:pt x="64582" y="54652"/>
                  <a:pt x="63991" y="54970"/>
                  <a:pt x="63718" y="55152"/>
                </a:cubicBezTo>
                <a:lnTo>
                  <a:pt x="63218" y="55470"/>
                </a:lnTo>
                <a:lnTo>
                  <a:pt x="60352" y="54970"/>
                </a:lnTo>
                <a:cubicBezTo>
                  <a:pt x="58806" y="54697"/>
                  <a:pt x="56623" y="54242"/>
                  <a:pt x="55532" y="53969"/>
                </a:cubicBezTo>
                <a:cubicBezTo>
                  <a:pt x="54440" y="53651"/>
                  <a:pt x="53485" y="53424"/>
                  <a:pt x="53485" y="53424"/>
                </a:cubicBezTo>
                <a:lnTo>
                  <a:pt x="53485" y="53424"/>
                </a:lnTo>
                <a:cubicBezTo>
                  <a:pt x="52939" y="53515"/>
                  <a:pt x="56032" y="54424"/>
                  <a:pt x="58351" y="54834"/>
                </a:cubicBezTo>
                <a:cubicBezTo>
                  <a:pt x="59034" y="54970"/>
                  <a:pt x="60307" y="55197"/>
                  <a:pt x="61171" y="55334"/>
                </a:cubicBezTo>
                <a:cubicBezTo>
                  <a:pt x="62035" y="55470"/>
                  <a:pt x="62763" y="55607"/>
                  <a:pt x="62763" y="55652"/>
                </a:cubicBezTo>
                <a:cubicBezTo>
                  <a:pt x="62808" y="55789"/>
                  <a:pt x="62308" y="56016"/>
                  <a:pt x="62035" y="56016"/>
                </a:cubicBezTo>
                <a:cubicBezTo>
                  <a:pt x="61080" y="55971"/>
                  <a:pt x="55122" y="54743"/>
                  <a:pt x="53667" y="54333"/>
                </a:cubicBezTo>
                <a:cubicBezTo>
                  <a:pt x="52299" y="53898"/>
                  <a:pt x="51887" y="53760"/>
                  <a:pt x="51793" y="53760"/>
                </a:cubicBezTo>
                <a:cubicBezTo>
                  <a:pt x="51749" y="53760"/>
                  <a:pt x="51773" y="53790"/>
                  <a:pt x="51802" y="53833"/>
                </a:cubicBezTo>
                <a:cubicBezTo>
                  <a:pt x="51893" y="54015"/>
                  <a:pt x="53258" y="54470"/>
                  <a:pt x="54577" y="54834"/>
                </a:cubicBezTo>
                <a:cubicBezTo>
                  <a:pt x="55122" y="54970"/>
                  <a:pt x="57078" y="55379"/>
                  <a:pt x="58897" y="55698"/>
                </a:cubicBezTo>
                <a:cubicBezTo>
                  <a:pt x="61444" y="56152"/>
                  <a:pt x="62217" y="56334"/>
                  <a:pt x="62354" y="56471"/>
                </a:cubicBezTo>
                <a:cubicBezTo>
                  <a:pt x="62535" y="56744"/>
                  <a:pt x="62490" y="56789"/>
                  <a:pt x="61944" y="56971"/>
                </a:cubicBezTo>
                <a:cubicBezTo>
                  <a:pt x="60898" y="57380"/>
                  <a:pt x="60443" y="57653"/>
                  <a:pt x="60398" y="57881"/>
                </a:cubicBezTo>
                <a:cubicBezTo>
                  <a:pt x="60398" y="58063"/>
                  <a:pt x="60352" y="58108"/>
                  <a:pt x="59943" y="58108"/>
                </a:cubicBezTo>
                <a:cubicBezTo>
                  <a:pt x="59877" y="58121"/>
                  <a:pt x="59794" y="58127"/>
                  <a:pt x="59704" y="58127"/>
                </a:cubicBezTo>
                <a:cubicBezTo>
                  <a:pt x="59488" y="58127"/>
                  <a:pt x="59226" y="58095"/>
                  <a:pt x="59034" y="58063"/>
                </a:cubicBezTo>
                <a:cubicBezTo>
                  <a:pt x="58397" y="57926"/>
                  <a:pt x="55532" y="57017"/>
                  <a:pt x="51848" y="55834"/>
                </a:cubicBezTo>
                <a:cubicBezTo>
                  <a:pt x="46254" y="53969"/>
                  <a:pt x="44935" y="53697"/>
                  <a:pt x="40432" y="53515"/>
                </a:cubicBezTo>
                <a:cubicBezTo>
                  <a:pt x="39659" y="53515"/>
                  <a:pt x="38931" y="53469"/>
                  <a:pt x="38840" y="53469"/>
                </a:cubicBezTo>
                <a:cubicBezTo>
                  <a:pt x="38568" y="53424"/>
                  <a:pt x="43116" y="51332"/>
                  <a:pt x="44935" y="50604"/>
                </a:cubicBezTo>
                <a:cubicBezTo>
                  <a:pt x="45513" y="50389"/>
                  <a:pt x="46243" y="50277"/>
                  <a:pt x="47180" y="50277"/>
                </a:cubicBezTo>
                <a:close/>
                <a:moveTo>
                  <a:pt x="28971" y="56789"/>
                </a:moveTo>
                <a:lnTo>
                  <a:pt x="28789" y="57335"/>
                </a:lnTo>
                <a:cubicBezTo>
                  <a:pt x="28653" y="57608"/>
                  <a:pt x="28471" y="57926"/>
                  <a:pt x="28380" y="58017"/>
                </a:cubicBezTo>
                <a:cubicBezTo>
                  <a:pt x="28294" y="58103"/>
                  <a:pt x="28249" y="58148"/>
                  <a:pt x="28230" y="58148"/>
                </a:cubicBezTo>
                <a:cubicBezTo>
                  <a:pt x="28208" y="58148"/>
                  <a:pt x="28220" y="58092"/>
                  <a:pt x="28244" y="57972"/>
                </a:cubicBezTo>
                <a:cubicBezTo>
                  <a:pt x="28244" y="57835"/>
                  <a:pt x="28426" y="57517"/>
                  <a:pt x="28653" y="57289"/>
                </a:cubicBezTo>
                <a:lnTo>
                  <a:pt x="28971" y="56789"/>
                </a:lnTo>
                <a:close/>
                <a:moveTo>
                  <a:pt x="28008" y="57247"/>
                </a:moveTo>
                <a:cubicBezTo>
                  <a:pt x="28035" y="57247"/>
                  <a:pt x="27993" y="57372"/>
                  <a:pt x="27880" y="57653"/>
                </a:cubicBezTo>
                <a:cubicBezTo>
                  <a:pt x="27743" y="57972"/>
                  <a:pt x="27652" y="58290"/>
                  <a:pt x="27607" y="58336"/>
                </a:cubicBezTo>
                <a:cubicBezTo>
                  <a:pt x="27601" y="58341"/>
                  <a:pt x="27596" y="58344"/>
                  <a:pt x="27592" y="58344"/>
                </a:cubicBezTo>
                <a:cubicBezTo>
                  <a:pt x="27562" y="58344"/>
                  <a:pt x="27567" y="58215"/>
                  <a:pt x="27607" y="58017"/>
                </a:cubicBezTo>
                <a:cubicBezTo>
                  <a:pt x="27652" y="57835"/>
                  <a:pt x="27789" y="57517"/>
                  <a:pt x="27880" y="57380"/>
                </a:cubicBezTo>
                <a:cubicBezTo>
                  <a:pt x="27949" y="57294"/>
                  <a:pt x="27992" y="57247"/>
                  <a:pt x="28008" y="57247"/>
                </a:cubicBezTo>
                <a:close/>
                <a:moveTo>
                  <a:pt x="27183" y="53100"/>
                </a:moveTo>
                <a:cubicBezTo>
                  <a:pt x="27189" y="53100"/>
                  <a:pt x="27194" y="53102"/>
                  <a:pt x="27198" y="53105"/>
                </a:cubicBezTo>
                <a:cubicBezTo>
                  <a:pt x="27243" y="53151"/>
                  <a:pt x="27243" y="53287"/>
                  <a:pt x="27152" y="53424"/>
                </a:cubicBezTo>
                <a:cubicBezTo>
                  <a:pt x="26925" y="53969"/>
                  <a:pt x="24833" y="58154"/>
                  <a:pt x="24696" y="58336"/>
                </a:cubicBezTo>
                <a:cubicBezTo>
                  <a:pt x="24663" y="58385"/>
                  <a:pt x="24636" y="58417"/>
                  <a:pt x="24612" y="58417"/>
                </a:cubicBezTo>
                <a:cubicBezTo>
                  <a:pt x="24572" y="58417"/>
                  <a:pt x="24543" y="58322"/>
                  <a:pt x="24514" y="58063"/>
                </a:cubicBezTo>
                <a:cubicBezTo>
                  <a:pt x="24469" y="57517"/>
                  <a:pt x="24332" y="57790"/>
                  <a:pt x="26743" y="53697"/>
                </a:cubicBezTo>
                <a:cubicBezTo>
                  <a:pt x="26951" y="53322"/>
                  <a:pt x="27121" y="53100"/>
                  <a:pt x="27183" y="53100"/>
                </a:cubicBezTo>
                <a:close/>
                <a:moveTo>
                  <a:pt x="25389" y="58577"/>
                </a:moveTo>
                <a:cubicBezTo>
                  <a:pt x="25400" y="58577"/>
                  <a:pt x="25395" y="58603"/>
                  <a:pt x="25378" y="58654"/>
                </a:cubicBezTo>
                <a:cubicBezTo>
                  <a:pt x="25333" y="58745"/>
                  <a:pt x="25197" y="58927"/>
                  <a:pt x="25106" y="59018"/>
                </a:cubicBezTo>
                <a:cubicBezTo>
                  <a:pt x="25082" y="59041"/>
                  <a:pt x="25068" y="59053"/>
                  <a:pt x="25062" y="59053"/>
                </a:cubicBezTo>
                <a:cubicBezTo>
                  <a:pt x="25044" y="59053"/>
                  <a:pt x="25095" y="58959"/>
                  <a:pt x="25197" y="58790"/>
                </a:cubicBezTo>
                <a:cubicBezTo>
                  <a:pt x="25310" y="58648"/>
                  <a:pt x="25371" y="58577"/>
                  <a:pt x="25389" y="58577"/>
                </a:cubicBezTo>
                <a:close/>
                <a:moveTo>
                  <a:pt x="24849" y="59516"/>
                </a:moveTo>
                <a:cubicBezTo>
                  <a:pt x="24853" y="59516"/>
                  <a:pt x="24849" y="59531"/>
                  <a:pt x="24833" y="59563"/>
                </a:cubicBezTo>
                <a:cubicBezTo>
                  <a:pt x="24833" y="59654"/>
                  <a:pt x="24742" y="59745"/>
                  <a:pt x="24696" y="59791"/>
                </a:cubicBezTo>
                <a:cubicBezTo>
                  <a:pt x="24673" y="59802"/>
                  <a:pt x="24659" y="59808"/>
                  <a:pt x="24652" y="59808"/>
                </a:cubicBezTo>
                <a:cubicBezTo>
                  <a:pt x="24631" y="59808"/>
                  <a:pt x="24673" y="59757"/>
                  <a:pt x="24742" y="59654"/>
                </a:cubicBezTo>
                <a:cubicBezTo>
                  <a:pt x="24800" y="59566"/>
                  <a:pt x="24840" y="59516"/>
                  <a:pt x="24849" y="59516"/>
                </a:cubicBezTo>
                <a:close/>
                <a:moveTo>
                  <a:pt x="25278" y="60182"/>
                </a:moveTo>
                <a:cubicBezTo>
                  <a:pt x="25284" y="60182"/>
                  <a:pt x="25287" y="60188"/>
                  <a:pt x="25287" y="60200"/>
                </a:cubicBezTo>
                <a:cubicBezTo>
                  <a:pt x="25287" y="60291"/>
                  <a:pt x="25242" y="60337"/>
                  <a:pt x="25197" y="60382"/>
                </a:cubicBezTo>
                <a:cubicBezTo>
                  <a:pt x="25163" y="60399"/>
                  <a:pt x="25142" y="60409"/>
                  <a:pt x="25131" y="60409"/>
                </a:cubicBezTo>
                <a:cubicBezTo>
                  <a:pt x="25112" y="60409"/>
                  <a:pt x="25122" y="60378"/>
                  <a:pt x="25151" y="60291"/>
                </a:cubicBezTo>
                <a:cubicBezTo>
                  <a:pt x="25218" y="60225"/>
                  <a:pt x="25260" y="60182"/>
                  <a:pt x="25278" y="60182"/>
                </a:cubicBezTo>
                <a:close/>
                <a:moveTo>
                  <a:pt x="27675" y="53206"/>
                </a:moveTo>
                <a:cubicBezTo>
                  <a:pt x="27698" y="53206"/>
                  <a:pt x="27698" y="53273"/>
                  <a:pt x="27698" y="53424"/>
                </a:cubicBezTo>
                <a:cubicBezTo>
                  <a:pt x="27698" y="53560"/>
                  <a:pt x="27607" y="54288"/>
                  <a:pt x="27516" y="55016"/>
                </a:cubicBezTo>
                <a:lnTo>
                  <a:pt x="27334" y="56380"/>
                </a:lnTo>
                <a:lnTo>
                  <a:pt x="26288" y="58017"/>
                </a:lnTo>
                <a:cubicBezTo>
                  <a:pt x="25742" y="58972"/>
                  <a:pt x="25151" y="59973"/>
                  <a:pt x="24969" y="60246"/>
                </a:cubicBezTo>
                <a:cubicBezTo>
                  <a:pt x="24792" y="60541"/>
                  <a:pt x="24711" y="60664"/>
                  <a:pt x="24675" y="60664"/>
                </a:cubicBezTo>
                <a:cubicBezTo>
                  <a:pt x="24656" y="60664"/>
                  <a:pt x="24651" y="60628"/>
                  <a:pt x="24651" y="60564"/>
                </a:cubicBezTo>
                <a:cubicBezTo>
                  <a:pt x="24651" y="60337"/>
                  <a:pt x="25697" y="58426"/>
                  <a:pt x="26288" y="57562"/>
                </a:cubicBezTo>
                <a:cubicBezTo>
                  <a:pt x="26697" y="57017"/>
                  <a:pt x="26925" y="56471"/>
                  <a:pt x="26834" y="56425"/>
                </a:cubicBezTo>
                <a:cubicBezTo>
                  <a:pt x="26831" y="56423"/>
                  <a:pt x="26828" y="56422"/>
                  <a:pt x="26824" y="56422"/>
                </a:cubicBezTo>
                <a:cubicBezTo>
                  <a:pt x="26757" y="56422"/>
                  <a:pt x="26497" y="56772"/>
                  <a:pt x="26197" y="57244"/>
                </a:cubicBezTo>
                <a:cubicBezTo>
                  <a:pt x="26038" y="57492"/>
                  <a:pt x="25954" y="57623"/>
                  <a:pt x="25946" y="57623"/>
                </a:cubicBezTo>
                <a:cubicBezTo>
                  <a:pt x="25934" y="57623"/>
                  <a:pt x="26109" y="57301"/>
                  <a:pt x="26470" y="56607"/>
                </a:cubicBezTo>
                <a:cubicBezTo>
                  <a:pt x="26970" y="55789"/>
                  <a:pt x="27334" y="55061"/>
                  <a:pt x="27334" y="54970"/>
                </a:cubicBezTo>
                <a:cubicBezTo>
                  <a:pt x="27329" y="54949"/>
                  <a:pt x="27319" y="54938"/>
                  <a:pt x="27303" y="54938"/>
                </a:cubicBezTo>
                <a:cubicBezTo>
                  <a:pt x="27187" y="54938"/>
                  <a:pt x="26774" y="55563"/>
                  <a:pt x="25970" y="56971"/>
                </a:cubicBezTo>
                <a:cubicBezTo>
                  <a:pt x="25560" y="57744"/>
                  <a:pt x="25106" y="58472"/>
                  <a:pt x="24969" y="58654"/>
                </a:cubicBezTo>
                <a:cubicBezTo>
                  <a:pt x="24964" y="58661"/>
                  <a:pt x="24962" y="58664"/>
                  <a:pt x="24960" y="58664"/>
                </a:cubicBezTo>
                <a:cubicBezTo>
                  <a:pt x="24915" y="58664"/>
                  <a:pt x="27340" y="53687"/>
                  <a:pt x="27561" y="53333"/>
                </a:cubicBezTo>
                <a:cubicBezTo>
                  <a:pt x="27623" y="53251"/>
                  <a:pt x="27657" y="53206"/>
                  <a:pt x="27675" y="53206"/>
                </a:cubicBezTo>
                <a:close/>
                <a:moveTo>
                  <a:pt x="27791" y="60943"/>
                </a:moveTo>
                <a:cubicBezTo>
                  <a:pt x="27885" y="60943"/>
                  <a:pt x="27839" y="60966"/>
                  <a:pt x="27652" y="61019"/>
                </a:cubicBezTo>
                <a:cubicBezTo>
                  <a:pt x="27607" y="61042"/>
                  <a:pt x="27539" y="61053"/>
                  <a:pt x="27459" y="61053"/>
                </a:cubicBezTo>
                <a:cubicBezTo>
                  <a:pt x="27380" y="61053"/>
                  <a:pt x="27289" y="61042"/>
                  <a:pt x="27198" y="61019"/>
                </a:cubicBezTo>
                <a:cubicBezTo>
                  <a:pt x="27061" y="61019"/>
                  <a:pt x="27152" y="60973"/>
                  <a:pt x="27380" y="60973"/>
                </a:cubicBezTo>
                <a:cubicBezTo>
                  <a:pt x="27587" y="60955"/>
                  <a:pt x="27724" y="60943"/>
                  <a:pt x="27791" y="60943"/>
                </a:cubicBezTo>
                <a:close/>
                <a:moveTo>
                  <a:pt x="25005" y="60820"/>
                </a:moveTo>
                <a:cubicBezTo>
                  <a:pt x="25012" y="60820"/>
                  <a:pt x="25015" y="60826"/>
                  <a:pt x="25015" y="60837"/>
                </a:cubicBezTo>
                <a:cubicBezTo>
                  <a:pt x="24969" y="60928"/>
                  <a:pt x="24878" y="61064"/>
                  <a:pt x="24787" y="61110"/>
                </a:cubicBezTo>
                <a:cubicBezTo>
                  <a:pt x="24772" y="61140"/>
                  <a:pt x="24762" y="61155"/>
                  <a:pt x="24759" y="61155"/>
                </a:cubicBezTo>
                <a:cubicBezTo>
                  <a:pt x="24752" y="61155"/>
                  <a:pt x="24772" y="61095"/>
                  <a:pt x="24833" y="60973"/>
                </a:cubicBezTo>
                <a:cubicBezTo>
                  <a:pt x="24935" y="60871"/>
                  <a:pt x="24986" y="60820"/>
                  <a:pt x="25005" y="60820"/>
                </a:cubicBezTo>
                <a:close/>
                <a:moveTo>
                  <a:pt x="39055" y="53840"/>
                </a:moveTo>
                <a:cubicBezTo>
                  <a:pt x="40444" y="53840"/>
                  <a:pt x="42644" y="54012"/>
                  <a:pt x="44389" y="54288"/>
                </a:cubicBezTo>
                <a:cubicBezTo>
                  <a:pt x="46117" y="54515"/>
                  <a:pt x="47300" y="54879"/>
                  <a:pt x="51166" y="56152"/>
                </a:cubicBezTo>
                <a:cubicBezTo>
                  <a:pt x="54986" y="57426"/>
                  <a:pt x="58260" y="58426"/>
                  <a:pt x="58761" y="58517"/>
                </a:cubicBezTo>
                <a:cubicBezTo>
                  <a:pt x="59306" y="58563"/>
                  <a:pt x="59306" y="58654"/>
                  <a:pt x="58624" y="58927"/>
                </a:cubicBezTo>
                <a:cubicBezTo>
                  <a:pt x="58260" y="59109"/>
                  <a:pt x="57396" y="59473"/>
                  <a:pt x="56714" y="59791"/>
                </a:cubicBezTo>
                <a:cubicBezTo>
                  <a:pt x="55395" y="60337"/>
                  <a:pt x="54986" y="60655"/>
                  <a:pt x="55168" y="60973"/>
                </a:cubicBezTo>
                <a:cubicBezTo>
                  <a:pt x="55213" y="61110"/>
                  <a:pt x="55031" y="61201"/>
                  <a:pt x="54122" y="61337"/>
                </a:cubicBezTo>
                <a:cubicBezTo>
                  <a:pt x="53485" y="61474"/>
                  <a:pt x="52803" y="61565"/>
                  <a:pt x="52530" y="61565"/>
                </a:cubicBezTo>
                <a:cubicBezTo>
                  <a:pt x="52030" y="61565"/>
                  <a:pt x="48710" y="60564"/>
                  <a:pt x="46208" y="59700"/>
                </a:cubicBezTo>
                <a:cubicBezTo>
                  <a:pt x="43479" y="58699"/>
                  <a:pt x="38295" y="57289"/>
                  <a:pt x="36521" y="57017"/>
                </a:cubicBezTo>
                <a:cubicBezTo>
                  <a:pt x="35962" y="56910"/>
                  <a:pt x="35168" y="56866"/>
                  <a:pt x="34396" y="56866"/>
                </a:cubicBezTo>
                <a:cubicBezTo>
                  <a:pt x="33851" y="56866"/>
                  <a:pt x="33316" y="56888"/>
                  <a:pt x="32883" y="56926"/>
                </a:cubicBezTo>
                <a:cubicBezTo>
                  <a:pt x="32632" y="56948"/>
                  <a:pt x="32405" y="56960"/>
                  <a:pt x="32246" y="56960"/>
                </a:cubicBezTo>
                <a:cubicBezTo>
                  <a:pt x="32087" y="56960"/>
                  <a:pt x="31996" y="56948"/>
                  <a:pt x="32018" y="56926"/>
                </a:cubicBezTo>
                <a:cubicBezTo>
                  <a:pt x="32064" y="56880"/>
                  <a:pt x="32428" y="56698"/>
                  <a:pt x="32837" y="56471"/>
                </a:cubicBezTo>
                <a:cubicBezTo>
                  <a:pt x="33519" y="56107"/>
                  <a:pt x="33747" y="56062"/>
                  <a:pt x="35066" y="56062"/>
                </a:cubicBezTo>
                <a:cubicBezTo>
                  <a:pt x="35376" y="56051"/>
                  <a:pt x="35659" y="56044"/>
                  <a:pt x="35931" y="56044"/>
                </a:cubicBezTo>
                <a:cubicBezTo>
                  <a:pt x="38059" y="56044"/>
                  <a:pt x="39562" y="56494"/>
                  <a:pt x="48391" y="59518"/>
                </a:cubicBezTo>
                <a:cubicBezTo>
                  <a:pt x="49896" y="60041"/>
                  <a:pt x="50554" y="60235"/>
                  <a:pt x="50787" y="60235"/>
                </a:cubicBezTo>
                <a:cubicBezTo>
                  <a:pt x="50879" y="60235"/>
                  <a:pt x="50905" y="60206"/>
                  <a:pt x="50893" y="60155"/>
                </a:cubicBezTo>
                <a:cubicBezTo>
                  <a:pt x="50893" y="60155"/>
                  <a:pt x="50119" y="59836"/>
                  <a:pt x="49164" y="59518"/>
                </a:cubicBezTo>
                <a:cubicBezTo>
                  <a:pt x="48255" y="59200"/>
                  <a:pt x="45981" y="58472"/>
                  <a:pt x="44162" y="57835"/>
                </a:cubicBezTo>
                <a:cubicBezTo>
                  <a:pt x="39136" y="56132"/>
                  <a:pt x="37700" y="55784"/>
                  <a:pt x="35745" y="55784"/>
                </a:cubicBezTo>
                <a:cubicBezTo>
                  <a:pt x="35613" y="55784"/>
                  <a:pt x="35477" y="55786"/>
                  <a:pt x="35339" y="55789"/>
                </a:cubicBezTo>
                <a:cubicBezTo>
                  <a:pt x="34975" y="55811"/>
                  <a:pt x="34668" y="55823"/>
                  <a:pt x="34452" y="55823"/>
                </a:cubicBezTo>
                <a:cubicBezTo>
                  <a:pt x="34236" y="55823"/>
                  <a:pt x="34111" y="55811"/>
                  <a:pt x="34111" y="55789"/>
                </a:cubicBezTo>
                <a:cubicBezTo>
                  <a:pt x="34156" y="55743"/>
                  <a:pt x="34429" y="55607"/>
                  <a:pt x="34702" y="55470"/>
                </a:cubicBezTo>
                <a:cubicBezTo>
                  <a:pt x="35042" y="55337"/>
                  <a:pt x="35508" y="55271"/>
                  <a:pt x="36082" y="55271"/>
                </a:cubicBezTo>
                <a:cubicBezTo>
                  <a:pt x="37658" y="55271"/>
                  <a:pt x="40042" y="55765"/>
                  <a:pt x="42843" y="56698"/>
                </a:cubicBezTo>
                <a:cubicBezTo>
                  <a:pt x="43863" y="57048"/>
                  <a:pt x="44435" y="57211"/>
                  <a:pt x="44618" y="57211"/>
                </a:cubicBezTo>
                <a:cubicBezTo>
                  <a:pt x="44721" y="57211"/>
                  <a:pt x="44702" y="57160"/>
                  <a:pt x="44571" y="57062"/>
                </a:cubicBezTo>
                <a:cubicBezTo>
                  <a:pt x="44344" y="56880"/>
                  <a:pt x="41160" y="55880"/>
                  <a:pt x="40023" y="55607"/>
                </a:cubicBezTo>
                <a:cubicBezTo>
                  <a:pt x="38840" y="55334"/>
                  <a:pt x="37112" y="55106"/>
                  <a:pt x="36339" y="55061"/>
                </a:cubicBezTo>
                <a:cubicBezTo>
                  <a:pt x="36021" y="55061"/>
                  <a:pt x="35748" y="55016"/>
                  <a:pt x="35748" y="55016"/>
                </a:cubicBezTo>
                <a:cubicBezTo>
                  <a:pt x="35748" y="54970"/>
                  <a:pt x="36021" y="54834"/>
                  <a:pt x="36385" y="54652"/>
                </a:cubicBezTo>
                <a:cubicBezTo>
                  <a:pt x="36694" y="54509"/>
                  <a:pt x="36854" y="54441"/>
                  <a:pt x="37228" y="54441"/>
                </a:cubicBezTo>
                <a:cubicBezTo>
                  <a:pt x="37570" y="54441"/>
                  <a:pt x="38091" y="54498"/>
                  <a:pt x="39068" y="54606"/>
                </a:cubicBezTo>
                <a:cubicBezTo>
                  <a:pt x="39966" y="54718"/>
                  <a:pt x="40772" y="54800"/>
                  <a:pt x="41054" y="54800"/>
                </a:cubicBezTo>
                <a:cubicBezTo>
                  <a:pt x="41115" y="54800"/>
                  <a:pt x="41152" y="54796"/>
                  <a:pt x="41160" y="54788"/>
                </a:cubicBezTo>
                <a:cubicBezTo>
                  <a:pt x="41160" y="54743"/>
                  <a:pt x="41114" y="54697"/>
                  <a:pt x="41024" y="54652"/>
                </a:cubicBezTo>
                <a:cubicBezTo>
                  <a:pt x="40796" y="54606"/>
                  <a:pt x="38022" y="54242"/>
                  <a:pt x="37613" y="54242"/>
                </a:cubicBezTo>
                <a:cubicBezTo>
                  <a:pt x="37294" y="54197"/>
                  <a:pt x="37294" y="54197"/>
                  <a:pt x="37749" y="53969"/>
                </a:cubicBezTo>
                <a:cubicBezTo>
                  <a:pt x="37898" y="53880"/>
                  <a:pt x="38381" y="53840"/>
                  <a:pt x="39055" y="53840"/>
                </a:cubicBezTo>
                <a:close/>
                <a:moveTo>
                  <a:pt x="27803" y="60184"/>
                </a:moveTo>
                <a:cubicBezTo>
                  <a:pt x="28779" y="60184"/>
                  <a:pt x="32426" y="60844"/>
                  <a:pt x="34429" y="61428"/>
                </a:cubicBezTo>
                <a:cubicBezTo>
                  <a:pt x="35501" y="61726"/>
                  <a:pt x="36007" y="61907"/>
                  <a:pt x="35821" y="61907"/>
                </a:cubicBezTo>
                <a:cubicBezTo>
                  <a:pt x="35723" y="61907"/>
                  <a:pt x="35432" y="61856"/>
                  <a:pt x="34929" y="61747"/>
                </a:cubicBezTo>
                <a:cubicBezTo>
                  <a:pt x="32246" y="61064"/>
                  <a:pt x="30290" y="60791"/>
                  <a:pt x="28426" y="60746"/>
                </a:cubicBezTo>
                <a:lnTo>
                  <a:pt x="26970" y="60700"/>
                </a:lnTo>
                <a:lnTo>
                  <a:pt x="27198" y="60473"/>
                </a:lnTo>
                <a:cubicBezTo>
                  <a:pt x="27334" y="60337"/>
                  <a:pt x="27516" y="60200"/>
                  <a:pt x="27607" y="60200"/>
                </a:cubicBezTo>
                <a:cubicBezTo>
                  <a:pt x="27648" y="60189"/>
                  <a:pt x="27715" y="60184"/>
                  <a:pt x="27803" y="60184"/>
                </a:cubicBezTo>
                <a:close/>
                <a:moveTo>
                  <a:pt x="28777" y="59189"/>
                </a:moveTo>
                <a:cubicBezTo>
                  <a:pt x="29452" y="59189"/>
                  <a:pt x="32353" y="59635"/>
                  <a:pt x="33565" y="59927"/>
                </a:cubicBezTo>
                <a:cubicBezTo>
                  <a:pt x="35066" y="60337"/>
                  <a:pt x="36885" y="60882"/>
                  <a:pt x="38750" y="61565"/>
                </a:cubicBezTo>
                <a:cubicBezTo>
                  <a:pt x="40114" y="62110"/>
                  <a:pt x="40478" y="62247"/>
                  <a:pt x="40114" y="62247"/>
                </a:cubicBezTo>
                <a:cubicBezTo>
                  <a:pt x="39977" y="62201"/>
                  <a:pt x="38386" y="61747"/>
                  <a:pt x="36566" y="61201"/>
                </a:cubicBezTo>
                <a:cubicBezTo>
                  <a:pt x="32473" y="59927"/>
                  <a:pt x="30927" y="59563"/>
                  <a:pt x="29517" y="59518"/>
                </a:cubicBezTo>
                <a:cubicBezTo>
                  <a:pt x="28517" y="59473"/>
                  <a:pt x="28244" y="59382"/>
                  <a:pt x="28653" y="59200"/>
                </a:cubicBezTo>
                <a:cubicBezTo>
                  <a:pt x="28675" y="59192"/>
                  <a:pt x="28717" y="59189"/>
                  <a:pt x="28777" y="59189"/>
                </a:cubicBezTo>
                <a:close/>
                <a:moveTo>
                  <a:pt x="29484" y="58643"/>
                </a:moveTo>
                <a:cubicBezTo>
                  <a:pt x="30309" y="58643"/>
                  <a:pt x="34831" y="59741"/>
                  <a:pt x="37112" y="60473"/>
                </a:cubicBezTo>
                <a:cubicBezTo>
                  <a:pt x="38750" y="61019"/>
                  <a:pt x="41569" y="62110"/>
                  <a:pt x="41842" y="62292"/>
                </a:cubicBezTo>
                <a:cubicBezTo>
                  <a:pt x="42024" y="62429"/>
                  <a:pt x="42024" y="62429"/>
                  <a:pt x="41751" y="62429"/>
                </a:cubicBezTo>
                <a:cubicBezTo>
                  <a:pt x="41478" y="62429"/>
                  <a:pt x="41296" y="62383"/>
                  <a:pt x="39250" y="61565"/>
                </a:cubicBezTo>
                <a:cubicBezTo>
                  <a:pt x="36157" y="60337"/>
                  <a:pt x="32746" y="59382"/>
                  <a:pt x="30336" y="59109"/>
                </a:cubicBezTo>
                <a:cubicBezTo>
                  <a:pt x="29108" y="58972"/>
                  <a:pt x="28835" y="58836"/>
                  <a:pt x="29381" y="58654"/>
                </a:cubicBezTo>
                <a:cubicBezTo>
                  <a:pt x="29403" y="58647"/>
                  <a:pt x="29437" y="58643"/>
                  <a:pt x="29484" y="58643"/>
                </a:cubicBezTo>
                <a:close/>
                <a:moveTo>
                  <a:pt x="30132" y="58366"/>
                </a:moveTo>
                <a:cubicBezTo>
                  <a:pt x="31021" y="58366"/>
                  <a:pt x="34631" y="59111"/>
                  <a:pt x="36566" y="59700"/>
                </a:cubicBezTo>
                <a:cubicBezTo>
                  <a:pt x="38477" y="60291"/>
                  <a:pt x="42661" y="61974"/>
                  <a:pt x="43297" y="62383"/>
                </a:cubicBezTo>
                <a:lnTo>
                  <a:pt x="43525" y="62520"/>
                </a:lnTo>
                <a:lnTo>
                  <a:pt x="43252" y="62520"/>
                </a:lnTo>
                <a:cubicBezTo>
                  <a:pt x="43070" y="62520"/>
                  <a:pt x="42524" y="62338"/>
                  <a:pt x="41979" y="62110"/>
                </a:cubicBezTo>
                <a:cubicBezTo>
                  <a:pt x="38886" y="60746"/>
                  <a:pt x="35429" y="59654"/>
                  <a:pt x="31973" y="58927"/>
                </a:cubicBezTo>
                <a:cubicBezTo>
                  <a:pt x="30791" y="58654"/>
                  <a:pt x="29835" y="58426"/>
                  <a:pt x="29972" y="58381"/>
                </a:cubicBezTo>
                <a:cubicBezTo>
                  <a:pt x="30006" y="58371"/>
                  <a:pt x="30060" y="58366"/>
                  <a:pt x="30132" y="58366"/>
                </a:cubicBezTo>
                <a:close/>
                <a:moveTo>
                  <a:pt x="34359" y="57436"/>
                </a:moveTo>
                <a:cubicBezTo>
                  <a:pt x="35254" y="57436"/>
                  <a:pt x="36159" y="57503"/>
                  <a:pt x="36885" y="57653"/>
                </a:cubicBezTo>
                <a:cubicBezTo>
                  <a:pt x="38886" y="58017"/>
                  <a:pt x="43570" y="59336"/>
                  <a:pt x="46527" y="60337"/>
                </a:cubicBezTo>
                <a:cubicBezTo>
                  <a:pt x="47527" y="60700"/>
                  <a:pt x="48892" y="61110"/>
                  <a:pt x="49528" y="61292"/>
                </a:cubicBezTo>
                <a:cubicBezTo>
                  <a:pt x="50938" y="61656"/>
                  <a:pt x="50847" y="61610"/>
                  <a:pt x="50711" y="61656"/>
                </a:cubicBezTo>
                <a:cubicBezTo>
                  <a:pt x="50665" y="61701"/>
                  <a:pt x="50301" y="61701"/>
                  <a:pt x="49892" y="61701"/>
                </a:cubicBezTo>
                <a:cubicBezTo>
                  <a:pt x="49073" y="61701"/>
                  <a:pt x="48755" y="61883"/>
                  <a:pt x="48892" y="62201"/>
                </a:cubicBezTo>
                <a:cubicBezTo>
                  <a:pt x="48937" y="62338"/>
                  <a:pt x="48937" y="62383"/>
                  <a:pt x="48801" y="62383"/>
                </a:cubicBezTo>
                <a:cubicBezTo>
                  <a:pt x="48710" y="62383"/>
                  <a:pt x="47527" y="61974"/>
                  <a:pt x="46163" y="61428"/>
                </a:cubicBezTo>
                <a:cubicBezTo>
                  <a:pt x="44905" y="60951"/>
                  <a:pt x="43730" y="60515"/>
                  <a:pt x="43505" y="60515"/>
                </a:cubicBezTo>
                <a:cubicBezTo>
                  <a:pt x="43494" y="60515"/>
                  <a:pt x="43486" y="60516"/>
                  <a:pt x="43479" y="60519"/>
                </a:cubicBezTo>
                <a:cubicBezTo>
                  <a:pt x="43252" y="60519"/>
                  <a:pt x="43252" y="60519"/>
                  <a:pt x="43479" y="60610"/>
                </a:cubicBezTo>
                <a:cubicBezTo>
                  <a:pt x="43616" y="60700"/>
                  <a:pt x="44662" y="61110"/>
                  <a:pt x="45799" y="61519"/>
                </a:cubicBezTo>
                <a:cubicBezTo>
                  <a:pt x="46936" y="61974"/>
                  <a:pt x="47891" y="62383"/>
                  <a:pt x="47936" y="62429"/>
                </a:cubicBezTo>
                <a:cubicBezTo>
                  <a:pt x="48027" y="62520"/>
                  <a:pt x="46754" y="62611"/>
                  <a:pt x="45390" y="62611"/>
                </a:cubicBezTo>
                <a:lnTo>
                  <a:pt x="44298" y="62611"/>
                </a:lnTo>
                <a:lnTo>
                  <a:pt x="42752" y="61883"/>
                </a:lnTo>
                <a:cubicBezTo>
                  <a:pt x="38659" y="60018"/>
                  <a:pt x="35066" y="58881"/>
                  <a:pt x="31518" y="58336"/>
                </a:cubicBezTo>
                <a:cubicBezTo>
                  <a:pt x="30745" y="58245"/>
                  <a:pt x="30108" y="58154"/>
                  <a:pt x="30154" y="58108"/>
                </a:cubicBezTo>
                <a:cubicBezTo>
                  <a:pt x="30207" y="58002"/>
                  <a:pt x="30385" y="57957"/>
                  <a:pt x="30652" y="57957"/>
                </a:cubicBezTo>
                <a:cubicBezTo>
                  <a:pt x="30840" y="57957"/>
                  <a:pt x="31073" y="57979"/>
                  <a:pt x="31336" y="58017"/>
                </a:cubicBezTo>
                <a:cubicBezTo>
                  <a:pt x="35930" y="58836"/>
                  <a:pt x="40250" y="60109"/>
                  <a:pt x="43798" y="61747"/>
                </a:cubicBezTo>
                <a:cubicBezTo>
                  <a:pt x="44287" y="61950"/>
                  <a:pt x="44702" y="62117"/>
                  <a:pt x="44784" y="62117"/>
                </a:cubicBezTo>
                <a:cubicBezTo>
                  <a:pt x="44793" y="62117"/>
                  <a:pt x="44798" y="62115"/>
                  <a:pt x="44798" y="62110"/>
                </a:cubicBezTo>
                <a:cubicBezTo>
                  <a:pt x="44889" y="61974"/>
                  <a:pt x="44571" y="61792"/>
                  <a:pt x="42797" y="61064"/>
                </a:cubicBezTo>
                <a:cubicBezTo>
                  <a:pt x="39750" y="59745"/>
                  <a:pt x="36748" y="58836"/>
                  <a:pt x="33019" y="58108"/>
                </a:cubicBezTo>
                <a:lnTo>
                  <a:pt x="31154" y="57744"/>
                </a:lnTo>
                <a:lnTo>
                  <a:pt x="32291" y="57562"/>
                </a:lnTo>
                <a:cubicBezTo>
                  <a:pt x="32905" y="57481"/>
                  <a:pt x="33628" y="57436"/>
                  <a:pt x="34359" y="57436"/>
                </a:cubicBezTo>
                <a:close/>
                <a:moveTo>
                  <a:pt x="28647" y="59853"/>
                </a:moveTo>
                <a:cubicBezTo>
                  <a:pt x="29286" y="59853"/>
                  <a:pt x="30571" y="59967"/>
                  <a:pt x="31245" y="60109"/>
                </a:cubicBezTo>
                <a:cubicBezTo>
                  <a:pt x="32200" y="60337"/>
                  <a:pt x="38568" y="62201"/>
                  <a:pt x="38795" y="62338"/>
                </a:cubicBezTo>
                <a:cubicBezTo>
                  <a:pt x="38840" y="62383"/>
                  <a:pt x="38886" y="62520"/>
                  <a:pt x="38840" y="62611"/>
                </a:cubicBezTo>
                <a:cubicBezTo>
                  <a:pt x="38820" y="62692"/>
                  <a:pt x="38781" y="62737"/>
                  <a:pt x="38703" y="62737"/>
                </a:cubicBezTo>
                <a:cubicBezTo>
                  <a:pt x="38608" y="62737"/>
                  <a:pt x="38454" y="62670"/>
                  <a:pt x="38204" y="62520"/>
                </a:cubicBezTo>
                <a:cubicBezTo>
                  <a:pt x="36839" y="61792"/>
                  <a:pt x="32746" y="60655"/>
                  <a:pt x="29835" y="60200"/>
                </a:cubicBezTo>
                <a:cubicBezTo>
                  <a:pt x="28926" y="60064"/>
                  <a:pt x="28244" y="59927"/>
                  <a:pt x="28289" y="59882"/>
                </a:cubicBezTo>
                <a:cubicBezTo>
                  <a:pt x="28339" y="59862"/>
                  <a:pt x="28468" y="59853"/>
                  <a:pt x="28647" y="59853"/>
                </a:cubicBezTo>
                <a:close/>
                <a:moveTo>
                  <a:pt x="10458" y="1"/>
                </a:moveTo>
                <a:cubicBezTo>
                  <a:pt x="10408" y="1"/>
                  <a:pt x="10362" y="12"/>
                  <a:pt x="10325" y="30"/>
                </a:cubicBezTo>
                <a:cubicBezTo>
                  <a:pt x="10006" y="258"/>
                  <a:pt x="6959" y="5488"/>
                  <a:pt x="6231" y="7080"/>
                </a:cubicBezTo>
                <a:cubicBezTo>
                  <a:pt x="5777" y="8080"/>
                  <a:pt x="5595" y="8399"/>
                  <a:pt x="5458" y="8444"/>
                </a:cubicBezTo>
                <a:cubicBezTo>
                  <a:pt x="5140" y="8581"/>
                  <a:pt x="4594" y="10081"/>
                  <a:pt x="4003" y="12401"/>
                </a:cubicBezTo>
                <a:cubicBezTo>
                  <a:pt x="3730" y="13356"/>
                  <a:pt x="3412" y="14584"/>
                  <a:pt x="3275" y="15084"/>
                </a:cubicBezTo>
                <a:lnTo>
                  <a:pt x="3002" y="15994"/>
                </a:lnTo>
                <a:lnTo>
                  <a:pt x="2775" y="15494"/>
                </a:lnTo>
                <a:cubicBezTo>
                  <a:pt x="2638" y="15175"/>
                  <a:pt x="2457" y="14948"/>
                  <a:pt x="2275" y="14857"/>
                </a:cubicBezTo>
                <a:cubicBezTo>
                  <a:pt x="2188" y="14805"/>
                  <a:pt x="2128" y="14773"/>
                  <a:pt x="2074" y="14773"/>
                </a:cubicBezTo>
                <a:cubicBezTo>
                  <a:pt x="1986" y="14773"/>
                  <a:pt x="1915" y="14859"/>
                  <a:pt x="1774" y="15084"/>
                </a:cubicBezTo>
                <a:cubicBezTo>
                  <a:pt x="1320" y="15766"/>
                  <a:pt x="956" y="18268"/>
                  <a:pt x="865" y="21770"/>
                </a:cubicBezTo>
                <a:cubicBezTo>
                  <a:pt x="819" y="22952"/>
                  <a:pt x="774" y="23043"/>
                  <a:pt x="501" y="23271"/>
                </a:cubicBezTo>
                <a:cubicBezTo>
                  <a:pt x="1" y="23634"/>
                  <a:pt x="1" y="24135"/>
                  <a:pt x="683" y="25908"/>
                </a:cubicBezTo>
                <a:cubicBezTo>
                  <a:pt x="1183" y="27136"/>
                  <a:pt x="1501" y="27773"/>
                  <a:pt x="2320" y="29138"/>
                </a:cubicBezTo>
                <a:lnTo>
                  <a:pt x="2911" y="30093"/>
                </a:lnTo>
                <a:lnTo>
                  <a:pt x="2502" y="30229"/>
                </a:lnTo>
                <a:cubicBezTo>
                  <a:pt x="2275" y="30320"/>
                  <a:pt x="2002" y="30456"/>
                  <a:pt x="1956" y="30547"/>
                </a:cubicBezTo>
                <a:cubicBezTo>
                  <a:pt x="1774" y="30911"/>
                  <a:pt x="2275" y="31639"/>
                  <a:pt x="3594" y="32912"/>
                </a:cubicBezTo>
                <a:cubicBezTo>
                  <a:pt x="4640" y="33958"/>
                  <a:pt x="8233" y="37187"/>
                  <a:pt x="8824" y="37597"/>
                </a:cubicBezTo>
                <a:cubicBezTo>
                  <a:pt x="9006" y="37718"/>
                  <a:pt x="8965" y="37779"/>
                  <a:pt x="8595" y="37779"/>
                </a:cubicBezTo>
                <a:cubicBezTo>
                  <a:pt x="8409" y="37779"/>
                  <a:pt x="8142" y="37764"/>
                  <a:pt x="7778" y="37733"/>
                </a:cubicBezTo>
                <a:cubicBezTo>
                  <a:pt x="7614" y="37717"/>
                  <a:pt x="7468" y="37708"/>
                  <a:pt x="7337" y="37708"/>
                </a:cubicBezTo>
                <a:cubicBezTo>
                  <a:pt x="6373" y="37708"/>
                  <a:pt x="6278" y="38169"/>
                  <a:pt x="6959" y="39370"/>
                </a:cubicBezTo>
                <a:cubicBezTo>
                  <a:pt x="7505" y="40371"/>
                  <a:pt x="8005" y="40962"/>
                  <a:pt x="9324" y="42099"/>
                </a:cubicBezTo>
                <a:cubicBezTo>
                  <a:pt x="11962" y="44464"/>
                  <a:pt x="11962" y="44464"/>
                  <a:pt x="11734" y="44555"/>
                </a:cubicBezTo>
                <a:cubicBezTo>
                  <a:pt x="11280" y="44692"/>
                  <a:pt x="11143" y="45010"/>
                  <a:pt x="11371" y="45419"/>
                </a:cubicBezTo>
                <a:cubicBezTo>
                  <a:pt x="11507" y="45738"/>
                  <a:pt x="11780" y="45920"/>
                  <a:pt x="13736" y="47284"/>
                </a:cubicBezTo>
                <a:lnTo>
                  <a:pt x="15919" y="48785"/>
                </a:lnTo>
                <a:lnTo>
                  <a:pt x="15600" y="48967"/>
                </a:lnTo>
                <a:cubicBezTo>
                  <a:pt x="15418" y="49058"/>
                  <a:pt x="15236" y="49194"/>
                  <a:pt x="15145" y="49285"/>
                </a:cubicBezTo>
                <a:cubicBezTo>
                  <a:pt x="14918" y="49649"/>
                  <a:pt x="15100" y="49831"/>
                  <a:pt x="16464" y="50922"/>
                </a:cubicBezTo>
                <a:cubicBezTo>
                  <a:pt x="18693" y="52651"/>
                  <a:pt x="19602" y="53697"/>
                  <a:pt x="21194" y="56289"/>
                </a:cubicBezTo>
                <a:cubicBezTo>
                  <a:pt x="22286" y="58154"/>
                  <a:pt x="22695" y="59154"/>
                  <a:pt x="23013" y="60837"/>
                </a:cubicBezTo>
                <a:lnTo>
                  <a:pt x="23241" y="62110"/>
                </a:lnTo>
                <a:lnTo>
                  <a:pt x="22786" y="62156"/>
                </a:lnTo>
                <a:cubicBezTo>
                  <a:pt x="21967" y="62247"/>
                  <a:pt x="21422" y="62702"/>
                  <a:pt x="21285" y="63429"/>
                </a:cubicBezTo>
                <a:cubicBezTo>
                  <a:pt x="21285" y="63611"/>
                  <a:pt x="21376" y="64111"/>
                  <a:pt x="21513" y="64566"/>
                </a:cubicBezTo>
                <a:cubicBezTo>
                  <a:pt x="21649" y="65021"/>
                  <a:pt x="21740" y="65521"/>
                  <a:pt x="21740" y="65794"/>
                </a:cubicBezTo>
                <a:cubicBezTo>
                  <a:pt x="21695" y="66022"/>
                  <a:pt x="21695" y="66294"/>
                  <a:pt x="21695" y="66385"/>
                </a:cubicBezTo>
                <a:cubicBezTo>
                  <a:pt x="21740" y="66476"/>
                  <a:pt x="21422" y="67431"/>
                  <a:pt x="21012" y="68523"/>
                </a:cubicBezTo>
                <a:cubicBezTo>
                  <a:pt x="19830" y="71434"/>
                  <a:pt x="19102" y="73480"/>
                  <a:pt x="19148" y="73708"/>
                </a:cubicBezTo>
                <a:cubicBezTo>
                  <a:pt x="19148" y="73844"/>
                  <a:pt x="19102" y="73981"/>
                  <a:pt x="19011" y="74026"/>
                </a:cubicBezTo>
                <a:cubicBezTo>
                  <a:pt x="18920" y="74117"/>
                  <a:pt x="18920" y="74208"/>
                  <a:pt x="18920" y="74299"/>
                </a:cubicBezTo>
                <a:cubicBezTo>
                  <a:pt x="18985" y="74429"/>
                  <a:pt x="19518" y="74536"/>
                  <a:pt x="19898" y="74536"/>
                </a:cubicBezTo>
                <a:cubicBezTo>
                  <a:pt x="20048" y="74536"/>
                  <a:pt x="20175" y="74520"/>
                  <a:pt x="20239" y="74481"/>
                </a:cubicBezTo>
                <a:cubicBezTo>
                  <a:pt x="20376" y="74390"/>
                  <a:pt x="20558" y="74299"/>
                  <a:pt x="20694" y="74253"/>
                </a:cubicBezTo>
                <a:cubicBezTo>
                  <a:pt x="20876" y="74208"/>
                  <a:pt x="20967" y="74026"/>
                  <a:pt x="21149" y="73344"/>
                </a:cubicBezTo>
                <a:cubicBezTo>
                  <a:pt x="21876" y="71024"/>
                  <a:pt x="22786" y="68978"/>
                  <a:pt x="24196" y="66658"/>
                </a:cubicBezTo>
                <a:cubicBezTo>
                  <a:pt x="24969" y="65385"/>
                  <a:pt x="25606" y="64202"/>
                  <a:pt x="26652" y="61974"/>
                </a:cubicBezTo>
                <a:cubicBezTo>
                  <a:pt x="26788" y="61701"/>
                  <a:pt x="26879" y="61656"/>
                  <a:pt x="27652" y="61610"/>
                </a:cubicBezTo>
                <a:cubicBezTo>
                  <a:pt x="28005" y="61587"/>
                  <a:pt x="28370" y="61575"/>
                  <a:pt x="28743" y="61575"/>
                </a:cubicBezTo>
                <a:cubicBezTo>
                  <a:pt x="29816" y="61575"/>
                  <a:pt x="30963" y="61669"/>
                  <a:pt x="32109" y="61837"/>
                </a:cubicBezTo>
                <a:cubicBezTo>
                  <a:pt x="33792" y="62065"/>
                  <a:pt x="34611" y="62247"/>
                  <a:pt x="37203" y="63065"/>
                </a:cubicBezTo>
                <a:cubicBezTo>
                  <a:pt x="38354" y="63408"/>
                  <a:pt x="38965" y="63580"/>
                  <a:pt x="39283" y="63580"/>
                </a:cubicBezTo>
                <a:cubicBezTo>
                  <a:pt x="39556" y="63580"/>
                  <a:pt x="39614" y="63454"/>
                  <a:pt x="39614" y="63202"/>
                </a:cubicBezTo>
                <a:cubicBezTo>
                  <a:pt x="39614" y="63008"/>
                  <a:pt x="39614" y="62952"/>
                  <a:pt x="39793" y="62952"/>
                </a:cubicBezTo>
                <a:cubicBezTo>
                  <a:pt x="39866" y="62952"/>
                  <a:pt x="39969" y="62961"/>
                  <a:pt x="40114" y="62974"/>
                </a:cubicBezTo>
                <a:cubicBezTo>
                  <a:pt x="40341" y="62974"/>
                  <a:pt x="40933" y="63020"/>
                  <a:pt x="41433" y="63065"/>
                </a:cubicBezTo>
                <a:cubicBezTo>
                  <a:pt x="41888" y="63156"/>
                  <a:pt x="42661" y="63202"/>
                  <a:pt x="43116" y="63202"/>
                </a:cubicBezTo>
                <a:cubicBezTo>
                  <a:pt x="43570" y="63247"/>
                  <a:pt x="44025" y="63293"/>
                  <a:pt x="44162" y="63338"/>
                </a:cubicBezTo>
                <a:cubicBezTo>
                  <a:pt x="44230" y="63361"/>
                  <a:pt x="44298" y="63372"/>
                  <a:pt x="44355" y="63372"/>
                </a:cubicBezTo>
                <a:cubicBezTo>
                  <a:pt x="44412" y="63372"/>
                  <a:pt x="44457" y="63361"/>
                  <a:pt x="44480" y="63338"/>
                </a:cubicBezTo>
                <a:cubicBezTo>
                  <a:pt x="44480" y="63293"/>
                  <a:pt x="44935" y="63293"/>
                  <a:pt x="45481" y="63293"/>
                </a:cubicBezTo>
                <a:cubicBezTo>
                  <a:pt x="45981" y="63293"/>
                  <a:pt x="47118" y="63247"/>
                  <a:pt x="48027" y="63156"/>
                </a:cubicBezTo>
                <a:cubicBezTo>
                  <a:pt x="48528" y="63111"/>
                  <a:pt x="48937" y="63088"/>
                  <a:pt x="49238" y="63088"/>
                </a:cubicBezTo>
                <a:cubicBezTo>
                  <a:pt x="49540" y="63088"/>
                  <a:pt x="49733" y="63111"/>
                  <a:pt x="49801" y="63156"/>
                </a:cubicBezTo>
                <a:cubicBezTo>
                  <a:pt x="49912" y="63193"/>
                  <a:pt x="50022" y="63260"/>
                  <a:pt x="50084" y="63260"/>
                </a:cubicBezTo>
                <a:cubicBezTo>
                  <a:pt x="50099" y="63260"/>
                  <a:pt x="50111" y="63256"/>
                  <a:pt x="50119" y="63247"/>
                </a:cubicBezTo>
                <a:cubicBezTo>
                  <a:pt x="50210" y="63202"/>
                  <a:pt x="50165" y="63111"/>
                  <a:pt x="50029" y="63020"/>
                </a:cubicBezTo>
                <a:cubicBezTo>
                  <a:pt x="49892" y="62929"/>
                  <a:pt x="49847" y="62838"/>
                  <a:pt x="49938" y="62838"/>
                </a:cubicBezTo>
                <a:cubicBezTo>
                  <a:pt x="49983" y="62793"/>
                  <a:pt x="50029" y="62656"/>
                  <a:pt x="50029" y="62565"/>
                </a:cubicBezTo>
                <a:cubicBezTo>
                  <a:pt x="50029" y="62383"/>
                  <a:pt x="50074" y="62338"/>
                  <a:pt x="50301" y="62338"/>
                </a:cubicBezTo>
                <a:cubicBezTo>
                  <a:pt x="51939" y="62338"/>
                  <a:pt x="55304" y="61837"/>
                  <a:pt x="55986" y="61519"/>
                </a:cubicBezTo>
                <a:cubicBezTo>
                  <a:pt x="56259" y="61383"/>
                  <a:pt x="56305" y="61019"/>
                  <a:pt x="56077" y="60837"/>
                </a:cubicBezTo>
                <a:cubicBezTo>
                  <a:pt x="55941" y="60746"/>
                  <a:pt x="55941" y="60700"/>
                  <a:pt x="56441" y="60519"/>
                </a:cubicBezTo>
                <a:cubicBezTo>
                  <a:pt x="56714" y="60428"/>
                  <a:pt x="57851" y="59927"/>
                  <a:pt x="58988" y="59427"/>
                </a:cubicBezTo>
                <a:cubicBezTo>
                  <a:pt x="62035" y="58017"/>
                  <a:pt x="62172" y="57926"/>
                  <a:pt x="62035" y="57562"/>
                </a:cubicBezTo>
                <a:cubicBezTo>
                  <a:pt x="61944" y="57426"/>
                  <a:pt x="61990" y="57380"/>
                  <a:pt x="62354" y="57153"/>
                </a:cubicBezTo>
                <a:cubicBezTo>
                  <a:pt x="62854" y="56926"/>
                  <a:pt x="63127" y="56607"/>
                  <a:pt x="62945" y="56471"/>
                </a:cubicBezTo>
                <a:cubicBezTo>
                  <a:pt x="62620" y="56268"/>
                  <a:pt x="63200" y="55813"/>
                  <a:pt x="63748" y="55813"/>
                </a:cubicBezTo>
                <a:cubicBezTo>
                  <a:pt x="63815" y="55813"/>
                  <a:pt x="63881" y="55819"/>
                  <a:pt x="63945" y="55834"/>
                </a:cubicBezTo>
                <a:cubicBezTo>
                  <a:pt x="63999" y="55847"/>
                  <a:pt x="64056" y="55853"/>
                  <a:pt x="64111" y="55853"/>
                </a:cubicBezTo>
                <a:cubicBezTo>
                  <a:pt x="64245" y="55853"/>
                  <a:pt x="64368" y="55821"/>
                  <a:pt x="64400" y="55789"/>
                </a:cubicBezTo>
                <a:cubicBezTo>
                  <a:pt x="64446" y="55743"/>
                  <a:pt x="64400" y="55698"/>
                  <a:pt x="64309" y="55652"/>
                </a:cubicBezTo>
                <a:cubicBezTo>
                  <a:pt x="64218" y="55652"/>
                  <a:pt x="64036" y="55607"/>
                  <a:pt x="63945" y="55561"/>
                </a:cubicBezTo>
                <a:cubicBezTo>
                  <a:pt x="63763" y="55516"/>
                  <a:pt x="64719" y="54970"/>
                  <a:pt x="66083" y="54333"/>
                </a:cubicBezTo>
                <a:cubicBezTo>
                  <a:pt x="67129" y="53879"/>
                  <a:pt x="67311" y="53560"/>
                  <a:pt x="66583" y="53469"/>
                </a:cubicBezTo>
                <a:cubicBezTo>
                  <a:pt x="66401" y="53424"/>
                  <a:pt x="66174" y="53378"/>
                  <a:pt x="66128" y="53333"/>
                </a:cubicBezTo>
                <a:cubicBezTo>
                  <a:pt x="66083" y="53333"/>
                  <a:pt x="66492" y="53105"/>
                  <a:pt x="67038" y="52832"/>
                </a:cubicBezTo>
                <a:cubicBezTo>
                  <a:pt x="68039" y="52423"/>
                  <a:pt x="71086" y="50558"/>
                  <a:pt x="71495" y="50149"/>
                </a:cubicBezTo>
                <a:cubicBezTo>
                  <a:pt x="71677" y="50013"/>
                  <a:pt x="71677" y="49922"/>
                  <a:pt x="71540" y="49785"/>
                </a:cubicBezTo>
                <a:lnTo>
                  <a:pt x="71404" y="49649"/>
                </a:lnTo>
                <a:lnTo>
                  <a:pt x="71904" y="49285"/>
                </a:lnTo>
                <a:cubicBezTo>
                  <a:pt x="72223" y="49058"/>
                  <a:pt x="72814" y="48557"/>
                  <a:pt x="73314" y="48148"/>
                </a:cubicBezTo>
                <a:cubicBezTo>
                  <a:pt x="74042" y="47511"/>
                  <a:pt x="74178" y="47375"/>
                  <a:pt x="74133" y="47193"/>
                </a:cubicBezTo>
                <a:cubicBezTo>
                  <a:pt x="74087" y="47011"/>
                  <a:pt x="74042" y="46966"/>
                  <a:pt x="73814" y="46920"/>
                </a:cubicBezTo>
                <a:cubicBezTo>
                  <a:pt x="73678" y="46920"/>
                  <a:pt x="73587" y="46875"/>
                  <a:pt x="73633" y="46829"/>
                </a:cubicBezTo>
                <a:cubicBezTo>
                  <a:pt x="73633" y="46829"/>
                  <a:pt x="74178" y="46420"/>
                  <a:pt x="74815" y="45920"/>
                </a:cubicBezTo>
                <a:cubicBezTo>
                  <a:pt x="75588" y="45374"/>
                  <a:pt x="76088" y="44919"/>
                  <a:pt x="76361" y="44555"/>
                </a:cubicBezTo>
                <a:lnTo>
                  <a:pt x="76725" y="44055"/>
                </a:lnTo>
                <a:lnTo>
                  <a:pt x="76407" y="43827"/>
                </a:lnTo>
                <a:lnTo>
                  <a:pt x="76043" y="43646"/>
                </a:lnTo>
                <a:lnTo>
                  <a:pt x="76771" y="43100"/>
                </a:lnTo>
                <a:cubicBezTo>
                  <a:pt x="77135" y="42827"/>
                  <a:pt x="77999" y="42099"/>
                  <a:pt x="78635" y="41508"/>
                </a:cubicBezTo>
                <a:cubicBezTo>
                  <a:pt x="80682" y="39689"/>
                  <a:pt x="80955" y="39325"/>
                  <a:pt x="80500" y="39007"/>
                </a:cubicBezTo>
                <a:cubicBezTo>
                  <a:pt x="80364" y="38961"/>
                  <a:pt x="79909" y="38825"/>
                  <a:pt x="79454" y="38688"/>
                </a:cubicBezTo>
                <a:cubicBezTo>
                  <a:pt x="78999" y="38597"/>
                  <a:pt x="77498" y="38279"/>
                  <a:pt x="76134" y="37915"/>
                </a:cubicBezTo>
                <a:cubicBezTo>
                  <a:pt x="72814" y="37142"/>
                  <a:pt x="70267" y="36733"/>
                  <a:pt x="67766" y="36596"/>
                </a:cubicBezTo>
                <a:cubicBezTo>
                  <a:pt x="65492" y="36505"/>
                  <a:pt x="65310" y="36460"/>
                  <a:pt x="65355" y="36187"/>
                </a:cubicBezTo>
                <a:cubicBezTo>
                  <a:pt x="65355" y="36050"/>
                  <a:pt x="65310" y="35914"/>
                  <a:pt x="65219" y="35869"/>
                </a:cubicBezTo>
                <a:cubicBezTo>
                  <a:pt x="65155" y="35826"/>
                  <a:pt x="64987" y="35807"/>
                  <a:pt x="64740" y="35807"/>
                </a:cubicBezTo>
                <a:cubicBezTo>
                  <a:pt x="63400" y="35807"/>
                  <a:pt x="59740" y="36377"/>
                  <a:pt x="57897" y="36915"/>
                </a:cubicBezTo>
                <a:lnTo>
                  <a:pt x="56487" y="37369"/>
                </a:lnTo>
                <a:lnTo>
                  <a:pt x="56532" y="36960"/>
                </a:lnTo>
                <a:cubicBezTo>
                  <a:pt x="56532" y="36596"/>
                  <a:pt x="56487" y="36551"/>
                  <a:pt x="56305" y="36551"/>
                </a:cubicBezTo>
                <a:cubicBezTo>
                  <a:pt x="56268" y="36545"/>
                  <a:pt x="56225" y="36543"/>
                  <a:pt x="56177" y="36543"/>
                </a:cubicBezTo>
                <a:cubicBezTo>
                  <a:pt x="55027" y="36543"/>
                  <a:pt x="50675" y="38067"/>
                  <a:pt x="47664" y="39507"/>
                </a:cubicBezTo>
                <a:cubicBezTo>
                  <a:pt x="47077" y="39800"/>
                  <a:pt x="46748" y="39930"/>
                  <a:pt x="46624" y="39930"/>
                </a:cubicBezTo>
                <a:cubicBezTo>
                  <a:pt x="46576" y="39930"/>
                  <a:pt x="46559" y="39909"/>
                  <a:pt x="46572" y="39871"/>
                </a:cubicBezTo>
                <a:cubicBezTo>
                  <a:pt x="46742" y="39497"/>
                  <a:pt x="46658" y="39225"/>
                  <a:pt x="46415" y="39225"/>
                </a:cubicBezTo>
                <a:cubicBezTo>
                  <a:pt x="46333" y="39225"/>
                  <a:pt x="46232" y="39256"/>
                  <a:pt x="46117" y="39325"/>
                </a:cubicBezTo>
                <a:cubicBezTo>
                  <a:pt x="45981" y="39416"/>
                  <a:pt x="44662" y="40189"/>
                  <a:pt x="43161" y="41008"/>
                </a:cubicBezTo>
                <a:cubicBezTo>
                  <a:pt x="40296" y="42645"/>
                  <a:pt x="39477" y="43191"/>
                  <a:pt x="37522" y="44874"/>
                </a:cubicBezTo>
                <a:lnTo>
                  <a:pt x="36248" y="45920"/>
                </a:lnTo>
                <a:lnTo>
                  <a:pt x="36248" y="45556"/>
                </a:lnTo>
                <a:lnTo>
                  <a:pt x="36248" y="45192"/>
                </a:lnTo>
                <a:lnTo>
                  <a:pt x="35930" y="45283"/>
                </a:lnTo>
                <a:cubicBezTo>
                  <a:pt x="35293" y="45419"/>
                  <a:pt x="33246" y="47420"/>
                  <a:pt x="31427" y="49740"/>
                </a:cubicBezTo>
                <a:cubicBezTo>
                  <a:pt x="30472" y="50922"/>
                  <a:pt x="29017" y="53105"/>
                  <a:pt x="28517" y="54151"/>
                </a:cubicBezTo>
                <a:lnTo>
                  <a:pt x="28289" y="54606"/>
                </a:lnTo>
                <a:lnTo>
                  <a:pt x="28380" y="53606"/>
                </a:lnTo>
                <a:cubicBezTo>
                  <a:pt x="28653" y="50377"/>
                  <a:pt x="28653" y="49649"/>
                  <a:pt x="28562" y="49285"/>
                </a:cubicBezTo>
                <a:cubicBezTo>
                  <a:pt x="28462" y="48884"/>
                  <a:pt x="28337" y="48728"/>
                  <a:pt x="28061" y="48728"/>
                </a:cubicBezTo>
                <a:cubicBezTo>
                  <a:pt x="27962" y="48728"/>
                  <a:pt x="27842" y="48749"/>
                  <a:pt x="27698" y="48785"/>
                </a:cubicBezTo>
                <a:lnTo>
                  <a:pt x="27198" y="48921"/>
                </a:lnTo>
                <a:lnTo>
                  <a:pt x="27380" y="47602"/>
                </a:lnTo>
                <a:cubicBezTo>
                  <a:pt x="27789" y="43827"/>
                  <a:pt x="27834" y="42918"/>
                  <a:pt x="27607" y="41417"/>
                </a:cubicBezTo>
                <a:cubicBezTo>
                  <a:pt x="27479" y="40649"/>
                  <a:pt x="27231" y="40321"/>
                  <a:pt x="26787" y="40321"/>
                </a:cubicBezTo>
                <a:cubicBezTo>
                  <a:pt x="26758" y="40321"/>
                  <a:pt x="26728" y="40323"/>
                  <a:pt x="26697" y="40326"/>
                </a:cubicBezTo>
                <a:cubicBezTo>
                  <a:pt x="26648" y="40334"/>
                  <a:pt x="26608" y="40345"/>
                  <a:pt x="26575" y="40345"/>
                </a:cubicBezTo>
                <a:cubicBezTo>
                  <a:pt x="26424" y="40345"/>
                  <a:pt x="26424" y="40114"/>
                  <a:pt x="26424" y="38324"/>
                </a:cubicBezTo>
                <a:cubicBezTo>
                  <a:pt x="26424" y="35914"/>
                  <a:pt x="25970" y="33458"/>
                  <a:pt x="25106" y="31184"/>
                </a:cubicBezTo>
                <a:cubicBezTo>
                  <a:pt x="24787" y="30365"/>
                  <a:pt x="24651" y="30093"/>
                  <a:pt x="24423" y="29956"/>
                </a:cubicBezTo>
                <a:cubicBezTo>
                  <a:pt x="24324" y="29897"/>
                  <a:pt x="24251" y="29863"/>
                  <a:pt x="24177" y="29863"/>
                </a:cubicBezTo>
                <a:cubicBezTo>
                  <a:pt x="24082" y="29863"/>
                  <a:pt x="23986" y="29919"/>
                  <a:pt x="23832" y="30047"/>
                </a:cubicBezTo>
                <a:cubicBezTo>
                  <a:pt x="23721" y="30121"/>
                  <a:pt x="23579" y="30196"/>
                  <a:pt x="23531" y="30196"/>
                </a:cubicBezTo>
                <a:cubicBezTo>
                  <a:pt x="23520" y="30196"/>
                  <a:pt x="23514" y="30192"/>
                  <a:pt x="23514" y="30184"/>
                </a:cubicBezTo>
                <a:cubicBezTo>
                  <a:pt x="23468" y="30184"/>
                  <a:pt x="23377" y="29774"/>
                  <a:pt x="23332" y="29228"/>
                </a:cubicBezTo>
                <a:cubicBezTo>
                  <a:pt x="23195" y="28001"/>
                  <a:pt x="22149" y="23134"/>
                  <a:pt x="21786" y="22179"/>
                </a:cubicBezTo>
                <a:cubicBezTo>
                  <a:pt x="21473" y="21336"/>
                  <a:pt x="21139" y="20921"/>
                  <a:pt x="20769" y="20921"/>
                </a:cubicBezTo>
                <a:cubicBezTo>
                  <a:pt x="20601" y="20921"/>
                  <a:pt x="20424" y="21008"/>
                  <a:pt x="20239" y="21179"/>
                </a:cubicBezTo>
                <a:cubicBezTo>
                  <a:pt x="20137" y="21266"/>
                  <a:pt x="20072" y="21335"/>
                  <a:pt x="20017" y="21335"/>
                </a:cubicBezTo>
                <a:cubicBezTo>
                  <a:pt x="19903" y="21335"/>
                  <a:pt x="19834" y="21030"/>
                  <a:pt x="19557" y="19951"/>
                </a:cubicBezTo>
                <a:cubicBezTo>
                  <a:pt x="19148" y="18632"/>
                  <a:pt x="18056" y="15948"/>
                  <a:pt x="17738" y="15766"/>
                </a:cubicBezTo>
                <a:cubicBezTo>
                  <a:pt x="17671" y="15700"/>
                  <a:pt x="17556" y="15658"/>
                  <a:pt x="17445" y="15658"/>
                </a:cubicBezTo>
                <a:cubicBezTo>
                  <a:pt x="17405" y="15658"/>
                  <a:pt x="17365" y="15663"/>
                  <a:pt x="17328" y="15676"/>
                </a:cubicBezTo>
                <a:cubicBezTo>
                  <a:pt x="17316" y="15680"/>
                  <a:pt x="17304" y="15682"/>
                  <a:pt x="17292" y="15682"/>
                </a:cubicBezTo>
                <a:cubicBezTo>
                  <a:pt x="17174" y="15682"/>
                  <a:pt x="17076" y="15456"/>
                  <a:pt x="16828" y="14629"/>
                </a:cubicBezTo>
                <a:cubicBezTo>
                  <a:pt x="16101" y="12219"/>
                  <a:pt x="15236" y="10309"/>
                  <a:pt x="14054" y="8490"/>
                </a:cubicBezTo>
                <a:cubicBezTo>
                  <a:pt x="13736" y="7989"/>
                  <a:pt x="13144" y="6943"/>
                  <a:pt x="12735" y="6125"/>
                </a:cubicBezTo>
                <a:cubicBezTo>
                  <a:pt x="11962" y="4578"/>
                  <a:pt x="10643" y="1486"/>
                  <a:pt x="10643" y="1213"/>
                </a:cubicBezTo>
                <a:cubicBezTo>
                  <a:pt x="10688" y="1122"/>
                  <a:pt x="10734" y="895"/>
                  <a:pt x="10779" y="667"/>
                </a:cubicBezTo>
                <a:cubicBezTo>
                  <a:pt x="10870" y="303"/>
                  <a:pt x="10825" y="212"/>
                  <a:pt x="10688" y="76"/>
                </a:cubicBezTo>
                <a:cubicBezTo>
                  <a:pt x="10609" y="23"/>
                  <a:pt x="10529" y="1"/>
                  <a:pt x="10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241975" y="502183"/>
            <a:ext cx="8669400" cy="6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55" name="Google Shape;255;p32"/>
          <p:cNvSpPr txBox="1">
            <a:spLocks noGrp="1"/>
          </p:cNvSpPr>
          <p:nvPr>
            <p:ph type="subTitle" idx="1"/>
          </p:nvPr>
        </p:nvSpPr>
        <p:spPr>
          <a:xfrm>
            <a:off x="1830525" y="1577860"/>
            <a:ext cx="2822100" cy="2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Landing Page</a:t>
            </a:r>
            <a:endParaRPr dirty="0"/>
          </a:p>
        </p:txBody>
      </p:sp>
      <p:sp>
        <p:nvSpPr>
          <p:cNvPr id="256" name="Google Shape;256;p32"/>
          <p:cNvSpPr txBox="1">
            <a:spLocks noGrp="1"/>
          </p:cNvSpPr>
          <p:nvPr>
            <p:ph type="subTitle" idx="2"/>
          </p:nvPr>
        </p:nvSpPr>
        <p:spPr>
          <a:xfrm>
            <a:off x="1830525" y="1827585"/>
            <a:ext cx="2218800" cy="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a:t>
            </a:r>
            <a:endParaRPr/>
          </a:p>
        </p:txBody>
      </p:sp>
      <p:sp>
        <p:nvSpPr>
          <p:cNvPr id="257" name="Google Shape;257;p32"/>
          <p:cNvSpPr txBox="1"/>
          <p:nvPr/>
        </p:nvSpPr>
        <p:spPr>
          <a:xfrm>
            <a:off x="1148528" y="1637341"/>
            <a:ext cx="5139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Work Sans Medium"/>
                <a:ea typeface="Work Sans Medium"/>
                <a:cs typeface="Work Sans Medium"/>
                <a:sym typeface="Work Sans Medium"/>
              </a:rPr>
              <a:t>1</a:t>
            </a:r>
            <a:endParaRPr sz="4000">
              <a:solidFill>
                <a:srgbClr val="FFFFFF"/>
              </a:solidFill>
              <a:latin typeface="Work Sans Medium"/>
              <a:ea typeface="Work Sans Medium"/>
              <a:cs typeface="Work Sans Medium"/>
              <a:sym typeface="Work Sans Medium"/>
            </a:endParaRPr>
          </a:p>
        </p:txBody>
      </p:sp>
      <p:grpSp>
        <p:nvGrpSpPr>
          <p:cNvPr id="258" name="Google Shape;258;p32"/>
          <p:cNvGrpSpPr/>
          <p:nvPr/>
        </p:nvGrpSpPr>
        <p:grpSpPr>
          <a:xfrm>
            <a:off x="853456" y="1621244"/>
            <a:ext cx="864890" cy="758375"/>
            <a:chOff x="6547481" y="398709"/>
            <a:chExt cx="864890" cy="758375"/>
          </a:xfrm>
        </p:grpSpPr>
        <p:sp>
          <p:nvSpPr>
            <p:cNvPr id="259" name="Google Shape;259;p32"/>
            <p:cNvSpPr/>
            <p:nvPr/>
          </p:nvSpPr>
          <p:spPr>
            <a:xfrm>
              <a:off x="6787919" y="398709"/>
              <a:ext cx="624452" cy="624408"/>
            </a:xfrm>
            <a:custGeom>
              <a:avLst/>
              <a:gdLst/>
              <a:ahLst/>
              <a:cxnLst/>
              <a:rect l="l" t="t" r="r" b="b"/>
              <a:pathLst>
                <a:path w="14035" h="14034" extrusionOk="0">
                  <a:moveTo>
                    <a:pt x="1" y="0"/>
                  </a:moveTo>
                  <a:lnTo>
                    <a:pt x="1" y="10243"/>
                  </a:lnTo>
                  <a:lnTo>
                    <a:pt x="323" y="10243"/>
                  </a:lnTo>
                  <a:lnTo>
                    <a:pt x="323" y="323"/>
                  </a:lnTo>
                  <a:lnTo>
                    <a:pt x="13685" y="323"/>
                  </a:lnTo>
                  <a:lnTo>
                    <a:pt x="13685" y="13684"/>
                  </a:lnTo>
                  <a:lnTo>
                    <a:pt x="162" y="13684"/>
                  </a:lnTo>
                  <a:lnTo>
                    <a:pt x="162" y="14034"/>
                  </a:lnTo>
                  <a:lnTo>
                    <a:pt x="14034" y="14034"/>
                  </a:lnTo>
                  <a:lnTo>
                    <a:pt x="14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547481" y="746418"/>
              <a:ext cx="312248" cy="410666"/>
            </a:xfrm>
            <a:custGeom>
              <a:avLst/>
              <a:gdLst/>
              <a:ahLst/>
              <a:cxnLst/>
              <a:rect l="l" t="t" r="r" b="b"/>
              <a:pathLst>
                <a:path w="7018" h="9230" extrusionOk="0">
                  <a:moveTo>
                    <a:pt x="297" y="89"/>
                  </a:moveTo>
                  <a:cubicBezTo>
                    <a:pt x="539" y="170"/>
                    <a:pt x="673" y="224"/>
                    <a:pt x="700" y="251"/>
                  </a:cubicBezTo>
                  <a:cubicBezTo>
                    <a:pt x="700" y="251"/>
                    <a:pt x="727" y="277"/>
                    <a:pt x="754" y="304"/>
                  </a:cubicBezTo>
                  <a:lnTo>
                    <a:pt x="754" y="277"/>
                  </a:lnTo>
                  <a:lnTo>
                    <a:pt x="781" y="277"/>
                  </a:lnTo>
                  <a:cubicBezTo>
                    <a:pt x="808" y="277"/>
                    <a:pt x="834" y="304"/>
                    <a:pt x="861" y="304"/>
                  </a:cubicBezTo>
                  <a:cubicBezTo>
                    <a:pt x="915" y="304"/>
                    <a:pt x="915" y="304"/>
                    <a:pt x="1049" y="573"/>
                  </a:cubicBezTo>
                  <a:cubicBezTo>
                    <a:pt x="1103" y="735"/>
                    <a:pt x="1211" y="976"/>
                    <a:pt x="1211" y="976"/>
                  </a:cubicBezTo>
                  <a:cubicBezTo>
                    <a:pt x="1211" y="976"/>
                    <a:pt x="1130" y="923"/>
                    <a:pt x="1076" y="842"/>
                  </a:cubicBezTo>
                  <a:cubicBezTo>
                    <a:pt x="888" y="654"/>
                    <a:pt x="592" y="358"/>
                    <a:pt x="431" y="197"/>
                  </a:cubicBezTo>
                  <a:cubicBezTo>
                    <a:pt x="350" y="143"/>
                    <a:pt x="270" y="89"/>
                    <a:pt x="270" y="89"/>
                  </a:cubicBezTo>
                  <a:close/>
                  <a:moveTo>
                    <a:pt x="216" y="143"/>
                  </a:moveTo>
                  <a:cubicBezTo>
                    <a:pt x="243" y="143"/>
                    <a:pt x="861" y="708"/>
                    <a:pt x="834" y="708"/>
                  </a:cubicBezTo>
                  <a:cubicBezTo>
                    <a:pt x="834" y="708"/>
                    <a:pt x="754" y="681"/>
                    <a:pt x="673" y="654"/>
                  </a:cubicBezTo>
                  <a:cubicBezTo>
                    <a:pt x="571" y="603"/>
                    <a:pt x="512" y="584"/>
                    <a:pt x="489" y="584"/>
                  </a:cubicBezTo>
                  <a:cubicBezTo>
                    <a:pt x="476" y="584"/>
                    <a:pt x="475" y="590"/>
                    <a:pt x="485" y="600"/>
                  </a:cubicBezTo>
                  <a:cubicBezTo>
                    <a:pt x="485" y="600"/>
                    <a:pt x="592" y="627"/>
                    <a:pt x="700" y="681"/>
                  </a:cubicBezTo>
                  <a:cubicBezTo>
                    <a:pt x="861" y="761"/>
                    <a:pt x="915" y="788"/>
                    <a:pt x="942" y="815"/>
                  </a:cubicBezTo>
                  <a:cubicBezTo>
                    <a:pt x="969" y="842"/>
                    <a:pt x="996" y="869"/>
                    <a:pt x="996" y="869"/>
                  </a:cubicBezTo>
                  <a:cubicBezTo>
                    <a:pt x="969" y="869"/>
                    <a:pt x="673" y="735"/>
                    <a:pt x="539" y="681"/>
                  </a:cubicBezTo>
                  <a:cubicBezTo>
                    <a:pt x="482" y="662"/>
                    <a:pt x="451" y="643"/>
                    <a:pt x="439" y="643"/>
                  </a:cubicBezTo>
                  <a:cubicBezTo>
                    <a:pt x="433" y="643"/>
                    <a:pt x="431" y="646"/>
                    <a:pt x="431" y="654"/>
                  </a:cubicBezTo>
                  <a:cubicBezTo>
                    <a:pt x="431" y="654"/>
                    <a:pt x="619" y="761"/>
                    <a:pt x="861" y="869"/>
                  </a:cubicBezTo>
                  <a:cubicBezTo>
                    <a:pt x="1023" y="923"/>
                    <a:pt x="1049" y="923"/>
                    <a:pt x="1103" y="976"/>
                  </a:cubicBezTo>
                  <a:cubicBezTo>
                    <a:pt x="1130" y="1003"/>
                    <a:pt x="1157" y="1057"/>
                    <a:pt x="1157" y="1057"/>
                  </a:cubicBezTo>
                  <a:cubicBezTo>
                    <a:pt x="1157" y="1057"/>
                    <a:pt x="861" y="923"/>
                    <a:pt x="727" y="869"/>
                  </a:cubicBezTo>
                  <a:cubicBezTo>
                    <a:pt x="673" y="842"/>
                    <a:pt x="566" y="788"/>
                    <a:pt x="512" y="735"/>
                  </a:cubicBezTo>
                  <a:cubicBezTo>
                    <a:pt x="458" y="708"/>
                    <a:pt x="404" y="681"/>
                    <a:pt x="377" y="681"/>
                  </a:cubicBezTo>
                  <a:cubicBezTo>
                    <a:pt x="350" y="654"/>
                    <a:pt x="324" y="519"/>
                    <a:pt x="297" y="385"/>
                  </a:cubicBezTo>
                  <a:cubicBezTo>
                    <a:pt x="216" y="143"/>
                    <a:pt x="216" y="143"/>
                    <a:pt x="216" y="143"/>
                  </a:cubicBezTo>
                  <a:close/>
                  <a:moveTo>
                    <a:pt x="905" y="204"/>
                  </a:moveTo>
                  <a:cubicBezTo>
                    <a:pt x="915" y="204"/>
                    <a:pt x="928" y="210"/>
                    <a:pt x="942" y="224"/>
                  </a:cubicBezTo>
                  <a:cubicBezTo>
                    <a:pt x="942" y="224"/>
                    <a:pt x="1023" y="251"/>
                    <a:pt x="1076" y="277"/>
                  </a:cubicBezTo>
                  <a:cubicBezTo>
                    <a:pt x="1211" y="331"/>
                    <a:pt x="1211" y="331"/>
                    <a:pt x="1265" y="412"/>
                  </a:cubicBezTo>
                  <a:cubicBezTo>
                    <a:pt x="1318" y="493"/>
                    <a:pt x="1372" y="573"/>
                    <a:pt x="1533" y="1003"/>
                  </a:cubicBezTo>
                  <a:cubicBezTo>
                    <a:pt x="1587" y="1218"/>
                    <a:pt x="1668" y="1407"/>
                    <a:pt x="1695" y="1460"/>
                  </a:cubicBezTo>
                  <a:cubicBezTo>
                    <a:pt x="1722" y="1514"/>
                    <a:pt x="1748" y="1568"/>
                    <a:pt x="1748" y="1568"/>
                  </a:cubicBezTo>
                  <a:cubicBezTo>
                    <a:pt x="1748" y="1573"/>
                    <a:pt x="1748" y="1576"/>
                    <a:pt x="1747" y="1576"/>
                  </a:cubicBezTo>
                  <a:cubicBezTo>
                    <a:pt x="1739" y="1576"/>
                    <a:pt x="1702" y="1521"/>
                    <a:pt x="1506" y="1326"/>
                  </a:cubicBezTo>
                  <a:cubicBezTo>
                    <a:pt x="1399" y="1218"/>
                    <a:pt x="1291" y="1111"/>
                    <a:pt x="1291" y="1084"/>
                  </a:cubicBezTo>
                  <a:cubicBezTo>
                    <a:pt x="1265" y="1057"/>
                    <a:pt x="1238" y="1003"/>
                    <a:pt x="1211" y="923"/>
                  </a:cubicBezTo>
                  <a:cubicBezTo>
                    <a:pt x="1184" y="869"/>
                    <a:pt x="1157" y="761"/>
                    <a:pt x="1130" y="708"/>
                  </a:cubicBezTo>
                  <a:cubicBezTo>
                    <a:pt x="1103" y="627"/>
                    <a:pt x="1049" y="519"/>
                    <a:pt x="996" y="439"/>
                  </a:cubicBezTo>
                  <a:cubicBezTo>
                    <a:pt x="969" y="358"/>
                    <a:pt x="942" y="304"/>
                    <a:pt x="915" y="277"/>
                  </a:cubicBezTo>
                  <a:cubicBezTo>
                    <a:pt x="915" y="277"/>
                    <a:pt x="888" y="251"/>
                    <a:pt x="888" y="224"/>
                  </a:cubicBezTo>
                  <a:cubicBezTo>
                    <a:pt x="888" y="210"/>
                    <a:pt x="895" y="204"/>
                    <a:pt x="905" y="204"/>
                  </a:cubicBezTo>
                  <a:close/>
                  <a:moveTo>
                    <a:pt x="1863" y="2013"/>
                  </a:moveTo>
                  <a:cubicBezTo>
                    <a:pt x="1871" y="2013"/>
                    <a:pt x="1883" y="2025"/>
                    <a:pt x="1883" y="2025"/>
                  </a:cubicBezTo>
                  <a:lnTo>
                    <a:pt x="1856" y="2025"/>
                  </a:lnTo>
                  <a:cubicBezTo>
                    <a:pt x="1856" y="2016"/>
                    <a:pt x="1859" y="2013"/>
                    <a:pt x="1863" y="2013"/>
                  </a:cubicBezTo>
                  <a:close/>
                  <a:moveTo>
                    <a:pt x="377" y="681"/>
                  </a:moveTo>
                  <a:cubicBezTo>
                    <a:pt x="377" y="681"/>
                    <a:pt x="404" y="708"/>
                    <a:pt x="539" y="788"/>
                  </a:cubicBezTo>
                  <a:cubicBezTo>
                    <a:pt x="700" y="896"/>
                    <a:pt x="861" y="950"/>
                    <a:pt x="1049" y="1030"/>
                  </a:cubicBezTo>
                  <a:cubicBezTo>
                    <a:pt x="1184" y="1084"/>
                    <a:pt x="1211" y="1111"/>
                    <a:pt x="1318" y="1245"/>
                  </a:cubicBezTo>
                  <a:lnTo>
                    <a:pt x="1399" y="1326"/>
                  </a:lnTo>
                  <a:lnTo>
                    <a:pt x="1345" y="1326"/>
                  </a:lnTo>
                  <a:cubicBezTo>
                    <a:pt x="1238" y="1299"/>
                    <a:pt x="1103" y="1272"/>
                    <a:pt x="1103" y="1272"/>
                  </a:cubicBezTo>
                  <a:lnTo>
                    <a:pt x="1103" y="1272"/>
                  </a:lnTo>
                  <a:cubicBezTo>
                    <a:pt x="1103" y="1299"/>
                    <a:pt x="1157" y="1299"/>
                    <a:pt x="1318" y="1353"/>
                  </a:cubicBezTo>
                  <a:cubicBezTo>
                    <a:pt x="1426" y="1353"/>
                    <a:pt x="1426" y="1353"/>
                    <a:pt x="1480" y="1407"/>
                  </a:cubicBezTo>
                  <a:cubicBezTo>
                    <a:pt x="1509" y="1451"/>
                    <a:pt x="1523" y="1471"/>
                    <a:pt x="1502" y="1471"/>
                  </a:cubicBezTo>
                  <a:cubicBezTo>
                    <a:pt x="1484" y="1471"/>
                    <a:pt x="1445" y="1458"/>
                    <a:pt x="1372" y="1434"/>
                  </a:cubicBezTo>
                  <a:cubicBezTo>
                    <a:pt x="1278" y="1402"/>
                    <a:pt x="1238" y="1389"/>
                    <a:pt x="1222" y="1389"/>
                  </a:cubicBezTo>
                  <a:cubicBezTo>
                    <a:pt x="1211" y="1389"/>
                    <a:pt x="1211" y="1395"/>
                    <a:pt x="1211" y="1407"/>
                  </a:cubicBezTo>
                  <a:cubicBezTo>
                    <a:pt x="1211" y="1407"/>
                    <a:pt x="1291" y="1434"/>
                    <a:pt x="1372" y="1460"/>
                  </a:cubicBezTo>
                  <a:cubicBezTo>
                    <a:pt x="1453" y="1487"/>
                    <a:pt x="1533" y="1487"/>
                    <a:pt x="1533" y="1514"/>
                  </a:cubicBezTo>
                  <a:cubicBezTo>
                    <a:pt x="1560" y="1514"/>
                    <a:pt x="1587" y="1541"/>
                    <a:pt x="1614" y="1568"/>
                  </a:cubicBezTo>
                  <a:lnTo>
                    <a:pt x="1641" y="1595"/>
                  </a:lnTo>
                  <a:lnTo>
                    <a:pt x="1587" y="1595"/>
                  </a:lnTo>
                  <a:cubicBezTo>
                    <a:pt x="1587" y="1595"/>
                    <a:pt x="1480" y="1568"/>
                    <a:pt x="1399" y="1541"/>
                  </a:cubicBezTo>
                  <a:cubicBezTo>
                    <a:pt x="1304" y="1510"/>
                    <a:pt x="1256" y="1496"/>
                    <a:pt x="1232" y="1496"/>
                  </a:cubicBezTo>
                  <a:cubicBezTo>
                    <a:pt x="1215" y="1496"/>
                    <a:pt x="1211" y="1503"/>
                    <a:pt x="1211" y="1514"/>
                  </a:cubicBezTo>
                  <a:cubicBezTo>
                    <a:pt x="1211" y="1514"/>
                    <a:pt x="1426" y="1568"/>
                    <a:pt x="1614" y="1622"/>
                  </a:cubicBezTo>
                  <a:cubicBezTo>
                    <a:pt x="1668" y="1649"/>
                    <a:pt x="1695" y="1649"/>
                    <a:pt x="1775" y="1756"/>
                  </a:cubicBezTo>
                  <a:cubicBezTo>
                    <a:pt x="1856" y="1810"/>
                    <a:pt x="1883" y="1891"/>
                    <a:pt x="1883" y="1891"/>
                  </a:cubicBezTo>
                  <a:cubicBezTo>
                    <a:pt x="1883" y="1891"/>
                    <a:pt x="1856" y="1864"/>
                    <a:pt x="1802" y="1864"/>
                  </a:cubicBezTo>
                  <a:cubicBezTo>
                    <a:pt x="1748" y="1864"/>
                    <a:pt x="1722" y="1837"/>
                    <a:pt x="1722" y="1837"/>
                  </a:cubicBezTo>
                  <a:cubicBezTo>
                    <a:pt x="1722" y="1810"/>
                    <a:pt x="1695" y="1810"/>
                    <a:pt x="1668" y="1810"/>
                  </a:cubicBezTo>
                  <a:cubicBezTo>
                    <a:pt x="1480" y="1756"/>
                    <a:pt x="1076" y="1622"/>
                    <a:pt x="888" y="1541"/>
                  </a:cubicBezTo>
                  <a:cubicBezTo>
                    <a:pt x="809" y="1510"/>
                    <a:pt x="777" y="1496"/>
                    <a:pt x="763" y="1496"/>
                  </a:cubicBezTo>
                  <a:cubicBezTo>
                    <a:pt x="754" y="1496"/>
                    <a:pt x="754" y="1503"/>
                    <a:pt x="754" y="1514"/>
                  </a:cubicBezTo>
                  <a:cubicBezTo>
                    <a:pt x="727" y="1541"/>
                    <a:pt x="1291" y="1756"/>
                    <a:pt x="1533" y="1810"/>
                  </a:cubicBezTo>
                  <a:cubicBezTo>
                    <a:pt x="1587" y="1810"/>
                    <a:pt x="1614" y="1837"/>
                    <a:pt x="1614" y="1837"/>
                  </a:cubicBezTo>
                  <a:cubicBezTo>
                    <a:pt x="1614" y="1837"/>
                    <a:pt x="1695" y="1864"/>
                    <a:pt x="1775" y="1891"/>
                  </a:cubicBezTo>
                  <a:cubicBezTo>
                    <a:pt x="1937" y="1917"/>
                    <a:pt x="1937" y="1917"/>
                    <a:pt x="1990" y="1971"/>
                  </a:cubicBezTo>
                  <a:cubicBezTo>
                    <a:pt x="2017" y="1998"/>
                    <a:pt x="2017" y="2025"/>
                    <a:pt x="2017" y="2025"/>
                  </a:cubicBezTo>
                  <a:cubicBezTo>
                    <a:pt x="2017" y="2025"/>
                    <a:pt x="1964" y="2025"/>
                    <a:pt x="1883" y="1998"/>
                  </a:cubicBezTo>
                  <a:cubicBezTo>
                    <a:pt x="1695" y="1944"/>
                    <a:pt x="1668" y="1944"/>
                    <a:pt x="1668" y="1944"/>
                  </a:cubicBezTo>
                  <a:lnTo>
                    <a:pt x="1668" y="1944"/>
                  </a:lnTo>
                  <a:cubicBezTo>
                    <a:pt x="1679" y="1955"/>
                    <a:pt x="1685" y="1962"/>
                    <a:pt x="1676" y="1962"/>
                  </a:cubicBezTo>
                  <a:cubicBezTo>
                    <a:pt x="1662" y="1962"/>
                    <a:pt x="1617" y="1949"/>
                    <a:pt x="1506" y="1917"/>
                  </a:cubicBezTo>
                  <a:cubicBezTo>
                    <a:pt x="1291" y="1864"/>
                    <a:pt x="1130" y="1810"/>
                    <a:pt x="915" y="1702"/>
                  </a:cubicBezTo>
                  <a:cubicBezTo>
                    <a:pt x="834" y="1675"/>
                    <a:pt x="754" y="1622"/>
                    <a:pt x="754" y="1622"/>
                  </a:cubicBezTo>
                  <a:cubicBezTo>
                    <a:pt x="749" y="1626"/>
                    <a:pt x="744" y="1629"/>
                    <a:pt x="739" y="1629"/>
                  </a:cubicBezTo>
                  <a:cubicBezTo>
                    <a:pt x="717" y="1629"/>
                    <a:pt x="695" y="1581"/>
                    <a:pt x="673" y="1514"/>
                  </a:cubicBezTo>
                  <a:cubicBezTo>
                    <a:pt x="646" y="1460"/>
                    <a:pt x="619" y="1407"/>
                    <a:pt x="619" y="1407"/>
                  </a:cubicBezTo>
                  <a:cubicBezTo>
                    <a:pt x="619" y="1401"/>
                    <a:pt x="622" y="1399"/>
                    <a:pt x="628" y="1399"/>
                  </a:cubicBezTo>
                  <a:cubicBezTo>
                    <a:pt x="650" y="1399"/>
                    <a:pt x="715" y="1439"/>
                    <a:pt x="781" y="1460"/>
                  </a:cubicBezTo>
                  <a:cubicBezTo>
                    <a:pt x="969" y="1541"/>
                    <a:pt x="1372" y="1675"/>
                    <a:pt x="1372" y="1675"/>
                  </a:cubicBezTo>
                  <a:cubicBezTo>
                    <a:pt x="1372" y="1675"/>
                    <a:pt x="1372" y="1649"/>
                    <a:pt x="1184" y="1595"/>
                  </a:cubicBezTo>
                  <a:cubicBezTo>
                    <a:pt x="996" y="1514"/>
                    <a:pt x="673" y="1380"/>
                    <a:pt x="619" y="1353"/>
                  </a:cubicBezTo>
                  <a:cubicBezTo>
                    <a:pt x="592" y="1353"/>
                    <a:pt x="592" y="1299"/>
                    <a:pt x="539" y="1218"/>
                  </a:cubicBezTo>
                  <a:cubicBezTo>
                    <a:pt x="512" y="1138"/>
                    <a:pt x="404" y="842"/>
                    <a:pt x="404" y="815"/>
                  </a:cubicBezTo>
                  <a:lnTo>
                    <a:pt x="404" y="815"/>
                  </a:lnTo>
                  <a:cubicBezTo>
                    <a:pt x="404" y="815"/>
                    <a:pt x="458" y="869"/>
                    <a:pt x="539" y="896"/>
                  </a:cubicBezTo>
                  <a:cubicBezTo>
                    <a:pt x="673" y="976"/>
                    <a:pt x="1103" y="1192"/>
                    <a:pt x="1211" y="1245"/>
                  </a:cubicBezTo>
                  <a:lnTo>
                    <a:pt x="1291" y="1245"/>
                  </a:lnTo>
                  <a:cubicBezTo>
                    <a:pt x="1291" y="1218"/>
                    <a:pt x="1291" y="1218"/>
                    <a:pt x="1211" y="1192"/>
                  </a:cubicBezTo>
                  <a:cubicBezTo>
                    <a:pt x="996" y="1084"/>
                    <a:pt x="673" y="950"/>
                    <a:pt x="485" y="815"/>
                  </a:cubicBezTo>
                  <a:cubicBezTo>
                    <a:pt x="404" y="761"/>
                    <a:pt x="377" y="761"/>
                    <a:pt x="377" y="681"/>
                  </a:cubicBezTo>
                  <a:close/>
                  <a:moveTo>
                    <a:pt x="1937" y="2025"/>
                  </a:moveTo>
                  <a:cubicBezTo>
                    <a:pt x="1937" y="2025"/>
                    <a:pt x="1964" y="2025"/>
                    <a:pt x="1964" y="2052"/>
                  </a:cubicBezTo>
                  <a:lnTo>
                    <a:pt x="1937" y="2052"/>
                  </a:lnTo>
                  <a:cubicBezTo>
                    <a:pt x="1937" y="2052"/>
                    <a:pt x="1910" y="2025"/>
                    <a:pt x="1937" y="2025"/>
                  </a:cubicBezTo>
                  <a:close/>
                  <a:moveTo>
                    <a:pt x="2044" y="2052"/>
                  </a:moveTo>
                  <a:cubicBezTo>
                    <a:pt x="2044" y="2052"/>
                    <a:pt x="2044" y="2064"/>
                    <a:pt x="2036" y="2064"/>
                  </a:cubicBezTo>
                  <a:cubicBezTo>
                    <a:pt x="2032" y="2064"/>
                    <a:pt x="2026" y="2061"/>
                    <a:pt x="2017" y="2052"/>
                  </a:cubicBezTo>
                  <a:close/>
                  <a:moveTo>
                    <a:pt x="1372" y="304"/>
                  </a:moveTo>
                  <a:cubicBezTo>
                    <a:pt x="1372" y="304"/>
                    <a:pt x="1426" y="331"/>
                    <a:pt x="1480" y="358"/>
                  </a:cubicBezTo>
                  <a:cubicBezTo>
                    <a:pt x="1533" y="358"/>
                    <a:pt x="1614" y="412"/>
                    <a:pt x="1641" y="439"/>
                  </a:cubicBezTo>
                  <a:cubicBezTo>
                    <a:pt x="1722" y="466"/>
                    <a:pt x="1722" y="493"/>
                    <a:pt x="1748" y="546"/>
                  </a:cubicBezTo>
                  <a:cubicBezTo>
                    <a:pt x="1829" y="681"/>
                    <a:pt x="1910" y="923"/>
                    <a:pt x="1990" y="1218"/>
                  </a:cubicBezTo>
                  <a:cubicBezTo>
                    <a:pt x="2071" y="1514"/>
                    <a:pt x="2179" y="1971"/>
                    <a:pt x="2205" y="1971"/>
                  </a:cubicBezTo>
                  <a:cubicBezTo>
                    <a:pt x="2212" y="1984"/>
                    <a:pt x="2216" y="1990"/>
                    <a:pt x="2219" y="1990"/>
                  </a:cubicBezTo>
                  <a:cubicBezTo>
                    <a:pt x="2228" y="1990"/>
                    <a:pt x="2214" y="1916"/>
                    <a:pt x="2152" y="1729"/>
                  </a:cubicBezTo>
                  <a:cubicBezTo>
                    <a:pt x="2125" y="1595"/>
                    <a:pt x="2071" y="1380"/>
                    <a:pt x="2017" y="1218"/>
                  </a:cubicBezTo>
                  <a:cubicBezTo>
                    <a:pt x="1964" y="950"/>
                    <a:pt x="1883" y="681"/>
                    <a:pt x="1802" y="573"/>
                  </a:cubicBezTo>
                  <a:cubicBezTo>
                    <a:pt x="1802" y="519"/>
                    <a:pt x="1775" y="493"/>
                    <a:pt x="1775" y="466"/>
                  </a:cubicBezTo>
                  <a:lnTo>
                    <a:pt x="1802" y="412"/>
                  </a:lnTo>
                  <a:lnTo>
                    <a:pt x="1802" y="466"/>
                  </a:lnTo>
                  <a:cubicBezTo>
                    <a:pt x="1856" y="519"/>
                    <a:pt x="1883" y="654"/>
                    <a:pt x="2017" y="1030"/>
                  </a:cubicBezTo>
                  <a:cubicBezTo>
                    <a:pt x="2125" y="1407"/>
                    <a:pt x="2152" y="1541"/>
                    <a:pt x="2205" y="1702"/>
                  </a:cubicBezTo>
                  <a:cubicBezTo>
                    <a:pt x="2205" y="1756"/>
                    <a:pt x="2232" y="1891"/>
                    <a:pt x="2286" y="1971"/>
                  </a:cubicBezTo>
                  <a:cubicBezTo>
                    <a:pt x="2313" y="2079"/>
                    <a:pt x="2340" y="2159"/>
                    <a:pt x="2340" y="2159"/>
                  </a:cubicBezTo>
                  <a:cubicBezTo>
                    <a:pt x="2340" y="2162"/>
                    <a:pt x="2339" y="2163"/>
                    <a:pt x="2337" y="2163"/>
                  </a:cubicBezTo>
                  <a:cubicBezTo>
                    <a:pt x="2316" y="2163"/>
                    <a:pt x="2187" y="2034"/>
                    <a:pt x="1990" y="1837"/>
                  </a:cubicBezTo>
                  <a:cubicBezTo>
                    <a:pt x="1829" y="1675"/>
                    <a:pt x="1829" y="1675"/>
                    <a:pt x="1775" y="1487"/>
                  </a:cubicBezTo>
                  <a:cubicBezTo>
                    <a:pt x="1722" y="1407"/>
                    <a:pt x="1641" y="1192"/>
                    <a:pt x="1587" y="1057"/>
                  </a:cubicBezTo>
                  <a:cubicBezTo>
                    <a:pt x="1453" y="654"/>
                    <a:pt x="1399" y="546"/>
                    <a:pt x="1345" y="466"/>
                  </a:cubicBezTo>
                  <a:cubicBezTo>
                    <a:pt x="1310" y="414"/>
                    <a:pt x="1298" y="384"/>
                    <a:pt x="1308" y="384"/>
                  </a:cubicBezTo>
                  <a:cubicBezTo>
                    <a:pt x="1314" y="384"/>
                    <a:pt x="1326" y="393"/>
                    <a:pt x="1345" y="412"/>
                  </a:cubicBezTo>
                  <a:cubicBezTo>
                    <a:pt x="1359" y="425"/>
                    <a:pt x="1372" y="432"/>
                    <a:pt x="1382" y="432"/>
                  </a:cubicBezTo>
                  <a:cubicBezTo>
                    <a:pt x="1392" y="432"/>
                    <a:pt x="1399" y="425"/>
                    <a:pt x="1399" y="412"/>
                  </a:cubicBezTo>
                  <a:cubicBezTo>
                    <a:pt x="1399" y="412"/>
                    <a:pt x="1399" y="385"/>
                    <a:pt x="1399" y="358"/>
                  </a:cubicBezTo>
                  <a:cubicBezTo>
                    <a:pt x="1345" y="304"/>
                    <a:pt x="1345" y="304"/>
                    <a:pt x="1372" y="304"/>
                  </a:cubicBezTo>
                  <a:close/>
                  <a:moveTo>
                    <a:pt x="754" y="1675"/>
                  </a:moveTo>
                  <a:cubicBezTo>
                    <a:pt x="754" y="1675"/>
                    <a:pt x="834" y="1702"/>
                    <a:pt x="915" y="1756"/>
                  </a:cubicBezTo>
                  <a:cubicBezTo>
                    <a:pt x="1130" y="1864"/>
                    <a:pt x="1265" y="1917"/>
                    <a:pt x="1533" y="1971"/>
                  </a:cubicBezTo>
                  <a:cubicBezTo>
                    <a:pt x="1668" y="2025"/>
                    <a:pt x="1856" y="2079"/>
                    <a:pt x="1964" y="2106"/>
                  </a:cubicBezTo>
                  <a:lnTo>
                    <a:pt x="2152" y="2159"/>
                  </a:lnTo>
                  <a:lnTo>
                    <a:pt x="2205" y="2213"/>
                  </a:lnTo>
                  <a:cubicBezTo>
                    <a:pt x="2259" y="2267"/>
                    <a:pt x="2286" y="2294"/>
                    <a:pt x="2286" y="2294"/>
                  </a:cubicBezTo>
                  <a:cubicBezTo>
                    <a:pt x="2286" y="2294"/>
                    <a:pt x="2017" y="2213"/>
                    <a:pt x="1856" y="2159"/>
                  </a:cubicBezTo>
                  <a:cubicBezTo>
                    <a:pt x="1816" y="2146"/>
                    <a:pt x="1782" y="2139"/>
                    <a:pt x="1762" y="2139"/>
                  </a:cubicBezTo>
                  <a:cubicBezTo>
                    <a:pt x="1742" y="2139"/>
                    <a:pt x="1735" y="2146"/>
                    <a:pt x="1748" y="2159"/>
                  </a:cubicBezTo>
                  <a:cubicBezTo>
                    <a:pt x="1748" y="2159"/>
                    <a:pt x="1964" y="2240"/>
                    <a:pt x="2152" y="2294"/>
                  </a:cubicBezTo>
                  <a:lnTo>
                    <a:pt x="2340" y="2348"/>
                  </a:lnTo>
                  <a:lnTo>
                    <a:pt x="2447" y="2455"/>
                  </a:lnTo>
                  <a:cubicBezTo>
                    <a:pt x="2528" y="2536"/>
                    <a:pt x="2528" y="2536"/>
                    <a:pt x="2528" y="2536"/>
                  </a:cubicBezTo>
                  <a:cubicBezTo>
                    <a:pt x="2474" y="2536"/>
                    <a:pt x="2259" y="2509"/>
                    <a:pt x="2044" y="2428"/>
                  </a:cubicBezTo>
                  <a:cubicBezTo>
                    <a:pt x="1891" y="2377"/>
                    <a:pt x="1845" y="2358"/>
                    <a:pt x="1833" y="2358"/>
                  </a:cubicBezTo>
                  <a:cubicBezTo>
                    <a:pt x="1826" y="2358"/>
                    <a:pt x="1829" y="2365"/>
                    <a:pt x="1829" y="2374"/>
                  </a:cubicBezTo>
                  <a:cubicBezTo>
                    <a:pt x="1829" y="2401"/>
                    <a:pt x="2232" y="2536"/>
                    <a:pt x="2474" y="2590"/>
                  </a:cubicBezTo>
                  <a:cubicBezTo>
                    <a:pt x="2609" y="2616"/>
                    <a:pt x="2609" y="2616"/>
                    <a:pt x="2663" y="2643"/>
                  </a:cubicBezTo>
                  <a:cubicBezTo>
                    <a:pt x="2689" y="2670"/>
                    <a:pt x="2716" y="2697"/>
                    <a:pt x="2716" y="2697"/>
                  </a:cubicBezTo>
                  <a:cubicBezTo>
                    <a:pt x="2689" y="2697"/>
                    <a:pt x="2259" y="2616"/>
                    <a:pt x="2152" y="2590"/>
                  </a:cubicBezTo>
                  <a:cubicBezTo>
                    <a:pt x="1856" y="2482"/>
                    <a:pt x="1533" y="2374"/>
                    <a:pt x="1291" y="2267"/>
                  </a:cubicBezTo>
                  <a:cubicBezTo>
                    <a:pt x="1170" y="2206"/>
                    <a:pt x="1125" y="2176"/>
                    <a:pt x="1110" y="2176"/>
                  </a:cubicBezTo>
                  <a:cubicBezTo>
                    <a:pt x="1105" y="2176"/>
                    <a:pt x="1103" y="2180"/>
                    <a:pt x="1103" y="2186"/>
                  </a:cubicBezTo>
                  <a:cubicBezTo>
                    <a:pt x="1103" y="2186"/>
                    <a:pt x="1399" y="2348"/>
                    <a:pt x="1587" y="2428"/>
                  </a:cubicBezTo>
                  <a:cubicBezTo>
                    <a:pt x="1695" y="2455"/>
                    <a:pt x="1910" y="2536"/>
                    <a:pt x="2125" y="2590"/>
                  </a:cubicBezTo>
                  <a:cubicBezTo>
                    <a:pt x="2179" y="2616"/>
                    <a:pt x="2340" y="2643"/>
                    <a:pt x="2474" y="2670"/>
                  </a:cubicBezTo>
                  <a:cubicBezTo>
                    <a:pt x="2609" y="2724"/>
                    <a:pt x="2743" y="2724"/>
                    <a:pt x="2743" y="2751"/>
                  </a:cubicBezTo>
                  <a:cubicBezTo>
                    <a:pt x="2752" y="2754"/>
                    <a:pt x="2753" y="2755"/>
                    <a:pt x="2749" y="2755"/>
                  </a:cubicBezTo>
                  <a:cubicBezTo>
                    <a:pt x="2711" y="2755"/>
                    <a:pt x="2260" y="2664"/>
                    <a:pt x="2044" y="2616"/>
                  </a:cubicBezTo>
                  <a:cubicBezTo>
                    <a:pt x="1829" y="2563"/>
                    <a:pt x="1587" y="2482"/>
                    <a:pt x="1480" y="2428"/>
                  </a:cubicBezTo>
                  <a:cubicBezTo>
                    <a:pt x="1345" y="2374"/>
                    <a:pt x="1184" y="2294"/>
                    <a:pt x="1049" y="2213"/>
                  </a:cubicBezTo>
                  <a:cubicBezTo>
                    <a:pt x="969" y="2132"/>
                    <a:pt x="942" y="2106"/>
                    <a:pt x="834" y="1944"/>
                  </a:cubicBezTo>
                  <a:cubicBezTo>
                    <a:pt x="700" y="1783"/>
                    <a:pt x="700" y="1783"/>
                    <a:pt x="727" y="1756"/>
                  </a:cubicBezTo>
                  <a:cubicBezTo>
                    <a:pt x="754" y="1756"/>
                    <a:pt x="754" y="1729"/>
                    <a:pt x="754" y="1702"/>
                  </a:cubicBezTo>
                  <a:cubicBezTo>
                    <a:pt x="754" y="1675"/>
                    <a:pt x="754" y="1675"/>
                    <a:pt x="754" y="1675"/>
                  </a:cubicBezTo>
                  <a:close/>
                  <a:moveTo>
                    <a:pt x="2044" y="2805"/>
                  </a:moveTo>
                  <a:cubicBezTo>
                    <a:pt x="2034" y="2805"/>
                    <a:pt x="2028" y="2805"/>
                    <a:pt x="2048" y="2809"/>
                  </a:cubicBezTo>
                  <a:lnTo>
                    <a:pt x="2048" y="2809"/>
                  </a:lnTo>
                  <a:cubicBezTo>
                    <a:pt x="2046" y="2807"/>
                    <a:pt x="2044" y="2806"/>
                    <a:pt x="2044" y="2805"/>
                  </a:cubicBezTo>
                  <a:close/>
                  <a:moveTo>
                    <a:pt x="1883" y="493"/>
                  </a:moveTo>
                  <a:cubicBezTo>
                    <a:pt x="1883" y="493"/>
                    <a:pt x="1937" y="519"/>
                    <a:pt x="1990" y="546"/>
                  </a:cubicBezTo>
                  <a:cubicBezTo>
                    <a:pt x="2071" y="600"/>
                    <a:pt x="2179" y="654"/>
                    <a:pt x="2259" y="708"/>
                  </a:cubicBezTo>
                  <a:cubicBezTo>
                    <a:pt x="2313" y="761"/>
                    <a:pt x="2394" y="815"/>
                    <a:pt x="2394" y="815"/>
                  </a:cubicBezTo>
                  <a:cubicBezTo>
                    <a:pt x="2421" y="815"/>
                    <a:pt x="2421" y="869"/>
                    <a:pt x="2474" y="1057"/>
                  </a:cubicBezTo>
                  <a:cubicBezTo>
                    <a:pt x="2528" y="1192"/>
                    <a:pt x="2582" y="1407"/>
                    <a:pt x="2609" y="1568"/>
                  </a:cubicBezTo>
                  <a:cubicBezTo>
                    <a:pt x="2743" y="2106"/>
                    <a:pt x="2878" y="2536"/>
                    <a:pt x="2985" y="2724"/>
                  </a:cubicBezTo>
                  <a:cubicBezTo>
                    <a:pt x="3012" y="2778"/>
                    <a:pt x="3039" y="2831"/>
                    <a:pt x="3012" y="2831"/>
                  </a:cubicBezTo>
                  <a:cubicBezTo>
                    <a:pt x="2985" y="2805"/>
                    <a:pt x="2824" y="2643"/>
                    <a:pt x="2609" y="2455"/>
                  </a:cubicBezTo>
                  <a:cubicBezTo>
                    <a:pt x="2394" y="2240"/>
                    <a:pt x="2394" y="2240"/>
                    <a:pt x="2367" y="2159"/>
                  </a:cubicBezTo>
                  <a:cubicBezTo>
                    <a:pt x="2313" y="2025"/>
                    <a:pt x="2232" y="1729"/>
                    <a:pt x="2205" y="1568"/>
                  </a:cubicBezTo>
                  <a:cubicBezTo>
                    <a:pt x="2179" y="1434"/>
                    <a:pt x="1937" y="681"/>
                    <a:pt x="1910" y="573"/>
                  </a:cubicBezTo>
                  <a:cubicBezTo>
                    <a:pt x="1883" y="519"/>
                    <a:pt x="1883" y="493"/>
                    <a:pt x="1883" y="493"/>
                  </a:cubicBezTo>
                  <a:close/>
                  <a:moveTo>
                    <a:pt x="2865" y="3160"/>
                  </a:moveTo>
                  <a:cubicBezTo>
                    <a:pt x="2891" y="3164"/>
                    <a:pt x="2932" y="3170"/>
                    <a:pt x="2985" y="3181"/>
                  </a:cubicBezTo>
                  <a:cubicBezTo>
                    <a:pt x="3093" y="3181"/>
                    <a:pt x="3227" y="3208"/>
                    <a:pt x="3254" y="3208"/>
                  </a:cubicBezTo>
                  <a:cubicBezTo>
                    <a:pt x="3281" y="3221"/>
                    <a:pt x="3288" y="3228"/>
                    <a:pt x="3271" y="3228"/>
                  </a:cubicBezTo>
                  <a:cubicBezTo>
                    <a:pt x="3254" y="3228"/>
                    <a:pt x="3214" y="3221"/>
                    <a:pt x="3146" y="3208"/>
                  </a:cubicBezTo>
                  <a:cubicBezTo>
                    <a:pt x="3047" y="3183"/>
                    <a:pt x="2926" y="3181"/>
                    <a:pt x="2865" y="3160"/>
                  </a:cubicBezTo>
                  <a:close/>
                  <a:moveTo>
                    <a:pt x="2453" y="724"/>
                  </a:moveTo>
                  <a:cubicBezTo>
                    <a:pt x="2464" y="724"/>
                    <a:pt x="2489" y="749"/>
                    <a:pt x="2528" y="788"/>
                  </a:cubicBezTo>
                  <a:cubicBezTo>
                    <a:pt x="2582" y="815"/>
                    <a:pt x="2636" y="869"/>
                    <a:pt x="2663" y="869"/>
                  </a:cubicBezTo>
                  <a:lnTo>
                    <a:pt x="2716" y="923"/>
                  </a:lnTo>
                  <a:lnTo>
                    <a:pt x="2824" y="1218"/>
                  </a:lnTo>
                  <a:cubicBezTo>
                    <a:pt x="2878" y="1380"/>
                    <a:pt x="2958" y="1622"/>
                    <a:pt x="2985" y="1756"/>
                  </a:cubicBezTo>
                  <a:cubicBezTo>
                    <a:pt x="3012" y="1891"/>
                    <a:pt x="3039" y="1998"/>
                    <a:pt x="3039" y="1998"/>
                  </a:cubicBezTo>
                  <a:cubicBezTo>
                    <a:pt x="3043" y="2002"/>
                    <a:pt x="3046" y="2004"/>
                    <a:pt x="3048" y="2004"/>
                  </a:cubicBezTo>
                  <a:cubicBezTo>
                    <a:pt x="3081" y="2004"/>
                    <a:pt x="3006" y="1684"/>
                    <a:pt x="2931" y="1434"/>
                  </a:cubicBezTo>
                  <a:cubicBezTo>
                    <a:pt x="2904" y="1353"/>
                    <a:pt x="2851" y="1218"/>
                    <a:pt x="2824" y="1138"/>
                  </a:cubicBezTo>
                  <a:cubicBezTo>
                    <a:pt x="2797" y="1030"/>
                    <a:pt x="2770" y="950"/>
                    <a:pt x="2770" y="950"/>
                  </a:cubicBezTo>
                  <a:lnTo>
                    <a:pt x="2770" y="950"/>
                  </a:lnTo>
                  <a:cubicBezTo>
                    <a:pt x="2770" y="950"/>
                    <a:pt x="2824" y="976"/>
                    <a:pt x="2851" y="1003"/>
                  </a:cubicBezTo>
                  <a:cubicBezTo>
                    <a:pt x="2904" y="1111"/>
                    <a:pt x="3093" y="1756"/>
                    <a:pt x="3120" y="1917"/>
                  </a:cubicBezTo>
                  <a:cubicBezTo>
                    <a:pt x="3160" y="2099"/>
                    <a:pt x="3170" y="2144"/>
                    <a:pt x="3172" y="2144"/>
                  </a:cubicBezTo>
                  <a:cubicBezTo>
                    <a:pt x="3173" y="2144"/>
                    <a:pt x="3173" y="2139"/>
                    <a:pt x="3173" y="2132"/>
                  </a:cubicBezTo>
                  <a:cubicBezTo>
                    <a:pt x="3200" y="2132"/>
                    <a:pt x="3173" y="1971"/>
                    <a:pt x="3120" y="1810"/>
                  </a:cubicBezTo>
                  <a:cubicBezTo>
                    <a:pt x="3120" y="1756"/>
                    <a:pt x="3039" y="1541"/>
                    <a:pt x="2985" y="1326"/>
                  </a:cubicBezTo>
                  <a:cubicBezTo>
                    <a:pt x="2904" y="1057"/>
                    <a:pt x="2878" y="950"/>
                    <a:pt x="2878" y="950"/>
                  </a:cubicBezTo>
                  <a:cubicBezTo>
                    <a:pt x="2891" y="936"/>
                    <a:pt x="2898" y="929"/>
                    <a:pt x="2908" y="929"/>
                  </a:cubicBezTo>
                  <a:cubicBezTo>
                    <a:pt x="2918" y="929"/>
                    <a:pt x="2931" y="936"/>
                    <a:pt x="2958" y="950"/>
                  </a:cubicBezTo>
                  <a:cubicBezTo>
                    <a:pt x="3025" y="1016"/>
                    <a:pt x="3073" y="1064"/>
                    <a:pt x="3103" y="1064"/>
                  </a:cubicBezTo>
                  <a:cubicBezTo>
                    <a:pt x="3109" y="1064"/>
                    <a:pt x="3115" y="1062"/>
                    <a:pt x="3120" y="1057"/>
                  </a:cubicBezTo>
                  <a:cubicBezTo>
                    <a:pt x="3146" y="1057"/>
                    <a:pt x="3146" y="1057"/>
                    <a:pt x="3173" y="1084"/>
                  </a:cubicBezTo>
                  <a:cubicBezTo>
                    <a:pt x="3200" y="1111"/>
                    <a:pt x="3200" y="1165"/>
                    <a:pt x="3227" y="1192"/>
                  </a:cubicBezTo>
                  <a:cubicBezTo>
                    <a:pt x="3227" y="1272"/>
                    <a:pt x="3308" y="1595"/>
                    <a:pt x="3388" y="2025"/>
                  </a:cubicBezTo>
                  <a:cubicBezTo>
                    <a:pt x="3496" y="2697"/>
                    <a:pt x="3550" y="2831"/>
                    <a:pt x="3765" y="3288"/>
                  </a:cubicBezTo>
                  <a:cubicBezTo>
                    <a:pt x="3792" y="3369"/>
                    <a:pt x="3845" y="3450"/>
                    <a:pt x="3845" y="3450"/>
                  </a:cubicBezTo>
                  <a:cubicBezTo>
                    <a:pt x="3845" y="3454"/>
                    <a:pt x="3843" y="3455"/>
                    <a:pt x="3839" y="3455"/>
                  </a:cubicBezTo>
                  <a:cubicBezTo>
                    <a:pt x="3783" y="3455"/>
                    <a:pt x="3377" y="3143"/>
                    <a:pt x="3227" y="2993"/>
                  </a:cubicBezTo>
                  <a:cubicBezTo>
                    <a:pt x="3039" y="2858"/>
                    <a:pt x="2904" y="2455"/>
                    <a:pt x="2689" y="1595"/>
                  </a:cubicBezTo>
                  <a:cubicBezTo>
                    <a:pt x="2636" y="1326"/>
                    <a:pt x="2528" y="950"/>
                    <a:pt x="2474" y="815"/>
                  </a:cubicBezTo>
                  <a:cubicBezTo>
                    <a:pt x="2447" y="761"/>
                    <a:pt x="2447" y="735"/>
                    <a:pt x="2447" y="735"/>
                  </a:cubicBezTo>
                  <a:cubicBezTo>
                    <a:pt x="2447" y="727"/>
                    <a:pt x="2449" y="724"/>
                    <a:pt x="2453" y="724"/>
                  </a:cubicBezTo>
                  <a:close/>
                  <a:moveTo>
                    <a:pt x="1049" y="2240"/>
                  </a:moveTo>
                  <a:cubicBezTo>
                    <a:pt x="1049" y="2240"/>
                    <a:pt x="1076" y="2267"/>
                    <a:pt x="1130" y="2294"/>
                  </a:cubicBezTo>
                  <a:cubicBezTo>
                    <a:pt x="1238" y="2348"/>
                    <a:pt x="1399" y="2455"/>
                    <a:pt x="1506" y="2482"/>
                  </a:cubicBezTo>
                  <a:cubicBezTo>
                    <a:pt x="1722" y="2563"/>
                    <a:pt x="2125" y="2670"/>
                    <a:pt x="2555" y="2751"/>
                  </a:cubicBezTo>
                  <a:cubicBezTo>
                    <a:pt x="2851" y="2831"/>
                    <a:pt x="2851" y="2831"/>
                    <a:pt x="2878" y="2858"/>
                  </a:cubicBezTo>
                  <a:lnTo>
                    <a:pt x="2931" y="2885"/>
                  </a:lnTo>
                  <a:lnTo>
                    <a:pt x="2851" y="2885"/>
                  </a:lnTo>
                  <a:cubicBezTo>
                    <a:pt x="2824" y="2885"/>
                    <a:pt x="2636" y="2831"/>
                    <a:pt x="2447" y="2805"/>
                  </a:cubicBezTo>
                  <a:cubicBezTo>
                    <a:pt x="2214" y="2733"/>
                    <a:pt x="2113" y="2709"/>
                    <a:pt x="2079" y="2709"/>
                  </a:cubicBezTo>
                  <a:cubicBezTo>
                    <a:pt x="2062" y="2709"/>
                    <a:pt x="2062" y="2715"/>
                    <a:pt x="2071" y="2724"/>
                  </a:cubicBezTo>
                  <a:cubicBezTo>
                    <a:pt x="2071" y="2724"/>
                    <a:pt x="2582" y="2858"/>
                    <a:pt x="2878" y="2912"/>
                  </a:cubicBezTo>
                  <a:cubicBezTo>
                    <a:pt x="2958" y="2939"/>
                    <a:pt x="2985" y="2939"/>
                    <a:pt x="3012" y="2966"/>
                  </a:cubicBezTo>
                  <a:lnTo>
                    <a:pt x="3039" y="2993"/>
                  </a:lnTo>
                  <a:lnTo>
                    <a:pt x="2958" y="2993"/>
                  </a:lnTo>
                  <a:cubicBezTo>
                    <a:pt x="2904" y="2966"/>
                    <a:pt x="2689" y="2939"/>
                    <a:pt x="2474" y="2885"/>
                  </a:cubicBezTo>
                  <a:cubicBezTo>
                    <a:pt x="2189" y="2835"/>
                    <a:pt x="2082" y="2816"/>
                    <a:pt x="2048" y="2809"/>
                  </a:cubicBezTo>
                  <a:lnTo>
                    <a:pt x="2048" y="2809"/>
                  </a:lnTo>
                  <a:cubicBezTo>
                    <a:pt x="2104" y="2844"/>
                    <a:pt x="2727" y="2968"/>
                    <a:pt x="2958" y="3020"/>
                  </a:cubicBezTo>
                  <a:cubicBezTo>
                    <a:pt x="3039" y="3020"/>
                    <a:pt x="3066" y="3047"/>
                    <a:pt x="3093" y="3047"/>
                  </a:cubicBezTo>
                  <a:cubicBezTo>
                    <a:pt x="3120" y="3073"/>
                    <a:pt x="3146" y="3100"/>
                    <a:pt x="3120" y="3100"/>
                  </a:cubicBezTo>
                  <a:cubicBezTo>
                    <a:pt x="3120" y="3100"/>
                    <a:pt x="2985" y="3047"/>
                    <a:pt x="2824" y="3020"/>
                  </a:cubicBezTo>
                  <a:cubicBezTo>
                    <a:pt x="2627" y="2980"/>
                    <a:pt x="2545" y="2955"/>
                    <a:pt x="2526" y="2955"/>
                  </a:cubicBezTo>
                  <a:cubicBezTo>
                    <a:pt x="2519" y="2955"/>
                    <a:pt x="2521" y="2959"/>
                    <a:pt x="2528" y="2966"/>
                  </a:cubicBezTo>
                  <a:cubicBezTo>
                    <a:pt x="2528" y="2966"/>
                    <a:pt x="2689" y="3020"/>
                    <a:pt x="2851" y="3047"/>
                  </a:cubicBezTo>
                  <a:cubicBezTo>
                    <a:pt x="3039" y="3100"/>
                    <a:pt x="3200" y="3127"/>
                    <a:pt x="3200" y="3127"/>
                  </a:cubicBezTo>
                  <a:cubicBezTo>
                    <a:pt x="3200" y="3136"/>
                    <a:pt x="3194" y="3139"/>
                    <a:pt x="3182" y="3139"/>
                  </a:cubicBezTo>
                  <a:cubicBezTo>
                    <a:pt x="3158" y="3139"/>
                    <a:pt x="3111" y="3127"/>
                    <a:pt x="3039" y="3127"/>
                  </a:cubicBezTo>
                  <a:cubicBezTo>
                    <a:pt x="2958" y="3100"/>
                    <a:pt x="2770" y="3073"/>
                    <a:pt x="2582" y="3047"/>
                  </a:cubicBezTo>
                  <a:cubicBezTo>
                    <a:pt x="2313" y="3020"/>
                    <a:pt x="2259" y="3020"/>
                    <a:pt x="2232" y="3020"/>
                  </a:cubicBezTo>
                  <a:cubicBezTo>
                    <a:pt x="2232" y="3020"/>
                    <a:pt x="2232" y="3047"/>
                    <a:pt x="2232" y="3047"/>
                  </a:cubicBezTo>
                  <a:cubicBezTo>
                    <a:pt x="2232" y="3073"/>
                    <a:pt x="2259" y="3073"/>
                    <a:pt x="2474" y="3100"/>
                  </a:cubicBezTo>
                  <a:cubicBezTo>
                    <a:pt x="2663" y="3127"/>
                    <a:pt x="2716" y="3127"/>
                    <a:pt x="2716" y="3154"/>
                  </a:cubicBezTo>
                  <a:cubicBezTo>
                    <a:pt x="2743" y="3181"/>
                    <a:pt x="3012" y="3208"/>
                    <a:pt x="3254" y="3262"/>
                  </a:cubicBezTo>
                  <a:cubicBezTo>
                    <a:pt x="3361" y="3262"/>
                    <a:pt x="3361" y="3262"/>
                    <a:pt x="3415" y="3315"/>
                  </a:cubicBezTo>
                  <a:cubicBezTo>
                    <a:pt x="3469" y="3342"/>
                    <a:pt x="3469" y="3369"/>
                    <a:pt x="3469" y="3369"/>
                  </a:cubicBezTo>
                  <a:cubicBezTo>
                    <a:pt x="3442" y="3369"/>
                    <a:pt x="3308" y="3342"/>
                    <a:pt x="3120" y="3315"/>
                  </a:cubicBezTo>
                  <a:cubicBezTo>
                    <a:pt x="2931" y="3289"/>
                    <a:pt x="2824" y="3288"/>
                    <a:pt x="2824" y="3288"/>
                  </a:cubicBezTo>
                  <a:lnTo>
                    <a:pt x="2824" y="3288"/>
                  </a:lnTo>
                  <a:cubicBezTo>
                    <a:pt x="2824" y="3312"/>
                    <a:pt x="3335" y="3400"/>
                    <a:pt x="3466" y="3400"/>
                  </a:cubicBezTo>
                  <a:cubicBezTo>
                    <a:pt x="3483" y="3400"/>
                    <a:pt x="3493" y="3399"/>
                    <a:pt x="3496" y="3396"/>
                  </a:cubicBezTo>
                  <a:cubicBezTo>
                    <a:pt x="3496" y="3396"/>
                    <a:pt x="3523" y="3396"/>
                    <a:pt x="3550" y="3423"/>
                  </a:cubicBezTo>
                  <a:cubicBezTo>
                    <a:pt x="3577" y="3450"/>
                    <a:pt x="3603" y="3450"/>
                    <a:pt x="3603" y="3477"/>
                  </a:cubicBezTo>
                  <a:cubicBezTo>
                    <a:pt x="3603" y="3477"/>
                    <a:pt x="3442" y="3450"/>
                    <a:pt x="3281" y="3423"/>
                  </a:cubicBezTo>
                  <a:cubicBezTo>
                    <a:pt x="3093" y="3423"/>
                    <a:pt x="2958" y="3396"/>
                    <a:pt x="2958" y="3396"/>
                  </a:cubicBezTo>
                  <a:lnTo>
                    <a:pt x="2958" y="3396"/>
                  </a:lnTo>
                  <a:cubicBezTo>
                    <a:pt x="2931" y="3423"/>
                    <a:pt x="3093" y="3450"/>
                    <a:pt x="3361" y="3477"/>
                  </a:cubicBezTo>
                  <a:cubicBezTo>
                    <a:pt x="3603" y="3504"/>
                    <a:pt x="3684" y="3504"/>
                    <a:pt x="3684" y="3530"/>
                  </a:cubicBezTo>
                  <a:lnTo>
                    <a:pt x="3630" y="3530"/>
                  </a:lnTo>
                  <a:cubicBezTo>
                    <a:pt x="3577" y="3530"/>
                    <a:pt x="3415" y="3530"/>
                    <a:pt x="3254" y="3504"/>
                  </a:cubicBezTo>
                  <a:cubicBezTo>
                    <a:pt x="3064" y="3485"/>
                    <a:pt x="2954" y="3466"/>
                    <a:pt x="2916" y="3466"/>
                  </a:cubicBezTo>
                  <a:cubicBezTo>
                    <a:pt x="2900" y="3466"/>
                    <a:pt x="2897" y="3469"/>
                    <a:pt x="2904" y="3477"/>
                  </a:cubicBezTo>
                  <a:cubicBezTo>
                    <a:pt x="2904" y="3477"/>
                    <a:pt x="3120" y="3504"/>
                    <a:pt x="3335" y="3530"/>
                  </a:cubicBezTo>
                  <a:cubicBezTo>
                    <a:pt x="3738" y="3584"/>
                    <a:pt x="3792" y="3584"/>
                    <a:pt x="3819" y="3611"/>
                  </a:cubicBezTo>
                  <a:cubicBezTo>
                    <a:pt x="3832" y="3625"/>
                    <a:pt x="3839" y="3631"/>
                    <a:pt x="3808" y="3631"/>
                  </a:cubicBezTo>
                  <a:cubicBezTo>
                    <a:pt x="3778" y="3631"/>
                    <a:pt x="3711" y="3625"/>
                    <a:pt x="3577" y="3611"/>
                  </a:cubicBezTo>
                  <a:cubicBezTo>
                    <a:pt x="3415" y="3584"/>
                    <a:pt x="3173" y="3584"/>
                    <a:pt x="3012" y="3557"/>
                  </a:cubicBezTo>
                  <a:cubicBezTo>
                    <a:pt x="2824" y="3557"/>
                    <a:pt x="2663" y="3557"/>
                    <a:pt x="2474" y="3504"/>
                  </a:cubicBezTo>
                  <a:cubicBezTo>
                    <a:pt x="2179" y="3477"/>
                    <a:pt x="2125" y="3450"/>
                    <a:pt x="2152" y="3423"/>
                  </a:cubicBezTo>
                  <a:cubicBezTo>
                    <a:pt x="2152" y="3396"/>
                    <a:pt x="2125" y="3396"/>
                    <a:pt x="1990" y="3288"/>
                  </a:cubicBezTo>
                  <a:cubicBezTo>
                    <a:pt x="1883" y="3208"/>
                    <a:pt x="1560" y="2939"/>
                    <a:pt x="1533" y="2912"/>
                  </a:cubicBezTo>
                  <a:cubicBezTo>
                    <a:pt x="1526" y="2904"/>
                    <a:pt x="1525" y="2901"/>
                    <a:pt x="1528" y="2901"/>
                  </a:cubicBezTo>
                  <a:cubicBezTo>
                    <a:pt x="1536" y="2901"/>
                    <a:pt x="1568" y="2920"/>
                    <a:pt x="1587" y="2939"/>
                  </a:cubicBezTo>
                  <a:cubicBezTo>
                    <a:pt x="1775" y="3020"/>
                    <a:pt x="1910" y="3073"/>
                    <a:pt x="2044" y="3100"/>
                  </a:cubicBezTo>
                  <a:cubicBezTo>
                    <a:pt x="2098" y="3114"/>
                    <a:pt x="2132" y="3120"/>
                    <a:pt x="2152" y="3120"/>
                  </a:cubicBezTo>
                  <a:cubicBezTo>
                    <a:pt x="2172" y="3120"/>
                    <a:pt x="2179" y="3114"/>
                    <a:pt x="2179" y="3100"/>
                  </a:cubicBezTo>
                  <a:cubicBezTo>
                    <a:pt x="2179" y="3073"/>
                    <a:pt x="2125" y="3047"/>
                    <a:pt x="2044" y="3047"/>
                  </a:cubicBezTo>
                  <a:cubicBezTo>
                    <a:pt x="1829" y="3020"/>
                    <a:pt x="1399" y="2805"/>
                    <a:pt x="1265" y="2670"/>
                  </a:cubicBezTo>
                  <a:cubicBezTo>
                    <a:pt x="1238" y="2616"/>
                    <a:pt x="1238" y="2616"/>
                    <a:pt x="1265" y="2616"/>
                  </a:cubicBezTo>
                  <a:lnTo>
                    <a:pt x="1318" y="2616"/>
                  </a:lnTo>
                  <a:cubicBezTo>
                    <a:pt x="1345" y="2590"/>
                    <a:pt x="1318" y="2563"/>
                    <a:pt x="1238" y="2455"/>
                  </a:cubicBezTo>
                  <a:cubicBezTo>
                    <a:pt x="1130" y="2348"/>
                    <a:pt x="1049" y="2267"/>
                    <a:pt x="1049" y="2240"/>
                  </a:cubicBezTo>
                  <a:close/>
                  <a:moveTo>
                    <a:pt x="3267" y="1151"/>
                  </a:moveTo>
                  <a:cubicBezTo>
                    <a:pt x="3274" y="1151"/>
                    <a:pt x="3294" y="1165"/>
                    <a:pt x="3335" y="1192"/>
                  </a:cubicBezTo>
                  <a:cubicBezTo>
                    <a:pt x="3361" y="1218"/>
                    <a:pt x="3442" y="1272"/>
                    <a:pt x="3523" y="1326"/>
                  </a:cubicBezTo>
                  <a:cubicBezTo>
                    <a:pt x="3594" y="1398"/>
                    <a:pt x="3642" y="1434"/>
                    <a:pt x="3674" y="1434"/>
                  </a:cubicBezTo>
                  <a:cubicBezTo>
                    <a:pt x="3690" y="1434"/>
                    <a:pt x="3702" y="1425"/>
                    <a:pt x="3711" y="1407"/>
                  </a:cubicBezTo>
                  <a:cubicBezTo>
                    <a:pt x="3711" y="1407"/>
                    <a:pt x="3738" y="1407"/>
                    <a:pt x="3819" y="1487"/>
                  </a:cubicBezTo>
                  <a:cubicBezTo>
                    <a:pt x="3845" y="1568"/>
                    <a:pt x="3899" y="1622"/>
                    <a:pt x="3926" y="1649"/>
                  </a:cubicBezTo>
                  <a:cubicBezTo>
                    <a:pt x="3953" y="1702"/>
                    <a:pt x="4034" y="2079"/>
                    <a:pt x="4060" y="2374"/>
                  </a:cubicBezTo>
                  <a:cubicBezTo>
                    <a:pt x="4114" y="2697"/>
                    <a:pt x="4249" y="3315"/>
                    <a:pt x="4329" y="3504"/>
                  </a:cubicBezTo>
                  <a:cubicBezTo>
                    <a:pt x="4356" y="3611"/>
                    <a:pt x="4437" y="3772"/>
                    <a:pt x="4491" y="3853"/>
                  </a:cubicBezTo>
                  <a:cubicBezTo>
                    <a:pt x="4544" y="3907"/>
                    <a:pt x="4544" y="3961"/>
                    <a:pt x="4544" y="3961"/>
                  </a:cubicBezTo>
                  <a:cubicBezTo>
                    <a:pt x="4544" y="3961"/>
                    <a:pt x="4518" y="3934"/>
                    <a:pt x="4464" y="3907"/>
                  </a:cubicBezTo>
                  <a:cubicBezTo>
                    <a:pt x="4383" y="3853"/>
                    <a:pt x="4383" y="3826"/>
                    <a:pt x="4302" y="3692"/>
                  </a:cubicBezTo>
                  <a:cubicBezTo>
                    <a:pt x="4141" y="3423"/>
                    <a:pt x="4114" y="3369"/>
                    <a:pt x="3926" y="2159"/>
                  </a:cubicBezTo>
                  <a:cubicBezTo>
                    <a:pt x="3903" y="1954"/>
                    <a:pt x="3880" y="1884"/>
                    <a:pt x="3874" y="1884"/>
                  </a:cubicBezTo>
                  <a:cubicBezTo>
                    <a:pt x="3873" y="1884"/>
                    <a:pt x="3872" y="1886"/>
                    <a:pt x="3872" y="1891"/>
                  </a:cubicBezTo>
                  <a:cubicBezTo>
                    <a:pt x="3872" y="1891"/>
                    <a:pt x="3872" y="1971"/>
                    <a:pt x="3899" y="2106"/>
                  </a:cubicBezTo>
                  <a:cubicBezTo>
                    <a:pt x="3899" y="2213"/>
                    <a:pt x="3953" y="2482"/>
                    <a:pt x="3980" y="2697"/>
                  </a:cubicBezTo>
                  <a:cubicBezTo>
                    <a:pt x="4087" y="3315"/>
                    <a:pt x="4141" y="3477"/>
                    <a:pt x="4276" y="3692"/>
                  </a:cubicBezTo>
                  <a:cubicBezTo>
                    <a:pt x="4302" y="3746"/>
                    <a:pt x="4329" y="3799"/>
                    <a:pt x="4329" y="3799"/>
                  </a:cubicBezTo>
                  <a:cubicBezTo>
                    <a:pt x="4329" y="3799"/>
                    <a:pt x="4302" y="3772"/>
                    <a:pt x="4276" y="3772"/>
                  </a:cubicBezTo>
                  <a:cubicBezTo>
                    <a:pt x="4141" y="3665"/>
                    <a:pt x="4034" y="3342"/>
                    <a:pt x="3953" y="2885"/>
                  </a:cubicBezTo>
                  <a:cubicBezTo>
                    <a:pt x="3933" y="2743"/>
                    <a:pt x="3912" y="2677"/>
                    <a:pt x="3904" y="2677"/>
                  </a:cubicBezTo>
                  <a:cubicBezTo>
                    <a:pt x="3901" y="2677"/>
                    <a:pt x="3899" y="2684"/>
                    <a:pt x="3899" y="2697"/>
                  </a:cubicBezTo>
                  <a:cubicBezTo>
                    <a:pt x="3899" y="2724"/>
                    <a:pt x="3953" y="3100"/>
                    <a:pt x="3980" y="3208"/>
                  </a:cubicBezTo>
                  <a:cubicBezTo>
                    <a:pt x="4034" y="3369"/>
                    <a:pt x="4087" y="3530"/>
                    <a:pt x="4141" y="3611"/>
                  </a:cubicBezTo>
                  <a:cubicBezTo>
                    <a:pt x="4141" y="3638"/>
                    <a:pt x="4168" y="3692"/>
                    <a:pt x="4168" y="3692"/>
                  </a:cubicBezTo>
                  <a:cubicBezTo>
                    <a:pt x="4168" y="3692"/>
                    <a:pt x="4114" y="3665"/>
                    <a:pt x="4087" y="3638"/>
                  </a:cubicBezTo>
                  <a:cubicBezTo>
                    <a:pt x="4034" y="3584"/>
                    <a:pt x="4034" y="3584"/>
                    <a:pt x="3953" y="3369"/>
                  </a:cubicBezTo>
                  <a:cubicBezTo>
                    <a:pt x="3899" y="3262"/>
                    <a:pt x="3845" y="3154"/>
                    <a:pt x="3845" y="3154"/>
                  </a:cubicBezTo>
                  <a:cubicBezTo>
                    <a:pt x="3845" y="3154"/>
                    <a:pt x="3845" y="3154"/>
                    <a:pt x="3845" y="3181"/>
                  </a:cubicBezTo>
                  <a:cubicBezTo>
                    <a:pt x="3845" y="3208"/>
                    <a:pt x="3953" y="3504"/>
                    <a:pt x="3980" y="3530"/>
                  </a:cubicBezTo>
                  <a:cubicBezTo>
                    <a:pt x="3993" y="3557"/>
                    <a:pt x="4000" y="3571"/>
                    <a:pt x="3997" y="3571"/>
                  </a:cubicBezTo>
                  <a:cubicBezTo>
                    <a:pt x="3993" y="3571"/>
                    <a:pt x="3980" y="3557"/>
                    <a:pt x="3953" y="3530"/>
                  </a:cubicBezTo>
                  <a:cubicBezTo>
                    <a:pt x="3899" y="3504"/>
                    <a:pt x="3738" y="3127"/>
                    <a:pt x="3630" y="2858"/>
                  </a:cubicBezTo>
                  <a:cubicBezTo>
                    <a:pt x="3550" y="2670"/>
                    <a:pt x="3523" y="2536"/>
                    <a:pt x="3442" y="2079"/>
                  </a:cubicBezTo>
                  <a:cubicBezTo>
                    <a:pt x="3361" y="1622"/>
                    <a:pt x="3308" y="1245"/>
                    <a:pt x="3281" y="1192"/>
                  </a:cubicBezTo>
                  <a:cubicBezTo>
                    <a:pt x="3267" y="1165"/>
                    <a:pt x="3261" y="1151"/>
                    <a:pt x="3267" y="1151"/>
                  </a:cubicBezTo>
                  <a:close/>
                  <a:moveTo>
                    <a:pt x="2260" y="3558"/>
                  </a:moveTo>
                  <a:lnTo>
                    <a:pt x="2260" y="3558"/>
                  </a:lnTo>
                  <a:cubicBezTo>
                    <a:pt x="2281" y="3559"/>
                    <a:pt x="2369" y="3563"/>
                    <a:pt x="2474" y="3584"/>
                  </a:cubicBezTo>
                  <a:cubicBezTo>
                    <a:pt x="2663" y="3611"/>
                    <a:pt x="2797" y="3611"/>
                    <a:pt x="3066" y="3638"/>
                  </a:cubicBezTo>
                  <a:cubicBezTo>
                    <a:pt x="3254" y="3638"/>
                    <a:pt x="3523" y="3665"/>
                    <a:pt x="3684" y="3665"/>
                  </a:cubicBezTo>
                  <a:lnTo>
                    <a:pt x="3953" y="3692"/>
                  </a:lnTo>
                  <a:lnTo>
                    <a:pt x="4007" y="3746"/>
                  </a:lnTo>
                  <a:lnTo>
                    <a:pt x="4087" y="3772"/>
                  </a:lnTo>
                  <a:lnTo>
                    <a:pt x="3711" y="3772"/>
                  </a:lnTo>
                  <a:cubicBezTo>
                    <a:pt x="3657" y="3759"/>
                    <a:pt x="3603" y="3752"/>
                    <a:pt x="3563" y="3752"/>
                  </a:cubicBezTo>
                  <a:cubicBezTo>
                    <a:pt x="3523" y="3752"/>
                    <a:pt x="3496" y="3759"/>
                    <a:pt x="3496" y="3772"/>
                  </a:cubicBezTo>
                  <a:cubicBezTo>
                    <a:pt x="3496" y="3772"/>
                    <a:pt x="3792" y="3799"/>
                    <a:pt x="4007" y="3799"/>
                  </a:cubicBezTo>
                  <a:cubicBezTo>
                    <a:pt x="4087" y="3799"/>
                    <a:pt x="4114" y="3826"/>
                    <a:pt x="4141" y="3826"/>
                  </a:cubicBezTo>
                  <a:cubicBezTo>
                    <a:pt x="4168" y="3853"/>
                    <a:pt x="4168" y="3853"/>
                    <a:pt x="4168" y="3853"/>
                  </a:cubicBezTo>
                  <a:cubicBezTo>
                    <a:pt x="4141" y="3840"/>
                    <a:pt x="4121" y="3833"/>
                    <a:pt x="4108" y="3833"/>
                  </a:cubicBezTo>
                  <a:cubicBezTo>
                    <a:pt x="4094" y="3833"/>
                    <a:pt x="4087" y="3840"/>
                    <a:pt x="4087" y="3853"/>
                  </a:cubicBezTo>
                  <a:cubicBezTo>
                    <a:pt x="4060" y="3853"/>
                    <a:pt x="4087" y="3880"/>
                    <a:pt x="4087" y="3880"/>
                  </a:cubicBezTo>
                  <a:cubicBezTo>
                    <a:pt x="4087" y="3880"/>
                    <a:pt x="3845" y="3880"/>
                    <a:pt x="3711" y="3853"/>
                  </a:cubicBezTo>
                  <a:lnTo>
                    <a:pt x="3630" y="3853"/>
                  </a:lnTo>
                  <a:cubicBezTo>
                    <a:pt x="3630" y="3853"/>
                    <a:pt x="3765" y="3880"/>
                    <a:pt x="3980" y="3907"/>
                  </a:cubicBezTo>
                  <a:lnTo>
                    <a:pt x="4064" y="3921"/>
                  </a:lnTo>
                  <a:lnTo>
                    <a:pt x="4064" y="3921"/>
                  </a:lnTo>
                  <a:cubicBezTo>
                    <a:pt x="4062" y="3924"/>
                    <a:pt x="4060" y="3928"/>
                    <a:pt x="4060" y="3934"/>
                  </a:cubicBezTo>
                  <a:cubicBezTo>
                    <a:pt x="4060" y="3961"/>
                    <a:pt x="4114" y="3987"/>
                    <a:pt x="4168" y="3987"/>
                  </a:cubicBezTo>
                  <a:cubicBezTo>
                    <a:pt x="4222" y="3987"/>
                    <a:pt x="4222" y="3987"/>
                    <a:pt x="4168" y="4014"/>
                  </a:cubicBezTo>
                  <a:cubicBezTo>
                    <a:pt x="4114" y="4014"/>
                    <a:pt x="4060" y="4014"/>
                    <a:pt x="4034" y="3987"/>
                  </a:cubicBezTo>
                  <a:cubicBezTo>
                    <a:pt x="3980" y="3987"/>
                    <a:pt x="3980" y="3987"/>
                    <a:pt x="3980" y="4014"/>
                  </a:cubicBezTo>
                  <a:lnTo>
                    <a:pt x="3684" y="4014"/>
                  </a:lnTo>
                  <a:cubicBezTo>
                    <a:pt x="3550" y="4014"/>
                    <a:pt x="3335" y="3987"/>
                    <a:pt x="3200" y="3987"/>
                  </a:cubicBezTo>
                  <a:lnTo>
                    <a:pt x="2985" y="3961"/>
                  </a:lnTo>
                  <a:lnTo>
                    <a:pt x="2851" y="3907"/>
                  </a:lnTo>
                  <a:cubicBezTo>
                    <a:pt x="2770" y="3880"/>
                    <a:pt x="2609" y="3772"/>
                    <a:pt x="2474" y="3692"/>
                  </a:cubicBezTo>
                  <a:cubicBezTo>
                    <a:pt x="2371" y="3614"/>
                    <a:pt x="2268" y="3562"/>
                    <a:pt x="2260" y="3558"/>
                  </a:cubicBezTo>
                  <a:close/>
                  <a:moveTo>
                    <a:pt x="4160" y="3937"/>
                  </a:moveTo>
                  <a:lnTo>
                    <a:pt x="4302" y="3961"/>
                  </a:lnTo>
                  <a:lnTo>
                    <a:pt x="4383" y="3987"/>
                  </a:lnTo>
                  <a:lnTo>
                    <a:pt x="4437" y="4041"/>
                  </a:lnTo>
                  <a:lnTo>
                    <a:pt x="4410" y="4041"/>
                  </a:lnTo>
                  <a:cubicBezTo>
                    <a:pt x="4356" y="4041"/>
                    <a:pt x="4356" y="4014"/>
                    <a:pt x="4356" y="4014"/>
                  </a:cubicBezTo>
                  <a:cubicBezTo>
                    <a:pt x="4356" y="3987"/>
                    <a:pt x="4329" y="3987"/>
                    <a:pt x="4222" y="3961"/>
                  </a:cubicBezTo>
                  <a:cubicBezTo>
                    <a:pt x="4198" y="3951"/>
                    <a:pt x="4177" y="3943"/>
                    <a:pt x="4160" y="3937"/>
                  </a:cubicBezTo>
                  <a:close/>
                  <a:moveTo>
                    <a:pt x="4011" y="1837"/>
                  </a:moveTo>
                  <a:lnTo>
                    <a:pt x="4011" y="1837"/>
                  </a:lnTo>
                  <a:cubicBezTo>
                    <a:pt x="4034" y="1840"/>
                    <a:pt x="4035" y="1867"/>
                    <a:pt x="4060" y="1917"/>
                  </a:cubicBezTo>
                  <a:cubicBezTo>
                    <a:pt x="4101" y="1978"/>
                    <a:pt x="4126" y="2008"/>
                    <a:pt x="4147" y="2008"/>
                  </a:cubicBezTo>
                  <a:cubicBezTo>
                    <a:pt x="4155" y="2008"/>
                    <a:pt x="4161" y="2005"/>
                    <a:pt x="4168" y="1998"/>
                  </a:cubicBezTo>
                  <a:cubicBezTo>
                    <a:pt x="4168" y="1985"/>
                    <a:pt x="4175" y="1978"/>
                    <a:pt x="4181" y="1978"/>
                  </a:cubicBezTo>
                  <a:cubicBezTo>
                    <a:pt x="4188" y="1978"/>
                    <a:pt x="4195" y="1985"/>
                    <a:pt x="4195" y="1998"/>
                  </a:cubicBezTo>
                  <a:cubicBezTo>
                    <a:pt x="4195" y="1998"/>
                    <a:pt x="4222" y="2132"/>
                    <a:pt x="4249" y="2294"/>
                  </a:cubicBezTo>
                  <a:cubicBezTo>
                    <a:pt x="4249" y="2455"/>
                    <a:pt x="4276" y="2616"/>
                    <a:pt x="4276" y="2616"/>
                  </a:cubicBezTo>
                  <a:cubicBezTo>
                    <a:pt x="4289" y="2630"/>
                    <a:pt x="4296" y="2637"/>
                    <a:pt x="4299" y="2637"/>
                  </a:cubicBezTo>
                  <a:cubicBezTo>
                    <a:pt x="4302" y="2637"/>
                    <a:pt x="4302" y="2630"/>
                    <a:pt x="4302" y="2616"/>
                  </a:cubicBezTo>
                  <a:cubicBezTo>
                    <a:pt x="4302" y="2590"/>
                    <a:pt x="4276" y="2455"/>
                    <a:pt x="4276" y="2321"/>
                  </a:cubicBezTo>
                  <a:cubicBezTo>
                    <a:pt x="4249" y="2186"/>
                    <a:pt x="4249" y="2079"/>
                    <a:pt x="4249" y="2052"/>
                  </a:cubicBezTo>
                  <a:lnTo>
                    <a:pt x="4249" y="2052"/>
                  </a:lnTo>
                  <a:cubicBezTo>
                    <a:pt x="4249" y="2052"/>
                    <a:pt x="4329" y="2159"/>
                    <a:pt x="4410" y="2321"/>
                  </a:cubicBezTo>
                  <a:lnTo>
                    <a:pt x="4464" y="2428"/>
                  </a:lnTo>
                  <a:lnTo>
                    <a:pt x="4464" y="2616"/>
                  </a:lnTo>
                  <a:cubicBezTo>
                    <a:pt x="4491" y="3127"/>
                    <a:pt x="4571" y="3557"/>
                    <a:pt x="4706" y="3934"/>
                  </a:cubicBezTo>
                  <a:cubicBezTo>
                    <a:pt x="4733" y="4014"/>
                    <a:pt x="4759" y="4095"/>
                    <a:pt x="4759" y="4095"/>
                  </a:cubicBezTo>
                  <a:cubicBezTo>
                    <a:pt x="4733" y="4068"/>
                    <a:pt x="4706" y="4041"/>
                    <a:pt x="4679" y="3961"/>
                  </a:cubicBezTo>
                  <a:cubicBezTo>
                    <a:pt x="4518" y="3450"/>
                    <a:pt x="4410" y="2966"/>
                    <a:pt x="4383" y="2509"/>
                  </a:cubicBezTo>
                  <a:cubicBezTo>
                    <a:pt x="4383" y="2455"/>
                    <a:pt x="4383" y="2401"/>
                    <a:pt x="4383" y="2401"/>
                  </a:cubicBezTo>
                  <a:cubicBezTo>
                    <a:pt x="4356" y="2401"/>
                    <a:pt x="4356" y="2428"/>
                    <a:pt x="4383" y="2643"/>
                  </a:cubicBezTo>
                  <a:cubicBezTo>
                    <a:pt x="4410" y="3020"/>
                    <a:pt x="4491" y="3369"/>
                    <a:pt x="4598" y="3799"/>
                  </a:cubicBezTo>
                  <a:lnTo>
                    <a:pt x="4679" y="3987"/>
                  </a:lnTo>
                  <a:lnTo>
                    <a:pt x="4598" y="3907"/>
                  </a:lnTo>
                  <a:cubicBezTo>
                    <a:pt x="4491" y="3772"/>
                    <a:pt x="4383" y="3584"/>
                    <a:pt x="4356" y="3423"/>
                  </a:cubicBezTo>
                  <a:cubicBezTo>
                    <a:pt x="4276" y="3208"/>
                    <a:pt x="4168" y="2670"/>
                    <a:pt x="4114" y="2321"/>
                  </a:cubicBezTo>
                  <a:cubicBezTo>
                    <a:pt x="4087" y="2213"/>
                    <a:pt x="4060" y="2052"/>
                    <a:pt x="4034" y="1971"/>
                  </a:cubicBezTo>
                  <a:cubicBezTo>
                    <a:pt x="4021" y="1896"/>
                    <a:pt x="4014" y="1856"/>
                    <a:pt x="4011" y="1837"/>
                  </a:cubicBezTo>
                  <a:close/>
                  <a:moveTo>
                    <a:pt x="4491" y="2509"/>
                  </a:moveTo>
                  <a:lnTo>
                    <a:pt x="4518" y="2536"/>
                  </a:lnTo>
                  <a:cubicBezTo>
                    <a:pt x="4518" y="2563"/>
                    <a:pt x="4518" y="2616"/>
                    <a:pt x="4544" y="2697"/>
                  </a:cubicBezTo>
                  <a:cubicBezTo>
                    <a:pt x="4571" y="3073"/>
                    <a:pt x="4625" y="3477"/>
                    <a:pt x="4759" y="3853"/>
                  </a:cubicBezTo>
                  <a:cubicBezTo>
                    <a:pt x="4786" y="3987"/>
                    <a:pt x="4813" y="4095"/>
                    <a:pt x="4813" y="4095"/>
                  </a:cubicBezTo>
                  <a:cubicBezTo>
                    <a:pt x="4759" y="4041"/>
                    <a:pt x="4625" y="3611"/>
                    <a:pt x="4571" y="3369"/>
                  </a:cubicBezTo>
                  <a:cubicBezTo>
                    <a:pt x="4544" y="3127"/>
                    <a:pt x="4464" y="2616"/>
                    <a:pt x="4491" y="2536"/>
                  </a:cubicBezTo>
                  <a:lnTo>
                    <a:pt x="4491" y="2509"/>
                  </a:lnTo>
                  <a:close/>
                  <a:moveTo>
                    <a:pt x="4544" y="2670"/>
                  </a:moveTo>
                  <a:cubicBezTo>
                    <a:pt x="4571" y="2670"/>
                    <a:pt x="4571" y="2670"/>
                    <a:pt x="4571" y="2697"/>
                  </a:cubicBezTo>
                  <a:cubicBezTo>
                    <a:pt x="4598" y="2724"/>
                    <a:pt x="4598" y="2724"/>
                    <a:pt x="4625" y="2993"/>
                  </a:cubicBezTo>
                  <a:cubicBezTo>
                    <a:pt x="4652" y="3369"/>
                    <a:pt x="4759" y="3746"/>
                    <a:pt x="4867" y="4014"/>
                  </a:cubicBezTo>
                  <a:cubicBezTo>
                    <a:pt x="4885" y="4106"/>
                    <a:pt x="4904" y="4148"/>
                    <a:pt x="4896" y="4148"/>
                  </a:cubicBezTo>
                  <a:cubicBezTo>
                    <a:pt x="4893" y="4148"/>
                    <a:pt x="4884" y="4139"/>
                    <a:pt x="4867" y="4122"/>
                  </a:cubicBezTo>
                  <a:cubicBezTo>
                    <a:pt x="4813" y="4095"/>
                    <a:pt x="4679" y="3530"/>
                    <a:pt x="4625" y="3235"/>
                  </a:cubicBezTo>
                  <a:cubicBezTo>
                    <a:pt x="4598" y="3047"/>
                    <a:pt x="4544" y="2724"/>
                    <a:pt x="4544" y="2670"/>
                  </a:cubicBezTo>
                  <a:close/>
                  <a:moveTo>
                    <a:pt x="4759" y="2966"/>
                  </a:moveTo>
                  <a:cubicBezTo>
                    <a:pt x="4786" y="2966"/>
                    <a:pt x="4786" y="2966"/>
                    <a:pt x="4786" y="3047"/>
                  </a:cubicBezTo>
                  <a:cubicBezTo>
                    <a:pt x="4786" y="3208"/>
                    <a:pt x="4894" y="3692"/>
                    <a:pt x="5001" y="4014"/>
                  </a:cubicBezTo>
                  <a:cubicBezTo>
                    <a:pt x="5028" y="4095"/>
                    <a:pt x="5055" y="4176"/>
                    <a:pt x="5055" y="4176"/>
                  </a:cubicBezTo>
                  <a:cubicBezTo>
                    <a:pt x="5028" y="4149"/>
                    <a:pt x="4948" y="3961"/>
                    <a:pt x="4921" y="3853"/>
                  </a:cubicBezTo>
                  <a:cubicBezTo>
                    <a:pt x="4894" y="3746"/>
                    <a:pt x="4733" y="3020"/>
                    <a:pt x="4733" y="2993"/>
                  </a:cubicBezTo>
                  <a:cubicBezTo>
                    <a:pt x="4733" y="2966"/>
                    <a:pt x="4733" y="2966"/>
                    <a:pt x="4759" y="2966"/>
                  </a:cubicBezTo>
                  <a:close/>
                  <a:moveTo>
                    <a:pt x="4639" y="2850"/>
                  </a:moveTo>
                  <a:cubicBezTo>
                    <a:pt x="4642" y="2850"/>
                    <a:pt x="4646" y="2853"/>
                    <a:pt x="4652" y="2858"/>
                  </a:cubicBezTo>
                  <a:cubicBezTo>
                    <a:pt x="4652" y="2885"/>
                    <a:pt x="4679" y="3047"/>
                    <a:pt x="4733" y="3262"/>
                  </a:cubicBezTo>
                  <a:cubicBezTo>
                    <a:pt x="4813" y="3746"/>
                    <a:pt x="4867" y="3934"/>
                    <a:pt x="4948" y="4068"/>
                  </a:cubicBezTo>
                  <a:cubicBezTo>
                    <a:pt x="4989" y="4150"/>
                    <a:pt x="4998" y="4185"/>
                    <a:pt x="4977" y="4185"/>
                  </a:cubicBezTo>
                  <a:cubicBezTo>
                    <a:pt x="4970" y="4185"/>
                    <a:pt x="4960" y="4182"/>
                    <a:pt x="4948" y="4176"/>
                  </a:cubicBezTo>
                  <a:cubicBezTo>
                    <a:pt x="4921" y="4149"/>
                    <a:pt x="4813" y="3799"/>
                    <a:pt x="4759" y="3638"/>
                  </a:cubicBezTo>
                  <a:cubicBezTo>
                    <a:pt x="4733" y="3477"/>
                    <a:pt x="4679" y="3262"/>
                    <a:pt x="4652" y="3047"/>
                  </a:cubicBezTo>
                  <a:cubicBezTo>
                    <a:pt x="4631" y="2897"/>
                    <a:pt x="4626" y="2850"/>
                    <a:pt x="4639" y="2850"/>
                  </a:cubicBezTo>
                  <a:close/>
                  <a:moveTo>
                    <a:pt x="5190" y="4176"/>
                  </a:moveTo>
                  <a:cubicBezTo>
                    <a:pt x="5207" y="4176"/>
                    <a:pt x="5213" y="4186"/>
                    <a:pt x="5215" y="4201"/>
                  </a:cubicBezTo>
                  <a:lnTo>
                    <a:pt x="5215" y="4201"/>
                  </a:lnTo>
                  <a:cubicBezTo>
                    <a:pt x="5205" y="4191"/>
                    <a:pt x="5196" y="4182"/>
                    <a:pt x="5190" y="4176"/>
                  </a:cubicBezTo>
                  <a:close/>
                  <a:moveTo>
                    <a:pt x="3200" y="4014"/>
                  </a:moveTo>
                  <a:cubicBezTo>
                    <a:pt x="3254" y="4041"/>
                    <a:pt x="3388" y="4041"/>
                    <a:pt x="3496" y="4041"/>
                  </a:cubicBezTo>
                  <a:cubicBezTo>
                    <a:pt x="3630" y="4041"/>
                    <a:pt x="3845" y="4041"/>
                    <a:pt x="3980" y="4068"/>
                  </a:cubicBezTo>
                  <a:cubicBezTo>
                    <a:pt x="4168" y="4068"/>
                    <a:pt x="4276" y="4068"/>
                    <a:pt x="4383" y="4095"/>
                  </a:cubicBezTo>
                  <a:cubicBezTo>
                    <a:pt x="4423" y="4108"/>
                    <a:pt x="4457" y="4115"/>
                    <a:pt x="4481" y="4115"/>
                  </a:cubicBezTo>
                  <a:cubicBezTo>
                    <a:pt x="4504" y="4115"/>
                    <a:pt x="4518" y="4108"/>
                    <a:pt x="4518" y="4095"/>
                  </a:cubicBezTo>
                  <a:cubicBezTo>
                    <a:pt x="4518" y="4095"/>
                    <a:pt x="4544" y="4095"/>
                    <a:pt x="4598" y="4122"/>
                  </a:cubicBezTo>
                  <a:cubicBezTo>
                    <a:pt x="4625" y="4149"/>
                    <a:pt x="4625" y="4149"/>
                    <a:pt x="4598" y="4149"/>
                  </a:cubicBezTo>
                  <a:lnTo>
                    <a:pt x="4437" y="4149"/>
                  </a:lnTo>
                  <a:cubicBezTo>
                    <a:pt x="4383" y="4135"/>
                    <a:pt x="4343" y="4129"/>
                    <a:pt x="4316" y="4129"/>
                  </a:cubicBezTo>
                  <a:cubicBezTo>
                    <a:pt x="4289" y="4129"/>
                    <a:pt x="4276" y="4135"/>
                    <a:pt x="4276" y="4149"/>
                  </a:cubicBezTo>
                  <a:lnTo>
                    <a:pt x="3872" y="4149"/>
                  </a:lnTo>
                  <a:cubicBezTo>
                    <a:pt x="3845" y="4176"/>
                    <a:pt x="4060" y="4176"/>
                    <a:pt x="4652" y="4203"/>
                  </a:cubicBezTo>
                  <a:lnTo>
                    <a:pt x="4733" y="4203"/>
                  </a:lnTo>
                  <a:cubicBezTo>
                    <a:pt x="4759" y="4229"/>
                    <a:pt x="4733" y="4229"/>
                    <a:pt x="4625" y="4229"/>
                  </a:cubicBezTo>
                  <a:cubicBezTo>
                    <a:pt x="4571" y="4216"/>
                    <a:pt x="4524" y="4209"/>
                    <a:pt x="4491" y="4209"/>
                  </a:cubicBezTo>
                  <a:cubicBezTo>
                    <a:pt x="4457" y="4209"/>
                    <a:pt x="4437" y="4216"/>
                    <a:pt x="4437" y="4229"/>
                  </a:cubicBezTo>
                  <a:lnTo>
                    <a:pt x="4544" y="4229"/>
                  </a:lnTo>
                  <a:cubicBezTo>
                    <a:pt x="4625" y="4229"/>
                    <a:pt x="4625" y="4229"/>
                    <a:pt x="4571" y="4256"/>
                  </a:cubicBezTo>
                  <a:cubicBezTo>
                    <a:pt x="4491" y="4256"/>
                    <a:pt x="4141" y="4229"/>
                    <a:pt x="4007" y="4203"/>
                  </a:cubicBezTo>
                  <a:lnTo>
                    <a:pt x="3550" y="4203"/>
                  </a:lnTo>
                  <a:cubicBezTo>
                    <a:pt x="3442" y="4176"/>
                    <a:pt x="3308" y="4176"/>
                    <a:pt x="3281" y="4176"/>
                  </a:cubicBezTo>
                  <a:cubicBezTo>
                    <a:pt x="3308" y="4149"/>
                    <a:pt x="3335" y="4149"/>
                    <a:pt x="3335" y="4149"/>
                  </a:cubicBezTo>
                  <a:cubicBezTo>
                    <a:pt x="3335" y="4122"/>
                    <a:pt x="3308" y="4095"/>
                    <a:pt x="3227" y="4068"/>
                  </a:cubicBezTo>
                  <a:cubicBezTo>
                    <a:pt x="3120" y="4014"/>
                    <a:pt x="3120" y="4014"/>
                    <a:pt x="3200" y="4014"/>
                  </a:cubicBezTo>
                  <a:close/>
                  <a:moveTo>
                    <a:pt x="4848" y="3301"/>
                  </a:moveTo>
                  <a:cubicBezTo>
                    <a:pt x="4850" y="3301"/>
                    <a:pt x="4856" y="3331"/>
                    <a:pt x="4867" y="3396"/>
                  </a:cubicBezTo>
                  <a:cubicBezTo>
                    <a:pt x="4948" y="3719"/>
                    <a:pt x="5028" y="3934"/>
                    <a:pt x="5136" y="4122"/>
                  </a:cubicBezTo>
                  <a:lnTo>
                    <a:pt x="5190" y="4256"/>
                  </a:lnTo>
                  <a:lnTo>
                    <a:pt x="5163" y="4256"/>
                  </a:lnTo>
                  <a:cubicBezTo>
                    <a:pt x="5136" y="4256"/>
                    <a:pt x="5109" y="4229"/>
                    <a:pt x="5109" y="4229"/>
                  </a:cubicBezTo>
                  <a:cubicBezTo>
                    <a:pt x="5082" y="4176"/>
                    <a:pt x="4921" y="3719"/>
                    <a:pt x="4867" y="3477"/>
                  </a:cubicBezTo>
                  <a:cubicBezTo>
                    <a:pt x="4851" y="3365"/>
                    <a:pt x="4845" y="3301"/>
                    <a:pt x="4848" y="3301"/>
                  </a:cubicBezTo>
                  <a:close/>
                  <a:moveTo>
                    <a:pt x="4329" y="4256"/>
                  </a:moveTo>
                  <a:cubicBezTo>
                    <a:pt x="4329" y="4256"/>
                    <a:pt x="4329" y="4268"/>
                    <a:pt x="4321" y="4268"/>
                  </a:cubicBezTo>
                  <a:cubicBezTo>
                    <a:pt x="4317" y="4268"/>
                    <a:pt x="4311" y="4265"/>
                    <a:pt x="4302" y="4256"/>
                  </a:cubicBezTo>
                  <a:close/>
                  <a:moveTo>
                    <a:pt x="4867" y="4256"/>
                  </a:moveTo>
                  <a:cubicBezTo>
                    <a:pt x="4894" y="4283"/>
                    <a:pt x="4894" y="4283"/>
                    <a:pt x="4867" y="4283"/>
                  </a:cubicBezTo>
                  <a:lnTo>
                    <a:pt x="4759" y="4283"/>
                  </a:lnTo>
                  <a:lnTo>
                    <a:pt x="4706" y="4256"/>
                  </a:lnTo>
                  <a:close/>
                  <a:moveTo>
                    <a:pt x="4437" y="4283"/>
                  </a:moveTo>
                  <a:cubicBezTo>
                    <a:pt x="4459" y="4284"/>
                    <a:pt x="4612" y="4287"/>
                    <a:pt x="4706" y="4310"/>
                  </a:cubicBezTo>
                  <a:cubicBezTo>
                    <a:pt x="4682" y="4318"/>
                    <a:pt x="4649" y="4321"/>
                    <a:pt x="4615" y="4321"/>
                  </a:cubicBezTo>
                  <a:cubicBezTo>
                    <a:pt x="4531" y="4321"/>
                    <a:pt x="4437" y="4302"/>
                    <a:pt x="4437" y="4283"/>
                  </a:cubicBezTo>
                  <a:close/>
                  <a:moveTo>
                    <a:pt x="4921" y="4310"/>
                  </a:moveTo>
                  <a:cubicBezTo>
                    <a:pt x="4921" y="4310"/>
                    <a:pt x="4921" y="4337"/>
                    <a:pt x="4894" y="4337"/>
                  </a:cubicBezTo>
                  <a:lnTo>
                    <a:pt x="4840" y="4337"/>
                  </a:lnTo>
                  <a:cubicBezTo>
                    <a:pt x="4894" y="4337"/>
                    <a:pt x="4921" y="4310"/>
                    <a:pt x="4921" y="4310"/>
                  </a:cubicBezTo>
                  <a:close/>
                  <a:moveTo>
                    <a:pt x="3442" y="4229"/>
                  </a:moveTo>
                  <a:cubicBezTo>
                    <a:pt x="3469" y="4229"/>
                    <a:pt x="3684" y="4229"/>
                    <a:pt x="3926" y="4256"/>
                  </a:cubicBezTo>
                  <a:cubicBezTo>
                    <a:pt x="4195" y="4310"/>
                    <a:pt x="4329" y="4310"/>
                    <a:pt x="4302" y="4310"/>
                  </a:cubicBezTo>
                  <a:cubicBezTo>
                    <a:pt x="4293" y="4319"/>
                    <a:pt x="4279" y="4322"/>
                    <a:pt x="4259" y="4322"/>
                  </a:cubicBezTo>
                  <a:cubicBezTo>
                    <a:pt x="4219" y="4322"/>
                    <a:pt x="4159" y="4310"/>
                    <a:pt x="4087" y="4310"/>
                  </a:cubicBezTo>
                  <a:cubicBezTo>
                    <a:pt x="4020" y="4297"/>
                    <a:pt x="3973" y="4290"/>
                    <a:pt x="3943" y="4290"/>
                  </a:cubicBezTo>
                  <a:cubicBezTo>
                    <a:pt x="3913" y="4290"/>
                    <a:pt x="3899" y="4297"/>
                    <a:pt x="3899" y="4310"/>
                  </a:cubicBezTo>
                  <a:cubicBezTo>
                    <a:pt x="3899" y="4310"/>
                    <a:pt x="4007" y="4337"/>
                    <a:pt x="4544" y="4364"/>
                  </a:cubicBezTo>
                  <a:cubicBezTo>
                    <a:pt x="4733" y="4391"/>
                    <a:pt x="4733" y="4391"/>
                    <a:pt x="4518" y="4418"/>
                  </a:cubicBezTo>
                  <a:cubicBezTo>
                    <a:pt x="4222" y="4418"/>
                    <a:pt x="3738" y="4337"/>
                    <a:pt x="3442" y="4256"/>
                  </a:cubicBezTo>
                  <a:lnTo>
                    <a:pt x="3361" y="4229"/>
                  </a:lnTo>
                  <a:close/>
                  <a:moveTo>
                    <a:pt x="5351" y="4445"/>
                  </a:moveTo>
                  <a:cubicBezTo>
                    <a:pt x="5378" y="4471"/>
                    <a:pt x="5351" y="4471"/>
                    <a:pt x="5351" y="4471"/>
                  </a:cubicBezTo>
                  <a:cubicBezTo>
                    <a:pt x="5324" y="4445"/>
                    <a:pt x="5297" y="4445"/>
                    <a:pt x="5324" y="4445"/>
                  </a:cubicBezTo>
                  <a:close/>
                  <a:moveTo>
                    <a:pt x="5136" y="4525"/>
                  </a:moveTo>
                  <a:cubicBezTo>
                    <a:pt x="5136" y="4539"/>
                    <a:pt x="5136" y="4545"/>
                    <a:pt x="5132" y="4545"/>
                  </a:cubicBezTo>
                  <a:cubicBezTo>
                    <a:pt x="5129" y="4545"/>
                    <a:pt x="5122" y="4539"/>
                    <a:pt x="5109" y="4525"/>
                  </a:cubicBezTo>
                  <a:close/>
                  <a:moveTo>
                    <a:pt x="5216" y="4525"/>
                  </a:moveTo>
                  <a:cubicBezTo>
                    <a:pt x="5243" y="4552"/>
                    <a:pt x="5216" y="4552"/>
                    <a:pt x="5216" y="4552"/>
                  </a:cubicBezTo>
                  <a:cubicBezTo>
                    <a:pt x="5190" y="4525"/>
                    <a:pt x="5190" y="4525"/>
                    <a:pt x="5190" y="4525"/>
                  </a:cubicBezTo>
                  <a:close/>
                  <a:moveTo>
                    <a:pt x="5270" y="4445"/>
                  </a:moveTo>
                  <a:cubicBezTo>
                    <a:pt x="5270" y="4471"/>
                    <a:pt x="5270" y="4471"/>
                    <a:pt x="5270" y="4471"/>
                  </a:cubicBezTo>
                  <a:cubicBezTo>
                    <a:pt x="5324" y="4471"/>
                    <a:pt x="5324" y="4498"/>
                    <a:pt x="5297" y="4498"/>
                  </a:cubicBezTo>
                  <a:lnTo>
                    <a:pt x="4921" y="4498"/>
                  </a:lnTo>
                  <a:cubicBezTo>
                    <a:pt x="4894" y="4489"/>
                    <a:pt x="4870" y="4486"/>
                    <a:pt x="4850" y="4486"/>
                  </a:cubicBezTo>
                  <a:cubicBezTo>
                    <a:pt x="4810" y="4486"/>
                    <a:pt x="4786" y="4498"/>
                    <a:pt x="4786" y="4498"/>
                  </a:cubicBezTo>
                  <a:cubicBezTo>
                    <a:pt x="4786" y="4498"/>
                    <a:pt x="4813" y="4525"/>
                    <a:pt x="4894" y="4525"/>
                  </a:cubicBezTo>
                  <a:lnTo>
                    <a:pt x="4598" y="4525"/>
                  </a:lnTo>
                  <a:cubicBezTo>
                    <a:pt x="4598" y="4552"/>
                    <a:pt x="4679" y="4552"/>
                    <a:pt x="4894" y="4552"/>
                  </a:cubicBezTo>
                  <a:lnTo>
                    <a:pt x="5109" y="4552"/>
                  </a:lnTo>
                  <a:cubicBezTo>
                    <a:pt x="5128" y="4571"/>
                    <a:pt x="4811" y="4590"/>
                    <a:pt x="4605" y="4590"/>
                  </a:cubicBezTo>
                  <a:cubicBezTo>
                    <a:pt x="4519" y="4590"/>
                    <a:pt x="4453" y="4587"/>
                    <a:pt x="4437" y="4579"/>
                  </a:cubicBezTo>
                  <a:cubicBezTo>
                    <a:pt x="4437" y="4579"/>
                    <a:pt x="4518" y="4552"/>
                    <a:pt x="4598" y="4498"/>
                  </a:cubicBezTo>
                  <a:lnTo>
                    <a:pt x="4733" y="4445"/>
                  </a:lnTo>
                  <a:lnTo>
                    <a:pt x="4975" y="4471"/>
                  </a:lnTo>
                  <a:lnTo>
                    <a:pt x="5270" y="4471"/>
                  </a:lnTo>
                  <a:cubicBezTo>
                    <a:pt x="5243" y="4471"/>
                    <a:pt x="5243" y="4471"/>
                    <a:pt x="5243" y="4445"/>
                  </a:cubicBezTo>
                  <a:close/>
                  <a:moveTo>
                    <a:pt x="5082" y="4606"/>
                  </a:moveTo>
                  <a:cubicBezTo>
                    <a:pt x="5109" y="4606"/>
                    <a:pt x="5109" y="4633"/>
                    <a:pt x="5055" y="4660"/>
                  </a:cubicBezTo>
                  <a:cubicBezTo>
                    <a:pt x="5028" y="4673"/>
                    <a:pt x="5028" y="4680"/>
                    <a:pt x="4968" y="4680"/>
                  </a:cubicBezTo>
                  <a:cubicBezTo>
                    <a:pt x="4907" y="4680"/>
                    <a:pt x="4786" y="4673"/>
                    <a:pt x="4518" y="4660"/>
                  </a:cubicBezTo>
                  <a:lnTo>
                    <a:pt x="4437" y="4660"/>
                  </a:lnTo>
                  <a:cubicBezTo>
                    <a:pt x="4437" y="4633"/>
                    <a:pt x="4437" y="4633"/>
                    <a:pt x="4464" y="4633"/>
                  </a:cubicBezTo>
                  <a:cubicBezTo>
                    <a:pt x="4518" y="4633"/>
                    <a:pt x="5055" y="4606"/>
                    <a:pt x="5082" y="4606"/>
                  </a:cubicBezTo>
                  <a:close/>
                  <a:moveTo>
                    <a:pt x="4195" y="4660"/>
                  </a:moveTo>
                  <a:cubicBezTo>
                    <a:pt x="4249" y="4660"/>
                    <a:pt x="4249" y="4660"/>
                    <a:pt x="4276" y="4686"/>
                  </a:cubicBezTo>
                  <a:cubicBezTo>
                    <a:pt x="4289" y="4700"/>
                    <a:pt x="4309" y="4707"/>
                    <a:pt x="4329" y="4707"/>
                  </a:cubicBezTo>
                  <a:cubicBezTo>
                    <a:pt x="4349" y="4707"/>
                    <a:pt x="4370" y="4700"/>
                    <a:pt x="4383" y="4686"/>
                  </a:cubicBezTo>
                  <a:lnTo>
                    <a:pt x="4518" y="4686"/>
                  </a:lnTo>
                  <a:cubicBezTo>
                    <a:pt x="4598" y="4686"/>
                    <a:pt x="4733" y="4713"/>
                    <a:pt x="4813" y="4713"/>
                  </a:cubicBezTo>
                  <a:lnTo>
                    <a:pt x="4975" y="4713"/>
                  </a:lnTo>
                  <a:cubicBezTo>
                    <a:pt x="4975" y="4713"/>
                    <a:pt x="4975" y="4713"/>
                    <a:pt x="4733" y="4740"/>
                  </a:cubicBezTo>
                  <a:cubicBezTo>
                    <a:pt x="4598" y="4740"/>
                    <a:pt x="4249" y="4767"/>
                    <a:pt x="4141" y="4794"/>
                  </a:cubicBezTo>
                  <a:cubicBezTo>
                    <a:pt x="4141" y="4794"/>
                    <a:pt x="4141" y="4794"/>
                    <a:pt x="4141" y="4740"/>
                  </a:cubicBezTo>
                  <a:cubicBezTo>
                    <a:pt x="4141" y="4686"/>
                    <a:pt x="4141" y="4686"/>
                    <a:pt x="4195" y="4660"/>
                  </a:cubicBezTo>
                  <a:close/>
                  <a:moveTo>
                    <a:pt x="4861" y="4755"/>
                  </a:moveTo>
                  <a:cubicBezTo>
                    <a:pt x="4882" y="4755"/>
                    <a:pt x="4894" y="4758"/>
                    <a:pt x="4894" y="4767"/>
                  </a:cubicBezTo>
                  <a:cubicBezTo>
                    <a:pt x="4921" y="4767"/>
                    <a:pt x="4840" y="4794"/>
                    <a:pt x="4625" y="4794"/>
                  </a:cubicBezTo>
                  <a:cubicBezTo>
                    <a:pt x="4504" y="4807"/>
                    <a:pt x="4417" y="4814"/>
                    <a:pt x="4370" y="4814"/>
                  </a:cubicBezTo>
                  <a:cubicBezTo>
                    <a:pt x="4323" y="4814"/>
                    <a:pt x="4316" y="4807"/>
                    <a:pt x="4356" y="4794"/>
                  </a:cubicBezTo>
                  <a:cubicBezTo>
                    <a:pt x="4383" y="4794"/>
                    <a:pt x="4518" y="4767"/>
                    <a:pt x="4652" y="4767"/>
                  </a:cubicBezTo>
                  <a:cubicBezTo>
                    <a:pt x="4742" y="4767"/>
                    <a:pt x="4819" y="4755"/>
                    <a:pt x="4861" y="4755"/>
                  </a:cubicBezTo>
                  <a:close/>
                  <a:moveTo>
                    <a:pt x="4302" y="4794"/>
                  </a:moveTo>
                  <a:cubicBezTo>
                    <a:pt x="4329" y="4821"/>
                    <a:pt x="4329" y="4821"/>
                    <a:pt x="4302" y="4821"/>
                  </a:cubicBezTo>
                  <a:cubicBezTo>
                    <a:pt x="4302" y="4821"/>
                    <a:pt x="4276" y="4821"/>
                    <a:pt x="4302" y="4794"/>
                  </a:cubicBezTo>
                  <a:close/>
                  <a:moveTo>
                    <a:pt x="4813" y="4821"/>
                  </a:moveTo>
                  <a:cubicBezTo>
                    <a:pt x="4813" y="4821"/>
                    <a:pt x="4786" y="4848"/>
                    <a:pt x="4759" y="4848"/>
                  </a:cubicBezTo>
                  <a:cubicBezTo>
                    <a:pt x="4746" y="4861"/>
                    <a:pt x="4739" y="4868"/>
                    <a:pt x="4736" y="4868"/>
                  </a:cubicBezTo>
                  <a:cubicBezTo>
                    <a:pt x="4733" y="4868"/>
                    <a:pt x="4733" y="4861"/>
                    <a:pt x="4733" y="4848"/>
                  </a:cubicBezTo>
                  <a:lnTo>
                    <a:pt x="4706" y="4848"/>
                  </a:lnTo>
                  <a:cubicBezTo>
                    <a:pt x="4706" y="4875"/>
                    <a:pt x="4706" y="4875"/>
                    <a:pt x="4679" y="4875"/>
                  </a:cubicBezTo>
                  <a:cubicBezTo>
                    <a:pt x="4679" y="4875"/>
                    <a:pt x="4440" y="4887"/>
                    <a:pt x="4273" y="4887"/>
                  </a:cubicBezTo>
                  <a:cubicBezTo>
                    <a:pt x="4189" y="4887"/>
                    <a:pt x="4123" y="4884"/>
                    <a:pt x="4114" y="4875"/>
                  </a:cubicBezTo>
                  <a:lnTo>
                    <a:pt x="4087" y="4875"/>
                  </a:lnTo>
                  <a:cubicBezTo>
                    <a:pt x="4087" y="4848"/>
                    <a:pt x="4141" y="4848"/>
                    <a:pt x="4410" y="4821"/>
                  </a:cubicBezTo>
                  <a:close/>
                  <a:moveTo>
                    <a:pt x="5098" y="4783"/>
                  </a:moveTo>
                  <a:cubicBezTo>
                    <a:pt x="5104" y="4783"/>
                    <a:pt x="5097" y="4803"/>
                    <a:pt x="5082" y="4848"/>
                  </a:cubicBezTo>
                  <a:cubicBezTo>
                    <a:pt x="5051" y="4879"/>
                    <a:pt x="5038" y="4892"/>
                    <a:pt x="5032" y="4892"/>
                  </a:cubicBezTo>
                  <a:cubicBezTo>
                    <a:pt x="5028" y="4892"/>
                    <a:pt x="5028" y="4886"/>
                    <a:pt x="5028" y="4875"/>
                  </a:cubicBezTo>
                  <a:cubicBezTo>
                    <a:pt x="5028" y="4875"/>
                    <a:pt x="5028" y="4848"/>
                    <a:pt x="5055" y="4821"/>
                  </a:cubicBezTo>
                  <a:cubicBezTo>
                    <a:pt x="5079" y="4797"/>
                    <a:pt x="5093" y="4783"/>
                    <a:pt x="5098" y="4783"/>
                  </a:cubicBezTo>
                  <a:close/>
                  <a:moveTo>
                    <a:pt x="5001" y="4848"/>
                  </a:moveTo>
                  <a:lnTo>
                    <a:pt x="4948" y="4928"/>
                  </a:lnTo>
                  <a:cubicBezTo>
                    <a:pt x="4894" y="5009"/>
                    <a:pt x="4867" y="5090"/>
                    <a:pt x="4867" y="5117"/>
                  </a:cubicBezTo>
                  <a:cubicBezTo>
                    <a:pt x="4867" y="5143"/>
                    <a:pt x="4867" y="5143"/>
                    <a:pt x="4867" y="5170"/>
                  </a:cubicBezTo>
                  <a:cubicBezTo>
                    <a:pt x="4840" y="5170"/>
                    <a:pt x="4840" y="5143"/>
                    <a:pt x="4840" y="5063"/>
                  </a:cubicBezTo>
                  <a:cubicBezTo>
                    <a:pt x="4867" y="5009"/>
                    <a:pt x="4867" y="4955"/>
                    <a:pt x="4867" y="4928"/>
                  </a:cubicBezTo>
                  <a:cubicBezTo>
                    <a:pt x="4894" y="4928"/>
                    <a:pt x="4921" y="4902"/>
                    <a:pt x="4948" y="4875"/>
                  </a:cubicBezTo>
                  <a:lnTo>
                    <a:pt x="5001" y="4848"/>
                  </a:lnTo>
                  <a:close/>
                  <a:moveTo>
                    <a:pt x="4813" y="4982"/>
                  </a:moveTo>
                  <a:cubicBezTo>
                    <a:pt x="4840" y="4982"/>
                    <a:pt x="4813" y="5036"/>
                    <a:pt x="4813" y="5143"/>
                  </a:cubicBezTo>
                  <a:cubicBezTo>
                    <a:pt x="4786" y="5224"/>
                    <a:pt x="4759" y="5305"/>
                    <a:pt x="4759" y="5332"/>
                  </a:cubicBezTo>
                  <a:cubicBezTo>
                    <a:pt x="4752" y="5339"/>
                    <a:pt x="4746" y="5345"/>
                    <a:pt x="4743" y="5345"/>
                  </a:cubicBezTo>
                  <a:cubicBezTo>
                    <a:pt x="4735" y="5345"/>
                    <a:pt x="4740" y="5312"/>
                    <a:pt x="4759" y="5197"/>
                  </a:cubicBezTo>
                  <a:cubicBezTo>
                    <a:pt x="4759" y="5036"/>
                    <a:pt x="4786" y="5009"/>
                    <a:pt x="4786" y="4982"/>
                  </a:cubicBezTo>
                  <a:close/>
                  <a:moveTo>
                    <a:pt x="4948" y="5143"/>
                  </a:moveTo>
                  <a:cubicBezTo>
                    <a:pt x="4948" y="5144"/>
                    <a:pt x="4840" y="5385"/>
                    <a:pt x="4813" y="5385"/>
                  </a:cubicBezTo>
                  <a:cubicBezTo>
                    <a:pt x="4813" y="5385"/>
                    <a:pt x="4813" y="5385"/>
                    <a:pt x="4813" y="5359"/>
                  </a:cubicBezTo>
                  <a:cubicBezTo>
                    <a:pt x="4813" y="5359"/>
                    <a:pt x="4840" y="5278"/>
                    <a:pt x="4867" y="5224"/>
                  </a:cubicBezTo>
                  <a:cubicBezTo>
                    <a:pt x="4921" y="5170"/>
                    <a:pt x="4948" y="5144"/>
                    <a:pt x="4948" y="5143"/>
                  </a:cubicBezTo>
                  <a:close/>
                  <a:moveTo>
                    <a:pt x="4733" y="5090"/>
                  </a:moveTo>
                  <a:lnTo>
                    <a:pt x="4706" y="5251"/>
                  </a:lnTo>
                  <a:cubicBezTo>
                    <a:pt x="4706" y="5385"/>
                    <a:pt x="4706" y="5439"/>
                    <a:pt x="4679" y="5493"/>
                  </a:cubicBezTo>
                  <a:cubicBezTo>
                    <a:pt x="4652" y="5520"/>
                    <a:pt x="4625" y="5547"/>
                    <a:pt x="4625" y="5573"/>
                  </a:cubicBezTo>
                  <a:lnTo>
                    <a:pt x="4625" y="5573"/>
                  </a:lnTo>
                  <a:cubicBezTo>
                    <a:pt x="4625" y="5569"/>
                    <a:pt x="4626" y="5463"/>
                    <a:pt x="4652" y="5332"/>
                  </a:cubicBezTo>
                  <a:cubicBezTo>
                    <a:pt x="4679" y="5090"/>
                    <a:pt x="4679" y="5090"/>
                    <a:pt x="4706" y="5090"/>
                  </a:cubicBezTo>
                  <a:close/>
                  <a:moveTo>
                    <a:pt x="4107" y="5610"/>
                  </a:moveTo>
                  <a:cubicBezTo>
                    <a:pt x="4110" y="5610"/>
                    <a:pt x="4103" y="5623"/>
                    <a:pt x="4087" y="5654"/>
                  </a:cubicBezTo>
                  <a:cubicBezTo>
                    <a:pt x="4072" y="5686"/>
                    <a:pt x="4065" y="5699"/>
                    <a:pt x="4062" y="5699"/>
                  </a:cubicBezTo>
                  <a:cubicBezTo>
                    <a:pt x="4060" y="5699"/>
                    <a:pt x="4060" y="5692"/>
                    <a:pt x="4060" y="5681"/>
                  </a:cubicBezTo>
                  <a:cubicBezTo>
                    <a:pt x="4060" y="5654"/>
                    <a:pt x="4087" y="5654"/>
                    <a:pt x="4087" y="5627"/>
                  </a:cubicBezTo>
                  <a:cubicBezTo>
                    <a:pt x="4098" y="5616"/>
                    <a:pt x="4105" y="5610"/>
                    <a:pt x="4107" y="5610"/>
                  </a:cubicBezTo>
                  <a:close/>
                  <a:moveTo>
                    <a:pt x="4679" y="4902"/>
                  </a:moveTo>
                  <a:cubicBezTo>
                    <a:pt x="4679" y="4902"/>
                    <a:pt x="4679" y="4928"/>
                    <a:pt x="4652" y="4928"/>
                  </a:cubicBezTo>
                  <a:cubicBezTo>
                    <a:pt x="4625" y="4955"/>
                    <a:pt x="4598" y="4955"/>
                    <a:pt x="4356" y="4982"/>
                  </a:cubicBezTo>
                  <a:cubicBezTo>
                    <a:pt x="4195" y="4982"/>
                    <a:pt x="4060" y="5009"/>
                    <a:pt x="4060" y="5009"/>
                  </a:cubicBezTo>
                  <a:cubicBezTo>
                    <a:pt x="4034" y="5023"/>
                    <a:pt x="4040" y="5029"/>
                    <a:pt x="4081" y="5029"/>
                  </a:cubicBezTo>
                  <a:cubicBezTo>
                    <a:pt x="4121" y="5029"/>
                    <a:pt x="4195" y="5023"/>
                    <a:pt x="4302" y="5009"/>
                  </a:cubicBezTo>
                  <a:lnTo>
                    <a:pt x="4571" y="5009"/>
                  </a:lnTo>
                  <a:cubicBezTo>
                    <a:pt x="4571" y="5009"/>
                    <a:pt x="4571" y="5009"/>
                    <a:pt x="4544" y="5036"/>
                  </a:cubicBezTo>
                  <a:cubicBezTo>
                    <a:pt x="4491" y="5063"/>
                    <a:pt x="4491" y="5063"/>
                    <a:pt x="4302" y="5090"/>
                  </a:cubicBezTo>
                  <a:lnTo>
                    <a:pt x="4114" y="5090"/>
                  </a:lnTo>
                  <a:cubicBezTo>
                    <a:pt x="4087" y="5090"/>
                    <a:pt x="4087" y="5090"/>
                    <a:pt x="4114" y="5117"/>
                  </a:cubicBezTo>
                  <a:cubicBezTo>
                    <a:pt x="4141" y="5117"/>
                    <a:pt x="4410" y="5117"/>
                    <a:pt x="4437" y="5090"/>
                  </a:cubicBezTo>
                  <a:cubicBezTo>
                    <a:pt x="4464" y="5090"/>
                    <a:pt x="4464" y="5090"/>
                    <a:pt x="4437" y="5117"/>
                  </a:cubicBezTo>
                  <a:cubicBezTo>
                    <a:pt x="4437" y="5117"/>
                    <a:pt x="4329" y="5143"/>
                    <a:pt x="4195" y="5143"/>
                  </a:cubicBezTo>
                  <a:cubicBezTo>
                    <a:pt x="3980" y="5170"/>
                    <a:pt x="3953" y="5170"/>
                    <a:pt x="3953" y="5170"/>
                  </a:cubicBezTo>
                  <a:lnTo>
                    <a:pt x="4383" y="5170"/>
                  </a:lnTo>
                  <a:cubicBezTo>
                    <a:pt x="4383" y="5170"/>
                    <a:pt x="4249" y="5197"/>
                    <a:pt x="4114" y="5197"/>
                  </a:cubicBezTo>
                  <a:cubicBezTo>
                    <a:pt x="3980" y="5197"/>
                    <a:pt x="3845" y="5224"/>
                    <a:pt x="3845" y="5224"/>
                  </a:cubicBezTo>
                  <a:lnTo>
                    <a:pt x="4276" y="5224"/>
                  </a:lnTo>
                  <a:cubicBezTo>
                    <a:pt x="4276" y="5224"/>
                    <a:pt x="4222" y="5224"/>
                    <a:pt x="4141" y="5278"/>
                  </a:cubicBezTo>
                  <a:cubicBezTo>
                    <a:pt x="4034" y="5305"/>
                    <a:pt x="3926" y="5332"/>
                    <a:pt x="3899" y="5359"/>
                  </a:cubicBezTo>
                  <a:cubicBezTo>
                    <a:pt x="3845" y="5359"/>
                    <a:pt x="3792" y="5385"/>
                    <a:pt x="3603" y="5385"/>
                  </a:cubicBezTo>
                  <a:cubicBezTo>
                    <a:pt x="3361" y="5385"/>
                    <a:pt x="3361" y="5385"/>
                    <a:pt x="3361" y="5412"/>
                  </a:cubicBezTo>
                  <a:lnTo>
                    <a:pt x="3738" y="5412"/>
                  </a:lnTo>
                  <a:cubicBezTo>
                    <a:pt x="3738" y="5412"/>
                    <a:pt x="3281" y="5601"/>
                    <a:pt x="3146" y="5627"/>
                  </a:cubicBezTo>
                  <a:cubicBezTo>
                    <a:pt x="3093" y="5654"/>
                    <a:pt x="2985" y="5681"/>
                    <a:pt x="2931" y="5681"/>
                  </a:cubicBezTo>
                  <a:cubicBezTo>
                    <a:pt x="2869" y="5694"/>
                    <a:pt x="2836" y="5700"/>
                    <a:pt x="2821" y="5706"/>
                  </a:cubicBezTo>
                  <a:lnTo>
                    <a:pt x="2821" y="5706"/>
                  </a:lnTo>
                  <a:cubicBezTo>
                    <a:pt x="2876" y="5673"/>
                    <a:pt x="2944" y="5634"/>
                    <a:pt x="3012" y="5601"/>
                  </a:cubicBezTo>
                  <a:cubicBezTo>
                    <a:pt x="3120" y="5547"/>
                    <a:pt x="3227" y="5493"/>
                    <a:pt x="3227" y="5466"/>
                  </a:cubicBezTo>
                  <a:cubicBezTo>
                    <a:pt x="3281" y="5439"/>
                    <a:pt x="3281" y="5385"/>
                    <a:pt x="3254" y="5359"/>
                  </a:cubicBezTo>
                  <a:lnTo>
                    <a:pt x="3227" y="5332"/>
                  </a:lnTo>
                  <a:lnTo>
                    <a:pt x="3335" y="5278"/>
                  </a:lnTo>
                  <a:cubicBezTo>
                    <a:pt x="3442" y="5197"/>
                    <a:pt x="3523" y="5143"/>
                    <a:pt x="3792" y="5036"/>
                  </a:cubicBezTo>
                  <a:cubicBezTo>
                    <a:pt x="3926" y="4982"/>
                    <a:pt x="4034" y="4955"/>
                    <a:pt x="4060" y="4928"/>
                  </a:cubicBezTo>
                  <a:cubicBezTo>
                    <a:pt x="4087" y="4928"/>
                    <a:pt x="4168" y="4928"/>
                    <a:pt x="4383" y="4902"/>
                  </a:cubicBezTo>
                  <a:close/>
                  <a:moveTo>
                    <a:pt x="3630" y="5735"/>
                  </a:moveTo>
                  <a:cubicBezTo>
                    <a:pt x="3630" y="5735"/>
                    <a:pt x="3630" y="5735"/>
                    <a:pt x="3629" y="5735"/>
                  </a:cubicBezTo>
                  <a:lnTo>
                    <a:pt x="3629" y="5735"/>
                  </a:lnTo>
                  <a:cubicBezTo>
                    <a:pt x="3630" y="5735"/>
                    <a:pt x="3630" y="5735"/>
                    <a:pt x="3630" y="5735"/>
                  </a:cubicBezTo>
                  <a:close/>
                  <a:moveTo>
                    <a:pt x="4786" y="5385"/>
                  </a:moveTo>
                  <a:lnTo>
                    <a:pt x="4759" y="5654"/>
                  </a:lnTo>
                  <a:cubicBezTo>
                    <a:pt x="4733" y="5789"/>
                    <a:pt x="4706" y="5923"/>
                    <a:pt x="4706" y="5950"/>
                  </a:cubicBezTo>
                  <a:lnTo>
                    <a:pt x="4679" y="5977"/>
                  </a:lnTo>
                  <a:lnTo>
                    <a:pt x="4652" y="5950"/>
                  </a:lnTo>
                  <a:cubicBezTo>
                    <a:pt x="4625" y="5923"/>
                    <a:pt x="4571" y="5923"/>
                    <a:pt x="4571" y="5923"/>
                  </a:cubicBezTo>
                  <a:cubicBezTo>
                    <a:pt x="4544" y="5923"/>
                    <a:pt x="4544" y="5923"/>
                    <a:pt x="4544" y="5896"/>
                  </a:cubicBezTo>
                  <a:cubicBezTo>
                    <a:pt x="4544" y="5896"/>
                    <a:pt x="4571" y="5869"/>
                    <a:pt x="4571" y="5842"/>
                  </a:cubicBezTo>
                  <a:cubicBezTo>
                    <a:pt x="4571" y="5823"/>
                    <a:pt x="4571" y="5804"/>
                    <a:pt x="4581" y="5804"/>
                  </a:cubicBezTo>
                  <a:cubicBezTo>
                    <a:pt x="4585" y="5804"/>
                    <a:pt x="4590" y="5808"/>
                    <a:pt x="4598" y="5816"/>
                  </a:cubicBezTo>
                  <a:cubicBezTo>
                    <a:pt x="4598" y="5816"/>
                    <a:pt x="4625" y="5789"/>
                    <a:pt x="4625" y="5762"/>
                  </a:cubicBezTo>
                  <a:cubicBezTo>
                    <a:pt x="4625" y="5708"/>
                    <a:pt x="4652" y="5654"/>
                    <a:pt x="4652" y="5627"/>
                  </a:cubicBezTo>
                  <a:lnTo>
                    <a:pt x="4679" y="5574"/>
                  </a:lnTo>
                  <a:lnTo>
                    <a:pt x="4679" y="5654"/>
                  </a:lnTo>
                  <a:cubicBezTo>
                    <a:pt x="4679" y="5735"/>
                    <a:pt x="4679" y="5816"/>
                    <a:pt x="4679" y="5816"/>
                  </a:cubicBezTo>
                  <a:cubicBezTo>
                    <a:pt x="4679" y="5816"/>
                    <a:pt x="4706" y="5762"/>
                    <a:pt x="4706" y="5654"/>
                  </a:cubicBezTo>
                  <a:cubicBezTo>
                    <a:pt x="4706" y="5520"/>
                    <a:pt x="4733" y="5493"/>
                    <a:pt x="4759" y="5439"/>
                  </a:cubicBezTo>
                  <a:lnTo>
                    <a:pt x="4786" y="5385"/>
                  </a:lnTo>
                  <a:close/>
                  <a:moveTo>
                    <a:pt x="4227" y="5287"/>
                  </a:moveTo>
                  <a:cubicBezTo>
                    <a:pt x="4244" y="5287"/>
                    <a:pt x="4249" y="5294"/>
                    <a:pt x="4249" y="5305"/>
                  </a:cubicBezTo>
                  <a:cubicBezTo>
                    <a:pt x="4114" y="5412"/>
                    <a:pt x="3926" y="5574"/>
                    <a:pt x="3926" y="5574"/>
                  </a:cubicBezTo>
                  <a:cubicBezTo>
                    <a:pt x="3899" y="5574"/>
                    <a:pt x="3630" y="5627"/>
                    <a:pt x="3630" y="5654"/>
                  </a:cubicBezTo>
                  <a:cubicBezTo>
                    <a:pt x="3630" y="5654"/>
                    <a:pt x="3792" y="5627"/>
                    <a:pt x="3899" y="5601"/>
                  </a:cubicBezTo>
                  <a:lnTo>
                    <a:pt x="3899" y="5601"/>
                  </a:lnTo>
                  <a:cubicBezTo>
                    <a:pt x="3899" y="5601"/>
                    <a:pt x="3872" y="5654"/>
                    <a:pt x="3792" y="5708"/>
                  </a:cubicBezTo>
                  <a:cubicBezTo>
                    <a:pt x="3684" y="5816"/>
                    <a:pt x="3684" y="5816"/>
                    <a:pt x="3630" y="5816"/>
                  </a:cubicBezTo>
                  <a:cubicBezTo>
                    <a:pt x="3469" y="5816"/>
                    <a:pt x="2663" y="5950"/>
                    <a:pt x="2663" y="5950"/>
                  </a:cubicBezTo>
                  <a:cubicBezTo>
                    <a:pt x="2663" y="5963"/>
                    <a:pt x="2669" y="5970"/>
                    <a:pt x="2706" y="5970"/>
                  </a:cubicBezTo>
                  <a:cubicBezTo>
                    <a:pt x="2743" y="5970"/>
                    <a:pt x="2810" y="5963"/>
                    <a:pt x="2931" y="5950"/>
                  </a:cubicBezTo>
                  <a:cubicBezTo>
                    <a:pt x="3146" y="5896"/>
                    <a:pt x="3657" y="5842"/>
                    <a:pt x="3657" y="5842"/>
                  </a:cubicBezTo>
                  <a:lnTo>
                    <a:pt x="3657" y="5842"/>
                  </a:lnTo>
                  <a:lnTo>
                    <a:pt x="3630" y="5869"/>
                  </a:lnTo>
                  <a:cubicBezTo>
                    <a:pt x="3603" y="5896"/>
                    <a:pt x="3550" y="5896"/>
                    <a:pt x="3388" y="5923"/>
                  </a:cubicBezTo>
                  <a:cubicBezTo>
                    <a:pt x="3173" y="5950"/>
                    <a:pt x="2636" y="6058"/>
                    <a:pt x="2582" y="6084"/>
                  </a:cubicBezTo>
                  <a:cubicBezTo>
                    <a:pt x="2582" y="6084"/>
                    <a:pt x="2689" y="6084"/>
                    <a:pt x="2797" y="6058"/>
                  </a:cubicBezTo>
                  <a:cubicBezTo>
                    <a:pt x="2958" y="6004"/>
                    <a:pt x="3415" y="5950"/>
                    <a:pt x="3523" y="5923"/>
                  </a:cubicBezTo>
                  <a:lnTo>
                    <a:pt x="3577" y="5923"/>
                  </a:lnTo>
                  <a:lnTo>
                    <a:pt x="3550" y="5950"/>
                  </a:lnTo>
                  <a:cubicBezTo>
                    <a:pt x="3550" y="5977"/>
                    <a:pt x="3496" y="6004"/>
                    <a:pt x="3335" y="6031"/>
                  </a:cubicBezTo>
                  <a:cubicBezTo>
                    <a:pt x="3227" y="6031"/>
                    <a:pt x="3066" y="6084"/>
                    <a:pt x="2958" y="6111"/>
                  </a:cubicBezTo>
                  <a:cubicBezTo>
                    <a:pt x="2851" y="6138"/>
                    <a:pt x="2689" y="6192"/>
                    <a:pt x="2609" y="6192"/>
                  </a:cubicBezTo>
                  <a:cubicBezTo>
                    <a:pt x="2512" y="6224"/>
                    <a:pt x="2454" y="6247"/>
                    <a:pt x="2429" y="6260"/>
                  </a:cubicBezTo>
                  <a:lnTo>
                    <a:pt x="2429" y="6260"/>
                  </a:lnTo>
                  <a:cubicBezTo>
                    <a:pt x="2440" y="6231"/>
                    <a:pt x="2417" y="6192"/>
                    <a:pt x="2394" y="6192"/>
                  </a:cubicBezTo>
                  <a:cubicBezTo>
                    <a:pt x="2367" y="6165"/>
                    <a:pt x="2340" y="6165"/>
                    <a:pt x="2340" y="6165"/>
                  </a:cubicBezTo>
                  <a:cubicBezTo>
                    <a:pt x="2340" y="6138"/>
                    <a:pt x="2474" y="5977"/>
                    <a:pt x="2582" y="5896"/>
                  </a:cubicBezTo>
                  <a:cubicBezTo>
                    <a:pt x="2602" y="5857"/>
                    <a:pt x="2636" y="5832"/>
                    <a:pt x="2652" y="5832"/>
                  </a:cubicBezTo>
                  <a:cubicBezTo>
                    <a:pt x="2659" y="5832"/>
                    <a:pt x="2663" y="5835"/>
                    <a:pt x="2663" y="5842"/>
                  </a:cubicBezTo>
                  <a:cubicBezTo>
                    <a:pt x="2689" y="5842"/>
                    <a:pt x="2797" y="5816"/>
                    <a:pt x="2931" y="5816"/>
                  </a:cubicBezTo>
                  <a:cubicBezTo>
                    <a:pt x="3039" y="5789"/>
                    <a:pt x="3254" y="5789"/>
                    <a:pt x="3388" y="5762"/>
                  </a:cubicBezTo>
                  <a:cubicBezTo>
                    <a:pt x="3495" y="5762"/>
                    <a:pt x="3601" y="5736"/>
                    <a:pt x="3629" y="5735"/>
                  </a:cubicBezTo>
                  <a:lnTo>
                    <a:pt x="3629" y="5735"/>
                  </a:lnTo>
                  <a:cubicBezTo>
                    <a:pt x="3621" y="5735"/>
                    <a:pt x="3556" y="5737"/>
                    <a:pt x="3308" y="5762"/>
                  </a:cubicBezTo>
                  <a:cubicBezTo>
                    <a:pt x="3120" y="5762"/>
                    <a:pt x="2931" y="5789"/>
                    <a:pt x="2851" y="5789"/>
                  </a:cubicBezTo>
                  <a:cubicBezTo>
                    <a:pt x="2797" y="5789"/>
                    <a:pt x="2743" y="5801"/>
                    <a:pt x="2713" y="5801"/>
                  </a:cubicBezTo>
                  <a:cubicBezTo>
                    <a:pt x="2698" y="5801"/>
                    <a:pt x="2689" y="5798"/>
                    <a:pt x="2689" y="5789"/>
                  </a:cubicBezTo>
                  <a:cubicBezTo>
                    <a:pt x="2689" y="5789"/>
                    <a:pt x="2739" y="5755"/>
                    <a:pt x="2812" y="5712"/>
                  </a:cubicBezTo>
                  <a:lnTo>
                    <a:pt x="2812" y="5712"/>
                  </a:lnTo>
                  <a:cubicBezTo>
                    <a:pt x="2806" y="5718"/>
                    <a:pt x="2813" y="5724"/>
                    <a:pt x="2824" y="5735"/>
                  </a:cubicBezTo>
                  <a:cubicBezTo>
                    <a:pt x="2829" y="5740"/>
                    <a:pt x="2839" y="5742"/>
                    <a:pt x="2855" y="5742"/>
                  </a:cubicBezTo>
                  <a:cubicBezTo>
                    <a:pt x="2927" y="5742"/>
                    <a:pt x="3104" y="5694"/>
                    <a:pt x="3281" y="5627"/>
                  </a:cubicBezTo>
                  <a:cubicBezTo>
                    <a:pt x="3361" y="5601"/>
                    <a:pt x="3550" y="5547"/>
                    <a:pt x="3684" y="5466"/>
                  </a:cubicBezTo>
                  <a:cubicBezTo>
                    <a:pt x="3845" y="5412"/>
                    <a:pt x="4007" y="5359"/>
                    <a:pt x="4060" y="5332"/>
                  </a:cubicBezTo>
                  <a:cubicBezTo>
                    <a:pt x="4155" y="5300"/>
                    <a:pt x="4203" y="5287"/>
                    <a:pt x="4227" y="5287"/>
                  </a:cubicBezTo>
                  <a:close/>
                  <a:moveTo>
                    <a:pt x="3577" y="6111"/>
                  </a:moveTo>
                  <a:lnTo>
                    <a:pt x="3577" y="6165"/>
                  </a:lnTo>
                  <a:cubicBezTo>
                    <a:pt x="3577" y="6192"/>
                    <a:pt x="3577" y="6219"/>
                    <a:pt x="3550" y="6246"/>
                  </a:cubicBezTo>
                  <a:cubicBezTo>
                    <a:pt x="3550" y="6273"/>
                    <a:pt x="3523" y="6326"/>
                    <a:pt x="3523" y="6353"/>
                  </a:cubicBezTo>
                  <a:cubicBezTo>
                    <a:pt x="3502" y="6385"/>
                    <a:pt x="3489" y="6400"/>
                    <a:pt x="3481" y="6400"/>
                  </a:cubicBezTo>
                  <a:cubicBezTo>
                    <a:pt x="3469" y="6400"/>
                    <a:pt x="3469" y="6365"/>
                    <a:pt x="3469" y="6299"/>
                  </a:cubicBezTo>
                  <a:cubicBezTo>
                    <a:pt x="3496" y="6219"/>
                    <a:pt x="3496" y="6219"/>
                    <a:pt x="3550" y="6165"/>
                  </a:cubicBezTo>
                  <a:lnTo>
                    <a:pt x="3577" y="6111"/>
                  </a:lnTo>
                  <a:close/>
                  <a:moveTo>
                    <a:pt x="3469" y="6058"/>
                  </a:moveTo>
                  <a:cubicBezTo>
                    <a:pt x="3469" y="6058"/>
                    <a:pt x="3442" y="6084"/>
                    <a:pt x="3415" y="6111"/>
                  </a:cubicBezTo>
                  <a:cubicBezTo>
                    <a:pt x="3335" y="6165"/>
                    <a:pt x="3281" y="6219"/>
                    <a:pt x="2851" y="6380"/>
                  </a:cubicBezTo>
                  <a:cubicBezTo>
                    <a:pt x="2703" y="6447"/>
                    <a:pt x="2622" y="6481"/>
                    <a:pt x="2612" y="6481"/>
                  </a:cubicBezTo>
                  <a:cubicBezTo>
                    <a:pt x="2602" y="6481"/>
                    <a:pt x="2663" y="6447"/>
                    <a:pt x="2797" y="6380"/>
                  </a:cubicBezTo>
                  <a:cubicBezTo>
                    <a:pt x="2985" y="6273"/>
                    <a:pt x="3120" y="6192"/>
                    <a:pt x="3281" y="6111"/>
                  </a:cubicBezTo>
                  <a:cubicBezTo>
                    <a:pt x="3361" y="6084"/>
                    <a:pt x="3469" y="6058"/>
                    <a:pt x="3469" y="6058"/>
                  </a:cubicBezTo>
                  <a:close/>
                  <a:moveTo>
                    <a:pt x="4518" y="5977"/>
                  </a:moveTo>
                  <a:lnTo>
                    <a:pt x="4518" y="6138"/>
                  </a:lnTo>
                  <a:cubicBezTo>
                    <a:pt x="4518" y="6299"/>
                    <a:pt x="4491" y="6568"/>
                    <a:pt x="4464" y="6595"/>
                  </a:cubicBezTo>
                  <a:cubicBezTo>
                    <a:pt x="4464" y="6595"/>
                    <a:pt x="4437" y="6568"/>
                    <a:pt x="4437" y="6568"/>
                  </a:cubicBezTo>
                  <a:cubicBezTo>
                    <a:pt x="4383" y="6541"/>
                    <a:pt x="4383" y="6541"/>
                    <a:pt x="4410" y="6434"/>
                  </a:cubicBezTo>
                  <a:cubicBezTo>
                    <a:pt x="4410" y="6380"/>
                    <a:pt x="4437" y="6273"/>
                    <a:pt x="4491" y="6165"/>
                  </a:cubicBezTo>
                  <a:lnTo>
                    <a:pt x="4518" y="5977"/>
                  </a:lnTo>
                  <a:close/>
                  <a:moveTo>
                    <a:pt x="3308" y="6219"/>
                  </a:moveTo>
                  <a:cubicBezTo>
                    <a:pt x="3308" y="6219"/>
                    <a:pt x="3281" y="6273"/>
                    <a:pt x="3254" y="6299"/>
                  </a:cubicBezTo>
                  <a:lnTo>
                    <a:pt x="3173" y="6380"/>
                  </a:lnTo>
                  <a:lnTo>
                    <a:pt x="3012" y="6434"/>
                  </a:lnTo>
                  <a:cubicBezTo>
                    <a:pt x="2931" y="6461"/>
                    <a:pt x="2716" y="6541"/>
                    <a:pt x="2555" y="6595"/>
                  </a:cubicBezTo>
                  <a:cubicBezTo>
                    <a:pt x="2423" y="6639"/>
                    <a:pt x="2309" y="6683"/>
                    <a:pt x="2272" y="6683"/>
                  </a:cubicBezTo>
                  <a:cubicBezTo>
                    <a:pt x="2264" y="6683"/>
                    <a:pt x="2259" y="6681"/>
                    <a:pt x="2259" y="6676"/>
                  </a:cubicBezTo>
                  <a:cubicBezTo>
                    <a:pt x="2286" y="6676"/>
                    <a:pt x="2340" y="6649"/>
                    <a:pt x="2421" y="6595"/>
                  </a:cubicBezTo>
                  <a:cubicBezTo>
                    <a:pt x="2501" y="6541"/>
                    <a:pt x="2555" y="6515"/>
                    <a:pt x="2582" y="6515"/>
                  </a:cubicBezTo>
                  <a:cubicBezTo>
                    <a:pt x="2582" y="6515"/>
                    <a:pt x="2824" y="6434"/>
                    <a:pt x="3120" y="6299"/>
                  </a:cubicBezTo>
                  <a:cubicBezTo>
                    <a:pt x="3227" y="6273"/>
                    <a:pt x="3308" y="6219"/>
                    <a:pt x="3308" y="6219"/>
                  </a:cubicBezTo>
                  <a:close/>
                  <a:moveTo>
                    <a:pt x="3227" y="6058"/>
                  </a:moveTo>
                  <a:cubicBezTo>
                    <a:pt x="3227" y="6058"/>
                    <a:pt x="3200" y="6084"/>
                    <a:pt x="3146" y="6111"/>
                  </a:cubicBezTo>
                  <a:cubicBezTo>
                    <a:pt x="3012" y="6165"/>
                    <a:pt x="2824" y="6273"/>
                    <a:pt x="2501" y="6461"/>
                  </a:cubicBezTo>
                  <a:cubicBezTo>
                    <a:pt x="2125" y="6703"/>
                    <a:pt x="1964" y="6783"/>
                    <a:pt x="1829" y="6810"/>
                  </a:cubicBezTo>
                  <a:cubicBezTo>
                    <a:pt x="1775" y="6837"/>
                    <a:pt x="1722" y="6837"/>
                    <a:pt x="1722" y="6837"/>
                  </a:cubicBezTo>
                  <a:cubicBezTo>
                    <a:pt x="1722" y="6864"/>
                    <a:pt x="1722" y="6864"/>
                    <a:pt x="1748" y="6864"/>
                  </a:cubicBezTo>
                  <a:cubicBezTo>
                    <a:pt x="1802" y="6864"/>
                    <a:pt x="1802" y="6864"/>
                    <a:pt x="1695" y="6891"/>
                  </a:cubicBezTo>
                  <a:cubicBezTo>
                    <a:pt x="1675" y="6901"/>
                    <a:pt x="1663" y="6907"/>
                    <a:pt x="1659" y="6907"/>
                  </a:cubicBezTo>
                  <a:cubicBezTo>
                    <a:pt x="1652" y="6907"/>
                    <a:pt x="1670" y="6888"/>
                    <a:pt x="1722" y="6837"/>
                  </a:cubicBezTo>
                  <a:cubicBezTo>
                    <a:pt x="1748" y="6810"/>
                    <a:pt x="1829" y="6730"/>
                    <a:pt x="1910" y="6676"/>
                  </a:cubicBezTo>
                  <a:cubicBezTo>
                    <a:pt x="2071" y="6541"/>
                    <a:pt x="2071" y="6541"/>
                    <a:pt x="2205" y="6488"/>
                  </a:cubicBezTo>
                  <a:cubicBezTo>
                    <a:pt x="2286" y="6461"/>
                    <a:pt x="2340" y="6434"/>
                    <a:pt x="2340" y="6434"/>
                  </a:cubicBezTo>
                  <a:lnTo>
                    <a:pt x="2340" y="6434"/>
                  </a:lnTo>
                  <a:cubicBezTo>
                    <a:pt x="2340" y="6434"/>
                    <a:pt x="2286" y="6434"/>
                    <a:pt x="2259" y="6461"/>
                  </a:cubicBezTo>
                  <a:cubicBezTo>
                    <a:pt x="2205" y="6461"/>
                    <a:pt x="2152" y="6488"/>
                    <a:pt x="2152" y="6488"/>
                  </a:cubicBezTo>
                  <a:cubicBezTo>
                    <a:pt x="2152" y="6461"/>
                    <a:pt x="2205" y="6434"/>
                    <a:pt x="2286" y="6380"/>
                  </a:cubicBezTo>
                  <a:cubicBezTo>
                    <a:pt x="2340" y="6326"/>
                    <a:pt x="2421" y="6273"/>
                    <a:pt x="2421" y="6273"/>
                  </a:cubicBezTo>
                  <a:cubicBezTo>
                    <a:pt x="2447" y="6273"/>
                    <a:pt x="2797" y="6192"/>
                    <a:pt x="2985" y="6138"/>
                  </a:cubicBezTo>
                  <a:cubicBezTo>
                    <a:pt x="3146" y="6084"/>
                    <a:pt x="3227" y="6058"/>
                    <a:pt x="3227" y="6058"/>
                  </a:cubicBezTo>
                  <a:close/>
                  <a:moveTo>
                    <a:pt x="3062" y="6736"/>
                  </a:moveTo>
                  <a:cubicBezTo>
                    <a:pt x="3066" y="6736"/>
                    <a:pt x="3066" y="6743"/>
                    <a:pt x="3066" y="6757"/>
                  </a:cubicBezTo>
                  <a:cubicBezTo>
                    <a:pt x="3039" y="6837"/>
                    <a:pt x="3012" y="6918"/>
                    <a:pt x="2985" y="6918"/>
                  </a:cubicBezTo>
                  <a:cubicBezTo>
                    <a:pt x="2985" y="6891"/>
                    <a:pt x="3012" y="6810"/>
                    <a:pt x="3039" y="6757"/>
                  </a:cubicBezTo>
                  <a:cubicBezTo>
                    <a:pt x="3052" y="6743"/>
                    <a:pt x="3059" y="6736"/>
                    <a:pt x="3062" y="6736"/>
                  </a:cubicBezTo>
                  <a:close/>
                  <a:moveTo>
                    <a:pt x="3140" y="6432"/>
                  </a:moveTo>
                  <a:cubicBezTo>
                    <a:pt x="3143" y="6432"/>
                    <a:pt x="3145" y="6433"/>
                    <a:pt x="3146" y="6434"/>
                  </a:cubicBezTo>
                  <a:cubicBezTo>
                    <a:pt x="3146" y="6434"/>
                    <a:pt x="3120" y="6461"/>
                    <a:pt x="3093" y="6488"/>
                  </a:cubicBezTo>
                  <a:cubicBezTo>
                    <a:pt x="3066" y="6541"/>
                    <a:pt x="3039" y="6541"/>
                    <a:pt x="2904" y="6595"/>
                  </a:cubicBezTo>
                  <a:cubicBezTo>
                    <a:pt x="2609" y="6730"/>
                    <a:pt x="2367" y="6810"/>
                    <a:pt x="2044" y="6891"/>
                  </a:cubicBezTo>
                  <a:cubicBezTo>
                    <a:pt x="1883" y="6918"/>
                    <a:pt x="1856" y="6918"/>
                    <a:pt x="1856" y="6945"/>
                  </a:cubicBezTo>
                  <a:cubicBezTo>
                    <a:pt x="1883" y="6945"/>
                    <a:pt x="2179" y="6864"/>
                    <a:pt x="2394" y="6810"/>
                  </a:cubicBezTo>
                  <a:cubicBezTo>
                    <a:pt x="2582" y="6757"/>
                    <a:pt x="2689" y="6730"/>
                    <a:pt x="2851" y="6649"/>
                  </a:cubicBezTo>
                  <a:cubicBezTo>
                    <a:pt x="2931" y="6622"/>
                    <a:pt x="3012" y="6595"/>
                    <a:pt x="3012" y="6595"/>
                  </a:cubicBezTo>
                  <a:lnTo>
                    <a:pt x="3012" y="6595"/>
                  </a:lnTo>
                  <a:cubicBezTo>
                    <a:pt x="3012" y="6595"/>
                    <a:pt x="2985" y="6622"/>
                    <a:pt x="2958" y="6649"/>
                  </a:cubicBezTo>
                  <a:cubicBezTo>
                    <a:pt x="2931" y="6703"/>
                    <a:pt x="2904" y="6730"/>
                    <a:pt x="2797" y="6757"/>
                  </a:cubicBezTo>
                  <a:cubicBezTo>
                    <a:pt x="2689" y="6810"/>
                    <a:pt x="2447" y="6918"/>
                    <a:pt x="2421" y="6945"/>
                  </a:cubicBezTo>
                  <a:cubicBezTo>
                    <a:pt x="2413" y="6952"/>
                    <a:pt x="2412" y="6955"/>
                    <a:pt x="2416" y="6955"/>
                  </a:cubicBezTo>
                  <a:cubicBezTo>
                    <a:pt x="2428" y="6955"/>
                    <a:pt x="2483" y="6930"/>
                    <a:pt x="2582" y="6891"/>
                  </a:cubicBezTo>
                  <a:cubicBezTo>
                    <a:pt x="2663" y="6864"/>
                    <a:pt x="2743" y="6810"/>
                    <a:pt x="2797" y="6783"/>
                  </a:cubicBezTo>
                  <a:cubicBezTo>
                    <a:pt x="2837" y="6770"/>
                    <a:pt x="2857" y="6763"/>
                    <a:pt x="2864" y="6763"/>
                  </a:cubicBezTo>
                  <a:cubicBezTo>
                    <a:pt x="2871" y="6763"/>
                    <a:pt x="2864" y="6770"/>
                    <a:pt x="2851" y="6783"/>
                  </a:cubicBezTo>
                  <a:cubicBezTo>
                    <a:pt x="2824" y="6810"/>
                    <a:pt x="2824" y="6837"/>
                    <a:pt x="2797" y="6837"/>
                  </a:cubicBezTo>
                  <a:cubicBezTo>
                    <a:pt x="2797" y="6864"/>
                    <a:pt x="2716" y="6891"/>
                    <a:pt x="2582" y="6945"/>
                  </a:cubicBezTo>
                  <a:cubicBezTo>
                    <a:pt x="2474" y="6972"/>
                    <a:pt x="2340" y="7052"/>
                    <a:pt x="2259" y="7079"/>
                  </a:cubicBezTo>
                  <a:cubicBezTo>
                    <a:pt x="2125" y="7160"/>
                    <a:pt x="1990" y="7214"/>
                    <a:pt x="1856" y="7267"/>
                  </a:cubicBezTo>
                  <a:cubicBezTo>
                    <a:pt x="1748" y="7294"/>
                    <a:pt x="1748" y="7294"/>
                    <a:pt x="1775" y="7321"/>
                  </a:cubicBezTo>
                  <a:cubicBezTo>
                    <a:pt x="1775" y="7321"/>
                    <a:pt x="2098" y="7214"/>
                    <a:pt x="2259" y="7106"/>
                  </a:cubicBezTo>
                  <a:cubicBezTo>
                    <a:pt x="2367" y="7052"/>
                    <a:pt x="2689" y="6918"/>
                    <a:pt x="2716" y="6918"/>
                  </a:cubicBezTo>
                  <a:cubicBezTo>
                    <a:pt x="2743" y="6918"/>
                    <a:pt x="2689" y="6998"/>
                    <a:pt x="2636" y="7025"/>
                  </a:cubicBezTo>
                  <a:cubicBezTo>
                    <a:pt x="2636" y="7025"/>
                    <a:pt x="2555" y="7079"/>
                    <a:pt x="2474" y="7106"/>
                  </a:cubicBezTo>
                  <a:cubicBezTo>
                    <a:pt x="2259" y="7214"/>
                    <a:pt x="2152" y="7294"/>
                    <a:pt x="1910" y="7482"/>
                  </a:cubicBezTo>
                  <a:cubicBezTo>
                    <a:pt x="1587" y="7724"/>
                    <a:pt x="1372" y="7832"/>
                    <a:pt x="1157" y="7832"/>
                  </a:cubicBezTo>
                  <a:lnTo>
                    <a:pt x="1130" y="7859"/>
                  </a:lnTo>
                  <a:lnTo>
                    <a:pt x="1184" y="7778"/>
                  </a:lnTo>
                  <a:cubicBezTo>
                    <a:pt x="1238" y="7751"/>
                    <a:pt x="1291" y="7697"/>
                    <a:pt x="1291" y="7671"/>
                  </a:cubicBezTo>
                  <a:cubicBezTo>
                    <a:pt x="1291" y="7671"/>
                    <a:pt x="1291" y="7644"/>
                    <a:pt x="1291" y="7617"/>
                  </a:cubicBezTo>
                  <a:cubicBezTo>
                    <a:pt x="1291" y="7590"/>
                    <a:pt x="1291" y="7590"/>
                    <a:pt x="1291" y="7563"/>
                  </a:cubicBezTo>
                  <a:cubicBezTo>
                    <a:pt x="1318" y="7509"/>
                    <a:pt x="1533" y="7267"/>
                    <a:pt x="1614" y="7187"/>
                  </a:cubicBezTo>
                  <a:cubicBezTo>
                    <a:pt x="1748" y="7079"/>
                    <a:pt x="1748" y="7052"/>
                    <a:pt x="1668" y="6998"/>
                  </a:cubicBezTo>
                  <a:cubicBezTo>
                    <a:pt x="1641" y="6998"/>
                    <a:pt x="1614" y="6972"/>
                    <a:pt x="1614" y="6972"/>
                  </a:cubicBezTo>
                  <a:cubicBezTo>
                    <a:pt x="1614" y="6958"/>
                    <a:pt x="1614" y="6951"/>
                    <a:pt x="1617" y="6951"/>
                  </a:cubicBezTo>
                  <a:cubicBezTo>
                    <a:pt x="1621" y="6951"/>
                    <a:pt x="1627" y="6958"/>
                    <a:pt x="1641" y="6972"/>
                  </a:cubicBezTo>
                  <a:cubicBezTo>
                    <a:pt x="1641" y="6972"/>
                    <a:pt x="1695" y="6972"/>
                    <a:pt x="1856" y="6891"/>
                  </a:cubicBezTo>
                  <a:cubicBezTo>
                    <a:pt x="2115" y="6761"/>
                    <a:pt x="3047" y="6432"/>
                    <a:pt x="3140" y="6432"/>
                  </a:cubicBezTo>
                  <a:close/>
                  <a:moveTo>
                    <a:pt x="4652" y="5170"/>
                  </a:moveTo>
                  <a:lnTo>
                    <a:pt x="4625" y="5412"/>
                  </a:lnTo>
                  <a:cubicBezTo>
                    <a:pt x="4598" y="5627"/>
                    <a:pt x="4598" y="5654"/>
                    <a:pt x="4544" y="5762"/>
                  </a:cubicBezTo>
                  <a:cubicBezTo>
                    <a:pt x="4518" y="5869"/>
                    <a:pt x="4491" y="5950"/>
                    <a:pt x="4464" y="6058"/>
                  </a:cubicBezTo>
                  <a:cubicBezTo>
                    <a:pt x="4437" y="6111"/>
                    <a:pt x="4437" y="6219"/>
                    <a:pt x="4410" y="6273"/>
                  </a:cubicBezTo>
                  <a:cubicBezTo>
                    <a:pt x="4383" y="6353"/>
                    <a:pt x="4383" y="6434"/>
                    <a:pt x="4356" y="6488"/>
                  </a:cubicBezTo>
                  <a:cubicBezTo>
                    <a:pt x="4356" y="6515"/>
                    <a:pt x="4356" y="6568"/>
                    <a:pt x="4329" y="6568"/>
                  </a:cubicBezTo>
                  <a:cubicBezTo>
                    <a:pt x="4329" y="6595"/>
                    <a:pt x="4276" y="6730"/>
                    <a:pt x="4249" y="6864"/>
                  </a:cubicBezTo>
                  <a:cubicBezTo>
                    <a:pt x="4222" y="7025"/>
                    <a:pt x="4195" y="7160"/>
                    <a:pt x="4168" y="7214"/>
                  </a:cubicBezTo>
                  <a:cubicBezTo>
                    <a:pt x="4141" y="7294"/>
                    <a:pt x="4087" y="7402"/>
                    <a:pt x="4060" y="7455"/>
                  </a:cubicBezTo>
                  <a:lnTo>
                    <a:pt x="4034" y="7482"/>
                  </a:lnTo>
                  <a:lnTo>
                    <a:pt x="3980" y="7402"/>
                  </a:lnTo>
                  <a:cubicBezTo>
                    <a:pt x="3953" y="7267"/>
                    <a:pt x="3899" y="7214"/>
                    <a:pt x="3872" y="7214"/>
                  </a:cubicBezTo>
                  <a:lnTo>
                    <a:pt x="3819" y="7214"/>
                  </a:lnTo>
                  <a:cubicBezTo>
                    <a:pt x="3819" y="7240"/>
                    <a:pt x="3792" y="7348"/>
                    <a:pt x="3765" y="7482"/>
                  </a:cubicBezTo>
                  <a:cubicBezTo>
                    <a:pt x="3684" y="7805"/>
                    <a:pt x="3657" y="7966"/>
                    <a:pt x="3630" y="7993"/>
                  </a:cubicBezTo>
                  <a:cubicBezTo>
                    <a:pt x="3630" y="8020"/>
                    <a:pt x="3603" y="8020"/>
                    <a:pt x="3577" y="8020"/>
                  </a:cubicBezTo>
                  <a:lnTo>
                    <a:pt x="3523" y="7993"/>
                  </a:lnTo>
                  <a:lnTo>
                    <a:pt x="3577" y="7805"/>
                  </a:lnTo>
                  <a:cubicBezTo>
                    <a:pt x="3603" y="7671"/>
                    <a:pt x="3630" y="7536"/>
                    <a:pt x="3657" y="7455"/>
                  </a:cubicBezTo>
                  <a:cubicBezTo>
                    <a:pt x="3657" y="7402"/>
                    <a:pt x="3684" y="7294"/>
                    <a:pt x="3711" y="7214"/>
                  </a:cubicBezTo>
                  <a:cubicBezTo>
                    <a:pt x="3711" y="7160"/>
                    <a:pt x="3738" y="7052"/>
                    <a:pt x="3765" y="7025"/>
                  </a:cubicBezTo>
                  <a:cubicBezTo>
                    <a:pt x="3872" y="6461"/>
                    <a:pt x="3926" y="6219"/>
                    <a:pt x="3953" y="6138"/>
                  </a:cubicBezTo>
                  <a:cubicBezTo>
                    <a:pt x="4007" y="5977"/>
                    <a:pt x="4222" y="5520"/>
                    <a:pt x="4222" y="5520"/>
                  </a:cubicBezTo>
                  <a:lnTo>
                    <a:pt x="4222" y="5520"/>
                  </a:lnTo>
                  <a:cubicBezTo>
                    <a:pt x="4222" y="5520"/>
                    <a:pt x="4222" y="5601"/>
                    <a:pt x="4195" y="5654"/>
                  </a:cubicBezTo>
                  <a:cubicBezTo>
                    <a:pt x="4141" y="5789"/>
                    <a:pt x="4141" y="5816"/>
                    <a:pt x="4168" y="5816"/>
                  </a:cubicBezTo>
                  <a:cubicBezTo>
                    <a:pt x="4168" y="5816"/>
                    <a:pt x="4195" y="5708"/>
                    <a:pt x="4222" y="5627"/>
                  </a:cubicBezTo>
                  <a:cubicBezTo>
                    <a:pt x="4276" y="5412"/>
                    <a:pt x="4276" y="5439"/>
                    <a:pt x="4356" y="5385"/>
                  </a:cubicBezTo>
                  <a:lnTo>
                    <a:pt x="4410" y="5332"/>
                  </a:lnTo>
                  <a:lnTo>
                    <a:pt x="4356" y="5439"/>
                  </a:lnTo>
                  <a:cubicBezTo>
                    <a:pt x="4302" y="5574"/>
                    <a:pt x="4302" y="5601"/>
                    <a:pt x="4302" y="5601"/>
                  </a:cubicBezTo>
                  <a:cubicBezTo>
                    <a:pt x="4302" y="5601"/>
                    <a:pt x="4329" y="5574"/>
                    <a:pt x="4329" y="5574"/>
                  </a:cubicBezTo>
                  <a:cubicBezTo>
                    <a:pt x="4329" y="5574"/>
                    <a:pt x="4356" y="5493"/>
                    <a:pt x="4383" y="5439"/>
                  </a:cubicBezTo>
                  <a:cubicBezTo>
                    <a:pt x="4446" y="5293"/>
                    <a:pt x="4460" y="5277"/>
                    <a:pt x="4463" y="5277"/>
                  </a:cubicBezTo>
                  <a:cubicBezTo>
                    <a:pt x="4464" y="5277"/>
                    <a:pt x="4464" y="5278"/>
                    <a:pt x="4464" y="5278"/>
                  </a:cubicBezTo>
                  <a:cubicBezTo>
                    <a:pt x="4464" y="5278"/>
                    <a:pt x="4437" y="5385"/>
                    <a:pt x="4383" y="5493"/>
                  </a:cubicBezTo>
                  <a:cubicBezTo>
                    <a:pt x="4329" y="5601"/>
                    <a:pt x="4276" y="5681"/>
                    <a:pt x="4302" y="5681"/>
                  </a:cubicBezTo>
                  <a:cubicBezTo>
                    <a:pt x="4302" y="5685"/>
                    <a:pt x="4303" y="5688"/>
                    <a:pt x="4305" y="5688"/>
                  </a:cubicBezTo>
                  <a:cubicBezTo>
                    <a:pt x="4312" y="5688"/>
                    <a:pt x="4342" y="5624"/>
                    <a:pt x="4410" y="5466"/>
                  </a:cubicBezTo>
                  <a:cubicBezTo>
                    <a:pt x="4464" y="5332"/>
                    <a:pt x="4518" y="5224"/>
                    <a:pt x="4544" y="5224"/>
                  </a:cubicBezTo>
                  <a:cubicBezTo>
                    <a:pt x="4560" y="5193"/>
                    <a:pt x="4585" y="5180"/>
                    <a:pt x="4598" y="5180"/>
                  </a:cubicBezTo>
                  <a:cubicBezTo>
                    <a:pt x="4607" y="5180"/>
                    <a:pt x="4609" y="5186"/>
                    <a:pt x="4598" y="5197"/>
                  </a:cubicBezTo>
                  <a:cubicBezTo>
                    <a:pt x="4598" y="5224"/>
                    <a:pt x="4571" y="5251"/>
                    <a:pt x="4571" y="5251"/>
                  </a:cubicBezTo>
                  <a:cubicBezTo>
                    <a:pt x="4571" y="5278"/>
                    <a:pt x="4544" y="5305"/>
                    <a:pt x="4544" y="5305"/>
                  </a:cubicBezTo>
                  <a:cubicBezTo>
                    <a:pt x="4491" y="5332"/>
                    <a:pt x="4410" y="5493"/>
                    <a:pt x="4383" y="5627"/>
                  </a:cubicBezTo>
                  <a:cubicBezTo>
                    <a:pt x="4329" y="5708"/>
                    <a:pt x="4276" y="6192"/>
                    <a:pt x="4276" y="6192"/>
                  </a:cubicBezTo>
                  <a:cubicBezTo>
                    <a:pt x="4302" y="6192"/>
                    <a:pt x="4302" y="6084"/>
                    <a:pt x="4329" y="5950"/>
                  </a:cubicBezTo>
                  <a:cubicBezTo>
                    <a:pt x="4383" y="5708"/>
                    <a:pt x="4410" y="5601"/>
                    <a:pt x="4464" y="5466"/>
                  </a:cubicBezTo>
                  <a:cubicBezTo>
                    <a:pt x="4505" y="5404"/>
                    <a:pt x="4547" y="5341"/>
                    <a:pt x="4551" y="5341"/>
                  </a:cubicBezTo>
                  <a:lnTo>
                    <a:pt x="4551" y="5341"/>
                  </a:lnTo>
                  <a:cubicBezTo>
                    <a:pt x="4552" y="5341"/>
                    <a:pt x="4550" y="5346"/>
                    <a:pt x="4544" y="5359"/>
                  </a:cubicBezTo>
                  <a:cubicBezTo>
                    <a:pt x="4518" y="5412"/>
                    <a:pt x="4464" y="5654"/>
                    <a:pt x="4437" y="5762"/>
                  </a:cubicBezTo>
                  <a:cubicBezTo>
                    <a:pt x="4410" y="5869"/>
                    <a:pt x="4410" y="6031"/>
                    <a:pt x="4410" y="6031"/>
                  </a:cubicBezTo>
                  <a:cubicBezTo>
                    <a:pt x="4437" y="6031"/>
                    <a:pt x="4437" y="5950"/>
                    <a:pt x="4437" y="5869"/>
                  </a:cubicBezTo>
                  <a:cubicBezTo>
                    <a:pt x="4464" y="5681"/>
                    <a:pt x="4518" y="5547"/>
                    <a:pt x="4598" y="5305"/>
                  </a:cubicBezTo>
                  <a:lnTo>
                    <a:pt x="4652" y="5170"/>
                  </a:lnTo>
                  <a:close/>
                  <a:moveTo>
                    <a:pt x="1942" y="8172"/>
                  </a:moveTo>
                  <a:cubicBezTo>
                    <a:pt x="1940" y="8175"/>
                    <a:pt x="1938" y="8178"/>
                    <a:pt x="1937" y="8181"/>
                  </a:cubicBezTo>
                  <a:cubicBezTo>
                    <a:pt x="1927" y="8186"/>
                    <a:pt x="1919" y="8191"/>
                    <a:pt x="1911" y="8197"/>
                  </a:cubicBezTo>
                  <a:lnTo>
                    <a:pt x="1911" y="8197"/>
                  </a:lnTo>
                  <a:cubicBezTo>
                    <a:pt x="1921" y="8189"/>
                    <a:pt x="1931" y="8181"/>
                    <a:pt x="1942" y="8172"/>
                  </a:cubicBezTo>
                  <a:close/>
                  <a:moveTo>
                    <a:pt x="3496" y="8074"/>
                  </a:moveTo>
                  <a:lnTo>
                    <a:pt x="3523" y="8101"/>
                  </a:lnTo>
                  <a:cubicBezTo>
                    <a:pt x="3523" y="8120"/>
                    <a:pt x="3536" y="8139"/>
                    <a:pt x="3544" y="8139"/>
                  </a:cubicBezTo>
                  <a:cubicBezTo>
                    <a:pt x="3547" y="8139"/>
                    <a:pt x="3550" y="8135"/>
                    <a:pt x="3550" y="8128"/>
                  </a:cubicBezTo>
                  <a:cubicBezTo>
                    <a:pt x="3550" y="8128"/>
                    <a:pt x="3550" y="8128"/>
                    <a:pt x="3577" y="8101"/>
                  </a:cubicBezTo>
                  <a:cubicBezTo>
                    <a:pt x="3603" y="8074"/>
                    <a:pt x="3603" y="8074"/>
                    <a:pt x="3603" y="8074"/>
                  </a:cubicBezTo>
                  <a:lnTo>
                    <a:pt x="3603" y="8074"/>
                  </a:lnTo>
                  <a:cubicBezTo>
                    <a:pt x="3603" y="8101"/>
                    <a:pt x="3550" y="8208"/>
                    <a:pt x="3550" y="8262"/>
                  </a:cubicBezTo>
                  <a:lnTo>
                    <a:pt x="3523" y="8316"/>
                  </a:lnTo>
                  <a:lnTo>
                    <a:pt x="3496" y="8262"/>
                  </a:lnTo>
                  <a:cubicBezTo>
                    <a:pt x="3469" y="8262"/>
                    <a:pt x="3442" y="8235"/>
                    <a:pt x="3442" y="8235"/>
                  </a:cubicBezTo>
                  <a:cubicBezTo>
                    <a:pt x="3442" y="8235"/>
                    <a:pt x="3442" y="8208"/>
                    <a:pt x="3469" y="8128"/>
                  </a:cubicBezTo>
                  <a:lnTo>
                    <a:pt x="3496" y="8074"/>
                  </a:lnTo>
                  <a:close/>
                  <a:moveTo>
                    <a:pt x="2555" y="7133"/>
                  </a:moveTo>
                  <a:lnTo>
                    <a:pt x="2555" y="7133"/>
                  </a:lnTo>
                  <a:cubicBezTo>
                    <a:pt x="2555" y="7133"/>
                    <a:pt x="2528" y="7187"/>
                    <a:pt x="2447" y="7267"/>
                  </a:cubicBezTo>
                  <a:cubicBezTo>
                    <a:pt x="2367" y="7348"/>
                    <a:pt x="2286" y="7455"/>
                    <a:pt x="2259" y="7509"/>
                  </a:cubicBezTo>
                  <a:cubicBezTo>
                    <a:pt x="2205" y="7590"/>
                    <a:pt x="2205" y="7590"/>
                    <a:pt x="2044" y="7644"/>
                  </a:cubicBezTo>
                  <a:cubicBezTo>
                    <a:pt x="1964" y="7697"/>
                    <a:pt x="1883" y="7724"/>
                    <a:pt x="1910" y="7724"/>
                  </a:cubicBezTo>
                  <a:cubicBezTo>
                    <a:pt x="1910" y="7724"/>
                    <a:pt x="1964" y="7724"/>
                    <a:pt x="2044" y="7671"/>
                  </a:cubicBezTo>
                  <a:cubicBezTo>
                    <a:pt x="2098" y="7644"/>
                    <a:pt x="2152" y="7644"/>
                    <a:pt x="2152" y="7644"/>
                  </a:cubicBezTo>
                  <a:lnTo>
                    <a:pt x="2152" y="7644"/>
                  </a:lnTo>
                  <a:cubicBezTo>
                    <a:pt x="2152" y="7644"/>
                    <a:pt x="2152" y="7671"/>
                    <a:pt x="2125" y="7697"/>
                  </a:cubicBezTo>
                  <a:cubicBezTo>
                    <a:pt x="2098" y="7724"/>
                    <a:pt x="2044" y="7751"/>
                    <a:pt x="1910" y="7778"/>
                  </a:cubicBezTo>
                  <a:cubicBezTo>
                    <a:pt x="1722" y="7859"/>
                    <a:pt x="1560" y="7886"/>
                    <a:pt x="1399" y="7939"/>
                  </a:cubicBezTo>
                  <a:cubicBezTo>
                    <a:pt x="1318" y="7939"/>
                    <a:pt x="1265" y="7966"/>
                    <a:pt x="1265" y="7966"/>
                  </a:cubicBezTo>
                  <a:cubicBezTo>
                    <a:pt x="1265" y="7974"/>
                    <a:pt x="1267" y="7977"/>
                    <a:pt x="1274" y="7977"/>
                  </a:cubicBezTo>
                  <a:cubicBezTo>
                    <a:pt x="1292" y="7977"/>
                    <a:pt x="1339" y="7958"/>
                    <a:pt x="1453" y="7939"/>
                  </a:cubicBezTo>
                  <a:cubicBezTo>
                    <a:pt x="1668" y="7886"/>
                    <a:pt x="1856" y="7832"/>
                    <a:pt x="1990" y="7805"/>
                  </a:cubicBezTo>
                  <a:cubicBezTo>
                    <a:pt x="2005" y="7790"/>
                    <a:pt x="2029" y="7783"/>
                    <a:pt x="2042" y="7780"/>
                  </a:cubicBezTo>
                  <a:lnTo>
                    <a:pt x="2042" y="7780"/>
                  </a:lnTo>
                  <a:cubicBezTo>
                    <a:pt x="2026" y="7797"/>
                    <a:pt x="1927" y="7895"/>
                    <a:pt x="1829" y="7993"/>
                  </a:cubicBezTo>
                  <a:lnTo>
                    <a:pt x="1641" y="8181"/>
                  </a:lnTo>
                  <a:lnTo>
                    <a:pt x="1560" y="8208"/>
                  </a:lnTo>
                  <a:cubicBezTo>
                    <a:pt x="1291" y="8289"/>
                    <a:pt x="1049" y="8396"/>
                    <a:pt x="754" y="8558"/>
                  </a:cubicBezTo>
                  <a:cubicBezTo>
                    <a:pt x="646" y="8612"/>
                    <a:pt x="566" y="8665"/>
                    <a:pt x="566" y="8665"/>
                  </a:cubicBezTo>
                  <a:cubicBezTo>
                    <a:pt x="566" y="8665"/>
                    <a:pt x="566" y="8638"/>
                    <a:pt x="592" y="8585"/>
                  </a:cubicBezTo>
                  <a:cubicBezTo>
                    <a:pt x="619" y="8558"/>
                    <a:pt x="673" y="8450"/>
                    <a:pt x="727" y="8370"/>
                  </a:cubicBezTo>
                  <a:cubicBezTo>
                    <a:pt x="861" y="8154"/>
                    <a:pt x="1076" y="7886"/>
                    <a:pt x="1103" y="7886"/>
                  </a:cubicBezTo>
                  <a:cubicBezTo>
                    <a:pt x="1114" y="7891"/>
                    <a:pt x="1130" y="7893"/>
                    <a:pt x="1150" y="7893"/>
                  </a:cubicBezTo>
                  <a:cubicBezTo>
                    <a:pt x="1234" y="7893"/>
                    <a:pt x="1387" y="7854"/>
                    <a:pt x="1453" y="7832"/>
                  </a:cubicBezTo>
                  <a:cubicBezTo>
                    <a:pt x="1641" y="7751"/>
                    <a:pt x="1748" y="7671"/>
                    <a:pt x="1937" y="7536"/>
                  </a:cubicBezTo>
                  <a:cubicBezTo>
                    <a:pt x="2044" y="7455"/>
                    <a:pt x="2152" y="7375"/>
                    <a:pt x="2205" y="7348"/>
                  </a:cubicBezTo>
                  <a:cubicBezTo>
                    <a:pt x="2313" y="7267"/>
                    <a:pt x="2555" y="7133"/>
                    <a:pt x="2555" y="7133"/>
                  </a:cubicBezTo>
                  <a:close/>
                  <a:moveTo>
                    <a:pt x="1554" y="8255"/>
                  </a:moveTo>
                  <a:cubicBezTo>
                    <a:pt x="1567" y="8255"/>
                    <a:pt x="1547" y="8275"/>
                    <a:pt x="1506" y="8316"/>
                  </a:cubicBezTo>
                  <a:cubicBezTo>
                    <a:pt x="1399" y="8450"/>
                    <a:pt x="1265" y="8558"/>
                    <a:pt x="1049" y="8692"/>
                  </a:cubicBezTo>
                  <a:cubicBezTo>
                    <a:pt x="781" y="8853"/>
                    <a:pt x="619" y="8961"/>
                    <a:pt x="512" y="8988"/>
                  </a:cubicBezTo>
                  <a:cubicBezTo>
                    <a:pt x="431" y="9042"/>
                    <a:pt x="270" y="9069"/>
                    <a:pt x="243" y="9069"/>
                  </a:cubicBezTo>
                  <a:cubicBezTo>
                    <a:pt x="216" y="9069"/>
                    <a:pt x="243" y="9042"/>
                    <a:pt x="324" y="8934"/>
                  </a:cubicBezTo>
                  <a:cubicBezTo>
                    <a:pt x="377" y="8880"/>
                    <a:pt x="431" y="8800"/>
                    <a:pt x="485" y="8746"/>
                  </a:cubicBezTo>
                  <a:cubicBezTo>
                    <a:pt x="505" y="8707"/>
                    <a:pt x="524" y="8682"/>
                    <a:pt x="533" y="8682"/>
                  </a:cubicBezTo>
                  <a:cubicBezTo>
                    <a:pt x="537" y="8682"/>
                    <a:pt x="539" y="8685"/>
                    <a:pt x="539" y="8692"/>
                  </a:cubicBezTo>
                  <a:cubicBezTo>
                    <a:pt x="539" y="8699"/>
                    <a:pt x="540" y="8702"/>
                    <a:pt x="545" y="8702"/>
                  </a:cubicBezTo>
                  <a:cubicBezTo>
                    <a:pt x="562" y="8702"/>
                    <a:pt x="616" y="8667"/>
                    <a:pt x="781" y="8585"/>
                  </a:cubicBezTo>
                  <a:cubicBezTo>
                    <a:pt x="1023" y="8450"/>
                    <a:pt x="1211" y="8370"/>
                    <a:pt x="1399" y="8316"/>
                  </a:cubicBezTo>
                  <a:cubicBezTo>
                    <a:pt x="1493" y="8275"/>
                    <a:pt x="1540" y="8255"/>
                    <a:pt x="1554" y="8255"/>
                  </a:cubicBezTo>
                  <a:close/>
                  <a:moveTo>
                    <a:pt x="4060" y="5681"/>
                  </a:moveTo>
                  <a:lnTo>
                    <a:pt x="4034" y="5735"/>
                  </a:lnTo>
                  <a:cubicBezTo>
                    <a:pt x="4034" y="5789"/>
                    <a:pt x="4007" y="5869"/>
                    <a:pt x="3980" y="5923"/>
                  </a:cubicBezTo>
                  <a:cubicBezTo>
                    <a:pt x="3953" y="5977"/>
                    <a:pt x="3899" y="6084"/>
                    <a:pt x="3899" y="6165"/>
                  </a:cubicBezTo>
                  <a:lnTo>
                    <a:pt x="3845" y="6273"/>
                  </a:lnTo>
                  <a:lnTo>
                    <a:pt x="3872" y="6165"/>
                  </a:lnTo>
                  <a:cubicBezTo>
                    <a:pt x="3899" y="6058"/>
                    <a:pt x="3926" y="5896"/>
                    <a:pt x="3953" y="5869"/>
                  </a:cubicBezTo>
                  <a:cubicBezTo>
                    <a:pt x="3953" y="5842"/>
                    <a:pt x="3953" y="5842"/>
                    <a:pt x="3953" y="5842"/>
                  </a:cubicBezTo>
                  <a:cubicBezTo>
                    <a:pt x="3953" y="5838"/>
                    <a:pt x="3952" y="5836"/>
                    <a:pt x="3951" y="5836"/>
                  </a:cubicBezTo>
                  <a:cubicBezTo>
                    <a:pt x="3944" y="5836"/>
                    <a:pt x="3917" y="5896"/>
                    <a:pt x="3872" y="6031"/>
                  </a:cubicBezTo>
                  <a:cubicBezTo>
                    <a:pt x="3819" y="6273"/>
                    <a:pt x="3792" y="6434"/>
                    <a:pt x="3819" y="6434"/>
                  </a:cubicBezTo>
                  <a:cubicBezTo>
                    <a:pt x="3819" y="6434"/>
                    <a:pt x="3819" y="6407"/>
                    <a:pt x="3819" y="6380"/>
                  </a:cubicBezTo>
                  <a:cubicBezTo>
                    <a:pt x="3819" y="6353"/>
                    <a:pt x="3845" y="6326"/>
                    <a:pt x="3845" y="6326"/>
                  </a:cubicBezTo>
                  <a:lnTo>
                    <a:pt x="3845" y="6326"/>
                  </a:lnTo>
                  <a:cubicBezTo>
                    <a:pt x="3845" y="6326"/>
                    <a:pt x="3819" y="6407"/>
                    <a:pt x="3819" y="6515"/>
                  </a:cubicBezTo>
                  <a:cubicBezTo>
                    <a:pt x="3792" y="6595"/>
                    <a:pt x="3765" y="6783"/>
                    <a:pt x="3738" y="6918"/>
                  </a:cubicBezTo>
                  <a:cubicBezTo>
                    <a:pt x="3711" y="7025"/>
                    <a:pt x="3684" y="7187"/>
                    <a:pt x="3657" y="7240"/>
                  </a:cubicBezTo>
                  <a:cubicBezTo>
                    <a:pt x="3657" y="7294"/>
                    <a:pt x="3630" y="7375"/>
                    <a:pt x="3603" y="7455"/>
                  </a:cubicBezTo>
                  <a:cubicBezTo>
                    <a:pt x="3577" y="7590"/>
                    <a:pt x="3496" y="7966"/>
                    <a:pt x="3469" y="7993"/>
                  </a:cubicBezTo>
                  <a:cubicBezTo>
                    <a:pt x="3469" y="7993"/>
                    <a:pt x="3469" y="8020"/>
                    <a:pt x="3469" y="8020"/>
                  </a:cubicBezTo>
                  <a:cubicBezTo>
                    <a:pt x="3469" y="8101"/>
                    <a:pt x="3308" y="8423"/>
                    <a:pt x="3173" y="8612"/>
                  </a:cubicBezTo>
                  <a:cubicBezTo>
                    <a:pt x="3120" y="8692"/>
                    <a:pt x="3012" y="8827"/>
                    <a:pt x="2958" y="8853"/>
                  </a:cubicBezTo>
                  <a:lnTo>
                    <a:pt x="2904" y="8853"/>
                  </a:lnTo>
                  <a:cubicBezTo>
                    <a:pt x="2904" y="8853"/>
                    <a:pt x="2878" y="8827"/>
                    <a:pt x="2851" y="8827"/>
                  </a:cubicBezTo>
                  <a:cubicBezTo>
                    <a:pt x="2851" y="8827"/>
                    <a:pt x="2743" y="8880"/>
                    <a:pt x="2636" y="8934"/>
                  </a:cubicBezTo>
                  <a:cubicBezTo>
                    <a:pt x="2421" y="9042"/>
                    <a:pt x="2259" y="9095"/>
                    <a:pt x="2259" y="9095"/>
                  </a:cubicBezTo>
                  <a:cubicBezTo>
                    <a:pt x="2259" y="9095"/>
                    <a:pt x="2286" y="9069"/>
                    <a:pt x="2340" y="9015"/>
                  </a:cubicBezTo>
                  <a:cubicBezTo>
                    <a:pt x="2367" y="8961"/>
                    <a:pt x="2474" y="8827"/>
                    <a:pt x="2528" y="8746"/>
                  </a:cubicBezTo>
                  <a:cubicBezTo>
                    <a:pt x="2716" y="8450"/>
                    <a:pt x="2824" y="8181"/>
                    <a:pt x="2878" y="7724"/>
                  </a:cubicBezTo>
                  <a:cubicBezTo>
                    <a:pt x="2904" y="7482"/>
                    <a:pt x="2985" y="7106"/>
                    <a:pt x="3120" y="6757"/>
                  </a:cubicBezTo>
                  <a:cubicBezTo>
                    <a:pt x="3173" y="6595"/>
                    <a:pt x="3200" y="6568"/>
                    <a:pt x="3254" y="6488"/>
                  </a:cubicBezTo>
                  <a:cubicBezTo>
                    <a:pt x="3308" y="6434"/>
                    <a:pt x="3335" y="6380"/>
                    <a:pt x="3335" y="6380"/>
                  </a:cubicBezTo>
                  <a:cubicBezTo>
                    <a:pt x="3335" y="6380"/>
                    <a:pt x="3335" y="6434"/>
                    <a:pt x="3335" y="6461"/>
                  </a:cubicBezTo>
                  <a:cubicBezTo>
                    <a:pt x="3308" y="6515"/>
                    <a:pt x="3308" y="6541"/>
                    <a:pt x="3335" y="6541"/>
                  </a:cubicBezTo>
                  <a:cubicBezTo>
                    <a:pt x="3335" y="6541"/>
                    <a:pt x="3335" y="6488"/>
                    <a:pt x="3361" y="6434"/>
                  </a:cubicBezTo>
                  <a:cubicBezTo>
                    <a:pt x="3388" y="6326"/>
                    <a:pt x="3415" y="6299"/>
                    <a:pt x="3442" y="6273"/>
                  </a:cubicBezTo>
                  <a:cubicBezTo>
                    <a:pt x="3469" y="6273"/>
                    <a:pt x="3469" y="6273"/>
                    <a:pt x="3442" y="6353"/>
                  </a:cubicBezTo>
                  <a:cubicBezTo>
                    <a:pt x="3442" y="6407"/>
                    <a:pt x="3415" y="6461"/>
                    <a:pt x="3415" y="6515"/>
                  </a:cubicBezTo>
                  <a:cubicBezTo>
                    <a:pt x="3361" y="6622"/>
                    <a:pt x="3335" y="6783"/>
                    <a:pt x="3281" y="7133"/>
                  </a:cubicBezTo>
                  <a:cubicBezTo>
                    <a:pt x="3254" y="7348"/>
                    <a:pt x="3227" y="7429"/>
                    <a:pt x="3254" y="7429"/>
                  </a:cubicBezTo>
                  <a:cubicBezTo>
                    <a:pt x="3254" y="7429"/>
                    <a:pt x="3254" y="7402"/>
                    <a:pt x="3254" y="7375"/>
                  </a:cubicBezTo>
                  <a:cubicBezTo>
                    <a:pt x="3281" y="7348"/>
                    <a:pt x="3308" y="7187"/>
                    <a:pt x="3335" y="6998"/>
                  </a:cubicBezTo>
                  <a:cubicBezTo>
                    <a:pt x="3361" y="6730"/>
                    <a:pt x="3388" y="6649"/>
                    <a:pt x="3415" y="6568"/>
                  </a:cubicBezTo>
                  <a:cubicBezTo>
                    <a:pt x="3444" y="6492"/>
                    <a:pt x="3463" y="6442"/>
                    <a:pt x="3471" y="6442"/>
                  </a:cubicBezTo>
                  <a:cubicBezTo>
                    <a:pt x="3486" y="6442"/>
                    <a:pt x="3467" y="6603"/>
                    <a:pt x="3415" y="7052"/>
                  </a:cubicBezTo>
                  <a:cubicBezTo>
                    <a:pt x="3361" y="7455"/>
                    <a:pt x="3335" y="7697"/>
                    <a:pt x="3335" y="7697"/>
                  </a:cubicBezTo>
                  <a:cubicBezTo>
                    <a:pt x="3335" y="7697"/>
                    <a:pt x="3388" y="7455"/>
                    <a:pt x="3442" y="7052"/>
                  </a:cubicBezTo>
                  <a:lnTo>
                    <a:pt x="3523" y="6407"/>
                  </a:lnTo>
                  <a:lnTo>
                    <a:pt x="3577" y="6299"/>
                  </a:lnTo>
                  <a:cubicBezTo>
                    <a:pt x="3603" y="6246"/>
                    <a:pt x="3603" y="6192"/>
                    <a:pt x="3630" y="6138"/>
                  </a:cubicBezTo>
                  <a:cubicBezTo>
                    <a:pt x="3630" y="6084"/>
                    <a:pt x="3630" y="6058"/>
                    <a:pt x="3657" y="6031"/>
                  </a:cubicBezTo>
                  <a:cubicBezTo>
                    <a:pt x="3684" y="6017"/>
                    <a:pt x="3698" y="6010"/>
                    <a:pt x="3704" y="6010"/>
                  </a:cubicBezTo>
                  <a:cubicBezTo>
                    <a:pt x="3711" y="6010"/>
                    <a:pt x="3711" y="6017"/>
                    <a:pt x="3711" y="6031"/>
                  </a:cubicBezTo>
                  <a:cubicBezTo>
                    <a:pt x="3711" y="6040"/>
                    <a:pt x="3711" y="6050"/>
                    <a:pt x="3711" y="6058"/>
                  </a:cubicBezTo>
                  <a:cubicBezTo>
                    <a:pt x="3738" y="6031"/>
                    <a:pt x="3738" y="6004"/>
                    <a:pt x="3738" y="6004"/>
                  </a:cubicBezTo>
                  <a:cubicBezTo>
                    <a:pt x="3765" y="6004"/>
                    <a:pt x="3765" y="5977"/>
                    <a:pt x="3765" y="5950"/>
                  </a:cubicBezTo>
                  <a:cubicBezTo>
                    <a:pt x="3765" y="5923"/>
                    <a:pt x="3845" y="5842"/>
                    <a:pt x="3872" y="5842"/>
                  </a:cubicBezTo>
                  <a:cubicBezTo>
                    <a:pt x="3872" y="5851"/>
                    <a:pt x="3872" y="5854"/>
                    <a:pt x="3873" y="5854"/>
                  </a:cubicBezTo>
                  <a:cubicBezTo>
                    <a:pt x="3875" y="5854"/>
                    <a:pt x="3881" y="5842"/>
                    <a:pt x="3899" y="5842"/>
                  </a:cubicBezTo>
                  <a:cubicBezTo>
                    <a:pt x="3899" y="5816"/>
                    <a:pt x="3926" y="5762"/>
                    <a:pt x="3980" y="5735"/>
                  </a:cubicBezTo>
                  <a:lnTo>
                    <a:pt x="4060" y="5681"/>
                  </a:lnTo>
                  <a:close/>
                  <a:moveTo>
                    <a:pt x="2152" y="7859"/>
                  </a:moveTo>
                  <a:cubicBezTo>
                    <a:pt x="2152" y="7886"/>
                    <a:pt x="2071" y="7966"/>
                    <a:pt x="1990" y="8047"/>
                  </a:cubicBezTo>
                  <a:cubicBezTo>
                    <a:pt x="1964" y="8101"/>
                    <a:pt x="1883" y="8181"/>
                    <a:pt x="1802" y="8235"/>
                  </a:cubicBezTo>
                  <a:cubicBezTo>
                    <a:pt x="1748" y="8289"/>
                    <a:pt x="1695" y="8343"/>
                    <a:pt x="1695" y="8343"/>
                  </a:cubicBezTo>
                  <a:cubicBezTo>
                    <a:pt x="1698" y="8346"/>
                    <a:pt x="1701" y="8347"/>
                    <a:pt x="1706" y="8347"/>
                  </a:cubicBezTo>
                  <a:cubicBezTo>
                    <a:pt x="1737" y="8347"/>
                    <a:pt x="1808" y="8283"/>
                    <a:pt x="1898" y="8208"/>
                  </a:cubicBezTo>
                  <a:lnTo>
                    <a:pt x="1898" y="8208"/>
                  </a:lnTo>
                  <a:cubicBezTo>
                    <a:pt x="1870" y="8234"/>
                    <a:pt x="1856" y="8262"/>
                    <a:pt x="1856" y="8262"/>
                  </a:cubicBezTo>
                  <a:lnTo>
                    <a:pt x="1883" y="8262"/>
                  </a:lnTo>
                  <a:cubicBezTo>
                    <a:pt x="1883" y="8262"/>
                    <a:pt x="1829" y="8316"/>
                    <a:pt x="1775" y="8370"/>
                  </a:cubicBezTo>
                  <a:cubicBezTo>
                    <a:pt x="1695" y="8450"/>
                    <a:pt x="1641" y="8504"/>
                    <a:pt x="1641" y="8504"/>
                  </a:cubicBezTo>
                  <a:cubicBezTo>
                    <a:pt x="1641" y="8504"/>
                    <a:pt x="1668" y="8504"/>
                    <a:pt x="1829" y="8370"/>
                  </a:cubicBezTo>
                  <a:cubicBezTo>
                    <a:pt x="1863" y="8336"/>
                    <a:pt x="1882" y="8317"/>
                    <a:pt x="1886" y="8317"/>
                  </a:cubicBezTo>
                  <a:lnTo>
                    <a:pt x="1886" y="8317"/>
                  </a:lnTo>
                  <a:cubicBezTo>
                    <a:pt x="1891" y="8317"/>
                    <a:pt x="1865" y="8356"/>
                    <a:pt x="1802" y="8450"/>
                  </a:cubicBezTo>
                  <a:cubicBezTo>
                    <a:pt x="1668" y="8692"/>
                    <a:pt x="1453" y="8934"/>
                    <a:pt x="1291" y="9095"/>
                  </a:cubicBezTo>
                  <a:cubicBezTo>
                    <a:pt x="1232" y="9135"/>
                    <a:pt x="1202" y="9160"/>
                    <a:pt x="1180" y="9160"/>
                  </a:cubicBezTo>
                  <a:cubicBezTo>
                    <a:pt x="1171" y="9160"/>
                    <a:pt x="1164" y="9156"/>
                    <a:pt x="1157" y="9149"/>
                  </a:cubicBezTo>
                  <a:lnTo>
                    <a:pt x="996" y="9149"/>
                  </a:lnTo>
                  <a:cubicBezTo>
                    <a:pt x="834" y="9176"/>
                    <a:pt x="619" y="9176"/>
                    <a:pt x="431" y="9176"/>
                  </a:cubicBezTo>
                  <a:lnTo>
                    <a:pt x="324" y="9149"/>
                  </a:lnTo>
                  <a:lnTo>
                    <a:pt x="431" y="9122"/>
                  </a:lnTo>
                  <a:cubicBezTo>
                    <a:pt x="485" y="9122"/>
                    <a:pt x="592" y="9069"/>
                    <a:pt x="646" y="9042"/>
                  </a:cubicBezTo>
                  <a:cubicBezTo>
                    <a:pt x="834" y="8934"/>
                    <a:pt x="1238" y="8692"/>
                    <a:pt x="1372" y="8585"/>
                  </a:cubicBezTo>
                  <a:cubicBezTo>
                    <a:pt x="1453" y="8531"/>
                    <a:pt x="1614" y="8370"/>
                    <a:pt x="1829" y="8181"/>
                  </a:cubicBezTo>
                  <a:cubicBezTo>
                    <a:pt x="1990" y="7993"/>
                    <a:pt x="2152" y="7859"/>
                    <a:pt x="2152" y="7859"/>
                  </a:cubicBezTo>
                  <a:close/>
                  <a:moveTo>
                    <a:pt x="2954" y="6908"/>
                  </a:moveTo>
                  <a:cubicBezTo>
                    <a:pt x="2957" y="6908"/>
                    <a:pt x="2958" y="6911"/>
                    <a:pt x="2958" y="6918"/>
                  </a:cubicBezTo>
                  <a:cubicBezTo>
                    <a:pt x="2958" y="6945"/>
                    <a:pt x="2958" y="7052"/>
                    <a:pt x="2931" y="7133"/>
                  </a:cubicBezTo>
                  <a:cubicBezTo>
                    <a:pt x="2904" y="7187"/>
                    <a:pt x="2878" y="7214"/>
                    <a:pt x="2824" y="7267"/>
                  </a:cubicBezTo>
                  <a:cubicBezTo>
                    <a:pt x="2716" y="7375"/>
                    <a:pt x="2636" y="7536"/>
                    <a:pt x="2636" y="7644"/>
                  </a:cubicBezTo>
                  <a:cubicBezTo>
                    <a:pt x="2625" y="7675"/>
                    <a:pt x="2623" y="7691"/>
                    <a:pt x="2626" y="7691"/>
                  </a:cubicBezTo>
                  <a:cubicBezTo>
                    <a:pt x="2630" y="7691"/>
                    <a:pt x="2646" y="7655"/>
                    <a:pt x="2663" y="7590"/>
                  </a:cubicBezTo>
                  <a:cubicBezTo>
                    <a:pt x="2716" y="7509"/>
                    <a:pt x="2770" y="7402"/>
                    <a:pt x="2824" y="7321"/>
                  </a:cubicBezTo>
                  <a:lnTo>
                    <a:pt x="2878" y="7267"/>
                  </a:lnTo>
                  <a:lnTo>
                    <a:pt x="2878" y="7294"/>
                  </a:lnTo>
                  <a:cubicBezTo>
                    <a:pt x="2878" y="7321"/>
                    <a:pt x="2824" y="7509"/>
                    <a:pt x="2797" y="7697"/>
                  </a:cubicBezTo>
                  <a:cubicBezTo>
                    <a:pt x="2743" y="8101"/>
                    <a:pt x="2716" y="8208"/>
                    <a:pt x="2663" y="8370"/>
                  </a:cubicBezTo>
                  <a:cubicBezTo>
                    <a:pt x="2555" y="8665"/>
                    <a:pt x="2340" y="8988"/>
                    <a:pt x="2152" y="9122"/>
                  </a:cubicBezTo>
                  <a:cubicBezTo>
                    <a:pt x="2108" y="9144"/>
                    <a:pt x="2030" y="9183"/>
                    <a:pt x="2001" y="9183"/>
                  </a:cubicBezTo>
                  <a:cubicBezTo>
                    <a:pt x="1994" y="9183"/>
                    <a:pt x="1990" y="9181"/>
                    <a:pt x="1990" y="9176"/>
                  </a:cubicBezTo>
                  <a:cubicBezTo>
                    <a:pt x="1990" y="9149"/>
                    <a:pt x="2098" y="9069"/>
                    <a:pt x="2152" y="9042"/>
                  </a:cubicBezTo>
                  <a:cubicBezTo>
                    <a:pt x="2232" y="9015"/>
                    <a:pt x="2259" y="8988"/>
                    <a:pt x="2259" y="8961"/>
                  </a:cubicBezTo>
                  <a:lnTo>
                    <a:pt x="2232" y="8961"/>
                  </a:lnTo>
                  <a:cubicBezTo>
                    <a:pt x="2232" y="8961"/>
                    <a:pt x="2071" y="8988"/>
                    <a:pt x="1856" y="9042"/>
                  </a:cubicBezTo>
                  <a:cubicBezTo>
                    <a:pt x="1524" y="9108"/>
                    <a:pt x="1356" y="9156"/>
                    <a:pt x="1292" y="9156"/>
                  </a:cubicBezTo>
                  <a:cubicBezTo>
                    <a:pt x="1278" y="9156"/>
                    <a:pt x="1269" y="9154"/>
                    <a:pt x="1265" y="9149"/>
                  </a:cubicBezTo>
                  <a:cubicBezTo>
                    <a:pt x="1265" y="9149"/>
                    <a:pt x="1291" y="9122"/>
                    <a:pt x="1318" y="9095"/>
                  </a:cubicBezTo>
                  <a:cubicBezTo>
                    <a:pt x="1372" y="9069"/>
                    <a:pt x="1426" y="9015"/>
                    <a:pt x="1453" y="8988"/>
                  </a:cubicBezTo>
                  <a:cubicBezTo>
                    <a:pt x="1668" y="8746"/>
                    <a:pt x="1937" y="8343"/>
                    <a:pt x="2179" y="7913"/>
                  </a:cubicBezTo>
                  <a:cubicBezTo>
                    <a:pt x="2232" y="7805"/>
                    <a:pt x="2286" y="7697"/>
                    <a:pt x="2313" y="7644"/>
                  </a:cubicBezTo>
                  <a:cubicBezTo>
                    <a:pt x="2340" y="7590"/>
                    <a:pt x="2582" y="7294"/>
                    <a:pt x="2609" y="7240"/>
                  </a:cubicBezTo>
                  <a:cubicBezTo>
                    <a:pt x="2619" y="7231"/>
                    <a:pt x="2625" y="7224"/>
                    <a:pt x="2629" y="7224"/>
                  </a:cubicBezTo>
                  <a:cubicBezTo>
                    <a:pt x="2636" y="7224"/>
                    <a:pt x="2636" y="7243"/>
                    <a:pt x="2636" y="7294"/>
                  </a:cubicBezTo>
                  <a:cubicBezTo>
                    <a:pt x="2582" y="7429"/>
                    <a:pt x="2582" y="7482"/>
                    <a:pt x="2582" y="7509"/>
                  </a:cubicBezTo>
                  <a:cubicBezTo>
                    <a:pt x="2582" y="7509"/>
                    <a:pt x="2609" y="7482"/>
                    <a:pt x="2609" y="7455"/>
                  </a:cubicBezTo>
                  <a:cubicBezTo>
                    <a:pt x="2636" y="7402"/>
                    <a:pt x="2663" y="7294"/>
                    <a:pt x="2663" y="7240"/>
                  </a:cubicBezTo>
                  <a:cubicBezTo>
                    <a:pt x="2663" y="7187"/>
                    <a:pt x="2743" y="7106"/>
                    <a:pt x="2770" y="7106"/>
                  </a:cubicBezTo>
                  <a:cubicBezTo>
                    <a:pt x="2770" y="7106"/>
                    <a:pt x="2743" y="7133"/>
                    <a:pt x="2743" y="7214"/>
                  </a:cubicBezTo>
                  <a:cubicBezTo>
                    <a:pt x="2716" y="7267"/>
                    <a:pt x="2716" y="7294"/>
                    <a:pt x="2743" y="7294"/>
                  </a:cubicBezTo>
                  <a:cubicBezTo>
                    <a:pt x="2743" y="7267"/>
                    <a:pt x="2770" y="7214"/>
                    <a:pt x="2770" y="7160"/>
                  </a:cubicBezTo>
                  <a:cubicBezTo>
                    <a:pt x="2797" y="7052"/>
                    <a:pt x="2797" y="7025"/>
                    <a:pt x="2851" y="6972"/>
                  </a:cubicBezTo>
                  <a:cubicBezTo>
                    <a:pt x="2875" y="6947"/>
                    <a:pt x="2894" y="6934"/>
                    <a:pt x="2904" y="6927"/>
                  </a:cubicBezTo>
                  <a:lnTo>
                    <a:pt x="2904" y="6927"/>
                  </a:lnTo>
                  <a:cubicBezTo>
                    <a:pt x="2904" y="6955"/>
                    <a:pt x="2902" y="7001"/>
                    <a:pt x="2878" y="7025"/>
                  </a:cubicBezTo>
                  <a:cubicBezTo>
                    <a:pt x="2851" y="7079"/>
                    <a:pt x="2851" y="7133"/>
                    <a:pt x="2824" y="7160"/>
                  </a:cubicBezTo>
                  <a:cubicBezTo>
                    <a:pt x="2797" y="7187"/>
                    <a:pt x="2797" y="7187"/>
                    <a:pt x="2824" y="7187"/>
                  </a:cubicBezTo>
                  <a:cubicBezTo>
                    <a:pt x="2827" y="7190"/>
                    <a:pt x="2831" y="7192"/>
                    <a:pt x="2834" y="7192"/>
                  </a:cubicBezTo>
                  <a:cubicBezTo>
                    <a:pt x="2858" y="7192"/>
                    <a:pt x="2881" y="7116"/>
                    <a:pt x="2904" y="6998"/>
                  </a:cubicBezTo>
                  <a:cubicBezTo>
                    <a:pt x="2925" y="6938"/>
                    <a:pt x="2945" y="6908"/>
                    <a:pt x="2954" y="6908"/>
                  </a:cubicBezTo>
                  <a:close/>
                  <a:moveTo>
                    <a:pt x="196" y="0"/>
                  </a:moveTo>
                  <a:cubicBezTo>
                    <a:pt x="162" y="0"/>
                    <a:pt x="147" y="13"/>
                    <a:pt x="135" y="36"/>
                  </a:cubicBezTo>
                  <a:cubicBezTo>
                    <a:pt x="162" y="89"/>
                    <a:pt x="162" y="143"/>
                    <a:pt x="162" y="170"/>
                  </a:cubicBezTo>
                  <a:cubicBezTo>
                    <a:pt x="189" y="224"/>
                    <a:pt x="243" y="412"/>
                    <a:pt x="270" y="546"/>
                  </a:cubicBezTo>
                  <a:cubicBezTo>
                    <a:pt x="377" y="923"/>
                    <a:pt x="458" y="1218"/>
                    <a:pt x="592" y="1460"/>
                  </a:cubicBezTo>
                  <a:cubicBezTo>
                    <a:pt x="700" y="1702"/>
                    <a:pt x="700" y="1729"/>
                    <a:pt x="673" y="1729"/>
                  </a:cubicBezTo>
                  <a:cubicBezTo>
                    <a:pt x="673" y="1729"/>
                    <a:pt x="646" y="1756"/>
                    <a:pt x="646" y="1756"/>
                  </a:cubicBezTo>
                  <a:cubicBezTo>
                    <a:pt x="646" y="1810"/>
                    <a:pt x="969" y="2240"/>
                    <a:pt x="1157" y="2428"/>
                  </a:cubicBezTo>
                  <a:lnTo>
                    <a:pt x="1265" y="2563"/>
                  </a:lnTo>
                  <a:lnTo>
                    <a:pt x="1238" y="2563"/>
                  </a:lnTo>
                  <a:cubicBezTo>
                    <a:pt x="1211" y="2590"/>
                    <a:pt x="1184" y="2590"/>
                    <a:pt x="1211" y="2616"/>
                  </a:cubicBezTo>
                  <a:cubicBezTo>
                    <a:pt x="1238" y="2697"/>
                    <a:pt x="1641" y="3073"/>
                    <a:pt x="1964" y="3315"/>
                  </a:cubicBezTo>
                  <a:cubicBezTo>
                    <a:pt x="2044" y="3369"/>
                    <a:pt x="2071" y="3396"/>
                    <a:pt x="2071" y="3396"/>
                  </a:cubicBezTo>
                  <a:cubicBezTo>
                    <a:pt x="1990" y="3396"/>
                    <a:pt x="1990" y="3450"/>
                    <a:pt x="2017" y="3477"/>
                  </a:cubicBezTo>
                  <a:cubicBezTo>
                    <a:pt x="2044" y="3477"/>
                    <a:pt x="2205" y="3584"/>
                    <a:pt x="2367" y="3692"/>
                  </a:cubicBezTo>
                  <a:cubicBezTo>
                    <a:pt x="2663" y="3880"/>
                    <a:pt x="2770" y="3934"/>
                    <a:pt x="3039" y="4041"/>
                  </a:cubicBezTo>
                  <a:lnTo>
                    <a:pt x="3227" y="4122"/>
                  </a:lnTo>
                  <a:lnTo>
                    <a:pt x="3173" y="4122"/>
                  </a:lnTo>
                  <a:lnTo>
                    <a:pt x="3146" y="4149"/>
                  </a:lnTo>
                  <a:lnTo>
                    <a:pt x="3173" y="4176"/>
                  </a:lnTo>
                  <a:cubicBezTo>
                    <a:pt x="3227" y="4229"/>
                    <a:pt x="3523" y="4337"/>
                    <a:pt x="3872" y="4391"/>
                  </a:cubicBezTo>
                  <a:cubicBezTo>
                    <a:pt x="4034" y="4418"/>
                    <a:pt x="4329" y="4445"/>
                    <a:pt x="4464" y="4445"/>
                  </a:cubicBezTo>
                  <a:lnTo>
                    <a:pt x="4518" y="4445"/>
                  </a:lnTo>
                  <a:lnTo>
                    <a:pt x="4410" y="4498"/>
                  </a:lnTo>
                  <a:cubicBezTo>
                    <a:pt x="4087" y="4633"/>
                    <a:pt x="4007" y="4660"/>
                    <a:pt x="3980" y="4686"/>
                  </a:cubicBezTo>
                  <a:cubicBezTo>
                    <a:pt x="3926" y="4740"/>
                    <a:pt x="3926" y="4767"/>
                    <a:pt x="3980" y="4821"/>
                  </a:cubicBezTo>
                  <a:lnTo>
                    <a:pt x="4007" y="4848"/>
                  </a:lnTo>
                  <a:lnTo>
                    <a:pt x="3872" y="4902"/>
                  </a:lnTo>
                  <a:cubicBezTo>
                    <a:pt x="3469" y="5063"/>
                    <a:pt x="3361" y="5117"/>
                    <a:pt x="3227" y="5224"/>
                  </a:cubicBezTo>
                  <a:cubicBezTo>
                    <a:pt x="3146" y="5278"/>
                    <a:pt x="3146" y="5305"/>
                    <a:pt x="3173" y="5359"/>
                  </a:cubicBezTo>
                  <a:cubicBezTo>
                    <a:pt x="3200" y="5385"/>
                    <a:pt x="3200" y="5385"/>
                    <a:pt x="2985" y="5493"/>
                  </a:cubicBezTo>
                  <a:cubicBezTo>
                    <a:pt x="2743" y="5627"/>
                    <a:pt x="2528" y="5816"/>
                    <a:pt x="2340" y="6031"/>
                  </a:cubicBezTo>
                  <a:cubicBezTo>
                    <a:pt x="2286" y="6084"/>
                    <a:pt x="2259" y="6111"/>
                    <a:pt x="2259" y="6138"/>
                  </a:cubicBezTo>
                  <a:cubicBezTo>
                    <a:pt x="2259" y="6192"/>
                    <a:pt x="2259" y="6192"/>
                    <a:pt x="2286" y="6192"/>
                  </a:cubicBezTo>
                  <a:cubicBezTo>
                    <a:pt x="2313" y="6219"/>
                    <a:pt x="2340" y="6219"/>
                    <a:pt x="2340" y="6219"/>
                  </a:cubicBezTo>
                  <a:cubicBezTo>
                    <a:pt x="2340" y="6219"/>
                    <a:pt x="2286" y="6273"/>
                    <a:pt x="2232" y="6299"/>
                  </a:cubicBezTo>
                  <a:cubicBezTo>
                    <a:pt x="2125" y="6380"/>
                    <a:pt x="1695" y="6757"/>
                    <a:pt x="1614" y="6837"/>
                  </a:cubicBezTo>
                  <a:cubicBezTo>
                    <a:pt x="1506" y="6945"/>
                    <a:pt x="1506" y="6998"/>
                    <a:pt x="1614" y="7052"/>
                  </a:cubicBezTo>
                  <a:cubicBezTo>
                    <a:pt x="1641" y="7052"/>
                    <a:pt x="1641" y="7052"/>
                    <a:pt x="1506" y="7187"/>
                  </a:cubicBezTo>
                  <a:cubicBezTo>
                    <a:pt x="1399" y="7294"/>
                    <a:pt x="1184" y="7536"/>
                    <a:pt x="1184" y="7590"/>
                  </a:cubicBezTo>
                  <a:cubicBezTo>
                    <a:pt x="1184" y="7590"/>
                    <a:pt x="1184" y="7617"/>
                    <a:pt x="1211" y="7617"/>
                  </a:cubicBezTo>
                  <a:cubicBezTo>
                    <a:pt x="1211" y="7644"/>
                    <a:pt x="1211" y="7671"/>
                    <a:pt x="1130" y="7724"/>
                  </a:cubicBezTo>
                  <a:cubicBezTo>
                    <a:pt x="915" y="7939"/>
                    <a:pt x="781" y="8128"/>
                    <a:pt x="646" y="8343"/>
                  </a:cubicBezTo>
                  <a:cubicBezTo>
                    <a:pt x="619" y="8396"/>
                    <a:pt x="566" y="8504"/>
                    <a:pt x="485" y="8612"/>
                  </a:cubicBezTo>
                  <a:cubicBezTo>
                    <a:pt x="377" y="8773"/>
                    <a:pt x="135" y="9069"/>
                    <a:pt x="109" y="9069"/>
                  </a:cubicBezTo>
                  <a:cubicBezTo>
                    <a:pt x="109" y="9069"/>
                    <a:pt x="82" y="9095"/>
                    <a:pt x="55" y="9095"/>
                  </a:cubicBezTo>
                  <a:cubicBezTo>
                    <a:pt x="1" y="9095"/>
                    <a:pt x="1" y="9122"/>
                    <a:pt x="1" y="9149"/>
                  </a:cubicBezTo>
                  <a:cubicBezTo>
                    <a:pt x="1" y="9149"/>
                    <a:pt x="1" y="9176"/>
                    <a:pt x="1" y="9176"/>
                  </a:cubicBezTo>
                  <a:cubicBezTo>
                    <a:pt x="39" y="9195"/>
                    <a:pt x="386" y="9214"/>
                    <a:pt x="662" y="9214"/>
                  </a:cubicBezTo>
                  <a:cubicBezTo>
                    <a:pt x="777" y="9214"/>
                    <a:pt x="879" y="9211"/>
                    <a:pt x="942" y="9203"/>
                  </a:cubicBezTo>
                  <a:lnTo>
                    <a:pt x="1130" y="9203"/>
                  </a:lnTo>
                  <a:cubicBezTo>
                    <a:pt x="1137" y="9210"/>
                    <a:pt x="1154" y="9213"/>
                    <a:pt x="1180" y="9213"/>
                  </a:cubicBezTo>
                  <a:cubicBezTo>
                    <a:pt x="1251" y="9213"/>
                    <a:pt x="1390" y="9189"/>
                    <a:pt x="1587" y="9149"/>
                  </a:cubicBezTo>
                  <a:cubicBezTo>
                    <a:pt x="1695" y="9122"/>
                    <a:pt x="1829" y="9095"/>
                    <a:pt x="1910" y="9069"/>
                  </a:cubicBezTo>
                  <a:lnTo>
                    <a:pt x="2017" y="9042"/>
                  </a:lnTo>
                  <a:lnTo>
                    <a:pt x="1964" y="9095"/>
                  </a:lnTo>
                  <a:cubicBezTo>
                    <a:pt x="1937" y="9122"/>
                    <a:pt x="1937" y="9149"/>
                    <a:pt x="1937" y="9176"/>
                  </a:cubicBezTo>
                  <a:cubicBezTo>
                    <a:pt x="1937" y="9203"/>
                    <a:pt x="1937" y="9203"/>
                    <a:pt x="1990" y="9230"/>
                  </a:cubicBezTo>
                  <a:cubicBezTo>
                    <a:pt x="2071" y="9230"/>
                    <a:pt x="2340" y="9122"/>
                    <a:pt x="2689" y="8961"/>
                  </a:cubicBezTo>
                  <a:cubicBezTo>
                    <a:pt x="2788" y="8922"/>
                    <a:pt x="2814" y="8897"/>
                    <a:pt x="2842" y="8897"/>
                  </a:cubicBezTo>
                  <a:cubicBezTo>
                    <a:pt x="2853" y="8897"/>
                    <a:pt x="2863" y="8900"/>
                    <a:pt x="2878" y="8907"/>
                  </a:cubicBezTo>
                  <a:cubicBezTo>
                    <a:pt x="2889" y="8913"/>
                    <a:pt x="2901" y="8916"/>
                    <a:pt x="2913" y="8916"/>
                  </a:cubicBezTo>
                  <a:cubicBezTo>
                    <a:pt x="2958" y="8916"/>
                    <a:pt x="3014" y="8873"/>
                    <a:pt x="3120" y="8746"/>
                  </a:cubicBezTo>
                  <a:cubicBezTo>
                    <a:pt x="3227" y="8638"/>
                    <a:pt x="3281" y="8558"/>
                    <a:pt x="3361" y="8396"/>
                  </a:cubicBezTo>
                  <a:lnTo>
                    <a:pt x="3415" y="8289"/>
                  </a:lnTo>
                  <a:lnTo>
                    <a:pt x="3469" y="8343"/>
                  </a:lnTo>
                  <a:cubicBezTo>
                    <a:pt x="3469" y="8343"/>
                    <a:pt x="3496" y="8370"/>
                    <a:pt x="3523" y="8370"/>
                  </a:cubicBezTo>
                  <a:cubicBezTo>
                    <a:pt x="3577" y="8370"/>
                    <a:pt x="3603" y="8289"/>
                    <a:pt x="3657" y="8074"/>
                  </a:cubicBezTo>
                  <a:cubicBezTo>
                    <a:pt x="3711" y="7913"/>
                    <a:pt x="3845" y="7402"/>
                    <a:pt x="3845" y="7294"/>
                  </a:cubicBezTo>
                  <a:cubicBezTo>
                    <a:pt x="3852" y="7288"/>
                    <a:pt x="3857" y="7284"/>
                    <a:pt x="3861" y="7284"/>
                  </a:cubicBezTo>
                  <a:cubicBezTo>
                    <a:pt x="3875" y="7284"/>
                    <a:pt x="3885" y="7320"/>
                    <a:pt x="3926" y="7402"/>
                  </a:cubicBezTo>
                  <a:cubicBezTo>
                    <a:pt x="3953" y="7469"/>
                    <a:pt x="3980" y="7503"/>
                    <a:pt x="4013" y="7503"/>
                  </a:cubicBezTo>
                  <a:cubicBezTo>
                    <a:pt x="4047" y="7503"/>
                    <a:pt x="4087" y="7469"/>
                    <a:pt x="4141" y="7402"/>
                  </a:cubicBezTo>
                  <a:cubicBezTo>
                    <a:pt x="4195" y="7294"/>
                    <a:pt x="4222" y="7214"/>
                    <a:pt x="4276" y="7025"/>
                  </a:cubicBezTo>
                  <a:cubicBezTo>
                    <a:pt x="4361" y="6705"/>
                    <a:pt x="4379" y="6639"/>
                    <a:pt x="4396" y="6639"/>
                  </a:cubicBezTo>
                  <a:cubicBezTo>
                    <a:pt x="4400" y="6639"/>
                    <a:pt x="4404" y="6643"/>
                    <a:pt x="4410" y="6649"/>
                  </a:cubicBezTo>
                  <a:cubicBezTo>
                    <a:pt x="4421" y="6660"/>
                    <a:pt x="4432" y="6667"/>
                    <a:pt x="4443" y="6667"/>
                  </a:cubicBezTo>
                  <a:cubicBezTo>
                    <a:pt x="4459" y="6667"/>
                    <a:pt x="4475" y="6654"/>
                    <a:pt x="4491" y="6622"/>
                  </a:cubicBezTo>
                  <a:cubicBezTo>
                    <a:pt x="4518" y="6595"/>
                    <a:pt x="4544" y="6568"/>
                    <a:pt x="4571" y="6299"/>
                  </a:cubicBezTo>
                  <a:lnTo>
                    <a:pt x="4598" y="6004"/>
                  </a:lnTo>
                  <a:lnTo>
                    <a:pt x="4625" y="6004"/>
                  </a:lnTo>
                  <a:cubicBezTo>
                    <a:pt x="4652" y="6031"/>
                    <a:pt x="4679" y="6031"/>
                    <a:pt x="4679" y="6058"/>
                  </a:cubicBezTo>
                  <a:cubicBezTo>
                    <a:pt x="4733" y="6058"/>
                    <a:pt x="4733" y="6031"/>
                    <a:pt x="4786" y="5816"/>
                  </a:cubicBezTo>
                  <a:cubicBezTo>
                    <a:pt x="4840" y="5520"/>
                    <a:pt x="4894" y="5359"/>
                    <a:pt x="5055" y="5063"/>
                  </a:cubicBezTo>
                  <a:cubicBezTo>
                    <a:pt x="5190" y="4848"/>
                    <a:pt x="5270" y="4767"/>
                    <a:pt x="5432" y="4633"/>
                  </a:cubicBezTo>
                  <a:lnTo>
                    <a:pt x="5539" y="4552"/>
                  </a:lnTo>
                  <a:lnTo>
                    <a:pt x="5566" y="4579"/>
                  </a:lnTo>
                  <a:cubicBezTo>
                    <a:pt x="5606" y="4639"/>
                    <a:pt x="5662" y="4670"/>
                    <a:pt x="5721" y="4670"/>
                  </a:cubicBezTo>
                  <a:cubicBezTo>
                    <a:pt x="5741" y="4670"/>
                    <a:pt x="5761" y="4666"/>
                    <a:pt x="5781" y="4660"/>
                  </a:cubicBezTo>
                  <a:cubicBezTo>
                    <a:pt x="5781" y="4660"/>
                    <a:pt x="5835" y="4633"/>
                    <a:pt x="5889" y="4579"/>
                  </a:cubicBezTo>
                  <a:cubicBezTo>
                    <a:pt x="5915" y="4552"/>
                    <a:pt x="5969" y="4498"/>
                    <a:pt x="5996" y="4498"/>
                  </a:cubicBezTo>
                  <a:cubicBezTo>
                    <a:pt x="6023" y="4498"/>
                    <a:pt x="6050" y="4471"/>
                    <a:pt x="6050" y="4471"/>
                  </a:cubicBezTo>
                  <a:cubicBezTo>
                    <a:pt x="6050" y="4471"/>
                    <a:pt x="6157" y="4445"/>
                    <a:pt x="6292" y="4418"/>
                  </a:cubicBezTo>
                  <a:cubicBezTo>
                    <a:pt x="6668" y="4391"/>
                    <a:pt x="6910" y="4337"/>
                    <a:pt x="6910" y="4337"/>
                  </a:cubicBezTo>
                  <a:cubicBezTo>
                    <a:pt x="6937" y="4310"/>
                    <a:pt x="6937" y="4310"/>
                    <a:pt x="6964" y="4310"/>
                  </a:cubicBezTo>
                  <a:lnTo>
                    <a:pt x="6991" y="4310"/>
                  </a:lnTo>
                  <a:cubicBezTo>
                    <a:pt x="7018" y="4310"/>
                    <a:pt x="6964" y="4203"/>
                    <a:pt x="6937" y="4176"/>
                  </a:cubicBezTo>
                  <a:cubicBezTo>
                    <a:pt x="6937" y="4176"/>
                    <a:pt x="6910" y="4149"/>
                    <a:pt x="6910" y="4149"/>
                  </a:cubicBezTo>
                  <a:cubicBezTo>
                    <a:pt x="6897" y="4135"/>
                    <a:pt x="6883" y="4129"/>
                    <a:pt x="6863" y="4129"/>
                  </a:cubicBezTo>
                  <a:cubicBezTo>
                    <a:pt x="6843" y="4129"/>
                    <a:pt x="6816" y="4135"/>
                    <a:pt x="6776" y="4149"/>
                  </a:cubicBezTo>
                  <a:cubicBezTo>
                    <a:pt x="6507" y="4203"/>
                    <a:pt x="6265" y="4203"/>
                    <a:pt x="5942" y="4203"/>
                  </a:cubicBezTo>
                  <a:cubicBezTo>
                    <a:pt x="5862" y="4189"/>
                    <a:pt x="5781" y="4182"/>
                    <a:pt x="5687" y="4182"/>
                  </a:cubicBezTo>
                  <a:cubicBezTo>
                    <a:pt x="5593" y="4182"/>
                    <a:pt x="5485" y="4189"/>
                    <a:pt x="5351" y="4203"/>
                  </a:cubicBezTo>
                  <a:cubicBezTo>
                    <a:pt x="5324" y="4203"/>
                    <a:pt x="5297" y="4203"/>
                    <a:pt x="5243" y="4122"/>
                  </a:cubicBezTo>
                  <a:cubicBezTo>
                    <a:pt x="5163" y="3987"/>
                    <a:pt x="5109" y="3826"/>
                    <a:pt x="5028" y="3665"/>
                  </a:cubicBezTo>
                  <a:cubicBezTo>
                    <a:pt x="4975" y="3477"/>
                    <a:pt x="4948" y="3396"/>
                    <a:pt x="4894" y="3100"/>
                  </a:cubicBezTo>
                  <a:cubicBezTo>
                    <a:pt x="4850" y="2882"/>
                    <a:pt x="4824" y="2823"/>
                    <a:pt x="4787" y="2823"/>
                  </a:cubicBezTo>
                  <a:cubicBezTo>
                    <a:pt x="4779" y="2823"/>
                    <a:pt x="4770" y="2826"/>
                    <a:pt x="4759" y="2831"/>
                  </a:cubicBezTo>
                  <a:cubicBezTo>
                    <a:pt x="4748" y="2843"/>
                    <a:pt x="4742" y="2849"/>
                    <a:pt x="4738" y="2849"/>
                  </a:cubicBezTo>
                  <a:cubicBezTo>
                    <a:pt x="4733" y="2849"/>
                    <a:pt x="4733" y="2836"/>
                    <a:pt x="4733" y="2805"/>
                  </a:cubicBezTo>
                  <a:cubicBezTo>
                    <a:pt x="4706" y="2778"/>
                    <a:pt x="4679" y="2724"/>
                    <a:pt x="4652" y="2670"/>
                  </a:cubicBezTo>
                  <a:cubicBezTo>
                    <a:pt x="4652" y="2616"/>
                    <a:pt x="4598" y="2536"/>
                    <a:pt x="4571" y="2482"/>
                  </a:cubicBezTo>
                  <a:cubicBezTo>
                    <a:pt x="4571" y="2455"/>
                    <a:pt x="4544" y="2401"/>
                    <a:pt x="4544" y="2374"/>
                  </a:cubicBezTo>
                  <a:cubicBezTo>
                    <a:pt x="4544" y="2348"/>
                    <a:pt x="4518" y="2348"/>
                    <a:pt x="4518" y="2348"/>
                  </a:cubicBezTo>
                  <a:cubicBezTo>
                    <a:pt x="4518" y="2348"/>
                    <a:pt x="4491" y="2294"/>
                    <a:pt x="4464" y="2240"/>
                  </a:cubicBezTo>
                  <a:cubicBezTo>
                    <a:pt x="4437" y="2186"/>
                    <a:pt x="4383" y="2079"/>
                    <a:pt x="4302" y="1998"/>
                  </a:cubicBezTo>
                  <a:cubicBezTo>
                    <a:pt x="4249" y="1891"/>
                    <a:pt x="4222" y="1837"/>
                    <a:pt x="4222" y="1810"/>
                  </a:cubicBezTo>
                  <a:cubicBezTo>
                    <a:pt x="4222" y="1810"/>
                    <a:pt x="4222" y="1783"/>
                    <a:pt x="4222" y="1783"/>
                  </a:cubicBezTo>
                  <a:cubicBezTo>
                    <a:pt x="4195" y="1783"/>
                    <a:pt x="4195" y="1783"/>
                    <a:pt x="4195" y="1810"/>
                  </a:cubicBezTo>
                  <a:cubicBezTo>
                    <a:pt x="4195" y="1837"/>
                    <a:pt x="4195" y="1837"/>
                    <a:pt x="4168" y="1837"/>
                  </a:cubicBezTo>
                  <a:cubicBezTo>
                    <a:pt x="4168" y="1828"/>
                    <a:pt x="4168" y="1825"/>
                    <a:pt x="4167" y="1825"/>
                  </a:cubicBezTo>
                  <a:cubicBezTo>
                    <a:pt x="4165" y="1825"/>
                    <a:pt x="4159" y="1837"/>
                    <a:pt x="4141" y="1837"/>
                  </a:cubicBezTo>
                  <a:cubicBezTo>
                    <a:pt x="4141" y="1837"/>
                    <a:pt x="4114" y="1837"/>
                    <a:pt x="4114" y="1810"/>
                  </a:cubicBezTo>
                  <a:cubicBezTo>
                    <a:pt x="4034" y="1649"/>
                    <a:pt x="3792" y="1326"/>
                    <a:pt x="3711" y="1272"/>
                  </a:cubicBezTo>
                  <a:cubicBezTo>
                    <a:pt x="3684" y="1272"/>
                    <a:pt x="3657" y="1272"/>
                    <a:pt x="3657" y="1299"/>
                  </a:cubicBezTo>
                  <a:cubicBezTo>
                    <a:pt x="3657" y="1313"/>
                    <a:pt x="3657" y="1319"/>
                    <a:pt x="3650" y="1319"/>
                  </a:cubicBezTo>
                  <a:cubicBezTo>
                    <a:pt x="3644" y="1319"/>
                    <a:pt x="3630" y="1313"/>
                    <a:pt x="3603" y="1299"/>
                  </a:cubicBezTo>
                  <a:cubicBezTo>
                    <a:pt x="3577" y="1272"/>
                    <a:pt x="3469" y="1192"/>
                    <a:pt x="3361" y="1111"/>
                  </a:cubicBezTo>
                  <a:cubicBezTo>
                    <a:pt x="3120" y="929"/>
                    <a:pt x="3059" y="884"/>
                    <a:pt x="3033" y="884"/>
                  </a:cubicBezTo>
                  <a:cubicBezTo>
                    <a:pt x="3024" y="884"/>
                    <a:pt x="3019" y="889"/>
                    <a:pt x="3012" y="896"/>
                  </a:cubicBezTo>
                  <a:cubicBezTo>
                    <a:pt x="3004" y="904"/>
                    <a:pt x="2999" y="907"/>
                    <a:pt x="2993" y="907"/>
                  </a:cubicBezTo>
                  <a:cubicBezTo>
                    <a:pt x="2981" y="907"/>
                    <a:pt x="2969" y="888"/>
                    <a:pt x="2931" y="869"/>
                  </a:cubicBezTo>
                  <a:cubicBezTo>
                    <a:pt x="2904" y="856"/>
                    <a:pt x="2884" y="849"/>
                    <a:pt x="2871" y="849"/>
                  </a:cubicBezTo>
                  <a:cubicBezTo>
                    <a:pt x="2857" y="849"/>
                    <a:pt x="2851" y="856"/>
                    <a:pt x="2851" y="869"/>
                  </a:cubicBezTo>
                  <a:cubicBezTo>
                    <a:pt x="2851" y="884"/>
                    <a:pt x="2842" y="891"/>
                    <a:pt x="2830" y="891"/>
                  </a:cubicBezTo>
                  <a:cubicBezTo>
                    <a:pt x="2797" y="891"/>
                    <a:pt x="2736" y="846"/>
                    <a:pt x="2716" y="788"/>
                  </a:cubicBezTo>
                  <a:cubicBezTo>
                    <a:pt x="2716" y="761"/>
                    <a:pt x="2716" y="761"/>
                    <a:pt x="2689" y="761"/>
                  </a:cubicBezTo>
                  <a:cubicBezTo>
                    <a:pt x="2689" y="786"/>
                    <a:pt x="2689" y="788"/>
                    <a:pt x="2689" y="808"/>
                  </a:cubicBezTo>
                  <a:lnTo>
                    <a:pt x="2689" y="808"/>
                  </a:lnTo>
                  <a:cubicBezTo>
                    <a:pt x="2669" y="790"/>
                    <a:pt x="2575" y="739"/>
                    <a:pt x="2447" y="654"/>
                  </a:cubicBezTo>
                  <a:cubicBezTo>
                    <a:pt x="2407" y="614"/>
                    <a:pt x="2374" y="593"/>
                    <a:pt x="2353" y="593"/>
                  </a:cubicBezTo>
                  <a:cubicBezTo>
                    <a:pt x="2333" y="593"/>
                    <a:pt x="2326" y="614"/>
                    <a:pt x="2340" y="654"/>
                  </a:cubicBezTo>
                  <a:cubicBezTo>
                    <a:pt x="2340" y="681"/>
                    <a:pt x="2367" y="708"/>
                    <a:pt x="2367" y="708"/>
                  </a:cubicBezTo>
                  <a:cubicBezTo>
                    <a:pt x="2367" y="708"/>
                    <a:pt x="2313" y="681"/>
                    <a:pt x="2259" y="654"/>
                  </a:cubicBezTo>
                  <a:cubicBezTo>
                    <a:pt x="2152" y="573"/>
                    <a:pt x="1802" y="358"/>
                    <a:pt x="1748" y="331"/>
                  </a:cubicBezTo>
                  <a:cubicBezTo>
                    <a:pt x="1722" y="331"/>
                    <a:pt x="1722" y="331"/>
                    <a:pt x="1695" y="358"/>
                  </a:cubicBezTo>
                  <a:lnTo>
                    <a:pt x="1695" y="385"/>
                  </a:lnTo>
                  <a:lnTo>
                    <a:pt x="1641" y="331"/>
                  </a:lnTo>
                  <a:cubicBezTo>
                    <a:pt x="1614" y="331"/>
                    <a:pt x="1506" y="277"/>
                    <a:pt x="1453" y="277"/>
                  </a:cubicBezTo>
                  <a:cubicBezTo>
                    <a:pt x="1390" y="246"/>
                    <a:pt x="1354" y="233"/>
                    <a:pt x="1336" y="233"/>
                  </a:cubicBezTo>
                  <a:cubicBezTo>
                    <a:pt x="1323" y="233"/>
                    <a:pt x="1318" y="239"/>
                    <a:pt x="1318" y="251"/>
                  </a:cubicBezTo>
                  <a:cubicBezTo>
                    <a:pt x="1291" y="251"/>
                    <a:pt x="1291" y="251"/>
                    <a:pt x="1291" y="277"/>
                  </a:cubicBezTo>
                  <a:cubicBezTo>
                    <a:pt x="1318" y="304"/>
                    <a:pt x="1318" y="304"/>
                    <a:pt x="1291" y="304"/>
                  </a:cubicBezTo>
                  <a:cubicBezTo>
                    <a:pt x="1291" y="304"/>
                    <a:pt x="1238" y="277"/>
                    <a:pt x="1157" y="251"/>
                  </a:cubicBezTo>
                  <a:cubicBezTo>
                    <a:pt x="1049" y="197"/>
                    <a:pt x="969" y="170"/>
                    <a:pt x="942" y="143"/>
                  </a:cubicBezTo>
                  <a:lnTo>
                    <a:pt x="861" y="143"/>
                  </a:lnTo>
                  <a:lnTo>
                    <a:pt x="861" y="197"/>
                  </a:lnTo>
                  <a:lnTo>
                    <a:pt x="861" y="224"/>
                  </a:lnTo>
                  <a:lnTo>
                    <a:pt x="754" y="197"/>
                  </a:lnTo>
                  <a:cubicBezTo>
                    <a:pt x="700" y="170"/>
                    <a:pt x="592" y="116"/>
                    <a:pt x="485" y="89"/>
                  </a:cubicBezTo>
                  <a:cubicBezTo>
                    <a:pt x="327" y="26"/>
                    <a:pt x="244" y="0"/>
                    <a:pt x="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2"/>
          <p:cNvSpPr txBox="1">
            <a:spLocks noGrp="1"/>
          </p:cNvSpPr>
          <p:nvPr>
            <p:ph type="subTitle" idx="3"/>
          </p:nvPr>
        </p:nvSpPr>
        <p:spPr>
          <a:xfrm>
            <a:off x="1830525" y="3011792"/>
            <a:ext cx="2822100" cy="2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Product </a:t>
            </a:r>
            <a:endParaRPr dirty="0"/>
          </a:p>
        </p:txBody>
      </p:sp>
      <p:sp>
        <p:nvSpPr>
          <p:cNvPr id="262" name="Google Shape;262;p32"/>
          <p:cNvSpPr txBox="1">
            <a:spLocks noGrp="1"/>
          </p:cNvSpPr>
          <p:nvPr>
            <p:ph type="subTitle" idx="4"/>
          </p:nvPr>
        </p:nvSpPr>
        <p:spPr>
          <a:xfrm>
            <a:off x="1896057" y="3355281"/>
            <a:ext cx="2218800" cy="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could describe the topic of the section</a:t>
            </a:r>
            <a:endParaRPr dirty="0"/>
          </a:p>
        </p:txBody>
      </p:sp>
      <p:sp>
        <p:nvSpPr>
          <p:cNvPr id="263" name="Google Shape;263;p32"/>
          <p:cNvSpPr txBox="1"/>
          <p:nvPr/>
        </p:nvSpPr>
        <p:spPr>
          <a:xfrm>
            <a:off x="1148528" y="3080794"/>
            <a:ext cx="5139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Work Sans Medium"/>
                <a:ea typeface="Work Sans Medium"/>
                <a:cs typeface="Work Sans Medium"/>
                <a:sym typeface="Work Sans Medium"/>
              </a:rPr>
              <a:t>3</a:t>
            </a:r>
            <a:endParaRPr sz="4000">
              <a:solidFill>
                <a:srgbClr val="FFFFFF"/>
              </a:solidFill>
              <a:latin typeface="Work Sans Medium"/>
              <a:ea typeface="Work Sans Medium"/>
              <a:cs typeface="Work Sans Medium"/>
              <a:sym typeface="Work Sans Medium"/>
            </a:endParaRPr>
          </a:p>
        </p:txBody>
      </p:sp>
      <p:grpSp>
        <p:nvGrpSpPr>
          <p:cNvPr id="264" name="Google Shape;264;p32"/>
          <p:cNvGrpSpPr/>
          <p:nvPr/>
        </p:nvGrpSpPr>
        <p:grpSpPr>
          <a:xfrm>
            <a:off x="797262" y="3064035"/>
            <a:ext cx="921084" cy="624452"/>
            <a:chOff x="6491287" y="1334075"/>
            <a:chExt cx="921084" cy="624452"/>
          </a:xfrm>
        </p:grpSpPr>
        <p:sp>
          <p:nvSpPr>
            <p:cNvPr id="265" name="Google Shape;265;p32"/>
            <p:cNvSpPr/>
            <p:nvPr/>
          </p:nvSpPr>
          <p:spPr>
            <a:xfrm>
              <a:off x="6787919" y="1334075"/>
              <a:ext cx="624452" cy="624452"/>
            </a:xfrm>
            <a:custGeom>
              <a:avLst/>
              <a:gdLst/>
              <a:ahLst/>
              <a:cxnLst/>
              <a:rect l="l" t="t" r="r" b="b"/>
              <a:pathLst>
                <a:path w="14035" h="14035" extrusionOk="0">
                  <a:moveTo>
                    <a:pt x="1" y="1"/>
                  </a:moveTo>
                  <a:lnTo>
                    <a:pt x="1" y="10270"/>
                  </a:lnTo>
                  <a:lnTo>
                    <a:pt x="323" y="10270"/>
                  </a:lnTo>
                  <a:lnTo>
                    <a:pt x="323" y="350"/>
                  </a:lnTo>
                  <a:lnTo>
                    <a:pt x="13685" y="350"/>
                  </a:lnTo>
                  <a:lnTo>
                    <a:pt x="13685" y="13711"/>
                  </a:lnTo>
                  <a:lnTo>
                    <a:pt x="162" y="13711"/>
                  </a:lnTo>
                  <a:lnTo>
                    <a:pt x="162" y="14034"/>
                  </a:lnTo>
                  <a:lnTo>
                    <a:pt x="14034" y="14034"/>
                  </a:lnTo>
                  <a:lnTo>
                    <a:pt x="14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6491287" y="1817264"/>
              <a:ext cx="374449" cy="130052"/>
            </a:xfrm>
            <a:custGeom>
              <a:avLst/>
              <a:gdLst/>
              <a:ahLst/>
              <a:cxnLst/>
              <a:rect l="l" t="t" r="r" b="b"/>
              <a:pathLst>
                <a:path w="8416" h="2923" extrusionOk="0">
                  <a:moveTo>
                    <a:pt x="774" y="793"/>
                  </a:moveTo>
                  <a:cubicBezTo>
                    <a:pt x="882" y="793"/>
                    <a:pt x="977" y="817"/>
                    <a:pt x="1156" y="889"/>
                  </a:cubicBezTo>
                  <a:cubicBezTo>
                    <a:pt x="1345" y="943"/>
                    <a:pt x="1748" y="1131"/>
                    <a:pt x="1748" y="1131"/>
                  </a:cubicBezTo>
                  <a:cubicBezTo>
                    <a:pt x="1748" y="1131"/>
                    <a:pt x="1237" y="1023"/>
                    <a:pt x="1022" y="943"/>
                  </a:cubicBezTo>
                  <a:cubicBezTo>
                    <a:pt x="1022" y="943"/>
                    <a:pt x="995" y="943"/>
                    <a:pt x="1022" y="970"/>
                  </a:cubicBezTo>
                  <a:cubicBezTo>
                    <a:pt x="1022" y="970"/>
                    <a:pt x="1103" y="996"/>
                    <a:pt x="1183" y="1023"/>
                  </a:cubicBezTo>
                  <a:cubicBezTo>
                    <a:pt x="1264" y="1050"/>
                    <a:pt x="1345" y="1077"/>
                    <a:pt x="1318" y="1077"/>
                  </a:cubicBezTo>
                  <a:cubicBezTo>
                    <a:pt x="1264" y="1077"/>
                    <a:pt x="861" y="996"/>
                    <a:pt x="619" y="916"/>
                  </a:cubicBezTo>
                  <a:cubicBezTo>
                    <a:pt x="296" y="835"/>
                    <a:pt x="296" y="835"/>
                    <a:pt x="592" y="808"/>
                  </a:cubicBezTo>
                  <a:cubicBezTo>
                    <a:pt x="664" y="799"/>
                    <a:pt x="720" y="793"/>
                    <a:pt x="774" y="793"/>
                  </a:cubicBezTo>
                  <a:close/>
                  <a:moveTo>
                    <a:pt x="189" y="943"/>
                  </a:moveTo>
                  <a:cubicBezTo>
                    <a:pt x="189" y="943"/>
                    <a:pt x="323" y="996"/>
                    <a:pt x="457" y="1050"/>
                  </a:cubicBezTo>
                  <a:cubicBezTo>
                    <a:pt x="592" y="1104"/>
                    <a:pt x="726" y="1158"/>
                    <a:pt x="726" y="1158"/>
                  </a:cubicBezTo>
                  <a:lnTo>
                    <a:pt x="565" y="1158"/>
                  </a:lnTo>
                  <a:cubicBezTo>
                    <a:pt x="350" y="1131"/>
                    <a:pt x="350" y="1131"/>
                    <a:pt x="323" y="1077"/>
                  </a:cubicBezTo>
                  <a:cubicBezTo>
                    <a:pt x="323" y="1050"/>
                    <a:pt x="323" y="1023"/>
                    <a:pt x="296" y="1023"/>
                  </a:cubicBezTo>
                  <a:cubicBezTo>
                    <a:pt x="269" y="1023"/>
                    <a:pt x="189" y="943"/>
                    <a:pt x="189" y="943"/>
                  </a:cubicBezTo>
                  <a:close/>
                  <a:moveTo>
                    <a:pt x="968" y="1158"/>
                  </a:moveTo>
                  <a:cubicBezTo>
                    <a:pt x="968" y="1158"/>
                    <a:pt x="968" y="1158"/>
                    <a:pt x="941" y="1185"/>
                  </a:cubicBezTo>
                  <a:cubicBezTo>
                    <a:pt x="941" y="1185"/>
                    <a:pt x="915" y="1158"/>
                    <a:pt x="915" y="1158"/>
                  </a:cubicBezTo>
                  <a:close/>
                  <a:moveTo>
                    <a:pt x="4933" y="72"/>
                  </a:moveTo>
                  <a:cubicBezTo>
                    <a:pt x="4983" y="72"/>
                    <a:pt x="5053" y="85"/>
                    <a:pt x="5162" y="109"/>
                  </a:cubicBezTo>
                  <a:cubicBezTo>
                    <a:pt x="5404" y="163"/>
                    <a:pt x="5861" y="297"/>
                    <a:pt x="5888" y="351"/>
                  </a:cubicBezTo>
                  <a:cubicBezTo>
                    <a:pt x="5915" y="378"/>
                    <a:pt x="6479" y="674"/>
                    <a:pt x="6506" y="674"/>
                  </a:cubicBezTo>
                  <a:cubicBezTo>
                    <a:pt x="6533" y="674"/>
                    <a:pt x="6453" y="620"/>
                    <a:pt x="6238" y="513"/>
                  </a:cubicBezTo>
                  <a:cubicBezTo>
                    <a:pt x="6076" y="405"/>
                    <a:pt x="5969" y="351"/>
                    <a:pt x="5969" y="351"/>
                  </a:cubicBezTo>
                  <a:cubicBezTo>
                    <a:pt x="5996" y="324"/>
                    <a:pt x="5996" y="297"/>
                    <a:pt x="5996" y="271"/>
                  </a:cubicBezTo>
                  <a:cubicBezTo>
                    <a:pt x="5969" y="217"/>
                    <a:pt x="5969" y="190"/>
                    <a:pt x="5996" y="190"/>
                  </a:cubicBezTo>
                  <a:cubicBezTo>
                    <a:pt x="6022" y="190"/>
                    <a:pt x="6479" y="378"/>
                    <a:pt x="6695" y="459"/>
                  </a:cubicBezTo>
                  <a:cubicBezTo>
                    <a:pt x="6802" y="513"/>
                    <a:pt x="6990" y="620"/>
                    <a:pt x="7125" y="701"/>
                  </a:cubicBezTo>
                  <a:cubicBezTo>
                    <a:pt x="7797" y="1131"/>
                    <a:pt x="7770" y="1131"/>
                    <a:pt x="7743" y="1131"/>
                  </a:cubicBezTo>
                  <a:cubicBezTo>
                    <a:pt x="7738" y="1136"/>
                    <a:pt x="7731" y="1138"/>
                    <a:pt x="7723" y="1138"/>
                  </a:cubicBezTo>
                  <a:cubicBezTo>
                    <a:pt x="7687" y="1138"/>
                    <a:pt x="7621" y="1094"/>
                    <a:pt x="7555" y="1050"/>
                  </a:cubicBezTo>
                  <a:cubicBezTo>
                    <a:pt x="7474" y="996"/>
                    <a:pt x="7259" y="862"/>
                    <a:pt x="7098" y="781"/>
                  </a:cubicBezTo>
                  <a:cubicBezTo>
                    <a:pt x="6265" y="351"/>
                    <a:pt x="6049" y="244"/>
                    <a:pt x="6049" y="244"/>
                  </a:cubicBezTo>
                  <a:lnTo>
                    <a:pt x="6049" y="244"/>
                  </a:lnTo>
                  <a:cubicBezTo>
                    <a:pt x="6022" y="271"/>
                    <a:pt x="6130" y="324"/>
                    <a:pt x="6668" y="620"/>
                  </a:cubicBezTo>
                  <a:cubicBezTo>
                    <a:pt x="7103" y="849"/>
                    <a:pt x="7245" y="922"/>
                    <a:pt x="7228" y="922"/>
                  </a:cubicBezTo>
                  <a:cubicBezTo>
                    <a:pt x="7225" y="922"/>
                    <a:pt x="7217" y="920"/>
                    <a:pt x="7205" y="916"/>
                  </a:cubicBezTo>
                  <a:cubicBezTo>
                    <a:pt x="7196" y="907"/>
                    <a:pt x="7190" y="904"/>
                    <a:pt x="7186" y="904"/>
                  </a:cubicBezTo>
                  <a:cubicBezTo>
                    <a:pt x="7178" y="904"/>
                    <a:pt x="7178" y="916"/>
                    <a:pt x="7178" y="916"/>
                  </a:cubicBezTo>
                  <a:cubicBezTo>
                    <a:pt x="7178" y="916"/>
                    <a:pt x="7259" y="996"/>
                    <a:pt x="7367" y="1050"/>
                  </a:cubicBezTo>
                  <a:cubicBezTo>
                    <a:pt x="7555" y="1158"/>
                    <a:pt x="7582" y="1158"/>
                    <a:pt x="7501" y="1158"/>
                  </a:cubicBezTo>
                  <a:cubicBezTo>
                    <a:pt x="7495" y="1164"/>
                    <a:pt x="7487" y="1167"/>
                    <a:pt x="7475" y="1167"/>
                  </a:cubicBezTo>
                  <a:cubicBezTo>
                    <a:pt x="7432" y="1167"/>
                    <a:pt x="7341" y="1123"/>
                    <a:pt x="7152" y="996"/>
                  </a:cubicBezTo>
                  <a:cubicBezTo>
                    <a:pt x="6990" y="889"/>
                    <a:pt x="6829" y="808"/>
                    <a:pt x="6802" y="808"/>
                  </a:cubicBezTo>
                  <a:cubicBezTo>
                    <a:pt x="6748" y="808"/>
                    <a:pt x="6775" y="835"/>
                    <a:pt x="7098" y="996"/>
                  </a:cubicBezTo>
                  <a:cubicBezTo>
                    <a:pt x="7313" y="1158"/>
                    <a:pt x="7367" y="1185"/>
                    <a:pt x="7313" y="1185"/>
                  </a:cubicBezTo>
                  <a:cubicBezTo>
                    <a:pt x="7286" y="1185"/>
                    <a:pt x="7178" y="1131"/>
                    <a:pt x="6990" y="1023"/>
                  </a:cubicBezTo>
                  <a:cubicBezTo>
                    <a:pt x="6721" y="862"/>
                    <a:pt x="6614" y="808"/>
                    <a:pt x="6587" y="808"/>
                  </a:cubicBezTo>
                  <a:cubicBezTo>
                    <a:pt x="6560" y="808"/>
                    <a:pt x="6587" y="862"/>
                    <a:pt x="6695" y="916"/>
                  </a:cubicBezTo>
                  <a:cubicBezTo>
                    <a:pt x="6748" y="943"/>
                    <a:pt x="6910" y="1023"/>
                    <a:pt x="7017" y="1077"/>
                  </a:cubicBezTo>
                  <a:cubicBezTo>
                    <a:pt x="7178" y="1185"/>
                    <a:pt x="7205" y="1212"/>
                    <a:pt x="7152" y="1212"/>
                  </a:cubicBezTo>
                  <a:cubicBezTo>
                    <a:pt x="7125" y="1212"/>
                    <a:pt x="7071" y="1185"/>
                    <a:pt x="6963" y="1131"/>
                  </a:cubicBezTo>
                  <a:cubicBezTo>
                    <a:pt x="6785" y="1029"/>
                    <a:pt x="6293" y="806"/>
                    <a:pt x="6219" y="806"/>
                  </a:cubicBezTo>
                  <a:cubicBezTo>
                    <a:pt x="6215" y="806"/>
                    <a:pt x="6212" y="807"/>
                    <a:pt x="6211" y="808"/>
                  </a:cubicBezTo>
                  <a:cubicBezTo>
                    <a:pt x="6184" y="808"/>
                    <a:pt x="6318" y="862"/>
                    <a:pt x="6479" y="943"/>
                  </a:cubicBezTo>
                  <a:cubicBezTo>
                    <a:pt x="6856" y="1104"/>
                    <a:pt x="7017" y="1212"/>
                    <a:pt x="6963" y="1212"/>
                  </a:cubicBezTo>
                  <a:cubicBezTo>
                    <a:pt x="6937" y="1212"/>
                    <a:pt x="6775" y="1158"/>
                    <a:pt x="6506" y="1023"/>
                  </a:cubicBezTo>
                  <a:cubicBezTo>
                    <a:pt x="6184" y="862"/>
                    <a:pt x="6103" y="808"/>
                    <a:pt x="6103" y="781"/>
                  </a:cubicBezTo>
                  <a:cubicBezTo>
                    <a:pt x="6103" y="742"/>
                    <a:pt x="6074" y="717"/>
                    <a:pt x="6048" y="717"/>
                  </a:cubicBezTo>
                  <a:cubicBezTo>
                    <a:pt x="6039" y="717"/>
                    <a:pt x="6030" y="720"/>
                    <a:pt x="6022" y="728"/>
                  </a:cubicBezTo>
                  <a:cubicBezTo>
                    <a:pt x="6013" y="747"/>
                    <a:pt x="6003" y="756"/>
                    <a:pt x="5988" y="756"/>
                  </a:cubicBezTo>
                  <a:cubicBezTo>
                    <a:pt x="5960" y="756"/>
                    <a:pt x="5912" y="726"/>
                    <a:pt x="5807" y="674"/>
                  </a:cubicBezTo>
                  <a:cubicBezTo>
                    <a:pt x="5539" y="566"/>
                    <a:pt x="4866" y="324"/>
                    <a:pt x="4651" y="271"/>
                  </a:cubicBezTo>
                  <a:cubicBezTo>
                    <a:pt x="4544" y="244"/>
                    <a:pt x="4463" y="217"/>
                    <a:pt x="4463" y="217"/>
                  </a:cubicBezTo>
                  <a:lnTo>
                    <a:pt x="4732" y="217"/>
                  </a:lnTo>
                  <a:lnTo>
                    <a:pt x="4813" y="136"/>
                  </a:lnTo>
                  <a:cubicBezTo>
                    <a:pt x="4842" y="92"/>
                    <a:pt x="4872" y="72"/>
                    <a:pt x="4933" y="72"/>
                  </a:cubicBezTo>
                  <a:close/>
                  <a:moveTo>
                    <a:pt x="4060" y="163"/>
                  </a:moveTo>
                  <a:cubicBezTo>
                    <a:pt x="4060" y="163"/>
                    <a:pt x="4168" y="190"/>
                    <a:pt x="4302" y="217"/>
                  </a:cubicBezTo>
                  <a:cubicBezTo>
                    <a:pt x="5055" y="405"/>
                    <a:pt x="5565" y="620"/>
                    <a:pt x="6560" y="1104"/>
                  </a:cubicBezTo>
                  <a:cubicBezTo>
                    <a:pt x="6748" y="1185"/>
                    <a:pt x="6802" y="1212"/>
                    <a:pt x="6775" y="1238"/>
                  </a:cubicBezTo>
                  <a:cubicBezTo>
                    <a:pt x="6757" y="1244"/>
                    <a:pt x="6740" y="1248"/>
                    <a:pt x="6722" y="1248"/>
                  </a:cubicBezTo>
                  <a:cubicBezTo>
                    <a:pt x="6661" y="1248"/>
                    <a:pt x="6586" y="1208"/>
                    <a:pt x="6399" y="1104"/>
                  </a:cubicBezTo>
                  <a:cubicBezTo>
                    <a:pt x="5915" y="862"/>
                    <a:pt x="5323" y="620"/>
                    <a:pt x="4517" y="324"/>
                  </a:cubicBezTo>
                  <a:cubicBezTo>
                    <a:pt x="4275" y="244"/>
                    <a:pt x="4060" y="163"/>
                    <a:pt x="4060" y="163"/>
                  </a:cubicBezTo>
                  <a:close/>
                  <a:moveTo>
                    <a:pt x="1156" y="513"/>
                  </a:moveTo>
                  <a:cubicBezTo>
                    <a:pt x="1183" y="513"/>
                    <a:pt x="1721" y="647"/>
                    <a:pt x="1936" y="701"/>
                  </a:cubicBezTo>
                  <a:cubicBezTo>
                    <a:pt x="2205" y="781"/>
                    <a:pt x="2635" y="970"/>
                    <a:pt x="2904" y="1077"/>
                  </a:cubicBezTo>
                  <a:cubicBezTo>
                    <a:pt x="3011" y="1131"/>
                    <a:pt x="3173" y="1185"/>
                    <a:pt x="3253" y="1212"/>
                  </a:cubicBezTo>
                  <a:cubicBezTo>
                    <a:pt x="3388" y="1265"/>
                    <a:pt x="3415" y="1265"/>
                    <a:pt x="3307" y="1265"/>
                  </a:cubicBezTo>
                  <a:cubicBezTo>
                    <a:pt x="3227" y="1265"/>
                    <a:pt x="2931" y="1158"/>
                    <a:pt x="2581" y="1023"/>
                  </a:cubicBezTo>
                  <a:cubicBezTo>
                    <a:pt x="2501" y="996"/>
                    <a:pt x="2420" y="970"/>
                    <a:pt x="2393" y="970"/>
                  </a:cubicBezTo>
                  <a:cubicBezTo>
                    <a:pt x="2339" y="970"/>
                    <a:pt x="2474" y="1023"/>
                    <a:pt x="2716" y="1104"/>
                  </a:cubicBezTo>
                  <a:cubicBezTo>
                    <a:pt x="2983" y="1219"/>
                    <a:pt x="3047" y="1252"/>
                    <a:pt x="3023" y="1252"/>
                  </a:cubicBezTo>
                  <a:cubicBezTo>
                    <a:pt x="3013" y="1252"/>
                    <a:pt x="2989" y="1246"/>
                    <a:pt x="2958" y="1238"/>
                  </a:cubicBezTo>
                  <a:cubicBezTo>
                    <a:pt x="2796" y="1238"/>
                    <a:pt x="2581" y="1158"/>
                    <a:pt x="2366" y="1050"/>
                  </a:cubicBezTo>
                  <a:cubicBezTo>
                    <a:pt x="2241" y="979"/>
                    <a:pt x="2187" y="955"/>
                    <a:pt x="2165" y="955"/>
                  </a:cubicBezTo>
                  <a:cubicBezTo>
                    <a:pt x="2154" y="955"/>
                    <a:pt x="2151" y="961"/>
                    <a:pt x="2151" y="970"/>
                  </a:cubicBezTo>
                  <a:cubicBezTo>
                    <a:pt x="2151" y="996"/>
                    <a:pt x="2312" y="1077"/>
                    <a:pt x="2501" y="1158"/>
                  </a:cubicBezTo>
                  <a:cubicBezTo>
                    <a:pt x="2662" y="1238"/>
                    <a:pt x="2662" y="1238"/>
                    <a:pt x="2581" y="1238"/>
                  </a:cubicBezTo>
                  <a:cubicBezTo>
                    <a:pt x="2339" y="1212"/>
                    <a:pt x="2286" y="1185"/>
                    <a:pt x="1990" y="1050"/>
                  </a:cubicBezTo>
                  <a:cubicBezTo>
                    <a:pt x="1857" y="984"/>
                    <a:pt x="1743" y="936"/>
                    <a:pt x="1691" y="936"/>
                  </a:cubicBezTo>
                  <a:cubicBezTo>
                    <a:pt x="1680" y="936"/>
                    <a:pt x="1672" y="938"/>
                    <a:pt x="1667" y="943"/>
                  </a:cubicBezTo>
                  <a:cubicBezTo>
                    <a:pt x="1667" y="943"/>
                    <a:pt x="1775" y="996"/>
                    <a:pt x="1909" y="1077"/>
                  </a:cubicBezTo>
                  <a:cubicBezTo>
                    <a:pt x="2124" y="1185"/>
                    <a:pt x="2151" y="1185"/>
                    <a:pt x="2071" y="1185"/>
                  </a:cubicBezTo>
                  <a:cubicBezTo>
                    <a:pt x="2017" y="1185"/>
                    <a:pt x="1802" y="1104"/>
                    <a:pt x="1613" y="1023"/>
                  </a:cubicBezTo>
                  <a:cubicBezTo>
                    <a:pt x="1398" y="943"/>
                    <a:pt x="1183" y="835"/>
                    <a:pt x="1103" y="808"/>
                  </a:cubicBezTo>
                  <a:lnTo>
                    <a:pt x="941" y="781"/>
                  </a:lnTo>
                  <a:lnTo>
                    <a:pt x="1076" y="754"/>
                  </a:lnTo>
                  <a:cubicBezTo>
                    <a:pt x="1156" y="754"/>
                    <a:pt x="1210" y="728"/>
                    <a:pt x="1237" y="701"/>
                  </a:cubicBezTo>
                  <a:cubicBezTo>
                    <a:pt x="1237" y="701"/>
                    <a:pt x="1237" y="674"/>
                    <a:pt x="1210" y="620"/>
                  </a:cubicBezTo>
                  <a:cubicBezTo>
                    <a:pt x="1183" y="566"/>
                    <a:pt x="1156" y="539"/>
                    <a:pt x="1156" y="513"/>
                  </a:cubicBezTo>
                  <a:close/>
                  <a:moveTo>
                    <a:pt x="1318" y="459"/>
                  </a:moveTo>
                  <a:cubicBezTo>
                    <a:pt x="1425" y="459"/>
                    <a:pt x="1506" y="459"/>
                    <a:pt x="1748" y="513"/>
                  </a:cubicBezTo>
                  <a:cubicBezTo>
                    <a:pt x="1936" y="566"/>
                    <a:pt x="2124" y="620"/>
                    <a:pt x="2205" y="647"/>
                  </a:cubicBezTo>
                  <a:cubicBezTo>
                    <a:pt x="2420" y="701"/>
                    <a:pt x="2985" y="970"/>
                    <a:pt x="3200" y="1077"/>
                  </a:cubicBezTo>
                  <a:cubicBezTo>
                    <a:pt x="3307" y="1131"/>
                    <a:pt x="3468" y="1185"/>
                    <a:pt x="3549" y="1238"/>
                  </a:cubicBezTo>
                  <a:cubicBezTo>
                    <a:pt x="3657" y="1265"/>
                    <a:pt x="3710" y="1292"/>
                    <a:pt x="3684" y="1292"/>
                  </a:cubicBezTo>
                  <a:cubicBezTo>
                    <a:pt x="3522" y="1265"/>
                    <a:pt x="3280" y="1185"/>
                    <a:pt x="2931" y="1050"/>
                  </a:cubicBezTo>
                  <a:cubicBezTo>
                    <a:pt x="2312" y="754"/>
                    <a:pt x="1882" y="620"/>
                    <a:pt x="1425" y="513"/>
                  </a:cubicBezTo>
                  <a:cubicBezTo>
                    <a:pt x="1210" y="486"/>
                    <a:pt x="1183" y="459"/>
                    <a:pt x="1318" y="459"/>
                  </a:cubicBezTo>
                  <a:close/>
                  <a:moveTo>
                    <a:pt x="3716" y="71"/>
                  </a:moveTo>
                  <a:cubicBezTo>
                    <a:pt x="3724" y="71"/>
                    <a:pt x="3737" y="90"/>
                    <a:pt x="3737" y="109"/>
                  </a:cubicBezTo>
                  <a:cubicBezTo>
                    <a:pt x="3737" y="136"/>
                    <a:pt x="3899" y="190"/>
                    <a:pt x="4329" y="324"/>
                  </a:cubicBezTo>
                  <a:cubicBezTo>
                    <a:pt x="5243" y="647"/>
                    <a:pt x="5834" y="889"/>
                    <a:pt x="6264" y="1104"/>
                  </a:cubicBezTo>
                  <a:lnTo>
                    <a:pt x="6533" y="1238"/>
                  </a:lnTo>
                  <a:lnTo>
                    <a:pt x="6426" y="1265"/>
                  </a:lnTo>
                  <a:cubicBezTo>
                    <a:pt x="6291" y="1265"/>
                    <a:pt x="6291" y="1265"/>
                    <a:pt x="5781" y="1023"/>
                  </a:cubicBezTo>
                  <a:cubicBezTo>
                    <a:pt x="5485" y="889"/>
                    <a:pt x="5270" y="781"/>
                    <a:pt x="5243" y="781"/>
                  </a:cubicBezTo>
                  <a:cubicBezTo>
                    <a:pt x="5189" y="808"/>
                    <a:pt x="5297" y="862"/>
                    <a:pt x="5727" y="1050"/>
                  </a:cubicBezTo>
                  <a:cubicBezTo>
                    <a:pt x="6130" y="1212"/>
                    <a:pt x="6184" y="1265"/>
                    <a:pt x="6130" y="1265"/>
                  </a:cubicBezTo>
                  <a:cubicBezTo>
                    <a:pt x="6103" y="1265"/>
                    <a:pt x="6049" y="1265"/>
                    <a:pt x="5996" y="1238"/>
                  </a:cubicBezTo>
                  <a:cubicBezTo>
                    <a:pt x="5888" y="1158"/>
                    <a:pt x="4974" y="808"/>
                    <a:pt x="4947" y="808"/>
                  </a:cubicBezTo>
                  <a:cubicBezTo>
                    <a:pt x="4893" y="808"/>
                    <a:pt x="5001" y="862"/>
                    <a:pt x="5243" y="943"/>
                  </a:cubicBezTo>
                  <a:cubicBezTo>
                    <a:pt x="5377" y="996"/>
                    <a:pt x="5619" y="1104"/>
                    <a:pt x="5754" y="1158"/>
                  </a:cubicBezTo>
                  <a:cubicBezTo>
                    <a:pt x="5996" y="1265"/>
                    <a:pt x="6022" y="1265"/>
                    <a:pt x="5969" y="1292"/>
                  </a:cubicBezTo>
                  <a:cubicBezTo>
                    <a:pt x="5915" y="1292"/>
                    <a:pt x="5834" y="1265"/>
                    <a:pt x="5646" y="1185"/>
                  </a:cubicBezTo>
                  <a:cubicBezTo>
                    <a:pt x="5258" y="1003"/>
                    <a:pt x="4445" y="672"/>
                    <a:pt x="4386" y="672"/>
                  </a:cubicBezTo>
                  <a:cubicBezTo>
                    <a:pt x="4384" y="672"/>
                    <a:pt x="4383" y="673"/>
                    <a:pt x="4383" y="674"/>
                  </a:cubicBezTo>
                  <a:cubicBezTo>
                    <a:pt x="4356" y="701"/>
                    <a:pt x="4383" y="701"/>
                    <a:pt x="5055" y="970"/>
                  </a:cubicBezTo>
                  <a:cubicBezTo>
                    <a:pt x="5404" y="1104"/>
                    <a:pt x="5727" y="1265"/>
                    <a:pt x="5700" y="1265"/>
                  </a:cubicBezTo>
                  <a:cubicBezTo>
                    <a:pt x="5646" y="1265"/>
                    <a:pt x="3657" y="513"/>
                    <a:pt x="3630" y="486"/>
                  </a:cubicBezTo>
                  <a:cubicBezTo>
                    <a:pt x="3603" y="486"/>
                    <a:pt x="3442" y="405"/>
                    <a:pt x="3253" y="324"/>
                  </a:cubicBezTo>
                  <a:cubicBezTo>
                    <a:pt x="2952" y="224"/>
                    <a:pt x="2859" y="196"/>
                    <a:pt x="2832" y="196"/>
                  </a:cubicBezTo>
                  <a:cubicBezTo>
                    <a:pt x="2816" y="196"/>
                    <a:pt x="2823" y="207"/>
                    <a:pt x="2823" y="217"/>
                  </a:cubicBezTo>
                  <a:cubicBezTo>
                    <a:pt x="2850" y="244"/>
                    <a:pt x="2823" y="244"/>
                    <a:pt x="2823" y="244"/>
                  </a:cubicBezTo>
                  <a:cubicBezTo>
                    <a:pt x="2796" y="244"/>
                    <a:pt x="2743" y="217"/>
                    <a:pt x="2689" y="190"/>
                  </a:cubicBezTo>
                  <a:cubicBezTo>
                    <a:pt x="2635" y="190"/>
                    <a:pt x="2581" y="163"/>
                    <a:pt x="2581" y="163"/>
                  </a:cubicBezTo>
                  <a:lnTo>
                    <a:pt x="2743" y="163"/>
                  </a:lnTo>
                  <a:cubicBezTo>
                    <a:pt x="2823" y="163"/>
                    <a:pt x="3065" y="190"/>
                    <a:pt x="3307" y="217"/>
                  </a:cubicBezTo>
                  <a:cubicBezTo>
                    <a:pt x="3528" y="248"/>
                    <a:pt x="3628" y="261"/>
                    <a:pt x="3679" y="261"/>
                  </a:cubicBezTo>
                  <a:cubicBezTo>
                    <a:pt x="3715" y="261"/>
                    <a:pt x="3726" y="255"/>
                    <a:pt x="3737" y="244"/>
                  </a:cubicBezTo>
                  <a:cubicBezTo>
                    <a:pt x="3764" y="217"/>
                    <a:pt x="3764" y="217"/>
                    <a:pt x="3737" y="136"/>
                  </a:cubicBezTo>
                  <a:cubicBezTo>
                    <a:pt x="3710" y="109"/>
                    <a:pt x="3710" y="82"/>
                    <a:pt x="3710" y="82"/>
                  </a:cubicBezTo>
                  <a:cubicBezTo>
                    <a:pt x="3710" y="75"/>
                    <a:pt x="3713" y="71"/>
                    <a:pt x="3716" y="71"/>
                  </a:cubicBezTo>
                  <a:close/>
                  <a:moveTo>
                    <a:pt x="1264" y="1238"/>
                  </a:moveTo>
                  <a:cubicBezTo>
                    <a:pt x="1291" y="1238"/>
                    <a:pt x="1425" y="1238"/>
                    <a:pt x="1533" y="1265"/>
                  </a:cubicBezTo>
                  <a:lnTo>
                    <a:pt x="1775" y="1319"/>
                  </a:lnTo>
                  <a:lnTo>
                    <a:pt x="1640" y="1319"/>
                  </a:lnTo>
                  <a:cubicBezTo>
                    <a:pt x="1560" y="1319"/>
                    <a:pt x="1479" y="1292"/>
                    <a:pt x="1452" y="1292"/>
                  </a:cubicBezTo>
                  <a:cubicBezTo>
                    <a:pt x="1425" y="1265"/>
                    <a:pt x="1372" y="1265"/>
                    <a:pt x="1318" y="1265"/>
                  </a:cubicBezTo>
                  <a:cubicBezTo>
                    <a:pt x="1264" y="1238"/>
                    <a:pt x="1237" y="1238"/>
                    <a:pt x="1264" y="1238"/>
                  </a:cubicBezTo>
                  <a:close/>
                  <a:moveTo>
                    <a:pt x="2151" y="217"/>
                  </a:moveTo>
                  <a:lnTo>
                    <a:pt x="2312" y="271"/>
                  </a:lnTo>
                  <a:cubicBezTo>
                    <a:pt x="2662" y="351"/>
                    <a:pt x="3038" y="486"/>
                    <a:pt x="3442" y="620"/>
                  </a:cubicBezTo>
                  <a:cubicBezTo>
                    <a:pt x="3657" y="728"/>
                    <a:pt x="3952" y="835"/>
                    <a:pt x="4141" y="916"/>
                  </a:cubicBezTo>
                  <a:cubicBezTo>
                    <a:pt x="4302" y="970"/>
                    <a:pt x="4544" y="1077"/>
                    <a:pt x="4678" y="1104"/>
                  </a:cubicBezTo>
                  <a:cubicBezTo>
                    <a:pt x="4813" y="1158"/>
                    <a:pt x="5001" y="1238"/>
                    <a:pt x="5082" y="1265"/>
                  </a:cubicBezTo>
                  <a:lnTo>
                    <a:pt x="5243" y="1292"/>
                  </a:lnTo>
                  <a:lnTo>
                    <a:pt x="5082" y="1319"/>
                  </a:lnTo>
                  <a:cubicBezTo>
                    <a:pt x="4947" y="1319"/>
                    <a:pt x="4893" y="1319"/>
                    <a:pt x="4759" y="1265"/>
                  </a:cubicBezTo>
                  <a:cubicBezTo>
                    <a:pt x="4651" y="1238"/>
                    <a:pt x="4409" y="1131"/>
                    <a:pt x="4248" y="1050"/>
                  </a:cubicBezTo>
                  <a:cubicBezTo>
                    <a:pt x="4060" y="970"/>
                    <a:pt x="3899" y="889"/>
                    <a:pt x="3899" y="889"/>
                  </a:cubicBezTo>
                  <a:cubicBezTo>
                    <a:pt x="3899" y="889"/>
                    <a:pt x="3872" y="889"/>
                    <a:pt x="3872" y="916"/>
                  </a:cubicBezTo>
                  <a:cubicBezTo>
                    <a:pt x="3872" y="943"/>
                    <a:pt x="4167" y="1077"/>
                    <a:pt x="4759" y="1319"/>
                  </a:cubicBezTo>
                  <a:lnTo>
                    <a:pt x="4705" y="1319"/>
                  </a:lnTo>
                  <a:cubicBezTo>
                    <a:pt x="4571" y="1319"/>
                    <a:pt x="4329" y="1238"/>
                    <a:pt x="3899" y="1050"/>
                  </a:cubicBezTo>
                  <a:cubicBezTo>
                    <a:pt x="3593" y="936"/>
                    <a:pt x="3505" y="902"/>
                    <a:pt x="3479" y="902"/>
                  </a:cubicBezTo>
                  <a:cubicBezTo>
                    <a:pt x="3468" y="902"/>
                    <a:pt x="3468" y="908"/>
                    <a:pt x="3468" y="916"/>
                  </a:cubicBezTo>
                  <a:cubicBezTo>
                    <a:pt x="3468" y="943"/>
                    <a:pt x="4060" y="1185"/>
                    <a:pt x="4302" y="1265"/>
                  </a:cubicBezTo>
                  <a:cubicBezTo>
                    <a:pt x="4383" y="1292"/>
                    <a:pt x="4436" y="1319"/>
                    <a:pt x="4436" y="1319"/>
                  </a:cubicBezTo>
                  <a:cubicBezTo>
                    <a:pt x="4409" y="1319"/>
                    <a:pt x="3818" y="1292"/>
                    <a:pt x="3818" y="1292"/>
                  </a:cubicBezTo>
                  <a:cubicBezTo>
                    <a:pt x="3818" y="1265"/>
                    <a:pt x="3764" y="1265"/>
                    <a:pt x="3710" y="1238"/>
                  </a:cubicBezTo>
                  <a:cubicBezTo>
                    <a:pt x="3657" y="1212"/>
                    <a:pt x="3495" y="1158"/>
                    <a:pt x="3388" y="1104"/>
                  </a:cubicBezTo>
                  <a:cubicBezTo>
                    <a:pt x="2743" y="808"/>
                    <a:pt x="2581" y="754"/>
                    <a:pt x="2366" y="674"/>
                  </a:cubicBezTo>
                  <a:cubicBezTo>
                    <a:pt x="2232" y="620"/>
                    <a:pt x="1990" y="539"/>
                    <a:pt x="1855" y="513"/>
                  </a:cubicBezTo>
                  <a:cubicBezTo>
                    <a:pt x="1694" y="459"/>
                    <a:pt x="1587" y="432"/>
                    <a:pt x="1587" y="432"/>
                  </a:cubicBezTo>
                  <a:cubicBezTo>
                    <a:pt x="1560" y="432"/>
                    <a:pt x="1721" y="405"/>
                    <a:pt x="1882" y="405"/>
                  </a:cubicBezTo>
                  <a:cubicBezTo>
                    <a:pt x="2044" y="405"/>
                    <a:pt x="2205" y="405"/>
                    <a:pt x="2232" y="378"/>
                  </a:cubicBezTo>
                  <a:cubicBezTo>
                    <a:pt x="2232" y="378"/>
                    <a:pt x="2366" y="432"/>
                    <a:pt x="2528" y="513"/>
                  </a:cubicBezTo>
                  <a:cubicBezTo>
                    <a:pt x="2865" y="639"/>
                    <a:pt x="2987" y="683"/>
                    <a:pt x="3024" y="683"/>
                  </a:cubicBezTo>
                  <a:cubicBezTo>
                    <a:pt x="3035" y="683"/>
                    <a:pt x="3038" y="680"/>
                    <a:pt x="3038" y="674"/>
                  </a:cubicBezTo>
                  <a:cubicBezTo>
                    <a:pt x="3038" y="647"/>
                    <a:pt x="3011" y="620"/>
                    <a:pt x="2958" y="620"/>
                  </a:cubicBezTo>
                  <a:cubicBezTo>
                    <a:pt x="2904" y="593"/>
                    <a:pt x="2743" y="539"/>
                    <a:pt x="2554" y="459"/>
                  </a:cubicBezTo>
                  <a:cubicBezTo>
                    <a:pt x="2312" y="378"/>
                    <a:pt x="2232" y="324"/>
                    <a:pt x="2205" y="271"/>
                  </a:cubicBezTo>
                  <a:lnTo>
                    <a:pt x="2151" y="217"/>
                  </a:lnTo>
                  <a:close/>
                  <a:moveTo>
                    <a:pt x="2420" y="163"/>
                  </a:moveTo>
                  <a:cubicBezTo>
                    <a:pt x="2501" y="163"/>
                    <a:pt x="2528" y="163"/>
                    <a:pt x="2554" y="190"/>
                  </a:cubicBezTo>
                  <a:cubicBezTo>
                    <a:pt x="2554" y="217"/>
                    <a:pt x="2608" y="244"/>
                    <a:pt x="2662" y="244"/>
                  </a:cubicBezTo>
                  <a:cubicBezTo>
                    <a:pt x="2877" y="297"/>
                    <a:pt x="3495" y="513"/>
                    <a:pt x="4463" y="862"/>
                  </a:cubicBezTo>
                  <a:cubicBezTo>
                    <a:pt x="5055" y="1077"/>
                    <a:pt x="5539" y="1265"/>
                    <a:pt x="5565" y="1292"/>
                  </a:cubicBezTo>
                  <a:cubicBezTo>
                    <a:pt x="5646" y="1319"/>
                    <a:pt x="5619" y="1319"/>
                    <a:pt x="5512" y="1319"/>
                  </a:cubicBezTo>
                  <a:cubicBezTo>
                    <a:pt x="5323" y="1292"/>
                    <a:pt x="5055" y="1212"/>
                    <a:pt x="4651" y="1050"/>
                  </a:cubicBezTo>
                  <a:cubicBezTo>
                    <a:pt x="3092" y="459"/>
                    <a:pt x="2769" y="324"/>
                    <a:pt x="2393" y="244"/>
                  </a:cubicBezTo>
                  <a:cubicBezTo>
                    <a:pt x="2259" y="217"/>
                    <a:pt x="2259" y="190"/>
                    <a:pt x="2286" y="190"/>
                  </a:cubicBezTo>
                  <a:cubicBezTo>
                    <a:pt x="2312" y="163"/>
                    <a:pt x="2366" y="163"/>
                    <a:pt x="2420" y="163"/>
                  </a:cubicBezTo>
                  <a:close/>
                  <a:moveTo>
                    <a:pt x="565" y="1185"/>
                  </a:moveTo>
                  <a:cubicBezTo>
                    <a:pt x="619" y="1185"/>
                    <a:pt x="753" y="1212"/>
                    <a:pt x="834" y="1212"/>
                  </a:cubicBezTo>
                  <a:cubicBezTo>
                    <a:pt x="1022" y="1238"/>
                    <a:pt x="1156" y="1265"/>
                    <a:pt x="1049" y="1265"/>
                  </a:cubicBezTo>
                  <a:cubicBezTo>
                    <a:pt x="1022" y="1265"/>
                    <a:pt x="915" y="1265"/>
                    <a:pt x="807" y="1238"/>
                  </a:cubicBezTo>
                  <a:cubicBezTo>
                    <a:pt x="686" y="1225"/>
                    <a:pt x="605" y="1218"/>
                    <a:pt x="558" y="1218"/>
                  </a:cubicBezTo>
                  <a:cubicBezTo>
                    <a:pt x="511" y="1218"/>
                    <a:pt x="498" y="1225"/>
                    <a:pt x="511" y="1238"/>
                  </a:cubicBezTo>
                  <a:cubicBezTo>
                    <a:pt x="511" y="1265"/>
                    <a:pt x="726" y="1292"/>
                    <a:pt x="1130" y="1319"/>
                  </a:cubicBezTo>
                  <a:cubicBezTo>
                    <a:pt x="1291" y="1319"/>
                    <a:pt x="1398" y="1319"/>
                    <a:pt x="1425" y="1346"/>
                  </a:cubicBezTo>
                  <a:lnTo>
                    <a:pt x="1345" y="1346"/>
                  </a:lnTo>
                  <a:cubicBezTo>
                    <a:pt x="1291" y="1346"/>
                    <a:pt x="1076" y="1319"/>
                    <a:pt x="888" y="1319"/>
                  </a:cubicBezTo>
                  <a:cubicBezTo>
                    <a:pt x="565" y="1292"/>
                    <a:pt x="538" y="1292"/>
                    <a:pt x="484" y="1238"/>
                  </a:cubicBezTo>
                  <a:cubicBezTo>
                    <a:pt x="457" y="1212"/>
                    <a:pt x="431" y="1185"/>
                    <a:pt x="431" y="1185"/>
                  </a:cubicBezTo>
                  <a:close/>
                  <a:moveTo>
                    <a:pt x="8066" y="1319"/>
                  </a:moveTo>
                  <a:cubicBezTo>
                    <a:pt x="8093" y="1319"/>
                    <a:pt x="8066" y="1319"/>
                    <a:pt x="8012" y="1346"/>
                  </a:cubicBezTo>
                  <a:cubicBezTo>
                    <a:pt x="7958" y="1346"/>
                    <a:pt x="7931" y="1346"/>
                    <a:pt x="7958" y="1319"/>
                  </a:cubicBezTo>
                  <a:close/>
                  <a:moveTo>
                    <a:pt x="2124" y="1346"/>
                  </a:moveTo>
                  <a:cubicBezTo>
                    <a:pt x="2151" y="1373"/>
                    <a:pt x="2124" y="1373"/>
                    <a:pt x="2097" y="1373"/>
                  </a:cubicBezTo>
                  <a:lnTo>
                    <a:pt x="2044" y="1373"/>
                  </a:lnTo>
                  <a:cubicBezTo>
                    <a:pt x="2071" y="1346"/>
                    <a:pt x="2097" y="1346"/>
                    <a:pt x="2124" y="1346"/>
                  </a:cubicBezTo>
                  <a:close/>
                  <a:moveTo>
                    <a:pt x="2420" y="1373"/>
                  </a:moveTo>
                  <a:cubicBezTo>
                    <a:pt x="2447" y="1373"/>
                    <a:pt x="2420" y="1400"/>
                    <a:pt x="2366" y="1400"/>
                  </a:cubicBezTo>
                  <a:cubicBezTo>
                    <a:pt x="2312" y="1400"/>
                    <a:pt x="2286" y="1400"/>
                    <a:pt x="2312" y="1373"/>
                  </a:cubicBezTo>
                  <a:close/>
                  <a:moveTo>
                    <a:pt x="888" y="1346"/>
                  </a:moveTo>
                  <a:cubicBezTo>
                    <a:pt x="1022" y="1373"/>
                    <a:pt x="1264" y="1373"/>
                    <a:pt x="1372" y="1373"/>
                  </a:cubicBezTo>
                  <a:lnTo>
                    <a:pt x="1613" y="1373"/>
                  </a:lnTo>
                  <a:lnTo>
                    <a:pt x="1425" y="1400"/>
                  </a:lnTo>
                  <a:cubicBezTo>
                    <a:pt x="1318" y="1427"/>
                    <a:pt x="1130" y="1427"/>
                    <a:pt x="968" y="1427"/>
                  </a:cubicBezTo>
                  <a:cubicBezTo>
                    <a:pt x="726" y="1427"/>
                    <a:pt x="673" y="1400"/>
                    <a:pt x="646" y="1373"/>
                  </a:cubicBezTo>
                  <a:cubicBezTo>
                    <a:pt x="619" y="1373"/>
                    <a:pt x="619" y="1346"/>
                    <a:pt x="619" y="1346"/>
                  </a:cubicBezTo>
                  <a:close/>
                  <a:moveTo>
                    <a:pt x="6883" y="1427"/>
                  </a:moveTo>
                  <a:cubicBezTo>
                    <a:pt x="6883" y="1427"/>
                    <a:pt x="6883" y="1427"/>
                    <a:pt x="6829" y="1453"/>
                  </a:cubicBezTo>
                  <a:cubicBezTo>
                    <a:pt x="6775" y="1453"/>
                    <a:pt x="6748" y="1453"/>
                    <a:pt x="6775" y="1427"/>
                  </a:cubicBezTo>
                  <a:close/>
                  <a:moveTo>
                    <a:pt x="3818" y="1480"/>
                  </a:moveTo>
                  <a:cubicBezTo>
                    <a:pt x="3845" y="1480"/>
                    <a:pt x="3818" y="1507"/>
                    <a:pt x="3791" y="1507"/>
                  </a:cubicBezTo>
                  <a:cubicBezTo>
                    <a:pt x="3764" y="1507"/>
                    <a:pt x="3737" y="1507"/>
                    <a:pt x="3764" y="1480"/>
                  </a:cubicBezTo>
                  <a:close/>
                  <a:moveTo>
                    <a:pt x="4141" y="1507"/>
                  </a:moveTo>
                  <a:cubicBezTo>
                    <a:pt x="4167" y="1534"/>
                    <a:pt x="4167" y="1534"/>
                    <a:pt x="4141" y="1534"/>
                  </a:cubicBezTo>
                  <a:lnTo>
                    <a:pt x="4114" y="1534"/>
                  </a:lnTo>
                  <a:cubicBezTo>
                    <a:pt x="4114" y="1507"/>
                    <a:pt x="4141" y="1507"/>
                    <a:pt x="4141" y="1507"/>
                  </a:cubicBezTo>
                  <a:close/>
                  <a:moveTo>
                    <a:pt x="4517" y="1507"/>
                  </a:moveTo>
                  <a:cubicBezTo>
                    <a:pt x="4517" y="1534"/>
                    <a:pt x="4517" y="1534"/>
                    <a:pt x="4490" y="1534"/>
                  </a:cubicBezTo>
                  <a:cubicBezTo>
                    <a:pt x="4463" y="1534"/>
                    <a:pt x="4463" y="1534"/>
                    <a:pt x="4463" y="1507"/>
                  </a:cubicBezTo>
                  <a:close/>
                  <a:moveTo>
                    <a:pt x="5807" y="1507"/>
                  </a:moveTo>
                  <a:cubicBezTo>
                    <a:pt x="5781" y="1534"/>
                    <a:pt x="5727" y="1534"/>
                    <a:pt x="5673" y="1534"/>
                  </a:cubicBezTo>
                  <a:lnTo>
                    <a:pt x="5619" y="1534"/>
                  </a:lnTo>
                  <a:cubicBezTo>
                    <a:pt x="5646" y="1507"/>
                    <a:pt x="5700" y="1507"/>
                    <a:pt x="5727" y="1507"/>
                  </a:cubicBezTo>
                  <a:close/>
                  <a:moveTo>
                    <a:pt x="6022" y="1480"/>
                  </a:moveTo>
                  <a:cubicBezTo>
                    <a:pt x="6103" y="1480"/>
                    <a:pt x="6130" y="1480"/>
                    <a:pt x="6103" y="1507"/>
                  </a:cubicBezTo>
                  <a:cubicBezTo>
                    <a:pt x="6103" y="1507"/>
                    <a:pt x="6022" y="1534"/>
                    <a:pt x="5969" y="1534"/>
                  </a:cubicBezTo>
                  <a:cubicBezTo>
                    <a:pt x="5807" y="1534"/>
                    <a:pt x="5888" y="1480"/>
                    <a:pt x="6022" y="1480"/>
                  </a:cubicBezTo>
                  <a:close/>
                  <a:moveTo>
                    <a:pt x="4811" y="1522"/>
                  </a:moveTo>
                  <a:cubicBezTo>
                    <a:pt x="4843" y="1522"/>
                    <a:pt x="4866" y="1534"/>
                    <a:pt x="4866" y="1534"/>
                  </a:cubicBezTo>
                  <a:cubicBezTo>
                    <a:pt x="4866" y="1548"/>
                    <a:pt x="4846" y="1554"/>
                    <a:pt x="4816" y="1554"/>
                  </a:cubicBezTo>
                  <a:cubicBezTo>
                    <a:pt x="4786" y="1554"/>
                    <a:pt x="4745" y="1548"/>
                    <a:pt x="4705" y="1534"/>
                  </a:cubicBezTo>
                  <a:lnTo>
                    <a:pt x="4759" y="1534"/>
                  </a:lnTo>
                  <a:cubicBezTo>
                    <a:pt x="4777" y="1525"/>
                    <a:pt x="4795" y="1522"/>
                    <a:pt x="4811" y="1522"/>
                  </a:cubicBezTo>
                  <a:close/>
                  <a:moveTo>
                    <a:pt x="5189" y="1507"/>
                  </a:moveTo>
                  <a:cubicBezTo>
                    <a:pt x="5270" y="1507"/>
                    <a:pt x="5323" y="1507"/>
                    <a:pt x="5297" y="1534"/>
                  </a:cubicBezTo>
                  <a:cubicBezTo>
                    <a:pt x="5270" y="1548"/>
                    <a:pt x="5209" y="1554"/>
                    <a:pt x="5155" y="1554"/>
                  </a:cubicBezTo>
                  <a:cubicBezTo>
                    <a:pt x="5102" y="1554"/>
                    <a:pt x="5055" y="1548"/>
                    <a:pt x="5055" y="1534"/>
                  </a:cubicBezTo>
                  <a:cubicBezTo>
                    <a:pt x="5055" y="1534"/>
                    <a:pt x="5108" y="1534"/>
                    <a:pt x="5189" y="1507"/>
                  </a:cubicBezTo>
                  <a:close/>
                  <a:moveTo>
                    <a:pt x="5485" y="1507"/>
                  </a:moveTo>
                  <a:cubicBezTo>
                    <a:pt x="5539" y="1507"/>
                    <a:pt x="5539" y="1507"/>
                    <a:pt x="5512" y="1534"/>
                  </a:cubicBezTo>
                  <a:cubicBezTo>
                    <a:pt x="5512" y="1534"/>
                    <a:pt x="5458" y="1534"/>
                    <a:pt x="5431" y="1561"/>
                  </a:cubicBezTo>
                  <a:cubicBezTo>
                    <a:pt x="5377" y="1561"/>
                    <a:pt x="5377" y="1561"/>
                    <a:pt x="5404" y="1534"/>
                  </a:cubicBezTo>
                  <a:cubicBezTo>
                    <a:pt x="5431" y="1507"/>
                    <a:pt x="5458" y="1507"/>
                    <a:pt x="5485" y="1507"/>
                  </a:cubicBezTo>
                  <a:close/>
                  <a:moveTo>
                    <a:pt x="3361" y="1507"/>
                  </a:moveTo>
                  <a:cubicBezTo>
                    <a:pt x="3388" y="1507"/>
                    <a:pt x="3334" y="1534"/>
                    <a:pt x="3280" y="1561"/>
                  </a:cubicBezTo>
                  <a:cubicBezTo>
                    <a:pt x="3227" y="1561"/>
                    <a:pt x="3173" y="1588"/>
                    <a:pt x="3146" y="1588"/>
                  </a:cubicBezTo>
                  <a:cubicBezTo>
                    <a:pt x="3119" y="1588"/>
                    <a:pt x="3334" y="1507"/>
                    <a:pt x="3361" y="1507"/>
                  </a:cubicBezTo>
                  <a:close/>
                  <a:moveTo>
                    <a:pt x="2151" y="1427"/>
                  </a:moveTo>
                  <a:cubicBezTo>
                    <a:pt x="2178" y="1427"/>
                    <a:pt x="2205" y="1427"/>
                    <a:pt x="2178" y="1453"/>
                  </a:cubicBezTo>
                  <a:lnTo>
                    <a:pt x="2151" y="1453"/>
                  </a:lnTo>
                  <a:cubicBezTo>
                    <a:pt x="2151" y="1480"/>
                    <a:pt x="2178" y="1480"/>
                    <a:pt x="2259" y="1480"/>
                  </a:cubicBezTo>
                  <a:cubicBezTo>
                    <a:pt x="2326" y="1467"/>
                    <a:pt x="2467" y="1460"/>
                    <a:pt x="2588" y="1460"/>
                  </a:cubicBezTo>
                  <a:cubicBezTo>
                    <a:pt x="2709" y="1460"/>
                    <a:pt x="2810" y="1467"/>
                    <a:pt x="2796" y="1480"/>
                  </a:cubicBezTo>
                  <a:cubicBezTo>
                    <a:pt x="2796" y="1480"/>
                    <a:pt x="2501" y="1534"/>
                    <a:pt x="2124" y="1615"/>
                  </a:cubicBezTo>
                  <a:cubicBezTo>
                    <a:pt x="1748" y="1695"/>
                    <a:pt x="1452" y="1749"/>
                    <a:pt x="1425" y="1749"/>
                  </a:cubicBezTo>
                  <a:cubicBezTo>
                    <a:pt x="1417" y="1765"/>
                    <a:pt x="1419" y="1774"/>
                    <a:pt x="1448" y="1774"/>
                  </a:cubicBezTo>
                  <a:cubicBezTo>
                    <a:pt x="1514" y="1774"/>
                    <a:pt x="1723" y="1727"/>
                    <a:pt x="2286" y="1615"/>
                  </a:cubicBezTo>
                  <a:cubicBezTo>
                    <a:pt x="2904" y="1507"/>
                    <a:pt x="3092" y="1480"/>
                    <a:pt x="3146" y="1480"/>
                  </a:cubicBezTo>
                  <a:lnTo>
                    <a:pt x="3253" y="1507"/>
                  </a:lnTo>
                  <a:lnTo>
                    <a:pt x="3119" y="1534"/>
                  </a:lnTo>
                  <a:cubicBezTo>
                    <a:pt x="3038" y="1561"/>
                    <a:pt x="2931" y="1615"/>
                    <a:pt x="2823" y="1642"/>
                  </a:cubicBezTo>
                  <a:cubicBezTo>
                    <a:pt x="2693" y="1663"/>
                    <a:pt x="2633" y="1703"/>
                    <a:pt x="2700" y="1703"/>
                  </a:cubicBezTo>
                  <a:cubicBezTo>
                    <a:pt x="2716" y="1703"/>
                    <a:pt x="2739" y="1701"/>
                    <a:pt x="2769" y="1695"/>
                  </a:cubicBezTo>
                  <a:cubicBezTo>
                    <a:pt x="2793" y="1688"/>
                    <a:pt x="2808" y="1684"/>
                    <a:pt x="2813" y="1684"/>
                  </a:cubicBezTo>
                  <a:cubicBezTo>
                    <a:pt x="2827" y="1684"/>
                    <a:pt x="2792" y="1703"/>
                    <a:pt x="2716" y="1722"/>
                  </a:cubicBezTo>
                  <a:cubicBezTo>
                    <a:pt x="2608" y="1749"/>
                    <a:pt x="2554" y="1776"/>
                    <a:pt x="2528" y="1803"/>
                  </a:cubicBezTo>
                  <a:cubicBezTo>
                    <a:pt x="2521" y="1809"/>
                    <a:pt x="2522" y="1812"/>
                    <a:pt x="2532" y="1812"/>
                  </a:cubicBezTo>
                  <a:cubicBezTo>
                    <a:pt x="2565" y="1812"/>
                    <a:pt x="2705" y="1773"/>
                    <a:pt x="3038" y="1669"/>
                  </a:cubicBezTo>
                  <a:cubicBezTo>
                    <a:pt x="3382" y="1554"/>
                    <a:pt x="3482" y="1521"/>
                    <a:pt x="3559" y="1521"/>
                  </a:cubicBezTo>
                  <a:cubicBezTo>
                    <a:pt x="3590" y="1521"/>
                    <a:pt x="3618" y="1526"/>
                    <a:pt x="3657" y="1534"/>
                  </a:cubicBezTo>
                  <a:lnTo>
                    <a:pt x="3818" y="1534"/>
                  </a:lnTo>
                  <a:cubicBezTo>
                    <a:pt x="3845" y="1561"/>
                    <a:pt x="3495" y="1669"/>
                    <a:pt x="3307" y="1722"/>
                  </a:cubicBezTo>
                  <a:cubicBezTo>
                    <a:pt x="3011" y="1776"/>
                    <a:pt x="2071" y="1964"/>
                    <a:pt x="1802" y="2018"/>
                  </a:cubicBezTo>
                  <a:cubicBezTo>
                    <a:pt x="1694" y="2031"/>
                    <a:pt x="1634" y="2038"/>
                    <a:pt x="1597" y="2038"/>
                  </a:cubicBezTo>
                  <a:cubicBezTo>
                    <a:pt x="1560" y="2038"/>
                    <a:pt x="1546" y="2031"/>
                    <a:pt x="1533" y="2018"/>
                  </a:cubicBezTo>
                  <a:cubicBezTo>
                    <a:pt x="1506" y="1991"/>
                    <a:pt x="1479" y="1964"/>
                    <a:pt x="1452" y="1964"/>
                  </a:cubicBezTo>
                  <a:cubicBezTo>
                    <a:pt x="1425" y="1937"/>
                    <a:pt x="1479" y="1937"/>
                    <a:pt x="1667" y="1911"/>
                  </a:cubicBezTo>
                  <a:cubicBezTo>
                    <a:pt x="1829" y="1911"/>
                    <a:pt x="1936" y="1911"/>
                    <a:pt x="1936" y="1884"/>
                  </a:cubicBezTo>
                  <a:lnTo>
                    <a:pt x="1398" y="1884"/>
                  </a:lnTo>
                  <a:cubicBezTo>
                    <a:pt x="1372" y="1884"/>
                    <a:pt x="1479" y="1857"/>
                    <a:pt x="1613" y="1857"/>
                  </a:cubicBezTo>
                  <a:cubicBezTo>
                    <a:pt x="1802" y="1830"/>
                    <a:pt x="1882" y="1830"/>
                    <a:pt x="1855" y="1803"/>
                  </a:cubicBezTo>
                  <a:lnTo>
                    <a:pt x="1587" y="1803"/>
                  </a:lnTo>
                  <a:cubicBezTo>
                    <a:pt x="1398" y="1830"/>
                    <a:pt x="1345" y="1830"/>
                    <a:pt x="1345" y="1857"/>
                  </a:cubicBezTo>
                  <a:cubicBezTo>
                    <a:pt x="1345" y="1884"/>
                    <a:pt x="1345" y="1884"/>
                    <a:pt x="1318" y="1884"/>
                  </a:cubicBezTo>
                  <a:cubicBezTo>
                    <a:pt x="1291" y="1884"/>
                    <a:pt x="1022" y="1722"/>
                    <a:pt x="968" y="1669"/>
                  </a:cubicBezTo>
                  <a:cubicBezTo>
                    <a:pt x="955" y="1642"/>
                    <a:pt x="935" y="1635"/>
                    <a:pt x="972" y="1635"/>
                  </a:cubicBezTo>
                  <a:cubicBezTo>
                    <a:pt x="1009" y="1635"/>
                    <a:pt x="1103" y="1642"/>
                    <a:pt x="1318" y="1642"/>
                  </a:cubicBezTo>
                  <a:cubicBezTo>
                    <a:pt x="1452" y="1642"/>
                    <a:pt x="1506" y="1615"/>
                    <a:pt x="1345" y="1615"/>
                  </a:cubicBezTo>
                  <a:cubicBezTo>
                    <a:pt x="1210" y="1601"/>
                    <a:pt x="1103" y="1595"/>
                    <a:pt x="1029" y="1595"/>
                  </a:cubicBezTo>
                  <a:cubicBezTo>
                    <a:pt x="955" y="1595"/>
                    <a:pt x="915" y="1601"/>
                    <a:pt x="915" y="1615"/>
                  </a:cubicBezTo>
                  <a:cubicBezTo>
                    <a:pt x="915" y="1622"/>
                    <a:pt x="913" y="1625"/>
                    <a:pt x="909" y="1625"/>
                  </a:cubicBezTo>
                  <a:cubicBezTo>
                    <a:pt x="898" y="1625"/>
                    <a:pt x="873" y="1600"/>
                    <a:pt x="834" y="1561"/>
                  </a:cubicBezTo>
                  <a:cubicBezTo>
                    <a:pt x="780" y="1534"/>
                    <a:pt x="753" y="1480"/>
                    <a:pt x="753" y="1480"/>
                  </a:cubicBezTo>
                  <a:cubicBezTo>
                    <a:pt x="753" y="1480"/>
                    <a:pt x="941" y="1480"/>
                    <a:pt x="1210" y="1453"/>
                  </a:cubicBezTo>
                  <a:lnTo>
                    <a:pt x="1667" y="1453"/>
                  </a:lnTo>
                  <a:cubicBezTo>
                    <a:pt x="1694" y="1453"/>
                    <a:pt x="1775" y="1453"/>
                    <a:pt x="1882" y="1427"/>
                  </a:cubicBezTo>
                  <a:close/>
                  <a:moveTo>
                    <a:pt x="3979" y="1561"/>
                  </a:moveTo>
                  <a:cubicBezTo>
                    <a:pt x="4114" y="1561"/>
                    <a:pt x="4060" y="1561"/>
                    <a:pt x="3710" y="1695"/>
                  </a:cubicBezTo>
                  <a:cubicBezTo>
                    <a:pt x="3334" y="1803"/>
                    <a:pt x="3280" y="1830"/>
                    <a:pt x="2528" y="1964"/>
                  </a:cubicBezTo>
                  <a:cubicBezTo>
                    <a:pt x="2097" y="2072"/>
                    <a:pt x="1909" y="2099"/>
                    <a:pt x="1694" y="2099"/>
                  </a:cubicBezTo>
                  <a:cubicBezTo>
                    <a:pt x="1608" y="2106"/>
                    <a:pt x="1548" y="2109"/>
                    <a:pt x="1515" y="2109"/>
                  </a:cubicBezTo>
                  <a:cubicBezTo>
                    <a:pt x="1424" y="2109"/>
                    <a:pt x="1526" y="2084"/>
                    <a:pt x="1802" y="2045"/>
                  </a:cubicBezTo>
                  <a:cubicBezTo>
                    <a:pt x="2097" y="2018"/>
                    <a:pt x="2958" y="1830"/>
                    <a:pt x="3253" y="1776"/>
                  </a:cubicBezTo>
                  <a:cubicBezTo>
                    <a:pt x="3361" y="1722"/>
                    <a:pt x="3576" y="1669"/>
                    <a:pt x="3684" y="1642"/>
                  </a:cubicBezTo>
                  <a:cubicBezTo>
                    <a:pt x="3818" y="1588"/>
                    <a:pt x="3952" y="1561"/>
                    <a:pt x="3979" y="1561"/>
                  </a:cubicBezTo>
                  <a:close/>
                  <a:moveTo>
                    <a:pt x="4204" y="1554"/>
                  </a:moveTo>
                  <a:cubicBezTo>
                    <a:pt x="4221" y="1554"/>
                    <a:pt x="4194" y="1574"/>
                    <a:pt x="4114" y="1615"/>
                  </a:cubicBezTo>
                  <a:cubicBezTo>
                    <a:pt x="3979" y="1695"/>
                    <a:pt x="3926" y="1722"/>
                    <a:pt x="3979" y="1722"/>
                  </a:cubicBezTo>
                  <a:cubicBezTo>
                    <a:pt x="3979" y="1722"/>
                    <a:pt x="4060" y="1695"/>
                    <a:pt x="4141" y="1642"/>
                  </a:cubicBezTo>
                  <a:cubicBezTo>
                    <a:pt x="4248" y="1615"/>
                    <a:pt x="4329" y="1588"/>
                    <a:pt x="4356" y="1588"/>
                  </a:cubicBezTo>
                  <a:cubicBezTo>
                    <a:pt x="4409" y="1588"/>
                    <a:pt x="4329" y="1615"/>
                    <a:pt x="4087" y="1722"/>
                  </a:cubicBezTo>
                  <a:cubicBezTo>
                    <a:pt x="3791" y="1857"/>
                    <a:pt x="3710" y="1911"/>
                    <a:pt x="3764" y="1911"/>
                  </a:cubicBezTo>
                  <a:cubicBezTo>
                    <a:pt x="3764" y="1911"/>
                    <a:pt x="3952" y="1830"/>
                    <a:pt x="4141" y="1749"/>
                  </a:cubicBezTo>
                  <a:cubicBezTo>
                    <a:pt x="4383" y="1642"/>
                    <a:pt x="4517" y="1588"/>
                    <a:pt x="4571" y="1588"/>
                  </a:cubicBezTo>
                  <a:cubicBezTo>
                    <a:pt x="4759" y="1588"/>
                    <a:pt x="4732" y="1615"/>
                    <a:pt x="4436" y="1749"/>
                  </a:cubicBezTo>
                  <a:cubicBezTo>
                    <a:pt x="3926" y="1991"/>
                    <a:pt x="3092" y="2260"/>
                    <a:pt x="2366" y="2421"/>
                  </a:cubicBezTo>
                  <a:cubicBezTo>
                    <a:pt x="2245" y="2435"/>
                    <a:pt x="2185" y="2441"/>
                    <a:pt x="2151" y="2441"/>
                  </a:cubicBezTo>
                  <a:cubicBezTo>
                    <a:pt x="2118" y="2441"/>
                    <a:pt x="2111" y="2435"/>
                    <a:pt x="2097" y="2421"/>
                  </a:cubicBezTo>
                  <a:cubicBezTo>
                    <a:pt x="2097" y="2394"/>
                    <a:pt x="1990" y="2368"/>
                    <a:pt x="1855" y="2341"/>
                  </a:cubicBezTo>
                  <a:cubicBezTo>
                    <a:pt x="1748" y="2287"/>
                    <a:pt x="1587" y="2260"/>
                    <a:pt x="1533" y="2233"/>
                  </a:cubicBezTo>
                  <a:lnTo>
                    <a:pt x="1398" y="2206"/>
                  </a:lnTo>
                  <a:lnTo>
                    <a:pt x="1533" y="2179"/>
                  </a:lnTo>
                  <a:cubicBezTo>
                    <a:pt x="1613" y="2179"/>
                    <a:pt x="1748" y="2152"/>
                    <a:pt x="1855" y="2152"/>
                  </a:cubicBezTo>
                  <a:cubicBezTo>
                    <a:pt x="2474" y="2045"/>
                    <a:pt x="3576" y="1803"/>
                    <a:pt x="4033" y="1615"/>
                  </a:cubicBezTo>
                  <a:cubicBezTo>
                    <a:pt x="4127" y="1574"/>
                    <a:pt x="4188" y="1554"/>
                    <a:pt x="4204" y="1554"/>
                  </a:cubicBezTo>
                  <a:close/>
                  <a:moveTo>
                    <a:pt x="4866" y="1588"/>
                  </a:moveTo>
                  <a:cubicBezTo>
                    <a:pt x="4893" y="1615"/>
                    <a:pt x="4114" y="2045"/>
                    <a:pt x="3872" y="2152"/>
                  </a:cubicBezTo>
                  <a:cubicBezTo>
                    <a:pt x="3313" y="2362"/>
                    <a:pt x="2432" y="2572"/>
                    <a:pt x="2101" y="2572"/>
                  </a:cubicBezTo>
                  <a:cubicBezTo>
                    <a:pt x="2049" y="2572"/>
                    <a:pt x="2011" y="2567"/>
                    <a:pt x="1990" y="2556"/>
                  </a:cubicBezTo>
                  <a:cubicBezTo>
                    <a:pt x="1963" y="2529"/>
                    <a:pt x="1990" y="2529"/>
                    <a:pt x="2017" y="2529"/>
                  </a:cubicBezTo>
                  <a:cubicBezTo>
                    <a:pt x="2044" y="2529"/>
                    <a:pt x="2151" y="2502"/>
                    <a:pt x="2259" y="2475"/>
                  </a:cubicBezTo>
                  <a:cubicBezTo>
                    <a:pt x="3038" y="2341"/>
                    <a:pt x="3926" y="2045"/>
                    <a:pt x="4517" y="1749"/>
                  </a:cubicBezTo>
                  <a:cubicBezTo>
                    <a:pt x="4678" y="1669"/>
                    <a:pt x="4840" y="1588"/>
                    <a:pt x="4866" y="1588"/>
                  </a:cubicBezTo>
                  <a:close/>
                  <a:moveTo>
                    <a:pt x="7507" y="1409"/>
                  </a:moveTo>
                  <a:cubicBezTo>
                    <a:pt x="7520" y="1409"/>
                    <a:pt x="7528" y="1415"/>
                    <a:pt x="7528" y="1427"/>
                  </a:cubicBezTo>
                  <a:cubicBezTo>
                    <a:pt x="7528" y="1453"/>
                    <a:pt x="7259" y="1669"/>
                    <a:pt x="7071" y="1830"/>
                  </a:cubicBezTo>
                  <a:cubicBezTo>
                    <a:pt x="6682" y="2089"/>
                    <a:pt x="6144" y="2423"/>
                    <a:pt x="6057" y="2423"/>
                  </a:cubicBezTo>
                  <a:cubicBezTo>
                    <a:pt x="6054" y="2423"/>
                    <a:pt x="6051" y="2422"/>
                    <a:pt x="6049" y="2421"/>
                  </a:cubicBezTo>
                  <a:cubicBezTo>
                    <a:pt x="6022" y="2421"/>
                    <a:pt x="6022" y="2421"/>
                    <a:pt x="6049" y="2341"/>
                  </a:cubicBezTo>
                  <a:cubicBezTo>
                    <a:pt x="6087" y="2290"/>
                    <a:pt x="6096" y="2263"/>
                    <a:pt x="6071" y="2263"/>
                  </a:cubicBezTo>
                  <a:cubicBezTo>
                    <a:pt x="6043" y="2263"/>
                    <a:pt x="5975" y="2297"/>
                    <a:pt x="5861" y="2368"/>
                  </a:cubicBezTo>
                  <a:cubicBezTo>
                    <a:pt x="5619" y="2529"/>
                    <a:pt x="5377" y="2609"/>
                    <a:pt x="5055" y="2717"/>
                  </a:cubicBezTo>
                  <a:cubicBezTo>
                    <a:pt x="4898" y="2765"/>
                    <a:pt x="4811" y="2792"/>
                    <a:pt x="4793" y="2792"/>
                  </a:cubicBezTo>
                  <a:cubicBezTo>
                    <a:pt x="4770" y="2792"/>
                    <a:pt x="4850" y="2752"/>
                    <a:pt x="5028" y="2663"/>
                  </a:cubicBezTo>
                  <a:cubicBezTo>
                    <a:pt x="5135" y="2583"/>
                    <a:pt x="5323" y="2475"/>
                    <a:pt x="5431" y="2421"/>
                  </a:cubicBezTo>
                  <a:cubicBezTo>
                    <a:pt x="5673" y="2287"/>
                    <a:pt x="6264" y="1830"/>
                    <a:pt x="6372" y="1722"/>
                  </a:cubicBezTo>
                  <a:cubicBezTo>
                    <a:pt x="6587" y="1561"/>
                    <a:pt x="6668" y="1480"/>
                    <a:pt x="6748" y="1480"/>
                  </a:cubicBezTo>
                  <a:lnTo>
                    <a:pt x="6829" y="1480"/>
                  </a:lnTo>
                  <a:lnTo>
                    <a:pt x="6695" y="1588"/>
                  </a:lnTo>
                  <a:cubicBezTo>
                    <a:pt x="6587" y="1642"/>
                    <a:pt x="6533" y="1695"/>
                    <a:pt x="6506" y="1695"/>
                  </a:cubicBezTo>
                  <a:cubicBezTo>
                    <a:pt x="6506" y="1703"/>
                    <a:pt x="6512" y="1706"/>
                    <a:pt x="6522" y="1706"/>
                  </a:cubicBezTo>
                  <a:cubicBezTo>
                    <a:pt x="6550" y="1706"/>
                    <a:pt x="6609" y="1681"/>
                    <a:pt x="6668" y="1642"/>
                  </a:cubicBezTo>
                  <a:cubicBezTo>
                    <a:pt x="6752" y="1593"/>
                    <a:pt x="6799" y="1567"/>
                    <a:pt x="6805" y="1567"/>
                  </a:cubicBezTo>
                  <a:cubicBezTo>
                    <a:pt x="6812" y="1567"/>
                    <a:pt x="6759" y="1607"/>
                    <a:pt x="6641" y="1695"/>
                  </a:cubicBezTo>
                  <a:cubicBezTo>
                    <a:pt x="6560" y="1749"/>
                    <a:pt x="6479" y="1830"/>
                    <a:pt x="6479" y="1857"/>
                  </a:cubicBezTo>
                  <a:cubicBezTo>
                    <a:pt x="6453" y="1875"/>
                    <a:pt x="6444" y="1884"/>
                    <a:pt x="6450" y="1884"/>
                  </a:cubicBezTo>
                  <a:cubicBezTo>
                    <a:pt x="6462" y="1884"/>
                    <a:pt x="6533" y="1848"/>
                    <a:pt x="6641" y="1776"/>
                  </a:cubicBezTo>
                  <a:cubicBezTo>
                    <a:pt x="6883" y="1561"/>
                    <a:pt x="7017" y="1480"/>
                    <a:pt x="7098" y="1453"/>
                  </a:cubicBezTo>
                  <a:lnTo>
                    <a:pt x="7178" y="1453"/>
                  </a:lnTo>
                  <a:lnTo>
                    <a:pt x="7125" y="1480"/>
                  </a:lnTo>
                  <a:cubicBezTo>
                    <a:pt x="7098" y="1507"/>
                    <a:pt x="6990" y="1615"/>
                    <a:pt x="6856" y="1695"/>
                  </a:cubicBezTo>
                  <a:cubicBezTo>
                    <a:pt x="6641" y="1857"/>
                    <a:pt x="6560" y="1911"/>
                    <a:pt x="6614" y="1911"/>
                  </a:cubicBezTo>
                  <a:cubicBezTo>
                    <a:pt x="6614" y="1911"/>
                    <a:pt x="6775" y="1803"/>
                    <a:pt x="6937" y="1669"/>
                  </a:cubicBezTo>
                  <a:cubicBezTo>
                    <a:pt x="7125" y="1561"/>
                    <a:pt x="7286" y="1454"/>
                    <a:pt x="7286" y="1453"/>
                  </a:cubicBezTo>
                  <a:lnTo>
                    <a:pt x="7286" y="1453"/>
                  </a:lnTo>
                  <a:cubicBezTo>
                    <a:pt x="7286" y="1454"/>
                    <a:pt x="7098" y="1615"/>
                    <a:pt x="6829" y="1803"/>
                  </a:cubicBezTo>
                  <a:cubicBezTo>
                    <a:pt x="6587" y="1991"/>
                    <a:pt x="6345" y="2152"/>
                    <a:pt x="6345" y="2179"/>
                  </a:cubicBezTo>
                  <a:cubicBezTo>
                    <a:pt x="6340" y="2190"/>
                    <a:pt x="6338" y="2198"/>
                    <a:pt x="6344" y="2198"/>
                  </a:cubicBezTo>
                  <a:cubicBezTo>
                    <a:pt x="6372" y="2198"/>
                    <a:pt x="6544" y="2077"/>
                    <a:pt x="7232" y="1561"/>
                  </a:cubicBezTo>
                  <a:cubicBezTo>
                    <a:pt x="7337" y="1477"/>
                    <a:pt x="7459" y="1409"/>
                    <a:pt x="7507" y="1409"/>
                  </a:cubicBezTo>
                  <a:close/>
                  <a:moveTo>
                    <a:pt x="6345" y="1534"/>
                  </a:moveTo>
                  <a:cubicBezTo>
                    <a:pt x="6426" y="1534"/>
                    <a:pt x="6426" y="1534"/>
                    <a:pt x="6184" y="1695"/>
                  </a:cubicBezTo>
                  <a:cubicBezTo>
                    <a:pt x="6049" y="1803"/>
                    <a:pt x="5861" y="1911"/>
                    <a:pt x="5781" y="1964"/>
                  </a:cubicBezTo>
                  <a:cubicBezTo>
                    <a:pt x="5700" y="2018"/>
                    <a:pt x="5539" y="2126"/>
                    <a:pt x="5377" y="2233"/>
                  </a:cubicBezTo>
                  <a:cubicBezTo>
                    <a:pt x="5001" y="2502"/>
                    <a:pt x="4920" y="2556"/>
                    <a:pt x="4624" y="2636"/>
                  </a:cubicBezTo>
                  <a:cubicBezTo>
                    <a:pt x="4248" y="2744"/>
                    <a:pt x="3899" y="2798"/>
                    <a:pt x="3576" y="2825"/>
                  </a:cubicBezTo>
                  <a:lnTo>
                    <a:pt x="3307" y="2825"/>
                  </a:lnTo>
                  <a:lnTo>
                    <a:pt x="3334" y="2798"/>
                  </a:lnTo>
                  <a:cubicBezTo>
                    <a:pt x="3334" y="2744"/>
                    <a:pt x="3334" y="2744"/>
                    <a:pt x="3334" y="2717"/>
                  </a:cubicBezTo>
                  <a:cubicBezTo>
                    <a:pt x="3280" y="2690"/>
                    <a:pt x="3227" y="2690"/>
                    <a:pt x="2931" y="2663"/>
                  </a:cubicBezTo>
                  <a:cubicBezTo>
                    <a:pt x="2635" y="2663"/>
                    <a:pt x="2312" y="2609"/>
                    <a:pt x="2312" y="2583"/>
                  </a:cubicBezTo>
                  <a:lnTo>
                    <a:pt x="2393" y="2583"/>
                  </a:lnTo>
                  <a:cubicBezTo>
                    <a:pt x="2635" y="2556"/>
                    <a:pt x="3388" y="2368"/>
                    <a:pt x="3791" y="2206"/>
                  </a:cubicBezTo>
                  <a:cubicBezTo>
                    <a:pt x="4087" y="2099"/>
                    <a:pt x="4302" y="1991"/>
                    <a:pt x="4651" y="1776"/>
                  </a:cubicBezTo>
                  <a:cubicBezTo>
                    <a:pt x="4947" y="1615"/>
                    <a:pt x="4974" y="1615"/>
                    <a:pt x="5055" y="1615"/>
                  </a:cubicBezTo>
                  <a:lnTo>
                    <a:pt x="5162" y="1615"/>
                  </a:lnTo>
                  <a:lnTo>
                    <a:pt x="5001" y="1669"/>
                  </a:lnTo>
                  <a:cubicBezTo>
                    <a:pt x="4759" y="1803"/>
                    <a:pt x="4705" y="1830"/>
                    <a:pt x="4705" y="1857"/>
                  </a:cubicBezTo>
                  <a:cubicBezTo>
                    <a:pt x="4705" y="1857"/>
                    <a:pt x="4840" y="1803"/>
                    <a:pt x="5001" y="1722"/>
                  </a:cubicBezTo>
                  <a:cubicBezTo>
                    <a:pt x="5162" y="1642"/>
                    <a:pt x="5297" y="1588"/>
                    <a:pt x="5323" y="1588"/>
                  </a:cubicBezTo>
                  <a:cubicBezTo>
                    <a:pt x="5404" y="1588"/>
                    <a:pt x="5377" y="1615"/>
                    <a:pt x="5189" y="1695"/>
                  </a:cubicBezTo>
                  <a:cubicBezTo>
                    <a:pt x="5082" y="1776"/>
                    <a:pt x="4866" y="1884"/>
                    <a:pt x="4705" y="1937"/>
                  </a:cubicBezTo>
                  <a:cubicBezTo>
                    <a:pt x="4329" y="2099"/>
                    <a:pt x="4275" y="2126"/>
                    <a:pt x="4302" y="2152"/>
                  </a:cubicBezTo>
                  <a:cubicBezTo>
                    <a:pt x="4356" y="2152"/>
                    <a:pt x="5028" y="1857"/>
                    <a:pt x="5377" y="1642"/>
                  </a:cubicBezTo>
                  <a:cubicBezTo>
                    <a:pt x="5458" y="1615"/>
                    <a:pt x="5539" y="1588"/>
                    <a:pt x="5592" y="1588"/>
                  </a:cubicBezTo>
                  <a:lnTo>
                    <a:pt x="5646" y="1588"/>
                  </a:lnTo>
                  <a:cubicBezTo>
                    <a:pt x="5646" y="1615"/>
                    <a:pt x="5458" y="1722"/>
                    <a:pt x="5270" y="1830"/>
                  </a:cubicBezTo>
                  <a:cubicBezTo>
                    <a:pt x="4598" y="2260"/>
                    <a:pt x="4302" y="2421"/>
                    <a:pt x="3791" y="2583"/>
                  </a:cubicBezTo>
                  <a:cubicBezTo>
                    <a:pt x="3684" y="2609"/>
                    <a:pt x="3576" y="2663"/>
                    <a:pt x="3576" y="2663"/>
                  </a:cubicBezTo>
                  <a:cubicBezTo>
                    <a:pt x="3565" y="2675"/>
                    <a:pt x="3568" y="2680"/>
                    <a:pt x="3583" y="2680"/>
                  </a:cubicBezTo>
                  <a:cubicBezTo>
                    <a:pt x="3641" y="2680"/>
                    <a:pt x="3866" y="2608"/>
                    <a:pt x="4141" y="2502"/>
                  </a:cubicBezTo>
                  <a:cubicBezTo>
                    <a:pt x="4436" y="2394"/>
                    <a:pt x="4732" y="2206"/>
                    <a:pt x="5162" y="1964"/>
                  </a:cubicBezTo>
                  <a:cubicBezTo>
                    <a:pt x="5754" y="1561"/>
                    <a:pt x="5781" y="1561"/>
                    <a:pt x="5888" y="1561"/>
                  </a:cubicBezTo>
                  <a:lnTo>
                    <a:pt x="5996" y="1561"/>
                  </a:lnTo>
                  <a:lnTo>
                    <a:pt x="5915" y="1615"/>
                  </a:lnTo>
                  <a:cubicBezTo>
                    <a:pt x="5888" y="1642"/>
                    <a:pt x="5754" y="1695"/>
                    <a:pt x="5646" y="1776"/>
                  </a:cubicBezTo>
                  <a:cubicBezTo>
                    <a:pt x="5539" y="1830"/>
                    <a:pt x="5458" y="1884"/>
                    <a:pt x="5485" y="1911"/>
                  </a:cubicBezTo>
                  <a:cubicBezTo>
                    <a:pt x="5485" y="1911"/>
                    <a:pt x="5646" y="1830"/>
                    <a:pt x="5807" y="1722"/>
                  </a:cubicBezTo>
                  <a:cubicBezTo>
                    <a:pt x="5969" y="1642"/>
                    <a:pt x="6103" y="1561"/>
                    <a:pt x="6130" y="1561"/>
                  </a:cubicBezTo>
                  <a:cubicBezTo>
                    <a:pt x="6157" y="1561"/>
                    <a:pt x="6103" y="1588"/>
                    <a:pt x="5996" y="1642"/>
                  </a:cubicBezTo>
                  <a:cubicBezTo>
                    <a:pt x="5700" y="1803"/>
                    <a:pt x="5377" y="2018"/>
                    <a:pt x="5377" y="2045"/>
                  </a:cubicBezTo>
                  <a:cubicBezTo>
                    <a:pt x="5377" y="2051"/>
                    <a:pt x="5376" y="2058"/>
                    <a:pt x="5383" y="2058"/>
                  </a:cubicBezTo>
                  <a:cubicBezTo>
                    <a:pt x="5408" y="2058"/>
                    <a:pt x="5528" y="1991"/>
                    <a:pt x="6103" y="1642"/>
                  </a:cubicBezTo>
                  <a:cubicBezTo>
                    <a:pt x="6238" y="1561"/>
                    <a:pt x="6318" y="1534"/>
                    <a:pt x="6345" y="1534"/>
                  </a:cubicBezTo>
                  <a:close/>
                  <a:moveTo>
                    <a:pt x="3723" y="1"/>
                  </a:moveTo>
                  <a:cubicBezTo>
                    <a:pt x="3669" y="1"/>
                    <a:pt x="3639" y="10"/>
                    <a:pt x="3630" y="29"/>
                  </a:cubicBezTo>
                  <a:cubicBezTo>
                    <a:pt x="3630" y="56"/>
                    <a:pt x="3630" y="109"/>
                    <a:pt x="3657" y="136"/>
                  </a:cubicBezTo>
                  <a:cubicBezTo>
                    <a:pt x="3684" y="163"/>
                    <a:pt x="3684" y="190"/>
                    <a:pt x="3684" y="190"/>
                  </a:cubicBezTo>
                  <a:cubicBezTo>
                    <a:pt x="3684" y="190"/>
                    <a:pt x="3495" y="190"/>
                    <a:pt x="3253" y="163"/>
                  </a:cubicBezTo>
                  <a:cubicBezTo>
                    <a:pt x="2987" y="119"/>
                    <a:pt x="2737" y="99"/>
                    <a:pt x="2539" y="99"/>
                  </a:cubicBezTo>
                  <a:cubicBezTo>
                    <a:pt x="2377" y="99"/>
                    <a:pt x="2251" y="112"/>
                    <a:pt x="2178" y="136"/>
                  </a:cubicBezTo>
                  <a:cubicBezTo>
                    <a:pt x="2071" y="163"/>
                    <a:pt x="2044" y="190"/>
                    <a:pt x="2097" y="271"/>
                  </a:cubicBezTo>
                  <a:lnTo>
                    <a:pt x="2124" y="324"/>
                  </a:lnTo>
                  <a:lnTo>
                    <a:pt x="1829" y="324"/>
                  </a:lnTo>
                  <a:cubicBezTo>
                    <a:pt x="1506" y="351"/>
                    <a:pt x="1156" y="378"/>
                    <a:pt x="1076" y="432"/>
                  </a:cubicBezTo>
                  <a:cubicBezTo>
                    <a:pt x="1022" y="459"/>
                    <a:pt x="1022" y="513"/>
                    <a:pt x="1103" y="593"/>
                  </a:cubicBezTo>
                  <a:lnTo>
                    <a:pt x="1156" y="647"/>
                  </a:lnTo>
                  <a:lnTo>
                    <a:pt x="1103" y="647"/>
                  </a:lnTo>
                  <a:cubicBezTo>
                    <a:pt x="1076" y="674"/>
                    <a:pt x="915" y="674"/>
                    <a:pt x="753" y="701"/>
                  </a:cubicBezTo>
                  <a:cubicBezTo>
                    <a:pt x="592" y="728"/>
                    <a:pt x="377" y="754"/>
                    <a:pt x="269" y="781"/>
                  </a:cubicBezTo>
                  <a:cubicBezTo>
                    <a:pt x="27" y="835"/>
                    <a:pt x="0" y="862"/>
                    <a:pt x="135" y="996"/>
                  </a:cubicBezTo>
                  <a:cubicBezTo>
                    <a:pt x="189" y="1050"/>
                    <a:pt x="216" y="1104"/>
                    <a:pt x="216" y="1131"/>
                  </a:cubicBezTo>
                  <a:cubicBezTo>
                    <a:pt x="216" y="1131"/>
                    <a:pt x="216" y="1158"/>
                    <a:pt x="242" y="1158"/>
                  </a:cubicBezTo>
                  <a:cubicBezTo>
                    <a:pt x="269" y="1158"/>
                    <a:pt x="404" y="1265"/>
                    <a:pt x="538" y="1400"/>
                  </a:cubicBezTo>
                  <a:cubicBezTo>
                    <a:pt x="834" y="1669"/>
                    <a:pt x="1049" y="1803"/>
                    <a:pt x="1318" y="1964"/>
                  </a:cubicBezTo>
                  <a:lnTo>
                    <a:pt x="1452" y="2045"/>
                  </a:lnTo>
                  <a:lnTo>
                    <a:pt x="1372" y="2045"/>
                  </a:lnTo>
                  <a:cubicBezTo>
                    <a:pt x="1237" y="2099"/>
                    <a:pt x="1210" y="2099"/>
                    <a:pt x="1210" y="2152"/>
                  </a:cubicBezTo>
                  <a:cubicBezTo>
                    <a:pt x="1210" y="2206"/>
                    <a:pt x="1345" y="2233"/>
                    <a:pt x="1721" y="2341"/>
                  </a:cubicBezTo>
                  <a:cubicBezTo>
                    <a:pt x="1882" y="2394"/>
                    <a:pt x="2017" y="2421"/>
                    <a:pt x="2017" y="2448"/>
                  </a:cubicBezTo>
                  <a:cubicBezTo>
                    <a:pt x="2017" y="2448"/>
                    <a:pt x="1990" y="2448"/>
                    <a:pt x="1963" y="2475"/>
                  </a:cubicBezTo>
                  <a:cubicBezTo>
                    <a:pt x="1936" y="2475"/>
                    <a:pt x="1882" y="2502"/>
                    <a:pt x="1855" y="2502"/>
                  </a:cubicBezTo>
                  <a:cubicBezTo>
                    <a:pt x="1829" y="2529"/>
                    <a:pt x="1829" y="2556"/>
                    <a:pt x="1855" y="2556"/>
                  </a:cubicBezTo>
                  <a:cubicBezTo>
                    <a:pt x="1909" y="2636"/>
                    <a:pt x="2501" y="2717"/>
                    <a:pt x="3119" y="2744"/>
                  </a:cubicBezTo>
                  <a:cubicBezTo>
                    <a:pt x="3200" y="2744"/>
                    <a:pt x="3253" y="2744"/>
                    <a:pt x="3253" y="2771"/>
                  </a:cubicBezTo>
                  <a:cubicBezTo>
                    <a:pt x="3253" y="2771"/>
                    <a:pt x="3227" y="2798"/>
                    <a:pt x="3227" y="2825"/>
                  </a:cubicBezTo>
                  <a:cubicBezTo>
                    <a:pt x="3200" y="2851"/>
                    <a:pt x="3200" y="2851"/>
                    <a:pt x="3200" y="2878"/>
                  </a:cubicBezTo>
                  <a:cubicBezTo>
                    <a:pt x="3215" y="2910"/>
                    <a:pt x="3222" y="2923"/>
                    <a:pt x="3300" y="2923"/>
                  </a:cubicBezTo>
                  <a:cubicBezTo>
                    <a:pt x="3356" y="2923"/>
                    <a:pt x="3447" y="2916"/>
                    <a:pt x="3603" y="2905"/>
                  </a:cubicBezTo>
                  <a:cubicBezTo>
                    <a:pt x="4006" y="2878"/>
                    <a:pt x="4302" y="2825"/>
                    <a:pt x="4571" y="2744"/>
                  </a:cubicBezTo>
                  <a:cubicBezTo>
                    <a:pt x="4624" y="2717"/>
                    <a:pt x="4678" y="2690"/>
                    <a:pt x="4705" y="2690"/>
                  </a:cubicBezTo>
                  <a:cubicBezTo>
                    <a:pt x="4813" y="2690"/>
                    <a:pt x="5485" y="2260"/>
                    <a:pt x="5969" y="1911"/>
                  </a:cubicBezTo>
                  <a:cubicBezTo>
                    <a:pt x="6076" y="1857"/>
                    <a:pt x="6211" y="1722"/>
                    <a:pt x="6318" y="1669"/>
                  </a:cubicBezTo>
                  <a:cubicBezTo>
                    <a:pt x="6453" y="1574"/>
                    <a:pt x="6527" y="1527"/>
                    <a:pt x="6540" y="1527"/>
                  </a:cubicBezTo>
                  <a:cubicBezTo>
                    <a:pt x="6553" y="1527"/>
                    <a:pt x="6506" y="1574"/>
                    <a:pt x="6399" y="1669"/>
                  </a:cubicBezTo>
                  <a:cubicBezTo>
                    <a:pt x="6049" y="1964"/>
                    <a:pt x="5458" y="2368"/>
                    <a:pt x="5108" y="2556"/>
                  </a:cubicBezTo>
                  <a:cubicBezTo>
                    <a:pt x="4732" y="2771"/>
                    <a:pt x="4732" y="2771"/>
                    <a:pt x="4732" y="2798"/>
                  </a:cubicBezTo>
                  <a:cubicBezTo>
                    <a:pt x="4732" y="2798"/>
                    <a:pt x="4732" y="2825"/>
                    <a:pt x="4732" y="2825"/>
                  </a:cubicBezTo>
                  <a:cubicBezTo>
                    <a:pt x="4705" y="2825"/>
                    <a:pt x="4705" y="2798"/>
                    <a:pt x="4705" y="2771"/>
                  </a:cubicBezTo>
                  <a:cubicBezTo>
                    <a:pt x="4705" y="2771"/>
                    <a:pt x="4678" y="2744"/>
                    <a:pt x="4678" y="2744"/>
                  </a:cubicBezTo>
                  <a:cubicBezTo>
                    <a:pt x="4624" y="2744"/>
                    <a:pt x="4571" y="2825"/>
                    <a:pt x="4598" y="2878"/>
                  </a:cubicBezTo>
                  <a:cubicBezTo>
                    <a:pt x="4604" y="2885"/>
                    <a:pt x="4614" y="2888"/>
                    <a:pt x="4631" y="2888"/>
                  </a:cubicBezTo>
                  <a:cubicBezTo>
                    <a:pt x="4682" y="2888"/>
                    <a:pt x="4793" y="2858"/>
                    <a:pt x="5055" y="2798"/>
                  </a:cubicBezTo>
                  <a:cubicBezTo>
                    <a:pt x="5350" y="2690"/>
                    <a:pt x="5592" y="2609"/>
                    <a:pt x="5807" y="2475"/>
                  </a:cubicBezTo>
                  <a:lnTo>
                    <a:pt x="5969" y="2394"/>
                  </a:lnTo>
                  <a:lnTo>
                    <a:pt x="5969" y="2448"/>
                  </a:lnTo>
                  <a:cubicBezTo>
                    <a:pt x="5969" y="2475"/>
                    <a:pt x="5969" y="2502"/>
                    <a:pt x="5996" y="2502"/>
                  </a:cubicBezTo>
                  <a:cubicBezTo>
                    <a:pt x="6000" y="2504"/>
                    <a:pt x="6007" y="2506"/>
                    <a:pt x="6015" y="2506"/>
                  </a:cubicBezTo>
                  <a:cubicBezTo>
                    <a:pt x="6184" y="2506"/>
                    <a:pt x="7036" y="1973"/>
                    <a:pt x="7447" y="1588"/>
                  </a:cubicBezTo>
                  <a:lnTo>
                    <a:pt x="7662" y="1427"/>
                  </a:lnTo>
                  <a:lnTo>
                    <a:pt x="7851" y="1427"/>
                  </a:lnTo>
                  <a:cubicBezTo>
                    <a:pt x="8039" y="1427"/>
                    <a:pt x="8227" y="1400"/>
                    <a:pt x="8334" y="1346"/>
                  </a:cubicBezTo>
                  <a:cubicBezTo>
                    <a:pt x="8388" y="1292"/>
                    <a:pt x="8415" y="1212"/>
                    <a:pt x="8388" y="1158"/>
                  </a:cubicBezTo>
                  <a:cubicBezTo>
                    <a:pt x="8371" y="1107"/>
                    <a:pt x="8333" y="1088"/>
                    <a:pt x="8265" y="1088"/>
                  </a:cubicBezTo>
                  <a:cubicBezTo>
                    <a:pt x="8227" y="1088"/>
                    <a:pt x="8178" y="1094"/>
                    <a:pt x="8119" y="1104"/>
                  </a:cubicBezTo>
                  <a:lnTo>
                    <a:pt x="7985" y="1131"/>
                  </a:lnTo>
                  <a:lnTo>
                    <a:pt x="7824" y="1050"/>
                  </a:lnTo>
                  <a:cubicBezTo>
                    <a:pt x="7770" y="996"/>
                    <a:pt x="7555" y="862"/>
                    <a:pt x="7367" y="754"/>
                  </a:cubicBezTo>
                  <a:cubicBezTo>
                    <a:pt x="6990" y="486"/>
                    <a:pt x="6748" y="378"/>
                    <a:pt x="6399" y="244"/>
                  </a:cubicBezTo>
                  <a:cubicBezTo>
                    <a:pt x="6124" y="152"/>
                    <a:pt x="5988" y="104"/>
                    <a:pt x="5927" y="104"/>
                  </a:cubicBezTo>
                  <a:cubicBezTo>
                    <a:pt x="5880" y="104"/>
                    <a:pt x="5876" y="132"/>
                    <a:pt x="5888" y="190"/>
                  </a:cubicBezTo>
                  <a:lnTo>
                    <a:pt x="5888" y="244"/>
                  </a:lnTo>
                  <a:lnTo>
                    <a:pt x="5807" y="217"/>
                  </a:lnTo>
                  <a:cubicBezTo>
                    <a:pt x="5377" y="82"/>
                    <a:pt x="5055" y="2"/>
                    <a:pt x="4893" y="2"/>
                  </a:cubicBezTo>
                  <a:cubicBezTo>
                    <a:pt x="4813" y="29"/>
                    <a:pt x="4786" y="29"/>
                    <a:pt x="4786" y="82"/>
                  </a:cubicBezTo>
                  <a:cubicBezTo>
                    <a:pt x="4759" y="123"/>
                    <a:pt x="4732" y="143"/>
                    <a:pt x="4661" y="143"/>
                  </a:cubicBezTo>
                  <a:cubicBezTo>
                    <a:pt x="4591" y="143"/>
                    <a:pt x="4477" y="123"/>
                    <a:pt x="4275" y="82"/>
                  </a:cubicBezTo>
                  <a:cubicBezTo>
                    <a:pt x="3997" y="30"/>
                    <a:pt x="3820" y="1"/>
                    <a:pt x="3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2"/>
          <p:cNvSpPr txBox="1">
            <a:spLocks noGrp="1"/>
          </p:cNvSpPr>
          <p:nvPr>
            <p:ph type="subTitle" idx="5"/>
          </p:nvPr>
        </p:nvSpPr>
        <p:spPr>
          <a:xfrm>
            <a:off x="5765850" y="2025142"/>
            <a:ext cx="2822100" cy="2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About-us</a:t>
            </a:r>
            <a:endParaRPr dirty="0"/>
          </a:p>
        </p:txBody>
      </p:sp>
      <p:sp>
        <p:nvSpPr>
          <p:cNvPr id="268" name="Google Shape;268;p32"/>
          <p:cNvSpPr txBox="1">
            <a:spLocks noGrp="1"/>
          </p:cNvSpPr>
          <p:nvPr>
            <p:ph type="subTitle" idx="6"/>
          </p:nvPr>
        </p:nvSpPr>
        <p:spPr>
          <a:xfrm>
            <a:off x="5765850" y="2274867"/>
            <a:ext cx="2218800" cy="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could describe the topic of the section</a:t>
            </a:r>
            <a:endParaRPr/>
          </a:p>
        </p:txBody>
      </p:sp>
      <p:sp>
        <p:nvSpPr>
          <p:cNvPr id="269" name="Google Shape;269;p32"/>
          <p:cNvSpPr txBox="1">
            <a:spLocks noGrp="1"/>
          </p:cNvSpPr>
          <p:nvPr>
            <p:ph type="subTitle" idx="7"/>
          </p:nvPr>
        </p:nvSpPr>
        <p:spPr>
          <a:xfrm>
            <a:off x="5765850" y="3572477"/>
            <a:ext cx="2822100" cy="2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Reviews</a:t>
            </a:r>
            <a:endParaRPr dirty="0"/>
          </a:p>
        </p:txBody>
      </p:sp>
      <p:sp>
        <p:nvSpPr>
          <p:cNvPr id="270" name="Google Shape;270;p32"/>
          <p:cNvSpPr txBox="1">
            <a:spLocks noGrp="1"/>
          </p:cNvSpPr>
          <p:nvPr>
            <p:ph type="subTitle" idx="8"/>
          </p:nvPr>
        </p:nvSpPr>
        <p:spPr>
          <a:xfrm>
            <a:off x="5765850" y="3822202"/>
            <a:ext cx="2218800" cy="4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could describe the topic of the section</a:t>
            </a:r>
            <a:endParaRPr dirty="0"/>
          </a:p>
        </p:txBody>
      </p:sp>
      <p:sp>
        <p:nvSpPr>
          <p:cNvPr id="271" name="Google Shape;271;p32"/>
          <p:cNvSpPr txBox="1"/>
          <p:nvPr/>
        </p:nvSpPr>
        <p:spPr>
          <a:xfrm>
            <a:off x="5085012" y="2082381"/>
            <a:ext cx="5139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Work Sans Medium"/>
                <a:ea typeface="Work Sans Medium"/>
                <a:cs typeface="Work Sans Medium"/>
                <a:sym typeface="Work Sans Medium"/>
              </a:rPr>
              <a:t>2</a:t>
            </a:r>
            <a:endParaRPr sz="4000">
              <a:solidFill>
                <a:srgbClr val="FFFFFF"/>
              </a:solidFill>
              <a:latin typeface="Work Sans Medium"/>
              <a:ea typeface="Work Sans Medium"/>
              <a:cs typeface="Work Sans Medium"/>
              <a:sym typeface="Work Sans Medium"/>
            </a:endParaRPr>
          </a:p>
        </p:txBody>
      </p:sp>
      <p:sp>
        <p:nvSpPr>
          <p:cNvPr id="272" name="Google Shape;272;p32"/>
          <p:cNvSpPr txBox="1"/>
          <p:nvPr/>
        </p:nvSpPr>
        <p:spPr>
          <a:xfrm>
            <a:off x="5083543" y="3627593"/>
            <a:ext cx="5139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Work Sans Medium"/>
                <a:ea typeface="Work Sans Medium"/>
                <a:cs typeface="Work Sans Medium"/>
                <a:sym typeface="Work Sans Medium"/>
              </a:rPr>
              <a:t>4</a:t>
            </a:r>
            <a:endParaRPr sz="4000">
              <a:solidFill>
                <a:srgbClr val="FFFFFF"/>
              </a:solidFill>
              <a:latin typeface="Work Sans Medium"/>
              <a:ea typeface="Work Sans Medium"/>
              <a:cs typeface="Work Sans Medium"/>
              <a:sym typeface="Work Sans Medium"/>
            </a:endParaRPr>
          </a:p>
        </p:txBody>
      </p:sp>
      <p:grpSp>
        <p:nvGrpSpPr>
          <p:cNvPr id="273" name="Google Shape;273;p32"/>
          <p:cNvGrpSpPr/>
          <p:nvPr/>
        </p:nvGrpSpPr>
        <p:grpSpPr>
          <a:xfrm>
            <a:off x="4656006" y="2067707"/>
            <a:ext cx="997655" cy="704583"/>
            <a:chOff x="7734052" y="398709"/>
            <a:chExt cx="997655" cy="704583"/>
          </a:xfrm>
        </p:grpSpPr>
        <p:sp>
          <p:nvSpPr>
            <p:cNvPr id="274" name="Google Shape;274;p32"/>
            <p:cNvSpPr/>
            <p:nvPr/>
          </p:nvSpPr>
          <p:spPr>
            <a:xfrm>
              <a:off x="8107255" y="398709"/>
              <a:ext cx="624452" cy="624408"/>
            </a:xfrm>
            <a:custGeom>
              <a:avLst/>
              <a:gdLst/>
              <a:ahLst/>
              <a:cxnLst/>
              <a:rect l="l" t="t" r="r" b="b"/>
              <a:pathLst>
                <a:path w="14035" h="14034" extrusionOk="0">
                  <a:moveTo>
                    <a:pt x="1" y="0"/>
                  </a:moveTo>
                  <a:lnTo>
                    <a:pt x="1" y="10243"/>
                  </a:lnTo>
                  <a:lnTo>
                    <a:pt x="323" y="10243"/>
                  </a:lnTo>
                  <a:lnTo>
                    <a:pt x="323" y="323"/>
                  </a:lnTo>
                  <a:lnTo>
                    <a:pt x="13685" y="323"/>
                  </a:lnTo>
                  <a:lnTo>
                    <a:pt x="13685" y="13684"/>
                  </a:lnTo>
                  <a:lnTo>
                    <a:pt x="162" y="13684"/>
                  </a:lnTo>
                  <a:lnTo>
                    <a:pt x="162" y="14034"/>
                  </a:lnTo>
                  <a:lnTo>
                    <a:pt x="14034" y="14034"/>
                  </a:lnTo>
                  <a:lnTo>
                    <a:pt x="14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7734052" y="856804"/>
              <a:ext cx="474913" cy="246488"/>
            </a:xfrm>
            <a:custGeom>
              <a:avLst/>
              <a:gdLst/>
              <a:ahLst/>
              <a:cxnLst/>
              <a:rect l="l" t="t" r="r" b="b"/>
              <a:pathLst>
                <a:path w="10674" h="5540" extrusionOk="0">
                  <a:moveTo>
                    <a:pt x="1157" y="915"/>
                  </a:moveTo>
                  <a:cubicBezTo>
                    <a:pt x="1184" y="915"/>
                    <a:pt x="1506" y="996"/>
                    <a:pt x="1937" y="1157"/>
                  </a:cubicBezTo>
                  <a:lnTo>
                    <a:pt x="2340" y="1318"/>
                  </a:lnTo>
                  <a:lnTo>
                    <a:pt x="2340" y="1318"/>
                  </a:lnTo>
                  <a:lnTo>
                    <a:pt x="2098" y="1291"/>
                  </a:lnTo>
                  <a:cubicBezTo>
                    <a:pt x="1963" y="1265"/>
                    <a:pt x="1668" y="1238"/>
                    <a:pt x="1399" y="1211"/>
                  </a:cubicBezTo>
                  <a:cubicBezTo>
                    <a:pt x="431" y="1103"/>
                    <a:pt x="189" y="1103"/>
                    <a:pt x="189" y="1076"/>
                  </a:cubicBezTo>
                  <a:cubicBezTo>
                    <a:pt x="189" y="1076"/>
                    <a:pt x="243" y="1049"/>
                    <a:pt x="324" y="1049"/>
                  </a:cubicBezTo>
                  <a:cubicBezTo>
                    <a:pt x="512" y="996"/>
                    <a:pt x="781" y="942"/>
                    <a:pt x="969" y="942"/>
                  </a:cubicBezTo>
                  <a:cubicBezTo>
                    <a:pt x="1049" y="942"/>
                    <a:pt x="1130" y="942"/>
                    <a:pt x="1157" y="915"/>
                  </a:cubicBezTo>
                  <a:close/>
                  <a:moveTo>
                    <a:pt x="4356" y="1345"/>
                  </a:moveTo>
                  <a:lnTo>
                    <a:pt x="4356" y="1345"/>
                  </a:lnTo>
                  <a:cubicBezTo>
                    <a:pt x="4356" y="1345"/>
                    <a:pt x="4354" y="1345"/>
                    <a:pt x="4355" y="1346"/>
                  </a:cubicBezTo>
                  <a:lnTo>
                    <a:pt x="4355" y="1346"/>
                  </a:lnTo>
                  <a:cubicBezTo>
                    <a:pt x="4355" y="1346"/>
                    <a:pt x="4356" y="1346"/>
                    <a:pt x="4356" y="1345"/>
                  </a:cubicBezTo>
                  <a:close/>
                  <a:moveTo>
                    <a:pt x="2071" y="485"/>
                  </a:moveTo>
                  <a:cubicBezTo>
                    <a:pt x="2394" y="539"/>
                    <a:pt x="2662" y="619"/>
                    <a:pt x="2931" y="781"/>
                  </a:cubicBezTo>
                  <a:cubicBezTo>
                    <a:pt x="3039" y="861"/>
                    <a:pt x="3200" y="942"/>
                    <a:pt x="3254" y="969"/>
                  </a:cubicBezTo>
                  <a:cubicBezTo>
                    <a:pt x="3308" y="996"/>
                    <a:pt x="3442" y="1076"/>
                    <a:pt x="3576" y="1130"/>
                  </a:cubicBezTo>
                  <a:cubicBezTo>
                    <a:pt x="3845" y="1291"/>
                    <a:pt x="4034" y="1399"/>
                    <a:pt x="4222" y="1453"/>
                  </a:cubicBezTo>
                  <a:lnTo>
                    <a:pt x="4356" y="1533"/>
                  </a:lnTo>
                  <a:lnTo>
                    <a:pt x="4356" y="1533"/>
                  </a:lnTo>
                  <a:lnTo>
                    <a:pt x="4222" y="1506"/>
                  </a:lnTo>
                  <a:cubicBezTo>
                    <a:pt x="4141" y="1506"/>
                    <a:pt x="3872" y="1480"/>
                    <a:pt x="3630" y="1453"/>
                  </a:cubicBezTo>
                  <a:cubicBezTo>
                    <a:pt x="3361" y="1453"/>
                    <a:pt x="3039" y="1426"/>
                    <a:pt x="2878" y="1399"/>
                  </a:cubicBezTo>
                  <a:cubicBezTo>
                    <a:pt x="2582" y="1345"/>
                    <a:pt x="2528" y="1345"/>
                    <a:pt x="2017" y="1157"/>
                  </a:cubicBezTo>
                  <a:cubicBezTo>
                    <a:pt x="1695" y="1049"/>
                    <a:pt x="1399" y="942"/>
                    <a:pt x="1318" y="915"/>
                  </a:cubicBezTo>
                  <a:cubicBezTo>
                    <a:pt x="1184" y="888"/>
                    <a:pt x="1130" y="861"/>
                    <a:pt x="1130" y="861"/>
                  </a:cubicBezTo>
                  <a:cubicBezTo>
                    <a:pt x="1130" y="834"/>
                    <a:pt x="1130" y="834"/>
                    <a:pt x="1130" y="834"/>
                  </a:cubicBezTo>
                  <a:cubicBezTo>
                    <a:pt x="1157" y="834"/>
                    <a:pt x="1238" y="807"/>
                    <a:pt x="1318" y="807"/>
                  </a:cubicBezTo>
                  <a:cubicBezTo>
                    <a:pt x="1480" y="781"/>
                    <a:pt x="1775" y="727"/>
                    <a:pt x="1856" y="673"/>
                  </a:cubicBezTo>
                  <a:cubicBezTo>
                    <a:pt x="1910" y="646"/>
                    <a:pt x="1937" y="619"/>
                    <a:pt x="1910" y="566"/>
                  </a:cubicBezTo>
                  <a:cubicBezTo>
                    <a:pt x="1883" y="485"/>
                    <a:pt x="1910" y="485"/>
                    <a:pt x="2071" y="485"/>
                  </a:cubicBezTo>
                  <a:close/>
                  <a:moveTo>
                    <a:pt x="7098" y="1614"/>
                  </a:moveTo>
                  <a:lnTo>
                    <a:pt x="7152" y="1641"/>
                  </a:lnTo>
                  <a:lnTo>
                    <a:pt x="7098" y="1641"/>
                  </a:lnTo>
                  <a:cubicBezTo>
                    <a:pt x="7071" y="1614"/>
                    <a:pt x="7045" y="1614"/>
                    <a:pt x="7071" y="1614"/>
                  </a:cubicBezTo>
                  <a:close/>
                  <a:moveTo>
                    <a:pt x="3254" y="243"/>
                  </a:moveTo>
                  <a:cubicBezTo>
                    <a:pt x="3308" y="243"/>
                    <a:pt x="3415" y="297"/>
                    <a:pt x="3523" y="324"/>
                  </a:cubicBezTo>
                  <a:cubicBezTo>
                    <a:pt x="3818" y="431"/>
                    <a:pt x="4114" y="619"/>
                    <a:pt x="4625" y="969"/>
                  </a:cubicBezTo>
                  <a:cubicBezTo>
                    <a:pt x="4786" y="1076"/>
                    <a:pt x="5001" y="1211"/>
                    <a:pt x="5109" y="1265"/>
                  </a:cubicBezTo>
                  <a:cubicBezTo>
                    <a:pt x="5297" y="1399"/>
                    <a:pt x="5727" y="1614"/>
                    <a:pt x="5835" y="1641"/>
                  </a:cubicBezTo>
                  <a:cubicBezTo>
                    <a:pt x="5862" y="1668"/>
                    <a:pt x="5889" y="1695"/>
                    <a:pt x="5889" y="1695"/>
                  </a:cubicBezTo>
                  <a:cubicBezTo>
                    <a:pt x="5889" y="1695"/>
                    <a:pt x="5835" y="1695"/>
                    <a:pt x="5808" y="1668"/>
                  </a:cubicBezTo>
                  <a:cubicBezTo>
                    <a:pt x="5727" y="1668"/>
                    <a:pt x="5647" y="1641"/>
                    <a:pt x="5485" y="1533"/>
                  </a:cubicBezTo>
                  <a:cubicBezTo>
                    <a:pt x="5351" y="1480"/>
                    <a:pt x="5243" y="1426"/>
                    <a:pt x="5243" y="1426"/>
                  </a:cubicBezTo>
                  <a:lnTo>
                    <a:pt x="5243" y="1426"/>
                  </a:lnTo>
                  <a:cubicBezTo>
                    <a:pt x="5243" y="1453"/>
                    <a:pt x="5324" y="1506"/>
                    <a:pt x="5405" y="1560"/>
                  </a:cubicBezTo>
                  <a:cubicBezTo>
                    <a:pt x="5512" y="1587"/>
                    <a:pt x="5593" y="1641"/>
                    <a:pt x="5593" y="1641"/>
                  </a:cubicBezTo>
                  <a:lnTo>
                    <a:pt x="5378" y="1641"/>
                  </a:lnTo>
                  <a:cubicBezTo>
                    <a:pt x="5163" y="1614"/>
                    <a:pt x="5109" y="1587"/>
                    <a:pt x="4598" y="1372"/>
                  </a:cubicBezTo>
                  <a:cubicBezTo>
                    <a:pt x="4571" y="1345"/>
                    <a:pt x="4517" y="1345"/>
                    <a:pt x="4517" y="1345"/>
                  </a:cubicBezTo>
                  <a:lnTo>
                    <a:pt x="4517" y="1345"/>
                  </a:lnTo>
                  <a:cubicBezTo>
                    <a:pt x="4517" y="1345"/>
                    <a:pt x="4625" y="1399"/>
                    <a:pt x="4759" y="1480"/>
                  </a:cubicBezTo>
                  <a:cubicBezTo>
                    <a:pt x="4894" y="1533"/>
                    <a:pt x="5001" y="1587"/>
                    <a:pt x="5001" y="1587"/>
                  </a:cubicBezTo>
                  <a:cubicBezTo>
                    <a:pt x="4921" y="1587"/>
                    <a:pt x="4706" y="1560"/>
                    <a:pt x="4706" y="1533"/>
                  </a:cubicBezTo>
                  <a:cubicBezTo>
                    <a:pt x="4706" y="1533"/>
                    <a:pt x="4625" y="1480"/>
                    <a:pt x="4517" y="1426"/>
                  </a:cubicBezTo>
                  <a:cubicBezTo>
                    <a:pt x="4377" y="1366"/>
                    <a:pt x="4356" y="1350"/>
                    <a:pt x="4355" y="1346"/>
                  </a:cubicBezTo>
                  <a:lnTo>
                    <a:pt x="4355" y="1346"/>
                  </a:lnTo>
                  <a:cubicBezTo>
                    <a:pt x="4332" y="1373"/>
                    <a:pt x="4411" y="1400"/>
                    <a:pt x="4491" y="1453"/>
                  </a:cubicBezTo>
                  <a:cubicBezTo>
                    <a:pt x="4571" y="1506"/>
                    <a:pt x="4625" y="1533"/>
                    <a:pt x="4625" y="1533"/>
                  </a:cubicBezTo>
                  <a:cubicBezTo>
                    <a:pt x="4625" y="1538"/>
                    <a:pt x="4620" y="1541"/>
                    <a:pt x="4610" y="1541"/>
                  </a:cubicBezTo>
                  <a:cubicBezTo>
                    <a:pt x="4566" y="1541"/>
                    <a:pt x="4434" y="1497"/>
                    <a:pt x="4302" y="1453"/>
                  </a:cubicBezTo>
                  <a:cubicBezTo>
                    <a:pt x="4060" y="1372"/>
                    <a:pt x="3899" y="1291"/>
                    <a:pt x="3603" y="1103"/>
                  </a:cubicBezTo>
                  <a:cubicBezTo>
                    <a:pt x="3469" y="1023"/>
                    <a:pt x="3308" y="942"/>
                    <a:pt x="3227" y="915"/>
                  </a:cubicBezTo>
                  <a:cubicBezTo>
                    <a:pt x="3173" y="888"/>
                    <a:pt x="3039" y="807"/>
                    <a:pt x="2931" y="727"/>
                  </a:cubicBezTo>
                  <a:cubicBezTo>
                    <a:pt x="2770" y="646"/>
                    <a:pt x="2689" y="592"/>
                    <a:pt x="2528" y="566"/>
                  </a:cubicBezTo>
                  <a:cubicBezTo>
                    <a:pt x="2420" y="512"/>
                    <a:pt x="2286" y="485"/>
                    <a:pt x="2232" y="485"/>
                  </a:cubicBezTo>
                  <a:cubicBezTo>
                    <a:pt x="2179" y="485"/>
                    <a:pt x="2152" y="458"/>
                    <a:pt x="2152" y="458"/>
                  </a:cubicBezTo>
                  <a:cubicBezTo>
                    <a:pt x="2179" y="458"/>
                    <a:pt x="2286" y="458"/>
                    <a:pt x="2447" y="431"/>
                  </a:cubicBezTo>
                  <a:cubicBezTo>
                    <a:pt x="2609" y="431"/>
                    <a:pt x="2824" y="404"/>
                    <a:pt x="2958" y="404"/>
                  </a:cubicBezTo>
                  <a:lnTo>
                    <a:pt x="3173" y="404"/>
                  </a:lnTo>
                  <a:cubicBezTo>
                    <a:pt x="3200" y="377"/>
                    <a:pt x="3200" y="324"/>
                    <a:pt x="3200" y="270"/>
                  </a:cubicBezTo>
                  <a:lnTo>
                    <a:pt x="3173" y="243"/>
                  </a:lnTo>
                  <a:close/>
                  <a:moveTo>
                    <a:pt x="7152" y="1641"/>
                  </a:moveTo>
                  <a:cubicBezTo>
                    <a:pt x="7152" y="1641"/>
                    <a:pt x="7179" y="1668"/>
                    <a:pt x="7233" y="1695"/>
                  </a:cubicBezTo>
                  <a:cubicBezTo>
                    <a:pt x="7152" y="1668"/>
                    <a:pt x="7152" y="1668"/>
                    <a:pt x="7152" y="1641"/>
                  </a:cubicBezTo>
                  <a:close/>
                  <a:moveTo>
                    <a:pt x="3933" y="68"/>
                  </a:moveTo>
                  <a:cubicBezTo>
                    <a:pt x="4013" y="68"/>
                    <a:pt x="4181" y="82"/>
                    <a:pt x="4517" y="109"/>
                  </a:cubicBezTo>
                  <a:cubicBezTo>
                    <a:pt x="4631" y="128"/>
                    <a:pt x="4732" y="147"/>
                    <a:pt x="4791" y="147"/>
                  </a:cubicBezTo>
                  <a:cubicBezTo>
                    <a:pt x="4815" y="147"/>
                    <a:pt x="4832" y="143"/>
                    <a:pt x="4840" y="135"/>
                  </a:cubicBezTo>
                  <a:cubicBezTo>
                    <a:pt x="4867" y="135"/>
                    <a:pt x="5028" y="216"/>
                    <a:pt x="5324" y="431"/>
                  </a:cubicBezTo>
                  <a:cubicBezTo>
                    <a:pt x="5431" y="512"/>
                    <a:pt x="5647" y="673"/>
                    <a:pt x="5808" y="807"/>
                  </a:cubicBezTo>
                  <a:cubicBezTo>
                    <a:pt x="6265" y="1103"/>
                    <a:pt x="6319" y="1157"/>
                    <a:pt x="6319" y="1157"/>
                  </a:cubicBezTo>
                  <a:cubicBezTo>
                    <a:pt x="6292" y="1184"/>
                    <a:pt x="6641" y="1399"/>
                    <a:pt x="6883" y="1560"/>
                  </a:cubicBezTo>
                  <a:cubicBezTo>
                    <a:pt x="7079" y="1658"/>
                    <a:pt x="7343" y="1779"/>
                    <a:pt x="7387" y="1779"/>
                  </a:cubicBezTo>
                  <a:cubicBezTo>
                    <a:pt x="7392" y="1779"/>
                    <a:pt x="7394" y="1778"/>
                    <a:pt x="7394" y="1775"/>
                  </a:cubicBezTo>
                  <a:cubicBezTo>
                    <a:pt x="7421" y="1775"/>
                    <a:pt x="7475" y="1775"/>
                    <a:pt x="7502" y="1802"/>
                  </a:cubicBezTo>
                  <a:lnTo>
                    <a:pt x="7609" y="1829"/>
                  </a:lnTo>
                  <a:lnTo>
                    <a:pt x="7528" y="1829"/>
                  </a:lnTo>
                  <a:cubicBezTo>
                    <a:pt x="7475" y="1829"/>
                    <a:pt x="7367" y="1802"/>
                    <a:pt x="7260" y="1802"/>
                  </a:cubicBezTo>
                  <a:cubicBezTo>
                    <a:pt x="7152" y="1802"/>
                    <a:pt x="6964" y="1775"/>
                    <a:pt x="6829" y="1775"/>
                  </a:cubicBezTo>
                  <a:cubicBezTo>
                    <a:pt x="6722" y="1775"/>
                    <a:pt x="6480" y="1748"/>
                    <a:pt x="6319" y="1722"/>
                  </a:cubicBezTo>
                  <a:cubicBezTo>
                    <a:pt x="6077" y="1722"/>
                    <a:pt x="6023" y="1695"/>
                    <a:pt x="5889" y="1641"/>
                  </a:cubicBezTo>
                  <a:cubicBezTo>
                    <a:pt x="5566" y="1506"/>
                    <a:pt x="5082" y="1238"/>
                    <a:pt x="4706" y="969"/>
                  </a:cubicBezTo>
                  <a:cubicBezTo>
                    <a:pt x="4114" y="566"/>
                    <a:pt x="3845" y="404"/>
                    <a:pt x="3523" y="297"/>
                  </a:cubicBezTo>
                  <a:cubicBezTo>
                    <a:pt x="3388" y="243"/>
                    <a:pt x="3254" y="216"/>
                    <a:pt x="3227" y="216"/>
                  </a:cubicBezTo>
                  <a:cubicBezTo>
                    <a:pt x="3200" y="216"/>
                    <a:pt x="3173" y="216"/>
                    <a:pt x="3200" y="189"/>
                  </a:cubicBezTo>
                  <a:cubicBezTo>
                    <a:pt x="3200" y="189"/>
                    <a:pt x="3281" y="189"/>
                    <a:pt x="3335" y="162"/>
                  </a:cubicBezTo>
                  <a:cubicBezTo>
                    <a:pt x="3523" y="162"/>
                    <a:pt x="3711" y="162"/>
                    <a:pt x="3765" y="189"/>
                  </a:cubicBezTo>
                  <a:cubicBezTo>
                    <a:pt x="3792" y="203"/>
                    <a:pt x="3818" y="209"/>
                    <a:pt x="3832" y="209"/>
                  </a:cubicBezTo>
                  <a:cubicBezTo>
                    <a:pt x="3845" y="209"/>
                    <a:pt x="3845" y="203"/>
                    <a:pt x="3818" y="189"/>
                  </a:cubicBezTo>
                  <a:cubicBezTo>
                    <a:pt x="3818" y="162"/>
                    <a:pt x="3818" y="162"/>
                    <a:pt x="3845" y="162"/>
                  </a:cubicBezTo>
                  <a:cubicBezTo>
                    <a:pt x="3845" y="135"/>
                    <a:pt x="3872" y="135"/>
                    <a:pt x="3872" y="109"/>
                  </a:cubicBezTo>
                  <a:cubicBezTo>
                    <a:pt x="3859" y="82"/>
                    <a:pt x="3852" y="68"/>
                    <a:pt x="3933" y="68"/>
                  </a:cubicBezTo>
                  <a:close/>
                  <a:moveTo>
                    <a:pt x="4978" y="35"/>
                  </a:moveTo>
                  <a:cubicBezTo>
                    <a:pt x="5001" y="35"/>
                    <a:pt x="5015" y="41"/>
                    <a:pt x="5001" y="55"/>
                  </a:cubicBezTo>
                  <a:cubicBezTo>
                    <a:pt x="5001" y="82"/>
                    <a:pt x="5082" y="82"/>
                    <a:pt x="5136" y="109"/>
                  </a:cubicBezTo>
                  <a:cubicBezTo>
                    <a:pt x="5431" y="189"/>
                    <a:pt x="5593" y="270"/>
                    <a:pt x="5727" y="350"/>
                  </a:cubicBezTo>
                  <a:cubicBezTo>
                    <a:pt x="5795" y="384"/>
                    <a:pt x="5839" y="399"/>
                    <a:pt x="5857" y="399"/>
                  </a:cubicBezTo>
                  <a:cubicBezTo>
                    <a:pt x="5883" y="399"/>
                    <a:pt x="5859" y="370"/>
                    <a:pt x="5781" y="324"/>
                  </a:cubicBezTo>
                  <a:cubicBezTo>
                    <a:pt x="5673" y="270"/>
                    <a:pt x="5378" y="162"/>
                    <a:pt x="5163" y="82"/>
                  </a:cubicBezTo>
                  <a:cubicBezTo>
                    <a:pt x="5082" y="55"/>
                    <a:pt x="5055" y="55"/>
                    <a:pt x="5082" y="55"/>
                  </a:cubicBezTo>
                  <a:cubicBezTo>
                    <a:pt x="5324" y="82"/>
                    <a:pt x="5781" y="189"/>
                    <a:pt x="6238" y="324"/>
                  </a:cubicBezTo>
                  <a:cubicBezTo>
                    <a:pt x="6425" y="375"/>
                    <a:pt x="6494" y="393"/>
                    <a:pt x="6526" y="393"/>
                  </a:cubicBezTo>
                  <a:cubicBezTo>
                    <a:pt x="6545" y="393"/>
                    <a:pt x="6551" y="387"/>
                    <a:pt x="6561" y="377"/>
                  </a:cubicBezTo>
                  <a:cubicBezTo>
                    <a:pt x="6561" y="368"/>
                    <a:pt x="6564" y="361"/>
                    <a:pt x="6575" y="361"/>
                  </a:cubicBezTo>
                  <a:cubicBezTo>
                    <a:pt x="6595" y="361"/>
                    <a:pt x="6637" y="380"/>
                    <a:pt x="6722" y="431"/>
                  </a:cubicBezTo>
                  <a:cubicBezTo>
                    <a:pt x="6910" y="566"/>
                    <a:pt x="6937" y="566"/>
                    <a:pt x="7206" y="834"/>
                  </a:cubicBezTo>
                  <a:cubicBezTo>
                    <a:pt x="7744" y="1345"/>
                    <a:pt x="8093" y="1587"/>
                    <a:pt x="8631" y="1829"/>
                  </a:cubicBezTo>
                  <a:lnTo>
                    <a:pt x="8765" y="1883"/>
                  </a:lnTo>
                  <a:lnTo>
                    <a:pt x="8658" y="1883"/>
                  </a:lnTo>
                  <a:cubicBezTo>
                    <a:pt x="8523" y="1883"/>
                    <a:pt x="8496" y="1856"/>
                    <a:pt x="8496" y="1856"/>
                  </a:cubicBezTo>
                  <a:cubicBezTo>
                    <a:pt x="8510" y="1843"/>
                    <a:pt x="8516" y="1836"/>
                    <a:pt x="8527" y="1836"/>
                  </a:cubicBezTo>
                  <a:cubicBezTo>
                    <a:pt x="8537" y="1836"/>
                    <a:pt x="8550" y="1843"/>
                    <a:pt x="8577" y="1856"/>
                  </a:cubicBezTo>
                  <a:cubicBezTo>
                    <a:pt x="8596" y="1861"/>
                    <a:pt x="8609" y="1863"/>
                    <a:pt x="8617" y="1863"/>
                  </a:cubicBezTo>
                  <a:cubicBezTo>
                    <a:pt x="8653" y="1863"/>
                    <a:pt x="8570" y="1815"/>
                    <a:pt x="8416" y="1748"/>
                  </a:cubicBezTo>
                  <a:cubicBezTo>
                    <a:pt x="8308" y="1695"/>
                    <a:pt x="8147" y="1614"/>
                    <a:pt x="8066" y="1533"/>
                  </a:cubicBezTo>
                  <a:cubicBezTo>
                    <a:pt x="7962" y="1481"/>
                    <a:pt x="7914" y="1452"/>
                    <a:pt x="7893" y="1452"/>
                  </a:cubicBezTo>
                  <a:cubicBezTo>
                    <a:pt x="7881" y="1452"/>
                    <a:pt x="7878" y="1461"/>
                    <a:pt x="7878" y="1480"/>
                  </a:cubicBezTo>
                  <a:cubicBezTo>
                    <a:pt x="7905" y="1480"/>
                    <a:pt x="8281" y="1722"/>
                    <a:pt x="8389" y="1775"/>
                  </a:cubicBezTo>
                  <a:cubicBezTo>
                    <a:pt x="8442" y="1802"/>
                    <a:pt x="8469" y="1829"/>
                    <a:pt x="8469" y="1829"/>
                  </a:cubicBezTo>
                  <a:cubicBezTo>
                    <a:pt x="8469" y="1829"/>
                    <a:pt x="8416" y="1829"/>
                    <a:pt x="8362" y="1802"/>
                  </a:cubicBezTo>
                  <a:cubicBezTo>
                    <a:pt x="8308" y="1775"/>
                    <a:pt x="8227" y="1722"/>
                    <a:pt x="8147" y="1695"/>
                  </a:cubicBezTo>
                  <a:cubicBezTo>
                    <a:pt x="8093" y="1695"/>
                    <a:pt x="7985" y="1641"/>
                    <a:pt x="7905" y="1587"/>
                  </a:cubicBezTo>
                  <a:cubicBezTo>
                    <a:pt x="7824" y="1533"/>
                    <a:pt x="7744" y="1506"/>
                    <a:pt x="7744" y="1506"/>
                  </a:cubicBezTo>
                  <a:cubicBezTo>
                    <a:pt x="7717" y="1506"/>
                    <a:pt x="7717" y="1506"/>
                    <a:pt x="8174" y="1802"/>
                  </a:cubicBezTo>
                  <a:cubicBezTo>
                    <a:pt x="8214" y="1829"/>
                    <a:pt x="8248" y="1843"/>
                    <a:pt x="8268" y="1843"/>
                  </a:cubicBezTo>
                  <a:cubicBezTo>
                    <a:pt x="8288" y="1843"/>
                    <a:pt x="8295" y="1829"/>
                    <a:pt x="8281" y="1802"/>
                  </a:cubicBezTo>
                  <a:lnTo>
                    <a:pt x="8254" y="1802"/>
                  </a:lnTo>
                  <a:cubicBezTo>
                    <a:pt x="8254" y="1802"/>
                    <a:pt x="8227" y="1802"/>
                    <a:pt x="8201" y="1775"/>
                  </a:cubicBezTo>
                  <a:lnTo>
                    <a:pt x="8174" y="1748"/>
                  </a:lnTo>
                  <a:lnTo>
                    <a:pt x="8227" y="1775"/>
                  </a:lnTo>
                  <a:cubicBezTo>
                    <a:pt x="8254" y="1775"/>
                    <a:pt x="8335" y="1802"/>
                    <a:pt x="8362" y="1829"/>
                  </a:cubicBezTo>
                  <a:lnTo>
                    <a:pt x="8442" y="1883"/>
                  </a:lnTo>
                  <a:lnTo>
                    <a:pt x="8442" y="1883"/>
                  </a:lnTo>
                  <a:lnTo>
                    <a:pt x="8308" y="1856"/>
                  </a:lnTo>
                  <a:cubicBezTo>
                    <a:pt x="8201" y="1856"/>
                    <a:pt x="8147" y="1856"/>
                    <a:pt x="8093" y="1829"/>
                  </a:cubicBezTo>
                  <a:cubicBezTo>
                    <a:pt x="8066" y="1802"/>
                    <a:pt x="7985" y="1775"/>
                    <a:pt x="7959" y="1748"/>
                  </a:cubicBezTo>
                  <a:cubicBezTo>
                    <a:pt x="7905" y="1722"/>
                    <a:pt x="7824" y="1668"/>
                    <a:pt x="7744" y="1614"/>
                  </a:cubicBezTo>
                  <a:cubicBezTo>
                    <a:pt x="7654" y="1542"/>
                    <a:pt x="7612" y="1506"/>
                    <a:pt x="7602" y="1506"/>
                  </a:cubicBezTo>
                  <a:cubicBezTo>
                    <a:pt x="7597" y="1506"/>
                    <a:pt x="7600" y="1515"/>
                    <a:pt x="7609" y="1533"/>
                  </a:cubicBezTo>
                  <a:cubicBezTo>
                    <a:pt x="7609" y="1560"/>
                    <a:pt x="7932" y="1775"/>
                    <a:pt x="8012" y="1802"/>
                  </a:cubicBezTo>
                  <a:cubicBezTo>
                    <a:pt x="8093" y="1829"/>
                    <a:pt x="8093" y="1856"/>
                    <a:pt x="7985" y="1856"/>
                  </a:cubicBezTo>
                  <a:cubicBezTo>
                    <a:pt x="7959" y="1856"/>
                    <a:pt x="7932" y="1829"/>
                    <a:pt x="7932" y="1829"/>
                  </a:cubicBezTo>
                  <a:cubicBezTo>
                    <a:pt x="7932" y="1829"/>
                    <a:pt x="7878" y="1775"/>
                    <a:pt x="7824" y="1748"/>
                  </a:cubicBezTo>
                  <a:cubicBezTo>
                    <a:pt x="7770" y="1722"/>
                    <a:pt x="7717" y="1695"/>
                    <a:pt x="7717" y="1695"/>
                  </a:cubicBezTo>
                  <a:cubicBezTo>
                    <a:pt x="7690" y="1668"/>
                    <a:pt x="7475" y="1560"/>
                    <a:pt x="7475" y="1560"/>
                  </a:cubicBezTo>
                  <a:lnTo>
                    <a:pt x="7475" y="1560"/>
                  </a:lnTo>
                  <a:cubicBezTo>
                    <a:pt x="7475" y="1587"/>
                    <a:pt x="7555" y="1641"/>
                    <a:pt x="7797" y="1775"/>
                  </a:cubicBezTo>
                  <a:lnTo>
                    <a:pt x="7905" y="1856"/>
                  </a:lnTo>
                  <a:lnTo>
                    <a:pt x="7824" y="1829"/>
                  </a:lnTo>
                  <a:cubicBezTo>
                    <a:pt x="7717" y="1829"/>
                    <a:pt x="7286" y="1668"/>
                    <a:pt x="7071" y="1560"/>
                  </a:cubicBezTo>
                  <a:cubicBezTo>
                    <a:pt x="6856" y="1453"/>
                    <a:pt x="6372" y="1157"/>
                    <a:pt x="6104" y="942"/>
                  </a:cubicBezTo>
                  <a:cubicBezTo>
                    <a:pt x="5969" y="834"/>
                    <a:pt x="5862" y="754"/>
                    <a:pt x="5835" y="754"/>
                  </a:cubicBezTo>
                  <a:cubicBezTo>
                    <a:pt x="5835" y="754"/>
                    <a:pt x="5673" y="646"/>
                    <a:pt x="5485" y="512"/>
                  </a:cubicBezTo>
                  <a:cubicBezTo>
                    <a:pt x="5297" y="377"/>
                    <a:pt x="5082" y="216"/>
                    <a:pt x="5028" y="189"/>
                  </a:cubicBezTo>
                  <a:cubicBezTo>
                    <a:pt x="4894" y="109"/>
                    <a:pt x="4867" y="82"/>
                    <a:pt x="4894" y="55"/>
                  </a:cubicBezTo>
                  <a:cubicBezTo>
                    <a:pt x="4921" y="41"/>
                    <a:pt x="4954" y="35"/>
                    <a:pt x="4978" y="35"/>
                  </a:cubicBezTo>
                  <a:close/>
                  <a:moveTo>
                    <a:pt x="3684" y="1883"/>
                  </a:moveTo>
                  <a:cubicBezTo>
                    <a:pt x="3671" y="1896"/>
                    <a:pt x="3664" y="1903"/>
                    <a:pt x="3661" y="1903"/>
                  </a:cubicBezTo>
                  <a:cubicBezTo>
                    <a:pt x="3657" y="1903"/>
                    <a:pt x="3657" y="1896"/>
                    <a:pt x="3657" y="1883"/>
                  </a:cubicBezTo>
                  <a:close/>
                  <a:moveTo>
                    <a:pt x="6614" y="297"/>
                  </a:moveTo>
                  <a:cubicBezTo>
                    <a:pt x="6614" y="297"/>
                    <a:pt x="6910" y="431"/>
                    <a:pt x="6937" y="458"/>
                  </a:cubicBezTo>
                  <a:lnTo>
                    <a:pt x="6964" y="458"/>
                  </a:lnTo>
                  <a:cubicBezTo>
                    <a:pt x="6991" y="458"/>
                    <a:pt x="6937" y="404"/>
                    <a:pt x="6856" y="377"/>
                  </a:cubicBezTo>
                  <a:cubicBezTo>
                    <a:pt x="6776" y="350"/>
                    <a:pt x="6722" y="324"/>
                    <a:pt x="6722" y="324"/>
                  </a:cubicBezTo>
                  <a:cubicBezTo>
                    <a:pt x="6724" y="321"/>
                    <a:pt x="6730" y="320"/>
                    <a:pt x="6738" y="320"/>
                  </a:cubicBezTo>
                  <a:cubicBezTo>
                    <a:pt x="6824" y="320"/>
                    <a:pt x="7200" y="438"/>
                    <a:pt x="7421" y="512"/>
                  </a:cubicBezTo>
                  <a:cubicBezTo>
                    <a:pt x="8039" y="754"/>
                    <a:pt x="8469" y="969"/>
                    <a:pt x="9007" y="1265"/>
                  </a:cubicBezTo>
                  <a:cubicBezTo>
                    <a:pt x="9383" y="1453"/>
                    <a:pt x="9599" y="1560"/>
                    <a:pt x="10056" y="1748"/>
                  </a:cubicBezTo>
                  <a:cubicBezTo>
                    <a:pt x="10217" y="1802"/>
                    <a:pt x="10351" y="1856"/>
                    <a:pt x="10324" y="1856"/>
                  </a:cubicBezTo>
                  <a:cubicBezTo>
                    <a:pt x="10324" y="1865"/>
                    <a:pt x="10318" y="1868"/>
                    <a:pt x="10310" y="1868"/>
                  </a:cubicBezTo>
                  <a:cubicBezTo>
                    <a:pt x="10295" y="1868"/>
                    <a:pt x="10271" y="1856"/>
                    <a:pt x="10271" y="1856"/>
                  </a:cubicBezTo>
                  <a:cubicBezTo>
                    <a:pt x="10271" y="1856"/>
                    <a:pt x="10217" y="1829"/>
                    <a:pt x="10136" y="1802"/>
                  </a:cubicBezTo>
                  <a:cubicBezTo>
                    <a:pt x="10082" y="1802"/>
                    <a:pt x="9948" y="1748"/>
                    <a:pt x="9840" y="1722"/>
                  </a:cubicBezTo>
                  <a:cubicBezTo>
                    <a:pt x="9760" y="1695"/>
                    <a:pt x="9679" y="1695"/>
                    <a:pt x="9679" y="1695"/>
                  </a:cubicBezTo>
                  <a:cubicBezTo>
                    <a:pt x="9652" y="1695"/>
                    <a:pt x="9733" y="1722"/>
                    <a:pt x="9975" y="1802"/>
                  </a:cubicBezTo>
                  <a:lnTo>
                    <a:pt x="10082" y="1829"/>
                  </a:lnTo>
                  <a:lnTo>
                    <a:pt x="9948" y="1829"/>
                  </a:lnTo>
                  <a:cubicBezTo>
                    <a:pt x="9867" y="1802"/>
                    <a:pt x="9706" y="1775"/>
                    <a:pt x="9625" y="1775"/>
                  </a:cubicBezTo>
                  <a:cubicBezTo>
                    <a:pt x="9531" y="1744"/>
                    <a:pt x="9483" y="1731"/>
                    <a:pt x="9459" y="1731"/>
                  </a:cubicBezTo>
                  <a:cubicBezTo>
                    <a:pt x="9442" y="1731"/>
                    <a:pt x="9437" y="1737"/>
                    <a:pt x="9437" y="1748"/>
                  </a:cubicBezTo>
                  <a:cubicBezTo>
                    <a:pt x="9464" y="1775"/>
                    <a:pt x="9814" y="1829"/>
                    <a:pt x="9948" y="1856"/>
                  </a:cubicBezTo>
                  <a:cubicBezTo>
                    <a:pt x="10002" y="1856"/>
                    <a:pt x="10029" y="1883"/>
                    <a:pt x="10029" y="1883"/>
                  </a:cubicBezTo>
                  <a:lnTo>
                    <a:pt x="9867" y="1883"/>
                  </a:lnTo>
                  <a:cubicBezTo>
                    <a:pt x="9706" y="1883"/>
                    <a:pt x="9410" y="1856"/>
                    <a:pt x="9195" y="1775"/>
                  </a:cubicBezTo>
                  <a:cubicBezTo>
                    <a:pt x="9141" y="1748"/>
                    <a:pt x="9061" y="1722"/>
                    <a:pt x="9061" y="1722"/>
                  </a:cubicBezTo>
                  <a:lnTo>
                    <a:pt x="9061" y="1722"/>
                  </a:lnTo>
                  <a:cubicBezTo>
                    <a:pt x="9061" y="1748"/>
                    <a:pt x="9168" y="1802"/>
                    <a:pt x="9303" y="1829"/>
                  </a:cubicBezTo>
                  <a:cubicBezTo>
                    <a:pt x="9572" y="1910"/>
                    <a:pt x="9572" y="1910"/>
                    <a:pt x="9437" y="1910"/>
                  </a:cubicBezTo>
                  <a:cubicBezTo>
                    <a:pt x="9276" y="1910"/>
                    <a:pt x="9249" y="1910"/>
                    <a:pt x="9115" y="1856"/>
                  </a:cubicBezTo>
                  <a:cubicBezTo>
                    <a:pt x="9061" y="1802"/>
                    <a:pt x="8980" y="1775"/>
                    <a:pt x="8980" y="1775"/>
                  </a:cubicBezTo>
                  <a:cubicBezTo>
                    <a:pt x="8980" y="1775"/>
                    <a:pt x="8980" y="1775"/>
                    <a:pt x="8980" y="1802"/>
                  </a:cubicBezTo>
                  <a:cubicBezTo>
                    <a:pt x="8953" y="1802"/>
                    <a:pt x="8980" y="1829"/>
                    <a:pt x="9034" y="1856"/>
                  </a:cubicBezTo>
                  <a:cubicBezTo>
                    <a:pt x="9168" y="1910"/>
                    <a:pt x="9195" y="1937"/>
                    <a:pt x="9115" y="1937"/>
                  </a:cubicBezTo>
                  <a:cubicBezTo>
                    <a:pt x="9061" y="1910"/>
                    <a:pt x="8953" y="1883"/>
                    <a:pt x="8738" y="1775"/>
                  </a:cubicBezTo>
                  <a:cubicBezTo>
                    <a:pt x="8658" y="1722"/>
                    <a:pt x="8577" y="1668"/>
                    <a:pt x="8577" y="1668"/>
                  </a:cubicBezTo>
                  <a:lnTo>
                    <a:pt x="8550" y="1668"/>
                  </a:lnTo>
                  <a:cubicBezTo>
                    <a:pt x="8550" y="1695"/>
                    <a:pt x="8604" y="1722"/>
                    <a:pt x="8711" y="1775"/>
                  </a:cubicBezTo>
                  <a:cubicBezTo>
                    <a:pt x="8902" y="1890"/>
                    <a:pt x="8958" y="1923"/>
                    <a:pt x="8945" y="1923"/>
                  </a:cubicBezTo>
                  <a:cubicBezTo>
                    <a:pt x="8940" y="1923"/>
                    <a:pt x="8923" y="1918"/>
                    <a:pt x="8900" y="1910"/>
                  </a:cubicBezTo>
                  <a:cubicBezTo>
                    <a:pt x="8846" y="1883"/>
                    <a:pt x="8765" y="1883"/>
                    <a:pt x="8711" y="1856"/>
                  </a:cubicBezTo>
                  <a:cubicBezTo>
                    <a:pt x="8604" y="1802"/>
                    <a:pt x="8227" y="1614"/>
                    <a:pt x="8093" y="1533"/>
                  </a:cubicBezTo>
                  <a:cubicBezTo>
                    <a:pt x="7905" y="1399"/>
                    <a:pt x="7528" y="1103"/>
                    <a:pt x="7260" y="834"/>
                  </a:cubicBezTo>
                  <a:cubicBezTo>
                    <a:pt x="6991" y="592"/>
                    <a:pt x="6856" y="485"/>
                    <a:pt x="6695" y="404"/>
                  </a:cubicBezTo>
                  <a:cubicBezTo>
                    <a:pt x="6614" y="324"/>
                    <a:pt x="6588" y="324"/>
                    <a:pt x="6614" y="297"/>
                  </a:cubicBezTo>
                  <a:close/>
                  <a:moveTo>
                    <a:pt x="8683" y="2045"/>
                  </a:moveTo>
                  <a:lnTo>
                    <a:pt x="8683" y="2045"/>
                  </a:lnTo>
                  <a:cubicBezTo>
                    <a:pt x="8674" y="2054"/>
                    <a:pt x="8665" y="2060"/>
                    <a:pt x="8658" y="2064"/>
                  </a:cubicBezTo>
                  <a:lnTo>
                    <a:pt x="8658" y="2064"/>
                  </a:lnTo>
                  <a:cubicBezTo>
                    <a:pt x="8661" y="2052"/>
                    <a:pt x="8671" y="2047"/>
                    <a:pt x="8683" y="2045"/>
                  </a:cubicBezTo>
                  <a:close/>
                  <a:moveTo>
                    <a:pt x="8819" y="2044"/>
                  </a:moveTo>
                  <a:cubicBezTo>
                    <a:pt x="8846" y="2044"/>
                    <a:pt x="8792" y="2071"/>
                    <a:pt x="8577" y="2179"/>
                  </a:cubicBezTo>
                  <a:lnTo>
                    <a:pt x="8281" y="2313"/>
                  </a:lnTo>
                  <a:lnTo>
                    <a:pt x="8523" y="2179"/>
                  </a:lnTo>
                  <a:cubicBezTo>
                    <a:pt x="8711" y="2071"/>
                    <a:pt x="8792" y="2044"/>
                    <a:pt x="8819" y="2044"/>
                  </a:cubicBezTo>
                  <a:close/>
                  <a:moveTo>
                    <a:pt x="9249" y="2394"/>
                  </a:moveTo>
                  <a:cubicBezTo>
                    <a:pt x="9249" y="2394"/>
                    <a:pt x="9249" y="2421"/>
                    <a:pt x="9168" y="2447"/>
                  </a:cubicBezTo>
                  <a:lnTo>
                    <a:pt x="9088" y="2474"/>
                  </a:lnTo>
                  <a:lnTo>
                    <a:pt x="9088" y="2474"/>
                  </a:lnTo>
                  <a:lnTo>
                    <a:pt x="9168" y="2421"/>
                  </a:lnTo>
                  <a:cubicBezTo>
                    <a:pt x="9195" y="2394"/>
                    <a:pt x="9222" y="2394"/>
                    <a:pt x="9249" y="2394"/>
                  </a:cubicBezTo>
                  <a:close/>
                  <a:moveTo>
                    <a:pt x="9007" y="2394"/>
                  </a:moveTo>
                  <a:lnTo>
                    <a:pt x="9007" y="2394"/>
                  </a:lnTo>
                  <a:cubicBezTo>
                    <a:pt x="9034" y="2394"/>
                    <a:pt x="8873" y="2528"/>
                    <a:pt x="8819" y="2528"/>
                  </a:cubicBezTo>
                  <a:cubicBezTo>
                    <a:pt x="8819" y="2528"/>
                    <a:pt x="8846" y="2501"/>
                    <a:pt x="8900" y="2474"/>
                  </a:cubicBezTo>
                  <a:cubicBezTo>
                    <a:pt x="8953" y="2447"/>
                    <a:pt x="9007" y="2394"/>
                    <a:pt x="9007" y="2394"/>
                  </a:cubicBezTo>
                  <a:close/>
                  <a:moveTo>
                    <a:pt x="8765" y="2501"/>
                  </a:moveTo>
                  <a:cubicBezTo>
                    <a:pt x="8792" y="2501"/>
                    <a:pt x="8765" y="2528"/>
                    <a:pt x="8765" y="2528"/>
                  </a:cubicBezTo>
                  <a:cubicBezTo>
                    <a:pt x="8752" y="2542"/>
                    <a:pt x="8738" y="2548"/>
                    <a:pt x="8731" y="2548"/>
                  </a:cubicBezTo>
                  <a:cubicBezTo>
                    <a:pt x="8725" y="2548"/>
                    <a:pt x="8725" y="2542"/>
                    <a:pt x="8738" y="2528"/>
                  </a:cubicBezTo>
                  <a:cubicBezTo>
                    <a:pt x="8738" y="2528"/>
                    <a:pt x="8765" y="2528"/>
                    <a:pt x="8765" y="2501"/>
                  </a:cubicBezTo>
                  <a:close/>
                  <a:moveTo>
                    <a:pt x="8843" y="2376"/>
                  </a:moveTo>
                  <a:cubicBezTo>
                    <a:pt x="8860" y="2376"/>
                    <a:pt x="8877" y="2383"/>
                    <a:pt x="8900" y="2394"/>
                  </a:cubicBezTo>
                  <a:lnTo>
                    <a:pt x="8953" y="2421"/>
                  </a:lnTo>
                  <a:lnTo>
                    <a:pt x="8900" y="2421"/>
                  </a:lnTo>
                  <a:cubicBezTo>
                    <a:pt x="8900" y="2447"/>
                    <a:pt x="8873" y="2447"/>
                    <a:pt x="8846" y="2474"/>
                  </a:cubicBezTo>
                  <a:cubicBezTo>
                    <a:pt x="8838" y="2482"/>
                    <a:pt x="8832" y="2485"/>
                    <a:pt x="8829" y="2485"/>
                  </a:cubicBezTo>
                  <a:cubicBezTo>
                    <a:pt x="8821" y="2485"/>
                    <a:pt x="8827" y="2466"/>
                    <a:pt x="8846" y="2447"/>
                  </a:cubicBezTo>
                  <a:cubicBezTo>
                    <a:pt x="8870" y="2423"/>
                    <a:pt x="8872" y="2410"/>
                    <a:pt x="8858" y="2410"/>
                  </a:cubicBezTo>
                  <a:cubicBezTo>
                    <a:pt x="8840" y="2410"/>
                    <a:pt x="8797" y="2430"/>
                    <a:pt x="8738" y="2474"/>
                  </a:cubicBezTo>
                  <a:cubicBezTo>
                    <a:pt x="8685" y="2528"/>
                    <a:pt x="8631" y="2555"/>
                    <a:pt x="8604" y="2555"/>
                  </a:cubicBezTo>
                  <a:lnTo>
                    <a:pt x="8604" y="2555"/>
                  </a:lnTo>
                  <a:cubicBezTo>
                    <a:pt x="8624" y="2536"/>
                    <a:pt x="8721" y="2442"/>
                    <a:pt x="8765" y="2421"/>
                  </a:cubicBezTo>
                  <a:cubicBezTo>
                    <a:pt x="8797" y="2389"/>
                    <a:pt x="8819" y="2376"/>
                    <a:pt x="8843" y="2376"/>
                  </a:cubicBezTo>
                  <a:close/>
                  <a:moveTo>
                    <a:pt x="8402" y="2508"/>
                  </a:moveTo>
                  <a:cubicBezTo>
                    <a:pt x="8409" y="2508"/>
                    <a:pt x="8416" y="2515"/>
                    <a:pt x="8416" y="2528"/>
                  </a:cubicBezTo>
                  <a:cubicBezTo>
                    <a:pt x="8416" y="2528"/>
                    <a:pt x="8416" y="2528"/>
                    <a:pt x="8389" y="2555"/>
                  </a:cubicBezTo>
                  <a:lnTo>
                    <a:pt x="8335" y="2555"/>
                  </a:lnTo>
                  <a:cubicBezTo>
                    <a:pt x="8362" y="2528"/>
                    <a:pt x="8362" y="2528"/>
                    <a:pt x="8389" y="2528"/>
                  </a:cubicBezTo>
                  <a:cubicBezTo>
                    <a:pt x="8389" y="2515"/>
                    <a:pt x="8395" y="2508"/>
                    <a:pt x="8402" y="2508"/>
                  </a:cubicBezTo>
                  <a:close/>
                  <a:moveTo>
                    <a:pt x="8765" y="2555"/>
                  </a:moveTo>
                  <a:cubicBezTo>
                    <a:pt x="8788" y="2555"/>
                    <a:pt x="8791" y="2555"/>
                    <a:pt x="8760" y="2571"/>
                  </a:cubicBezTo>
                  <a:lnTo>
                    <a:pt x="8760" y="2571"/>
                  </a:lnTo>
                  <a:cubicBezTo>
                    <a:pt x="8763" y="2567"/>
                    <a:pt x="8765" y="2562"/>
                    <a:pt x="8765" y="2555"/>
                  </a:cubicBezTo>
                  <a:close/>
                  <a:moveTo>
                    <a:pt x="8742" y="2580"/>
                  </a:moveTo>
                  <a:cubicBezTo>
                    <a:pt x="8740" y="2581"/>
                    <a:pt x="8739" y="2581"/>
                    <a:pt x="8738" y="2582"/>
                  </a:cubicBezTo>
                  <a:cubicBezTo>
                    <a:pt x="8725" y="2595"/>
                    <a:pt x="8718" y="2602"/>
                    <a:pt x="8715" y="2602"/>
                  </a:cubicBezTo>
                  <a:cubicBezTo>
                    <a:pt x="8711" y="2602"/>
                    <a:pt x="8711" y="2595"/>
                    <a:pt x="8711" y="2582"/>
                  </a:cubicBezTo>
                  <a:cubicBezTo>
                    <a:pt x="8722" y="2582"/>
                    <a:pt x="8733" y="2582"/>
                    <a:pt x="8742" y="2580"/>
                  </a:cubicBezTo>
                  <a:close/>
                  <a:moveTo>
                    <a:pt x="8416" y="2582"/>
                  </a:moveTo>
                  <a:cubicBezTo>
                    <a:pt x="8442" y="2582"/>
                    <a:pt x="8442" y="2609"/>
                    <a:pt x="8416" y="2609"/>
                  </a:cubicBezTo>
                  <a:lnTo>
                    <a:pt x="8389" y="2609"/>
                  </a:lnTo>
                  <a:cubicBezTo>
                    <a:pt x="8389" y="2609"/>
                    <a:pt x="8416" y="2609"/>
                    <a:pt x="8416" y="2582"/>
                  </a:cubicBezTo>
                  <a:close/>
                  <a:moveTo>
                    <a:pt x="9491" y="2394"/>
                  </a:moveTo>
                  <a:lnTo>
                    <a:pt x="9437" y="2421"/>
                  </a:lnTo>
                  <a:cubicBezTo>
                    <a:pt x="9383" y="2421"/>
                    <a:pt x="9276" y="2474"/>
                    <a:pt x="9141" y="2528"/>
                  </a:cubicBezTo>
                  <a:lnTo>
                    <a:pt x="8926" y="2609"/>
                  </a:lnTo>
                  <a:lnTo>
                    <a:pt x="9141" y="2501"/>
                  </a:lnTo>
                  <a:cubicBezTo>
                    <a:pt x="9330" y="2394"/>
                    <a:pt x="9357" y="2394"/>
                    <a:pt x="9410" y="2394"/>
                  </a:cubicBezTo>
                  <a:close/>
                  <a:moveTo>
                    <a:pt x="10432" y="1990"/>
                  </a:moveTo>
                  <a:cubicBezTo>
                    <a:pt x="10432" y="2017"/>
                    <a:pt x="10244" y="2125"/>
                    <a:pt x="10029" y="2205"/>
                  </a:cubicBezTo>
                  <a:cubicBezTo>
                    <a:pt x="9840" y="2259"/>
                    <a:pt x="9787" y="2286"/>
                    <a:pt x="9652" y="2286"/>
                  </a:cubicBezTo>
                  <a:cubicBezTo>
                    <a:pt x="9500" y="2305"/>
                    <a:pt x="9200" y="2324"/>
                    <a:pt x="9019" y="2324"/>
                  </a:cubicBezTo>
                  <a:cubicBezTo>
                    <a:pt x="8943" y="2324"/>
                    <a:pt x="8888" y="2321"/>
                    <a:pt x="8873" y="2313"/>
                  </a:cubicBezTo>
                  <a:cubicBezTo>
                    <a:pt x="8819" y="2313"/>
                    <a:pt x="8631" y="2367"/>
                    <a:pt x="8442" y="2447"/>
                  </a:cubicBezTo>
                  <a:cubicBezTo>
                    <a:pt x="8362" y="2474"/>
                    <a:pt x="8308" y="2474"/>
                    <a:pt x="8308" y="2474"/>
                  </a:cubicBezTo>
                  <a:cubicBezTo>
                    <a:pt x="8281" y="2474"/>
                    <a:pt x="8281" y="2474"/>
                    <a:pt x="8254" y="2501"/>
                  </a:cubicBezTo>
                  <a:cubicBezTo>
                    <a:pt x="8254" y="2501"/>
                    <a:pt x="8147" y="2555"/>
                    <a:pt x="8039" y="2582"/>
                  </a:cubicBezTo>
                  <a:lnTo>
                    <a:pt x="7851" y="2636"/>
                  </a:lnTo>
                  <a:cubicBezTo>
                    <a:pt x="7824" y="2636"/>
                    <a:pt x="7824" y="2636"/>
                    <a:pt x="7824" y="2609"/>
                  </a:cubicBezTo>
                  <a:lnTo>
                    <a:pt x="7797" y="2582"/>
                  </a:lnTo>
                  <a:lnTo>
                    <a:pt x="8362" y="2313"/>
                  </a:lnTo>
                  <a:lnTo>
                    <a:pt x="8926" y="2044"/>
                  </a:lnTo>
                  <a:lnTo>
                    <a:pt x="9437" y="2044"/>
                  </a:lnTo>
                  <a:cubicBezTo>
                    <a:pt x="10109" y="1990"/>
                    <a:pt x="10432" y="1990"/>
                    <a:pt x="10432" y="1990"/>
                  </a:cubicBezTo>
                  <a:close/>
                  <a:moveTo>
                    <a:pt x="8120" y="2636"/>
                  </a:moveTo>
                  <a:cubicBezTo>
                    <a:pt x="8120" y="2636"/>
                    <a:pt x="8120" y="2636"/>
                    <a:pt x="8093" y="2662"/>
                  </a:cubicBezTo>
                  <a:lnTo>
                    <a:pt x="8066" y="2662"/>
                  </a:lnTo>
                  <a:cubicBezTo>
                    <a:pt x="8066" y="2636"/>
                    <a:pt x="8093" y="2636"/>
                    <a:pt x="8120" y="2636"/>
                  </a:cubicBezTo>
                  <a:close/>
                  <a:moveTo>
                    <a:pt x="8416" y="2662"/>
                  </a:moveTo>
                  <a:cubicBezTo>
                    <a:pt x="8416" y="2662"/>
                    <a:pt x="8416" y="2662"/>
                    <a:pt x="8416" y="2689"/>
                  </a:cubicBezTo>
                  <a:lnTo>
                    <a:pt x="8389" y="2689"/>
                  </a:lnTo>
                  <a:cubicBezTo>
                    <a:pt x="8389" y="2662"/>
                    <a:pt x="8416" y="2662"/>
                    <a:pt x="8416" y="2662"/>
                  </a:cubicBezTo>
                  <a:close/>
                  <a:moveTo>
                    <a:pt x="7663" y="2689"/>
                  </a:moveTo>
                  <a:cubicBezTo>
                    <a:pt x="7690" y="2689"/>
                    <a:pt x="7690" y="2716"/>
                    <a:pt x="7663" y="2716"/>
                  </a:cubicBezTo>
                  <a:lnTo>
                    <a:pt x="7636" y="2716"/>
                  </a:lnTo>
                  <a:cubicBezTo>
                    <a:pt x="7636" y="2716"/>
                    <a:pt x="7663" y="2689"/>
                    <a:pt x="7663" y="2689"/>
                  </a:cubicBezTo>
                  <a:close/>
                  <a:moveTo>
                    <a:pt x="7340" y="2716"/>
                  </a:moveTo>
                  <a:cubicBezTo>
                    <a:pt x="7367" y="2716"/>
                    <a:pt x="7367" y="2716"/>
                    <a:pt x="7340" y="2743"/>
                  </a:cubicBezTo>
                  <a:lnTo>
                    <a:pt x="7313" y="2743"/>
                  </a:lnTo>
                  <a:cubicBezTo>
                    <a:pt x="7340" y="2743"/>
                    <a:pt x="7340" y="2716"/>
                    <a:pt x="7340" y="2716"/>
                  </a:cubicBezTo>
                  <a:close/>
                  <a:moveTo>
                    <a:pt x="7878" y="2716"/>
                  </a:moveTo>
                  <a:cubicBezTo>
                    <a:pt x="7878" y="2716"/>
                    <a:pt x="7878" y="2743"/>
                    <a:pt x="7851" y="2743"/>
                  </a:cubicBezTo>
                  <a:cubicBezTo>
                    <a:pt x="7833" y="2743"/>
                    <a:pt x="7827" y="2755"/>
                    <a:pt x="7825" y="2755"/>
                  </a:cubicBezTo>
                  <a:cubicBezTo>
                    <a:pt x="7824" y="2755"/>
                    <a:pt x="7824" y="2752"/>
                    <a:pt x="7824" y="2743"/>
                  </a:cubicBezTo>
                  <a:cubicBezTo>
                    <a:pt x="7851" y="2743"/>
                    <a:pt x="7851" y="2743"/>
                    <a:pt x="7878" y="2716"/>
                  </a:cubicBezTo>
                  <a:close/>
                  <a:moveTo>
                    <a:pt x="7502" y="2743"/>
                  </a:moveTo>
                  <a:cubicBezTo>
                    <a:pt x="7502" y="2743"/>
                    <a:pt x="7502" y="2743"/>
                    <a:pt x="7475" y="2770"/>
                  </a:cubicBezTo>
                  <a:lnTo>
                    <a:pt x="7448" y="2770"/>
                  </a:lnTo>
                  <a:cubicBezTo>
                    <a:pt x="7448" y="2743"/>
                    <a:pt x="7475" y="2743"/>
                    <a:pt x="7502" y="2743"/>
                  </a:cubicBezTo>
                  <a:close/>
                  <a:moveTo>
                    <a:pt x="6937" y="2723"/>
                  </a:moveTo>
                  <a:cubicBezTo>
                    <a:pt x="6944" y="2723"/>
                    <a:pt x="6937" y="2730"/>
                    <a:pt x="6910" y="2743"/>
                  </a:cubicBezTo>
                  <a:cubicBezTo>
                    <a:pt x="6872" y="2762"/>
                    <a:pt x="6807" y="2781"/>
                    <a:pt x="6782" y="2781"/>
                  </a:cubicBezTo>
                  <a:cubicBezTo>
                    <a:pt x="6771" y="2781"/>
                    <a:pt x="6768" y="2778"/>
                    <a:pt x="6776" y="2770"/>
                  </a:cubicBezTo>
                  <a:cubicBezTo>
                    <a:pt x="6776" y="2770"/>
                    <a:pt x="6829" y="2743"/>
                    <a:pt x="6883" y="2743"/>
                  </a:cubicBezTo>
                  <a:cubicBezTo>
                    <a:pt x="6910" y="2730"/>
                    <a:pt x="6930" y="2723"/>
                    <a:pt x="6937" y="2723"/>
                  </a:cubicBezTo>
                  <a:close/>
                  <a:moveTo>
                    <a:pt x="5673" y="2797"/>
                  </a:moveTo>
                  <a:cubicBezTo>
                    <a:pt x="5660" y="2810"/>
                    <a:pt x="5653" y="2817"/>
                    <a:pt x="5650" y="2817"/>
                  </a:cubicBezTo>
                  <a:cubicBezTo>
                    <a:pt x="5647" y="2817"/>
                    <a:pt x="5647" y="2810"/>
                    <a:pt x="5647" y="2797"/>
                  </a:cubicBezTo>
                  <a:close/>
                  <a:moveTo>
                    <a:pt x="7582" y="2770"/>
                  </a:moveTo>
                  <a:cubicBezTo>
                    <a:pt x="7609" y="2770"/>
                    <a:pt x="7582" y="2770"/>
                    <a:pt x="7555" y="2797"/>
                  </a:cubicBezTo>
                  <a:cubicBezTo>
                    <a:pt x="7542" y="2810"/>
                    <a:pt x="7528" y="2817"/>
                    <a:pt x="7522" y="2817"/>
                  </a:cubicBezTo>
                  <a:cubicBezTo>
                    <a:pt x="7515" y="2817"/>
                    <a:pt x="7515" y="2810"/>
                    <a:pt x="7528" y="2797"/>
                  </a:cubicBezTo>
                  <a:cubicBezTo>
                    <a:pt x="7528" y="2797"/>
                    <a:pt x="7582" y="2770"/>
                    <a:pt x="7582" y="2770"/>
                  </a:cubicBezTo>
                  <a:close/>
                  <a:moveTo>
                    <a:pt x="9008" y="2480"/>
                  </a:moveTo>
                  <a:cubicBezTo>
                    <a:pt x="9027" y="2480"/>
                    <a:pt x="8977" y="2524"/>
                    <a:pt x="8900" y="2582"/>
                  </a:cubicBezTo>
                  <a:cubicBezTo>
                    <a:pt x="8819" y="2636"/>
                    <a:pt x="8765" y="2662"/>
                    <a:pt x="8577" y="2743"/>
                  </a:cubicBezTo>
                  <a:cubicBezTo>
                    <a:pt x="8467" y="2787"/>
                    <a:pt x="8393" y="2831"/>
                    <a:pt x="8370" y="2831"/>
                  </a:cubicBezTo>
                  <a:cubicBezTo>
                    <a:pt x="8365" y="2831"/>
                    <a:pt x="8362" y="2829"/>
                    <a:pt x="8362" y="2824"/>
                  </a:cubicBezTo>
                  <a:cubicBezTo>
                    <a:pt x="8362" y="2824"/>
                    <a:pt x="8469" y="2770"/>
                    <a:pt x="8631" y="2689"/>
                  </a:cubicBezTo>
                  <a:cubicBezTo>
                    <a:pt x="8792" y="2609"/>
                    <a:pt x="8926" y="2528"/>
                    <a:pt x="8953" y="2501"/>
                  </a:cubicBezTo>
                  <a:cubicBezTo>
                    <a:pt x="8983" y="2486"/>
                    <a:pt x="9001" y="2480"/>
                    <a:pt x="9008" y="2480"/>
                  </a:cubicBezTo>
                  <a:close/>
                  <a:moveTo>
                    <a:pt x="7313" y="2797"/>
                  </a:moveTo>
                  <a:cubicBezTo>
                    <a:pt x="7294" y="2816"/>
                    <a:pt x="7248" y="2835"/>
                    <a:pt x="7223" y="2835"/>
                  </a:cubicBezTo>
                  <a:cubicBezTo>
                    <a:pt x="7213" y="2835"/>
                    <a:pt x="7206" y="2832"/>
                    <a:pt x="7206" y="2824"/>
                  </a:cubicBezTo>
                  <a:cubicBezTo>
                    <a:pt x="7206" y="2824"/>
                    <a:pt x="7233" y="2824"/>
                    <a:pt x="7286" y="2797"/>
                  </a:cubicBezTo>
                  <a:close/>
                  <a:moveTo>
                    <a:pt x="6588" y="2824"/>
                  </a:moveTo>
                  <a:cubicBezTo>
                    <a:pt x="6588" y="2837"/>
                    <a:pt x="6581" y="2844"/>
                    <a:pt x="6574" y="2844"/>
                  </a:cubicBezTo>
                  <a:cubicBezTo>
                    <a:pt x="6567" y="2844"/>
                    <a:pt x="6561" y="2837"/>
                    <a:pt x="6561" y="2824"/>
                  </a:cubicBezTo>
                  <a:close/>
                  <a:moveTo>
                    <a:pt x="6937" y="2824"/>
                  </a:moveTo>
                  <a:cubicBezTo>
                    <a:pt x="6910" y="2851"/>
                    <a:pt x="6829" y="2851"/>
                    <a:pt x="6829" y="2851"/>
                  </a:cubicBezTo>
                  <a:cubicBezTo>
                    <a:pt x="6829" y="2851"/>
                    <a:pt x="6856" y="2824"/>
                    <a:pt x="6910" y="2824"/>
                  </a:cubicBezTo>
                  <a:close/>
                  <a:moveTo>
                    <a:pt x="7824" y="2824"/>
                  </a:moveTo>
                  <a:cubicBezTo>
                    <a:pt x="7851" y="2824"/>
                    <a:pt x="7851" y="2851"/>
                    <a:pt x="7797" y="2851"/>
                  </a:cubicBezTo>
                  <a:cubicBezTo>
                    <a:pt x="7778" y="2860"/>
                    <a:pt x="7763" y="2866"/>
                    <a:pt x="7752" y="2870"/>
                  </a:cubicBezTo>
                  <a:lnTo>
                    <a:pt x="7752" y="2870"/>
                  </a:lnTo>
                  <a:cubicBezTo>
                    <a:pt x="7776" y="2850"/>
                    <a:pt x="7800" y="2848"/>
                    <a:pt x="7824" y="2824"/>
                  </a:cubicBezTo>
                  <a:close/>
                  <a:moveTo>
                    <a:pt x="8308" y="2716"/>
                  </a:moveTo>
                  <a:cubicBezTo>
                    <a:pt x="8308" y="2743"/>
                    <a:pt x="8147" y="2878"/>
                    <a:pt x="8093" y="2878"/>
                  </a:cubicBezTo>
                  <a:lnTo>
                    <a:pt x="8093" y="2878"/>
                  </a:lnTo>
                  <a:cubicBezTo>
                    <a:pt x="8066" y="2878"/>
                    <a:pt x="8120" y="2824"/>
                    <a:pt x="8227" y="2743"/>
                  </a:cubicBezTo>
                  <a:cubicBezTo>
                    <a:pt x="8281" y="2716"/>
                    <a:pt x="8308" y="2716"/>
                    <a:pt x="8308" y="2716"/>
                  </a:cubicBezTo>
                  <a:close/>
                  <a:moveTo>
                    <a:pt x="7746" y="2763"/>
                  </a:moveTo>
                  <a:cubicBezTo>
                    <a:pt x="7767" y="2763"/>
                    <a:pt x="7697" y="2807"/>
                    <a:pt x="7609" y="2851"/>
                  </a:cubicBezTo>
                  <a:cubicBezTo>
                    <a:pt x="7578" y="2871"/>
                    <a:pt x="7559" y="2880"/>
                    <a:pt x="7552" y="2880"/>
                  </a:cubicBezTo>
                  <a:cubicBezTo>
                    <a:pt x="7540" y="2880"/>
                    <a:pt x="7559" y="2857"/>
                    <a:pt x="7609" y="2824"/>
                  </a:cubicBezTo>
                  <a:cubicBezTo>
                    <a:pt x="7636" y="2797"/>
                    <a:pt x="7690" y="2797"/>
                    <a:pt x="7717" y="2770"/>
                  </a:cubicBezTo>
                  <a:cubicBezTo>
                    <a:pt x="7731" y="2765"/>
                    <a:pt x="7741" y="2763"/>
                    <a:pt x="7746" y="2763"/>
                  </a:cubicBezTo>
                  <a:close/>
                  <a:moveTo>
                    <a:pt x="82" y="1130"/>
                  </a:moveTo>
                  <a:cubicBezTo>
                    <a:pt x="108" y="1130"/>
                    <a:pt x="458" y="1184"/>
                    <a:pt x="888" y="1238"/>
                  </a:cubicBezTo>
                  <a:cubicBezTo>
                    <a:pt x="1802" y="1318"/>
                    <a:pt x="2528" y="1399"/>
                    <a:pt x="2528" y="1426"/>
                  </a:cubicBezTo>
                  <a:cubicBezTo>
                    <a:pt x="2528" y="1426"/>
                    <a:pt x="2313" y="1480"/>
                    <a:pt x="1910" y="1533"/>
                  </a:cubicBezTo>
                  <a:cubicBezTo>
                    <a:pt x="1641" y="1560"/>
                    <a:pt x="1238" y="1587"/>
                    <a:pt x="1023" y="1587"/>
                  </a:cubicBezTo>
                  <a:cubicBezTo>
                    <a:pt x="834" y="1587"/>
                    <a:pt x="807" y="1587"/>
                    <a:pt x="834" y="1614"/>
                  </a:cubicBezTo>
                  <a:lnTo>
                    <a:pt x="1453" y="1614"/>
                  </a:lnTo>
                  <a:cubicBezTo>
                    <a:pt x="1695" y="1587"/>
                    <a:pt x="1963" y="1560"/>
                    <a:pt x="2367" y="1506"/>
                  </a:cubicBezTo>
                  <a:lnTo>
                    <a:pt x="2662" y="1453"/>
                  </a:lnTo>
                  <a:lnTo>
                    <a:pt x="2958" y="1480"/>
                  </a:lnTo>
                  <a:cubicBezTo>
                    <a:pt x="3119" y="1506"/>
                    <a:pt x="3388" y="1533"/>
                    <a:pt x="3576" y="1560"/>
                  </a:cubicBezTo>
                  <a:cubicBezTo>
                    <a:pt x="3980" y="1587"/>
                    <a:pt x="4625" y="1668"/>
                    <a:pt x="4625" y="1668"/>
                  </a:cubicBezTo>
                  <a:cubicBezTo>
                    <a:pt x="4625" y="1695"/>
                    <a:pt x="4114" y="1802"/>
                    <a:pt x="3872" y="1829"/>
                  </a:cubicBezTo>
                  <a:cubicBezTo>
                    <a:pt x="3738" y="1829"/>
                    <a:pt x="3335" y="1910"/>
                    <a:pt x="2985" y="1990"/>
                  </a:cubicBezTo>
                  <a:cubicBezTo>
                    <a:pt x="2259" y="2152"/>
                    <a:pt x="2098" y="2205"/>
                    <a:pt x="2044" y="2232"/>
                  </a:cubicBezTo>
                  <a:cubicBezTo>
                    <a:pt x="2024" y="2242"/>
                    <a:pt x="2016" y="2248"/>
                    <a:pt x="2027" y="2248"/>
                  </a:cubicBezTo>
                  <a:cubicBezTo>
                    <a:pt x="2046" y="2248"/>
                    <a:pt x="2125" y="2230"/>
                    <a:pt x="2313" y="2179"/>
                  </a:cubicBezTo>
                  <a:cubicBezTo>
                    <a:pt x="2447" y="2152"/>
                    <a:pt x="2716" y="2071"/>
                    <a:pt x="2904" y="2044"/>
                  </a:cubicBezTo>
                  <a:cubicBezTo>
                    <a:pt x="3093" y="1990"/>
                    <a:pt x="3335" y="1937"/>
                    <a:pt x="3442" y="1910"/>
                  </a:cubicBezTo>
                  <a:cubicBezTo>
                    <a:pt x="3537" y="1891"/>
                    <a:pt x="3592" y="1882"/>
                    <a:pt x="3611" y="1882"/>
                  </a:cubicBezTo>
                  <a:cubicBezTo>
                    <a:pt x="3646" y="1882"/>
                    <a:pt x="3562" y="1911"/>
                    <a:pt x="3388" y="1964"/>
                  </a:cubicBezTo>
                  <a:cubicBezTo>
                    <a:pt x="3281" y="1990"/>
                    <a:pt x="3173" y="2017"/>
                    <a:pt x="3146" y="2017"/>
                  </a:cubicBezTo>
                  <a:cubicBezTo>
                    <a:pt x="3146" y="2027"/>
                    <a:pt x="3154" y="2033"/>
                    <a:pt x="3177" y="2033"/>
                  </a:cubicBezTo>
                  <a:cubicBezTo>
                    <a:pt x="3218" y="2033"/>
                    <a:pt x="3308" y="2015"/>
                    <a:pt x="3496" y="1964"/>
                  </a:cubicBezTo>
                  <a:cubicBezTo>
                    <a:pt x="3630" y="1937"/>
                    <a:pt x="3792" y="1883"/>
                    <a:pt x="3818" y="1883"/>
                  </a:cubicBezTo>
                  <a:cubicBezTo>
                    <a:pt x="3845" y="1883"/>
                    <a:pt x="3872" y="1883"/>
                    <a:pt x="3872" y="1856"/>
                  </a:cubicBezTo>
                  <a:cubicBezTo>
                    <a:pt x="3872" y="1856"/>
                    <a:pt x="3926" y="1829"/>
                    <a:pt x="4034" y="1829"/>
                  </a:cubicBezTo>
                  <a:cubicBezTo>
                    <a:pt x="4114" y="1829"/>
                    <a:pt x="4275" y="1775"/>
                    <a:pt x="4410" y="1748"/>
                  </a:cubicBezTo>
                  <a:cubicBezTo>
                    <a:pt x="4544" y="1722"/>
                    <a:pt x="4652" y="1695"/>
                    <a:pt x="4652" y="1695"/>
                  </a:cubicBezTo>
                  <a:cubicBezTo>
                    <a:pt x="4679" y="1695"/>
                    <a:pt x="4625" y="1722"/>
                    <a:pt x="4571" y="1748"/>
                  </a:cubicBezTo>
                  <a:cubicBezTo>
                    <a:pt x="4491" y="1775"/>
                    <a:pt x="4464" y="1802"/>
                    <a:pt x="4464" y="1829"/>
                  </a:cubicBezTo>
                  <a:cubicBezTo>
                    <a:pt x="4464" y="1829"/>
                    <a:pt x="4517" y="1802"/>
                    <a:pt x="4625" y="1748"/>
                  </a:cubicBezTo>
                  <a:lnTo>
                    <a:pt x="4786" y="1668"/>
                  </a:lnTo>
                  <a:lnTo>
                    <a:pt x="5028" y="1695"/>
                  </a:lnTo>
                  <a:cubicBezTo>
                    <a:pt x="5136" y="1722"/>
                    <a:pt x="5431" y="1748"/>
                    <a:pt x="5673" y="1775"/>
                  </a:cubicBezTo>
                  <a:cubicBezTo>
                    <a:pt x="5889" y="1802"/>
                    <a:pt x="6077" y="1829"/>
                    <a:pt x="6077" y="1829"/>
                  </a:cubicBezTo>
                  <a:cubicBezTo>
                    <a:pt x="6077" y="1856"/>
                    <a:pt x="5431" y="2098"/>
                    <a:pt x="5324" y="2152"/>
                  </a:cubicBezTo>
                  <a:cubicBezTo>
                    <a:pt x="5055" y="2232"/>
                    <a:pt x="4679" y="2313"/>
                    <a:pt x="4141" y="2394"/>
                  </a:cubicBezTo>
                  <a:cubicBezTo>
                    <a:pt x="3845" y="2447"/>
                    <a:pt x="3496" y="2501"/>
                    <a:pt x="3388" y="2528"/>
                  </a:cubicBezTo>
                  <a:cubicBezTo>
                    <a:pt x="3173" y="2582"/>
                    <a:pt x="2985" y="2636"/>
                    <a:pt x="3012" y="2636"/>
                  </a:cubicBezTo>
                  <a:cubicBezTo>
                    <a:pt x="3012" y="2643"/>
                    <a:pt x="3025" y="2646"/>
                    <a:pt x="3047" y="2646"/>
                  </a:cubicBezTo>
                  <a:cubicBezTo>
                    <a:pt x="3105" y="2646"/>
                    <a:pt x="3222" y="2621"/>
                    <a:pt x="3281" y="2582"/>
                  </a:cubicBezTo>
                  <a:cubicBezTo>
                    <a:pt x="3335" y="2582"/>
                    <a:pt x="3603" y="2528"/>
                    <a:pt x="3926" y="2474"/>
                  </a:cubicBezTo>
                  <a:cubicBezTo>
                    <a:pt x="4625" y="2340"/>
                    <a:pt x="4733" y="2313"/>
                    <a:pt x="5028" y="2259"/>
                  </a:cubicBezTo>
                  <a:cubicBezTo>
                    <a:pt x="5378" y="2179"/>
                    <a:pt x="5431" y="2152"/>
                    <a:pt x="5808" y="1990"/>
                  </a:cubicBezTo>
                  <a:lnTo>
                    <a:pt x="6157" y="1856"/>
                  </a:lnTo>
                  <a:lnTo>
                    <a:pt x="6346" y="1856"/>
                  </a:lnTo>
                  <a:cubicBezTo>
                    <a:pt x="6534" y="1883"/>
                    <a:pt x="7690" y="1990"/>
                    <a:pt x="7797" y="1990"/>
                  </a:cubicBezTo>
                  <a:lnTo>
                    <a:pt x="7824" y="1990"/>
                  </a:lnTo>
                  <a:cubicBezTo>
                    <a:pt x="7770" y="2017"/>
                    <a:pt x="7260" y="2179"/>
                    <a:pt x="6991" y="2259"/>
                  </a:cubicBezTo>
                  <a:cubicBezTo>
                    <a:pt x="5915" y="2582"/>
                    <a:pt x="5808" y="2609"/>
                    <a:pt x="5566" y="2716"/>
                  </a:cubicBezTo>
                  <a:cubicBezTo>
                    <a:pt x="5216" y="2851"/>
                    <a:pt x="5163" y="2851"/>
                    <a:pt x="4786" y="2878"/>
                  </a:cubicBezTo>
                  <a:cubicBezTo>
                    <a:pt x="4692" y="2885"/>
                    <a:pt x="4611" y="2889"/>
                    <a:pt x="4538" y="2889"/>
                  </a:cubicBezTo>
                  <a:cubicBezTo>
                    <a:pt x="4360" y="2889"/>
                    <a:pt x="4224" y="2870"/>
                    <a:pt x="4034" y="2851"/>
                  </a:cubicBezTo>
                  <a:cubicBezTo>
                    <a:pt x="3926" y="2851"/>
                    <a:pt x="3899" y="2851"/>
                    <a:pt x="3899" y="2824"/>
                  </a:cubicBezTo>
                  <a:cubicBezTo>
                    <a:pt x="3899" y="2797"/>
                    <a:pt x="3872" y="2770"/>
                    <a:pt x="3630" y="2743"/>
                  </a:cubicBezTo>
                  <a:cubicBezTo>
                    <a:pt x="3146" y="2716"/>
                    <a:pt x="2958" y="2689"/>
                    <a:pt x="2985" y="2662"/>
                  </a:cubicBezTo>
                  <a:cubicBezTo>
                    <a:pt x="2985" y="2636"/>
                    <a:pt x="2985" y="2609"/>
                    <a:pt x="2985" y="2609"/>
                  </a:cubicBezTo>
                  <a:cubicBezTo>
                    <a:pt x="2985" y="2609"/>
                    <a:pt x="2797" y="2555"/>
                    <a:pt x="2582" y="2501"/>
                  </a:cubicBezTo>
                  <a:cubicBezTo>
                    <a:pt x="2044" y="2340"/>
                    <a:pt x="1910" y="2286"/>
                    <a:pt x="1910" y="2259"/>
                  </a:cubicBezTo>
                  <a:cubicBezTo>
                    <a:pt x="1937" y="2232"/>
                    <a:pt x="1883" y="2205"/>
                    <a:pt x="1721" y="2152"/>
                  </a:cubicBezTo>
                  <a:cubicBezTo>
                    <a:pt x="1506" y="2071"/>
                    <a:pt x="1264" y="1937"/>
                    <a:pt x="1076" y="1829"/>
                  </a:cubicBezTo>
                  <a:cubicBezTo>
                    <a:pt x="915" y="1722"/>
                    <a:pt x="82" y="1157"/>
                    <a:pt x="82" y="1130"/>
                  </a:cubicBezTo>
                  <a:close/>
                  <a:moveTo>
                    <a:pt x="5484" y="2879"/>
                  </a:moveTo>
                  <a:lnTo>
                    <a:pt x="5484" y="2879"/>
                  </a:lnTo>
                  <a:cubicBezTo>
                    <a:pt x="5475" y="2888"/>
                    <a:pt x="5466" y="2893"/>
                    <a:pt x="5459" y="2897"/>
                  </a:cubicBezTo>
                  <a:lnTo>
                    <a:pt x="5459" y="2897"/>
                  </a:lnTo>
                  <a:cubicBezTo>
                    <a:pt x="5462" y="2886"/>
                    <a:pt x="5471" y="2881"/>
                    <a:pt x="5484" y="2879"/>
                  </a:cubicBezTo>
                  <a:close/>
                  <a:moveTo>
                    <a:pt x="7428" y="2804"/>
                  </a:moveTo>
                  <a:cubicBezTo>
                    <a:pt x="7434" y="2804"/>
                    <a:pt x="7434" y="2810"/>
                    <a:pt x="7421" y="2824"/>
                  </a:cubicBezTo>
                  <a:cubicBezTo>
                    <a:pt x="7421" y="2851"/>
                    <a:pt x="7367" y="2878"/>
                    <a:pt x="7340" y="2878"/>
                  </a:cubicBezTo>
                  <a:cubicBezTo>
                    <a:pt x="7313" y="2891"/>
                    <a:pt x="7300" y="2898"/>
                    <a:pt x="7293" y="2898"/>
                  </a:cubicBezTo>
                  <a:cubicBezTo>
                    <a:pt x="7286" y="2898"/>
                    <a:pt x="7286" y="2891"/>
                    <a:pt x="7286" y="2878"/>
                  </a:cubicBezTo>
                  <a:cubicBezTo>
                    <a:pt x="7313" y="2878"/>
                    <a:pt x="7340" y="2851"/>
                    <a:pt x="7394" y="2824"/>
                  </a:cubicBezTo>
                  <a:cubicBezTo>
                    <a:pt x="7407" y="2810"/>
                    <a:pt x="7421" y="2804"/>
                    <a:pt x="7428" y="2804"/>
                  </a:cubicBezTo>
                  <a:close/>
                  <a:moveTo>
                    <a:pt x="8281" y="2878"/>
                  </a:moveTo>
                  <a:cubicBezTo>
                    <a:pt x="8308" y="2878"/>
                    <a:pt x="8281" y="2878"/>
                    <a:pt x="8254" y="2904"/>
                  </a:cubicBezTo>
                  <a:cubicBezTo>
                    <a:pt x="8235" y="2914"/>
                    <a:pt x="8220" y="2920"/>
                    <a:pt x="8209" y="2924"/>
                  </a:cubicBezTo>
                  <a:lnTo>
                    <a:pt x="8209" y="2924"/>
                  </a:lnTo>
                  <a:cubicBezTo>
                    <a:pt x="8233" y="2904"/>
                    <a:pt x="8257" y="2902"/>
                    <a:pt x="8281" y="2878"/>
                  </a:cubicBezTo>
                  <a:close/>
                  <a:moveTo>
                    <a:pt x="8206" y="2707"/>
                  </a:moveTo>
                  <a:cubicBezTo>
                    <a:pt x="8209" y="2707"/>
                    <a:pt x="8207" y="2710"/>
                    <a:pt x="8201" y="2716"/>
                  </a:cubicBezTo>
                  <a:cubicBezTo>
                    <a:pt x="8201" y="2743"/>
                    <a:pt x="7932" y="2904"/>
                    <a:pt x="7905" y="2931"/>
                  </a:cubicBezTo>
                  <a:cubicBezTo>
                    <a:pt x="7891" y="2936"/>
                    <a:pt x="7880" y="2938"/>
                    <a:pt x="7874" y="2938"/>
                  </a:cubicBezTo>
                  <a:cubicBezTo>
                    <a:pt x="7847" y="2938"/>
                    <a:pt x="7907" y="2890"/>
                    <a:pt x="8039" y="2824"/>
                  </a:cubicBezTo>
                  <a:cubicBezTo>
                    <a:pt x="8142" y="2742"/>
                    <a:pt x="8198" y="2707"/>
                    <a:pt x="8206" y="2707"/>
                  </a:cubicBezTo>
                  <a:close/>
                  <a:moveTo>
                    <a:pt x="7528" y="2931"/>
                  </a:moveTo>
                  <a:cubicBezTo>
                    <a:pt x="7546" y="2931"/>
                    <a:pt x="7541" y="2931"/>
                    <a:pt x="7521" y="2939"/>
                  </a:cubicBezTo>
                  <a:lnTo>
                    <a:pt x="7521" y="2939"/>
                  </a:lnTo>
                  <a:cubicBezTo>
                    <a:pt x="7523" y="2936"/>
                    <a:pt x="7526" y="2934"/>
                    <a:pt x="7528" y="2931"/>
                  </a:cubicBezTo>
                  <a:close/>
                  <a:moveTo>
                    <a:pt x="8412" y="2723"/>
                  </a:moveTo>
                  <a:cubicBezTo>
                    <a:pt x="8416" y="2723"/>
                    <a:pt x="8416" y="2730"/>
                    <a:pt x="8416" y="2743"/>
                  </a:cubicBezTo>
                  <a:cubicBezTo>
                    <a:pt x="8416" y="2770"/>
                    <a:pt x="8335" y="2797"/>
                    <a:pt x="8281" y="2851"/>
                  </a:cubicBezTo>
                  <a:cubicBezTo>
                    <a:pt x="8201" y="2878"/>
                    <a:pt x="8147" y="2931"/>
                    <a:pt x="8147" y="2931"/>
                  </a:cubicBezTo>
                  <a:cubicBezTo>
                    <a:pt x="8147" y="2940"/>
                    <a:pt x="8147" y="2943"/>
                    <a:pt x="8146" y="2943"/>
                  </a:cubicBezTo>
                  <a:cubicBezTo>
                    <a:pt x="8144" y="2943"/>
                    <a:pt x="8138" y="2931"/>
                    <a:pt x="8120" y="2931"/>
                  </a:cubicBezTo>
                  <a:cubicBezTo>
                    <a:pt x="8120" y="2904"/>
                    <a:pt x="8147" y="2904"/>
                    <a:pt x="8227" y="2851"/>
                  </a:cubicBezTo>
                  <a:cubicBezTo>
                    <a:pt x="8281" y="2824"/>
                    <a:pt x="8362" y="2770"/>
                    <a:pt x="8389" y="2743"/>
                  </a:cubicBezTo>
                  <a:cubicBezTo>
                    <a:pt x="8402" y="2730"/>
                    <a:pt x="8409" y="2723"/>
                    <a:pt x="8412" y="2723"/>
                  </a:cubicBezTo>
                  <a:close/>
                  <a:moveTo>
                    <a:pt x="6749" y="2931"/>
                  </a:moveTo>
                  <a:cubicBezTo>
                    <a:pt x="6735" y="2945"/>
                    <a:pt x="6722" y="2951"/>
                    <a:pt x="6712" y="2951"/>
                  </a:cubicBezTo>
                  <a:cubicBezTo>
                    <a:pt x="6702" y="2951"/>
                    <a:pt x="6695" y="2945"/>
                    <a:pt x="6695" y="2931"/>
                  </a:cubicBezTo>
                  <a:close/>
                  <a:moveTo>
                    <a:pt x="8254" y="1990"/>
                  </a:moveTo>
                  <a:lnTo>
                    <a:pt x="8496" y="2017"/>
                  </a:lnTo>
                  <a:lnTo>
                    <a:pt x="8254" y="2125"/>
                  </a:lnTo>
                  <a:cubicBezTo>
                    <a:pt x="8147" y="2179"/>
                    <a:pt x="8039" y="2232"/>
                    <a:pt x="8039" y="2259"/>
                  </a:cubicBezTo>
                  <a:cubicBezTo>
                    <a:pt x="8037" y="2261"/>
                    <a:pt x="8038" y="2262"/>
                    <a:pt x="8040" y="2262"/>
                  </a:cubicBezTo>
                  <a:cubicBezTo>
                    <a:pt x="8072" y="2262"/>
                    <a:pt x="8422" y="2121"/>
                    <a:pt x="8496" y="2071"/>
                  </a:cubicBezTo>
                  <a:cubicBezTo>
                    <a:pt x="8523" y="2044"/>
                    <a:pt x="8577" y="2017"/>
                    <a:pt x="8577" y="2017"/>
                  </a:cubicBezTo>
                  <a:cubicBezTo>
                    <a:pt x="8658" y="2017"/>
                    <a:pt x="8577" y="2071"/>
                    <a:pt x="8335" y="2179"/>
                  </a:cubicBezTo>
                  <a:cubicBezTo>
                    <a:pt x="8159" y="2259"/>
                    <a:pt x="8078" y="2310"/>
                    <a:pt x="8110" y="2310"/>
                  </a:cubicBezTo>
                  <a:cubicBezTo>
                    <a:pt x="8124" y="2310"/>
                    <a:pt x="8161" y="2300"/>
                    <a:pt x="8221" y="2277"/>
                  </a:cubicBezTo>
                  <a:lnTo>
                    <a:pt x="8221" y="2277"/>
                  </a:lnTo>
                  <a:cubicBezTo>
                    <a:pt x="8010" y="2394"/>
                    <a:pt x="7987" y="2395"/>
                    <a:pt x="8012" y="2421"/>
                  </a:cubicBezTo>
                  <a:cubicBezTo>
                    <a:pt x="8039" y="2447"/>
                    <a:pt x="7663" y="2609"/>
                    <a:pt x="7502" y="2636"/>
                  </a:cubicBezTo>
                  <a:cubicBezTo>
                    <a:pt x="7421" y="2662"/>
                    <a:pt x="7340" y="2662"/>
                    <a:pt x="7313" y="2662"/>
                  </a:cubicBezTo>
                  <a:cubicBezTo>
                    <a:pt x="7313" y="2662"/>
                    <a:pt x="7260" y="2662"/>
                    <a:pt x="7233" y="2689"/>
                  </a:cubicBezTo>
                  <a:lnTo>
                    <a:pt x="7179" y="2689"/>
                  </a:lnTo>
                  <a:cubicBezTo>
                    <a:pt x="7179" y="2689"/>
                    <a:pt x="7152" y="2662"/>
                    <a:pt x="7125" y="2662"/>
                  </a:cubicBezTo>
                  <a:cubicBezTo>
                    <a:pt x="7116" y="2671"/>
                    <a:pt x="7110" y="2674"/>
                    <a:pt x="7106" y="2674"/>
                  </a:cubicBezTo>
                  <a:cubicBezTo>
                    <a:pt x="7098" y="2674"/>
                    <a:pt x="7098" y="2662"/>
                    <a:pt x="7098" y="2662"/>
                  </a:cubicBezTo>
                  <a:cubicBezTo>
                    <a:pt x="7098" y="2645"/>
                    <a:pt x="7090" y="2637"/>
                    <a:pt x="7064" y="2637"/>
                  </a:cubicBezTo>
                  <a:cubicBezTo>
                    <a:pt x="7007" y="2637"/>
                    <a:pt x="6864" y="2678"/>
                    <a:pt x="6534" y="2770"/>
                  </a:cubicBezTo>
                  <a:cubicBezTo>
                    <a:pt x="6104" y="2904"/>
                    <a:pt x="5781" y="2985"/>
                    <a:pt x="5620" y="2985"/>
                  </a:cubicBezTo>
                  <a:cubicBezTo>
                    <a:pt x="5566" y="2985"/>
                    <a:pt x="5566" y="2985"/>
                    <a:pt x="5593" y="2931"/>
                  </a:cubicBezTo>
                  <a:cubicBezTo>
                    <a:pt x="5620" y="2904"/>
                    <a:pt x="5673" y="2851"/>
                    <a:pt x="5727" y="2824"/>
                  </a:cubicBezTo>
                  <a:cubicBezTo>
                    <a:pt x="5824" y="2766"/>
                    <a:pt x="5865" y="2721"/>
                    <a:pt x="5840" y="2721"/>
                  </a:cubicBezTo>
                  <a:cubicBezTo>
                    <a:pt x="5831" y="2721"/>
                    <a:pt x="5811" y="2728"/>
                    <a:pt x="5781" y="2743"/>
                  </a:cubicBezTo>
                  <a:cubicBezTo>
                    <a:pt x="5754" y="2770"/>
                    <a:pt x="5727" y="2770"/>
                    <a:pt x="5727" y="2770"/>
                  </a:cubicBezTo>
                  <a:cubicBezTo>
                    <a:pt x="5727" y="2746"/>
                    <a:pt x="5705" y="2743"/>
                    <a:pt x="5660" y="2743"/>
                  </a:cubicBezTo>
                  <a:lnTo>
                    <a:pt x="5660" y="2743"/>
                  </a:lnTo>
                  <a:cubicBezTo>
                    <a:pt x="5675" y="2736"/>
                    <a:pt x="5698" y="2726"/>
                    <a:pt x="5727" y="2716"/>
                  </a:cubicBezTo>
                  <a:cubicBezTo>
                    <a:pt x="5835" y="2662"/>
                    <a:pt x="6023" y="2609"/>
                    <a:pt x="6776" y="2394"/>
                  </a:cubicBezTo>
                  <a:cubicBezTo>
                    <a:pt x="7260" y="2259"/>
                    <a:pt x="7932" y="2044"/>
                    <a:pt x="7985" y="1990"/>
                  </a:cubicBezTo>
                  <a:close/>
                  <a:moveTo>
                    <a:pt x="7429" y="2984"/>
                  </a:moveTo>
                  <a:cubicBezTo>
                    <a:pt x="7418" y="2992"/>
                    <a:pt x="7411" y="2996"/>
                    <a:pt x="7410" y="2996"/>
                  </a:cubicBezTo>
                  <a:cubicBezTo>
                    <a:pt x="7410" y="2996"/>
                    <a:pt x="7413" y="2993"/>
                    <a:pt x="7421" y="2985"/>
                  </a:cubicBezTo>
                  <a:cubicBezTo>
                    <a:pt x="7423" y="2985"/>
                    <a:pt x="7426" y="2985"/>
                    <a:pt x="7429" y="2984"/>
                  </a:cubicBezTo>
                  <a:close/>
                  <a:moveTo>
                    <a:pt x="7260" y="2851"/>
                  </a:moveTo>
                  <a:lnTo>
                    <a:pt x="7206" y="2904"/>
                  </a:lnTo>
                  <a:cubicBezTo>
                    <a:pt x="7158" y="2952"/>
                    <a:pt x="7003" y="3043"/>
                    <a:pt x="6989" y="3043"/>
                  </a:cubicBezTo>
                  <a:cubicBezTo>
                    <a:pt x="6987" y="3043"/>
                    <a:pt x="6988" y="3042"/>
                    <a:pt x="6991" y="3039"/>
                  </a:cubicBezTo>
                  <a:cubicBezTo>
                    <a:pt x="6991" y="3039"/>
                    <a:pt x="7018" y="2985"/>
                    <a:pt x="7071" y="2958"/>
                  </a:cubicBezTo>
                  <a:cubicBezTo>
                    <a:pt x="7125" y="2904"/>
                    <a:pt x="7152" y="2878"/>
                    <a:pt x="7206" y="2878"/>
                  </a:cubicBezTo>
                  <a:lnTo>
                    <a:pt x="7260" y="2851"/>
                  </a:lnTo>
                  <a:close/>
                  <a:moveTo>
                    <a:pt x="5351" y="2931"/>
                  </a:moveTo>
                  <a:lnTo>
                    <a:pt x="5351" y="2931"/>
                  </a:lnTo>
                  <a:cubicBezTo>
                    <a:pt x="5378" y="2931"/>
                    <a:pt x="5378" y="2931"/>
                    <a:pt x="5324" y="2985"/>
                  </a:cubicBezTo>
                  <a:cubicBezTo>
                    <a:pt x="5270" y="2985"/>
                    <a:pt x="5190" y="3039"/>
                    <a:pt x="5136" y="3039"/>
                  </a:cubicBezTo>
                  <a:lnTo>
                    <a:pt x="5055" y="3066"/>
                  </a:lnTo>
                  <a:lnTo>
                    <a:pt x="5163" y="3012"/>
                  </a:lnTo>
                  <a:cubicBezTo>
                    <a:pt x="5243" y="2985"/>
                    <a:pt x="5324" y="2931"/>
                    <a:pt x="5351" y="2931"/>
                  </a:cubicBezTo>
                  <a:close/>
                  <a:moveTo>
                    <a:pt x="7491" y="2857"/>
                  </a:moveTo>
                  <a:cubicBezTo>
                    <a:pt x="7495" y="2857"/>
                    <a:pt x="7488" y="2864"/>
                    <a:pt x="7475" y="2878"/>
                  </a:cubicBezTo>
                  <a:cubicBezTo>
                    <a:pt x="7448" y="2931"/>
                    <a:pt x="7152" y="3066"/>
                    <a:pt x="7125" y="3066"/>
                  </a:cubicBezTo>
                  <a:cubicBezTo>
                    <a:pt x="7098" y="3039"/>
                    <a:pt x="7125" y="3012"/>
                    <a:pt x="7179" y="2985"/>
                  </a:cubicBezTo>
                  <a:cubicBezTo>
                    <a:pt x="7197" y="2985"/>
                    <a:pt x="7215" y="2973"/>
                    <a:pt x="7225" y="2973"/>
                  </a:cubicBezTo>
                  <a:cubicBezTo>
                    <a:pt x="7230" y="2973"/>
                    <a:pt x="7233" y="2976"/>
                    <a:pt x="7233" y="2985"/>
                  </a:cubicBezTo>
                  <a:cubicBezTo>
                    <a:pt x="7260" y="2985"/>
                    <a:pt x="7286" y="2985"/>
                    <a:pt x="7340" y="2931"/>
                  </a:cubicBezTo>
                  <a:cubicBezTo>
                    <a:pt x="7367" y="2904"/>
                    <a:pt x="7421" y="2878"/>
                    <a:pt x="7448" y="2878"/>
                  </a:cubicBezTo>
                  <a:cubicBezTo>
                    <a:pt x="7475" y="2864"/>
                    <a:pt x="7488" y="2857"/>
                    <a:pt x="7491" y="2857"/>
                  </a:cubicBezTo>
                  <a:close/>
                  <a:moveTo>
                    <a:pt x="5915" y="3093"/>
                  </a:moveTo>
                  <a:cubicBezTo>
                    <a:pt x="5915" y="3093"/>
                    <a:pt x="5915" y="3093"/>
                    <a:pt x="5915" y="3120"/>
                  </a:cubicBezTo>
                  <a:lnTo>
                    <a:pt x="5889" y="3120"/>
                  </a:lnTo>
                  <a:cubicBezTo>
                    <a:pt x="5889" y="3120"/>
                    <a:pt x="5889" y="3093"/>
                    <a:pt x="5915" y="3093"/>
                  </a:cubicBezTo>
                  <a:close/>
                  <a:moveTo>
                    <a:pt x="7016" y="2911"/>
                  </a:moveTo>
                  <a:cubicBezTo>
                    <a:pt x="7041" y="2911"/>
                    <a:pt x="7018" y="2947"/>
                    <a:pt x="6937" y="3012"/>
                  </a:cubicBezTo>
                  <a:cubicBezTo>
                    <a:pt x="6856" y="3093"/>
                    <a:pt x="6803" y="3093"/>
                    <a:pt x="6695" y="3120"/>
                  </a:cubicBezTo>
                  <a:cubicBezTo>
                    <a:pt x="6641" y="3120"/>
                    <a:pt x="6749" y="3039"/>
                    <a:pt x="6910" y="2958"/>
                  </a:cubicBezTo>
                  <a:cubicBezTo>
                    <a:pt x="6963" y="2926"/>
                    <a:pt x="6999" y="2911"/>
                    <a:pt x="7016" y="2911"/>
                  </a:cubicBezTo>
                  <a:close/>
                  <a:moveTo>
                    <a:pt x="5215" y="3148"/>
                  </a:moveTo>
                  <a:cubicBezTo>
                    <a:pt x="5206" y="3156"/>
                    <a:pt x="5197" y="3162"/>
                    <a:pt x="5190" y="3166"/>
                  </a:cubicBezTo>
                  <a:lnTo>
                    <a:pt x="5190" y="3166"/>
                  </a:lnTo>
                  <a:cubicBezTo>
                    <a:pt x="5193" y="3154"/>
                    <a:pt x="5203" y="3150"/>
                    <a:pt x="5215" y="3148"/>
                  </a:cubicBezTo>
                  <a:close/>
                  <a:moveTo>
                    <a:pt x="5673" y="3120"/>
                  </a:moveTo>
                  <a:cubicBezTo>
                    <a:pt x="5700" y="3120"/>
                    <a:pt x="5700" y="3120"/>
                    <a:pt x="5673" y="3146"/>
                  </a:cubicBezTo>
                  <a:cubicBezTo>
                    <a:pt x="5673" y="3146"/>
                    <a:pt x="5620" y="3146"/>
                    <a:pt x="5593" y="3173"/>
                  </a:cubicBezTo>
                  <a:lnTo>
                    <a:pt x="5539" y="3173"/>
                  </a:lnTo>
                  <a:lnTo>
                    <a:pt x="5593" y="3146"/>
                  </a:lnTo>
                  <a:cubicBezTo>
                    <a:pt x="5620" y="3120"/>
                    <a:pt x="5673" y="3120"/>
                    <a:pt x="5673" y="3120"/>
                  </a:cubicBezTo>
                  <a:close/>
                  <a:moveTo>
                    <a:pt x="6292" y="3120"/>
                  </a:moveTo>
                  <a:cubicBezTo>
                    <a:pt x="6319" y="3120"/>
                    <a:pt x="6319" y="3146"/>
                    <a:pt x="6265" y="3173"/>
                  </a:cubicBezTo>
                  <a:cubicBezTo>
                    <a:pt x="6225" y="3187"/>
                    <a:pt x="6198" y="3193"/>
                    <a:pt x="6184" y="3193"/>
                  </a:cubicBezTo>
                  <a:cubicBezTo>
                    <a:pt x="6171" y="3193"/>
                    <a:pt x="6171" y="3187"/>
                    <a:pt x="6184" y="3173"/>
                  </a:cubicBezTo>
                  <a:cubicBezTo>
                    <a:pt x="6238" y="3173"/>
                    <a:pt x="6265" y="3146"/>
                    <a:pt x="6292" y="3120"/>
                  </a:cubicBezTo>
                  <a:close/>
                  <a:moveTo>
                    <a:pt x="5109" y="3173"/>
                  </a:moveTo>
                  <a:cubicBezTo>
                    <a:pt x="5133" y="3173"/>
                    <a:pt x="5114" y="3195"/>
                    <a:pt x="5070" y="3199"/>
                  </a:cubicBezTo>
                  <a:lnTo>
                    <a:pt x="5070" y="3199"/>
                  </a:lnTo>
                  <a:cubicBezTo>
                    <a:pt x="5083" y="3193"/>
                    <a:pt x="5096" y="3186"/>
                    <a:pt x="5109" y="3173"/>
                  </a:cubicBezTo>
                  <a:close/>
                  <a:moveTo>
                    <a:pt x="6829" y="3146"/>
                  </a:moveTo>
                  <a:cubicBezTo>
                    <a:pt x="6856" y="3146"/>
                    <a:pt x="6856" y="3146"/>
                    <a:pt x="6829" y="3173"/>
                  </a:cubicBezTo>
                  <a:cubicBezTo>
                    <a:pt x="6803" y="3200"/>
                    <a:pt x="6776" y="3200"/>
                    <a:pt x="6749" y="3200"/>
                  </a:cubicBezTo>
                  <a:cubicBezTo>
                    <a:pt x="6740" y="3209"/>
                    <a:pt x="6734" y="3212"/>
                    <a:pt x="6731" y="3212"/>
                  </a:cubicBezTo>
                  <a:cubicBezTo>
                    <a:pt x="6725" y="3212"/>
                    <a:pt x="6731" y="3200"/>
                    <a:pt x="6749" y="3200"/>
                  </a:cubicBezTo>
                  <a:cubicBezTo>
                    <a:pt x="6776" y="3173"/>
                    <a:pt x="6803" y="3146"/>
                    <a:pt x="6829" y="3146"/>
                  </a:cubicBezTo>
                  <a:close/>
                  <a:moveTo>
                    <a:pt x="6735" y="3153"/>
                  </a:moveTo>
                  <a:cubicBezTo>
                    <a:pt x="6742" y="3153"/>
                    <a:pt x="6735" y="3160"/>
                    <a:pt x="6722" y="3173"/>
                  </a:cubicBezTo>
                  <a:cubicBezTo>
                    <a:pt x="6722" y="3173"/>
                    <a:pt x="6695" y="3200"/>
                    <a:pt x="6722" y="3200"/>
                  </a:cubicBezTo>
                  <a:cubicBezTo>
                    <a:pt x="6722" y="3227"/>
                    <a:pt x="6722" y="3227"/>
                    <a:pt x="6722" y="3227"/>
                  </a:cubicBezTo>
                  <a:lnTo>
                    <a:pt x="6588" y="3227"/>
                  </a:lnTo>
                  <a:cubicBezTo>
                    <a:pt x="6547" y="3240"/>
                    <a:pt x="6527" y="3247"/>
                    <a:pt x="6524" y="3247"/>
                  </a:cubicBezTo>
                  <a:cubicBezTo>
                    <a:pt x="6520" y="3247"/>
                    <a:pt x="6534" y="3240"/>
                    <a:pt x="6561" y="3227"/>
                  </a:cubicBezTo>
                  <a:cubicBezTo>
                    <a:pt x="6561" y="3200"/>
                    <a:pt x="6641" y="3173"/>
                    <a:pt x="6668" y="3173"/>
                  </a:cubicBezTo>
                  <a:cubicBezTo>
                    <a:pt x="6708" y="3160"/>
                    <a:pt x="6729" y="3153"/>
                    <a:pt x="6735" y="3153"/>
                  </a:cubicBezTo>
                  <a:close/>
                  <a:moveTo>
                    <a:pt x="5512" y="3120"/>
                  </a:moveTo>
                  <a:cubicBezTo>
                    <a:pt x="5566" y="3120"/>
                    <a:pt x="5566" y="3120"/>
                    <a:pt x="5458" y="3173"/>
                  </a:cubicBezTo>
                  <a:cubicBezTo>
                    <a:pt x="5324" y="3254"/>
                    <a:pt x="5297" y="3254"/>
                    <a:pt x="5190" y="3281"/>
                  </a:cubicBezTo>
                  <a:cubicBezTo>
                    <a:pt x="5212" y="3270"/>
                    <a:pt x="5246" y="3252"/>
                    <a:pt x="5297" y="3227"/>
                  </a:cubicBezTo>
                  <a:cubicBezTo>
                    <a:pt x="5405" y="3146"/>
                    <a:pt x="5458" y="3120"/>
                    <a:pt x="5512" y="3120"/>
                  </a:cubicBezTo>
                  <a:close/>
                  <a:moveTo>
                    <a:pt x="6722" y="3281"/>
                  </a:moveTo>
                  <a:cubicBezTo>
                    <a:pt x="6722" y="3281"/>
                    <a:pt x="6668" y="3308"/>
                    <a:pt x="6588" y="3308"/>
                  </a:cubicBezTo>
                  <a:lnTo>
                    <a:pt x="6480" y="3308"/>
                  </a:lnTo>
                  <a:cubicBezTo>
                    <a:pt x="6480" y="3308"/>
                    <a:pt x="6534" y="3308"/>
                    <a:pt x="6614" y="3281"/>
                  </a:cubicBezTo>
                  <a:close/>
                  <a:moveTo>
                    <a:pt x="6157" y="3146"/>
                  </a:moveTo>
                  <a:cubicBezTo>
                    <a:pt x="6184" y="3146"/>
                    <a:pt x="6130" y="3173"/>
                    <a:pt x="6023" y="3200"/>
                  </a:cubicBezTo>
                  <a:cubicBezTo>
                    <a:pt x="5877" y="3263"/>
                    <a:pt x="5651" y="3325"/>
                    <a:pt x="5581" y="3325"/>
                  </a:cubicBezTo>
                  <a:cubicBezTo>
                    <a:pt x="5561" y="3325"/>
                    <a:pt x="5554" y="3320"/>
                    <a:pt x="5566" y="3308"/>
                  </a:cubicBezTo>
                  <a:cubicBezTo>
                    <a:pt x="5593" y="3281"/>
                    <a:pt x="5647" y="3254"/>
                    <a:pt x="5673" y="3254"/>
                  </a:cubicBezTo>
                  <a:cubicBezTo>
                    <a:pt x="5700" y="3240"/>
                    <a:pt x="5714" y="3234"/>
                    <a:pt x="5717" y="3234"/>
                  </a:cubicBezTo>
                  <a:cubicBezTo>
                    <a:pt x="5720" y="3234"/>
                    <a:pt x="5714" y="3240"/>
                    <a:pt x="5700" y="3254"/>
                  </a:cubicBezTo>
                  <a:cubicBezTo>
                    <a:pt x="5700" y="3265"/>
                    <a:pt x="5700" y="3272"/>
                    <a:pt x="5706" y="3272"/>
                  </a:cubicBezTo>
                  <a:cubicBezTo>
                    <a:pt x="5714" y="3272"/>
                    <a:pt x="5734" y="3259"/>
                    <a:pt x="5781" y="3227"/>
                  </a:cubicBezTo>
                  <a:cubicBezTo>
                    <a:pt x="5840" y="3188"/>
                    <a:pt x="5928" y="3163"/>
                    <a:pt x="5971" y="3163"/>
                  </a:cubicBezTo>
                  <a:cubicBezTo>
                    <a:pt x="5986" y="3163"/>
                    <a:pt x="5996" y="3166"/>
                    <a:pt x="5996" y="3173"/>
                  </a:cubicBezTo>
                  <a:cubicBezTo>
                    <a:pt x="5996" y="3182"/>
                    <a:pt x="5999" y="3185"/>
                    <a:pt x="6004" y="3185"/>
                  </a:cubicBezTo>
                  <a:cubicBezTo>
                    <a:pt x="6014" y="3185"/>
                    <a:pt x="6032" y="3173"/>
                    <a:pt x="6050" y="3173"/>
                  </a:cubicBezTo>
                  <a:cubicBezTo>
                    <a:pt x="6104" y="3146"/>
                    <a:pt x="6130" y="3146"/>
                    <a:pt x="6157" y="3146"/>
                  </a:cubicBezTo>
                  <a:close/>
                  <a:moveTo>
                    <a:pt x="5862" y="3308"/>
                  </a:moveTo>
                  <a:cubicBezTo>
                    <a:pt x="5889" y="3308"/>
                    <a:pt x="5889" y="3308"/>
                    <a:pt x="5862" y="3335"/>
                  </a:cubicBezTo>
                  <a:lnTo>
                    <a:pt x="5835" y="3335"/>
                  </a:lnTo>
                  <a:cubicBezTo>
                    <a:pt x="5862" y="3335"/>
                    <a:pt x="5862" y="3308"/>
                    <a:pt x="5862" y="3308"/>
                  </a:cubicBezTo>
                  <a:close/>
                  <a:moveTo>
                    <a:pt x="5593" y="3361"/>
                  </a:moveTo>
                  <a:cubicBezTo>
                    <a:pt x="5566" y="3388"/>
                    <a:pt x="5190" y="3415"/>
                    <a:pt x="5190" y="3415"/>
                  </a:cubicBezTo>
                  <a:cubicBezTo>
                    <a:pt x="5190" y="3415"/>
                    <a:pt x="5243" y="3388"/>
                    <a:pt x="5270" y="3388"/>
                  </a:cubicBezTo>
                  <a:cubicBezTo>
                    <a:pt x="5324" y="3361"/>
                    <a:pt x="5351" y="3361"/>
                    <a:pt x="5351" y="3361"/>
                  </a:cubicBezTo>
                  <a:cubicBezTo>
                    <a:pt x="5351" y="3375"/>
                    <a:pt x="5364" y="3382"/>
                    <a:pt x="5388" y="3382"/>
                  </a:cubicBezTo>
                  <a:cubicBezTo>
                    <a:pt x="5411" y="3382"/>
                    <a:pt x="5445" y="3375"/>
                    <a:pt x="5485" y="3361"/>
                  </a:cubicBezTo>
                  <a:close/>
                  <a:moveTo>
                    <a:pt x="5512" y="2934"/>
                  </a:moveTo>
                  <a:cubicBezTo>
                    <a:pt x="5505" y="2962"/>
                    <a:pt x="5399" y="3015"/>
                    <a:pt x="5243" y="3093"/>
                  </a:cubicBezTo>
                  <a:cubicBezTo>
                    <a:pt x="5055" y="3173"/>
                    <a:pt x="4948" y="3227"/>
                    <a:pt x="4948" y="3227"/>
                  </a:cubicBezTo>
                  <a:cubicBezTo>
                    <a:pt x="4948" y="3254"/>
                    <a:pt x="4921" y="3254"/>
                    <a:pt x="4813" y="3308"/>
                  </a:cubicBezTo>
                  <a:cubicBezTo>
                    <a:pt x="4652" y="3361"/>
                    <a:pt x="4598" y="3361"/>
                    <a:pt x="4625" y="3388"/>
                  </a:cubicBezTo>
                  <a:cubicBezTo>
                    <a:pt x="4625" y="3388"/>
                    <a:pt x="4921" y="3308"/>
                    <a:pt x="5216" y="3200"/>
                  </a:cubicBezTo>
                  <a:lnTo>
                    <a:pt x="5216" y="3200"/>
                  </a:lnTo>
                  <a:cubicBezTo>
                    <a:pt x="5136" y="3254"/>
                    <a:pt x="5082" y="3281"/>
                    <a:pt x="5082" y="3281"/>
                  </a:cubicBezTo>
                  <a:cubicBezTo>
                    <a:pt x="5082" y="3308"/>
                    <a:pt x="5055" y="3308"/>
                    <a:pt x="4974" y="3335"/>
                  </a:cubicBezTo>
                  <a:cubicBezTo>
                    <a:pt x="4840" y="3361"/>
                    <a:pt x="4786" y="3388"/>
                    <a:pt x="4840" y="3388"/>
                  </a:cubicBezTo>
                  <a:cubicBezTo>
                    <a:pt x="4840" y="3388"/>
                    <a:pt x="4921" y="3388"/>
                    <a:pt x="5001" y="3361"/>
                  </a:cubicBezTo>
                  <a:cubicBezTo>
                    <a:pt x="5077" y="3342"/>
                    <a:pt x="5140" y="3323"/>
                    <a:pt x="5170" y="3323"/>
                  </a:cubicBezTo>
                  <a:cubicBezTo>
                    <a:pt x="5183" y="3323"/>
                    <a:pt x="5190" y="3327"/>
                    <a:pt x="5190" y="3335"/>
                  </a:cubicBezTo>
                  <a:cubicBezTo>
                    <a:pt x="5190" y="3335"/>
                    <a:pt x="5270" y="3308"/>
                    <a:pt x="5351" y="3281"/>
                  </a:cubicBezTo>
                  <a:cubicBezTo>
                    <a:pt x="5431" y="3254"/>
                    <a:pt x="5512" y="3227"/>
                    <a:pt x="5539" y="3200"/>
                  </a:cubicBezTo>
                  <a:cubicBezTo>
                    <a:pt x="5647" y="3200"/>
                    <a:pt x="5405" y="3281"/>
                    <a:pt x="5216" y="3361"/>
                  </a:cubicBezTo>
                  <a:cubicBezTo>
                    <a:pt x="5082" y="3388"/>
                    <a:pt x="5028" y="3415"/>
                    <a:pt x="4840" y="3415"/>
                  </a:cubicBezTo>
                  <a:lnTo>
                    <a:pt x="4491" y="3415"/>
                  </a:lnTo>
                  <a:cubicBezTo>
                    <a:pt x="4383" y="3442"/>
                    <a:pt x="4275" y="3442"/>
                    <a:pt x="4249" y="3442"/>
                  </a:cubicBezTo>
                  <a:cubicBezTo>
                    <a:pt x="4195" y="3442"/>
                    <a:pt x="4114" y="3442"/>
                    <a:pt x="4060" y="3469"/>
                  </a:cubicBezTo>
                  <a:lnTo>
                    <a:pt x="3953" y="3469"/>
                  </a:lnTo>
                  <a:lnTo>
                    <a:pt x="4195" y="3361"/>
                  </a:lnTo>
                  <a:cubicBezTo>
                    <a:pt x="4329" y="3308"/>
                    <a:pt x="4517" y="3227"/>
                    <a:pt x="4625" y="3173"/>
                  </a:cubicBezTo>
                  <a:cubicBezTo>
                    <a:pt x="4704" y="3134"/>
                    <a:pt x="4768" y="3109"/>
                    <a:pt x="4797" y="3109"/>
                  </a:cubicBezTo>
                  <a:cubicBezTo>
                    <a:pt x="4807" y="3109"/>
                    <a:pt x="4813" y="3112"/>
                    <a:pt x="4813" y="3120"/>
                  </a:cubicBezTo>
                  <a:cubicBezTo>
                    <a:pt x="4813" y="3120"/>
                    <a:pt x="4840" y="3120"/>
                    <a:pt x="4867" y="3093"/>
                  </a:cubicBezTo>
                  <a:lnTo>
                    <a:pt x="4894" y="3093"/>
                  </a:lnTo>
                  <a:cubicBezTo>
                    <a:pt x="4921" y="3093"/>
                    <a:pt x="4894" y="3120"/>
                    <a:pt x="4894" y="3120"/>
                  </a:cubicBezTo>
                  <a:cubicBezTo>
                    <a:pt x="4894" y="3120"/>
                    <a:pt x="4867" y="3146"/>
                    <a:pt x="4867" y="3173"/>
                  </a:cubicBezTo>
                  <a:cubicBezTo>
                    <a:pt x="4867" y="3200"/>
                    <a:pt x="4867" y="3200"/>
                    <a:pt x="4894" y="3200"/>
                  </a:cubicBezTo>
                  <a:cubicBezTo>
                    <a:pt x="4921" y="3200"/>
                    <a:pt x="5001" y="3173"/>
                    <a:pt x="5055" y="3146"/>
                  </a:cubicBezTo>
                  <a:cubicBezTo>
                    <a:pt x="5203" y="3073"/>
                    <a:pt x="5486" y="2954"/>
                    <a:pt x="5512" y="2934"/>
                  </a:cubicBezTo>
                  <a:close/>
                  <a:moveTo>
                    <a:pt x="7878" y="2851"/>
                  </a:moveTo>
                  <a:lnTo>
                    <a:pt x="7824" y="2904"/>
                  </a:lnTo>
                  <a:cubicBezTo>
                    <a:pt x="7797" y="2958"/>
                    <a:pt x="7744" y="2985"/>
                    <a:pt x="7528" y="3093"/>
                  </a:cubicBezTo>
                  <a:cubicBezTo>
                    <a:pt x="7394" y="3146"/>
                    <a:pt x="7206" y="3254"/>
                    <a:pt x="7098" y="3308"/>
                  </a:cubicBezTo>
                  <a:cubicBezTo>
                    <a:pt x="6935" y="3401"/>
                    <a:pt x="6771" y="3474"/>
                    <a:pt x="6714" y="3474"/>
                  </a:cubicBezTo>
                  <a:cubicBezTo>
                    <a:pt x="6705" y="3474"/>
                    <a:pt x="6699" y="3473"/>
                    <a:pt x="6695" y="3469"/>
                  </a:cubicBezTo>
                  <a:cubicBezTo>
                    <a:pt x="6695" y="3469"/>
                    <a:pt x="6695" y="3469"/>
                    <a:pt x="6695" y="3442"/>
                  </a:cubicBezTo>
                  <a:cubicBezTo>
                    <a:pt x="6695" y="3415"/>
                    <a:pt x="6722" y="3388"/>
                    <a:pt x="6722" y="3361"/>
                  </a:cubicBezTo>
                  <a:lnTo>
                    <a:pt x="6749" y="3308"/>
                  </a:lnTo>
                  <a:lnTo>
                    <a:pt x="6964" y="3281"/>
                  </a:lnTo>
                  <a:cubicBezTo>
                    <a:pt x="7152" y="3254"/>
                    <a:pt x="7206" y="3254"/>
                    <a:pt x="7152" y="3227"/>
                  </a:cubicBezTo>
                  <a:lnTo>
                    <a:pt x="7152" y="3227"/>
                  </a:lnTo>
                  <a:cubicBezTo>
                    <a:pt x="7152" y="3227"/>
                    <a:pt x="7071" y="3227"/>
                    <a:pt x="6991" y="3254"/>
                  </a:cubicBezTo>
                  <a:cubicBezTo>
                    <a:pt x="6910" y="3267"/>
                    <a:pt x="6856" y="3274"/>
                    <a:pt x="6826" y="3274"/>
                  </a:cubicBezTo>
                  <a:cubicBezTo>
                    <a:pt x="6796" y="3274"/>
                    <a:pt x="6789" y="3267"/>
                    <a:pt x="6803" y="3254"/>
                  </a:cubicBezTo>
                  <a:cubicBezTo>
                    <a:pt x="6803" y="3254"/>
                    <a:pt x="6883" y="3227"/>
                    <a:pt x="6991" y="3227"/>
                  </a:cubicBezTo>
                  <a:cubicBezTo>
                    <a:pt x="7152" y="3173"/>
                    <a:pt x="7179" y="3173"/>
                    <a:pt x="7152" y="3146"/>
                  </a:cubicBezTo>
                  <a:cubicBezTo>
                    <a:pt x="7125" y="3146"/>
                    <a:pt x="7071" y="3146"/>
                    <a:pt x="7018" y="3173"/>
                  </a:cubicBezTo>
                  <a:cubicBezTo>
                    <a:pt x="6951" y="3184"/>
                    <a:pt x="6907" y="3191"/>
                    <a:pt x="6883" y="3191"/>
                  </a:cubicBezTo>
                  <a:cubicBezTo>
                    <a:pt x="6848" y="3191"/>
                    <a:pt x="6852" y="3178"/>
                    <a:pt x="6883" y="3146"/>
                  </a:cubicBezTo>
                  <a:cubicBezTo>
                    <a:pt x="6910" y="3120"/>
                    <a:pt x="6937" y="3120"/>
                    <a:pt x="6991" y="3093"/>
                  </a:cubicBezTo>
                  <a:cubicBezTo>
                    <a:pt x="7045" y="3093"/>
                    <a:pt x="7045" y="3093"/>
                    <a:pt x="7018" y="3120"/>
                  </a:cubicBezTo>
                  <a:cubicBezTo>
                    <a:pt x="6991" y="3120"/>
                    <a:pt x="6964" y="3146"/>
                    <a:pt x="6991" y="3146"/>
                  </a:cubicBezTo>
                  <a:cubicBezTo>
                    <a:pt x="6991" y="3146"/>
                    <a:pt x="7071" y="3120"/>
                    <a:pt x="7152" y="3093"/>
                  </a:cubicBezTo>
                  <a:cubicBezTo>
                    <a:pt x="7233" y="3052"/>
                    <a:pt x="7293" y="3032"/>
                    <a:pt x="7317" y="3032"/>
                  </a:cubicBezTo>
                  <a:cubicBezTo>
                    <a:pt x="7340" y="3032"/>
                    <a:pt x="7327" y="3052"/>
                    <a:pt x="7260" y="3093"/>
                  </a:cubicBezTo>
                  <a:cubicBezTo>
                    <a:pt x="7233" y="3093"/>
                    <a:pt x="7206" y="3120"/>
                    <a:pt x="7206" y="3120"/>
                  </a:cubicBezTo>
                  <a:cubicBezTo>
                    <a:pt x="7206" y="3127"/>
                    <a:pt x="7210" y="3130"/>
                    <a:pt x="7217" y="3130"/>
                  </a:cubicBezTo>
                  <a:cubicBezTo>
                    <a:pt x="7237" y="3130"/>
                    <a:pt x="7281" y="3105"/>
                    <a:pt x="7340" y="3066"/>
                  </a:cubicBezTo>
                  <a:cubicBezTo>
                    <a:pt x="7416" y="3047"/>
                    <a:pt x="7452" y="3028"/>
                    <a:pt x="7457" y="3028"/>
                  </a:cubicBezTo>
                  <a:lnTo>
                    <a:pt x="7457" y="3028"/>
                  </a:lnTo>
                  <a:cubicBezTo>
                    <a:pt x="7459" y="3028"/>
                    <a:pt x="7456" y="3031"/>
                    <a:pt x="7448" y="3039"/>
                  </a:cubicBezTo>
                  <a:cubicBezTo>
                    <a:pt x="7421" y="3066"/>
                    <a:pt x="7421" y="3093"/>
                    <a:pt x="7421" y="3093"/>
                  </a:cubicBezTo>
                  <a:cubicBezTo>
                    <a:pt x="7421" y="3100"/>
                    <a:pt x="7423" y="3103"/>
                    <a:pt x="7427" y="3103"/>
                  </a:cubicBezTo>
                  <a:cubicBezTo>
                    <a:pt x="7437" y="3103"/>
                    <a:pt x="7462" y="3078"/>
                    <a:pt x="7502" y="3039"/>
                  </a:cubicBezTo>
                  <a:cubicBezTo>
                    <a:pt x="7582" y="2985"/>
                    <a:pt x="7609" y="2958"/>
                    <a:pt x="7609" y="2958"/>
                  </a:cubicBezTo>
                  <a:cubicBezTo>
                    <a:pt x="7609" y="2966"/>
                    <a:pt x="7614" y="2969"/>
                    <a:pt x="7622" y="2969"/>
                  </a:cubicBezTo>
                  <a:cubicBezTo>
                    <a:pt x="7643" y="2969"/>
                    <a:pt x="7686" y="2950"/>
                    <a:pt x="7744" y="2931"/>
                  </a:cubicBezTo>
                  <a:lnTo>
                    <a:pt x="7878" y="2851"/>
                  </a:lnTo>
                  <a:close/>
                  <a:moveTo>
                    <a:pt x="5485" y="3469"/>
                  </a:moveTo>
                  <a:cubicBezTo>
                    <a:pt x="5539" y="3469"/>
                    <a:pt x="5512" y="3469"/>
                    <a:pt x="5405" y="3523"/>
                  </a:cubicBezTo>
                  <a:cubicBezTo>
                    <a:pt x="5326" y="3562"/>
                    <a:pt x="5290" y="3587"/>
                    <a:pt x="5288" y="3587"/>
                  </a:cubicBezTo>
                  <a:cubicBezTo>
                    <a:pt x="5287" y="3587"/>
                    <a:pt x="5290" y="3584"/>
                    <a:pt x="5297" y="3577"/>
                  </a:cubicBezTo>
                  <a:cubicBezTo>
                    <a:pt x="5324" y="3550"/>
                    <a:pt x="5351" y="3523"/>
                    <a:pt x="5378" y="3496"/>
                  </a:cubicBezTo>
                  <a:cubicBezTo>
                    <a:pt x="5405" y="3496"/>
                    <a:pt x="5458" y="3469"/>
                    <a:pt x="5485" y="3469"/>
                  </a:cubicBezTo>
                  <a:close/>
                  <a:moveTo>
                    <a:pt x="6438" y="3236"/>
                  </a:moveTo>
                  <a:cubicBezTo>
                    <a:pt x="6462" y="3236"/>
                    <a:pt x="6458" y="3249"/>
                    <a:pt x="6426" y="3281"/>
                  </a:cubicBezTo>
                  <a:cubicBezTo>
                    <a:pt x="6405" y="3281"/>
                    <a:pt x="6383" y="3315"/>
                    <a:pt x="6403" y="3315"/>
                  </a:cubicBezTo>
                  <a:cubicBezTo>
                    <a:pt x="6408" y="3315"/>
                    <a:pt x="6415" y="3313"/>
                    <a:pt x="6426" y="3308"/>
                  </a:cubicBezTo>
                  <a:cubicBezTo>
                    <a:pt x="6426" y="3308"/>
                    <a:pt x="6453" y="3308"/>
                    <a:pt x="6453" y="3335"/>
                  </a:cubicBezTo>
                  <a:lnTo>
                    <a:pt x="6588" y="3335"/>
                  </a:lnTo>
                  <a:cubicBezTo>
                    <a:pt x="6695" y="3335"/>
                    <a:pt x="6695" y="3335"/>
                    <a:pt x="6695" y="3361"/>
                  </a:cubicBezTo>
                  <a:cubicBezTo>
                    <a:pt x="6668" y="3361"/>
                    <a:pt x="6614" y="3415"/>
                    <a:pt x="6588" y="3442"/>
                  </a:cubicBezTo>
                  <a:cubicBezTo>
                    <a:pt x="6480" y="3496"/>
                    <a:pt x="6050" y="3818"/>
                    <a:pt x="5754" y="4087"/>
                  </a:cubicBezTo>
                  <a:cubicBezTo>
                    <a:pt x="5593" y="4231"/>
                    <a:pt x="5551" y="4267"/>
                    <a:pt x="5533" y="4267"/>
                  </a:cubicBezTo>
                  <a:cubicBezTo>
                    <a:pt x="5524" y="4267"/>
                    <a:pt x="5521" y="4258"/>
                    <a:pt x="5512" y="4249"/>
                  </a:cubicBezTo>
                  <a:cubicBezTo>
                    <a:pt x="5512" y="4222"/>
                    <a:pt x="5485" y="4222"/>
                    <a:pt x="5485" y="4222"/>
                  </a:cubicBezTo>
                  <a:cubicBezTo>
                    <a:pt x="5458" y="4222"/>
                    <a:pt x="5324" y="4329"/>
                    <a:pt x="5136" y="4464"/>
                  </a:cubicBezTo>
                  <a:cubicBezTo>
                    <a:pt x="4840" y="4679"/>
                    <a:pt x="4813" y="4706"/>
                    <a:pt x="4813" y="4706"/>
                  </a:cubicBezTo>
                  <a:cubicBezTo>
                    <a:pt x="4813" y="4679"/>
                    <a:pt x="4948" y="4544"/>
                    <a:pt x="5082" y="4383"/>
                  </a:cubicBezTo>
                  <a:cubicBezTo>
                    <a:pt x="5216" y="4222"/>
                    <a:pt x="5431" y="3980"/>
                    <a:pt x="5539" y="3845"/>
                  </a:cubicBezTo>
                  <a:cubicBezTo>
                    <a:pt x="5647" y="3711"/>
                    <a:pt x="5781" y="3577"/>
                    <a:pt x="5808" y="3523"/>
                  </a:cubicBezTo>
                  <a:cubicBezTo>
                    <a:pt x="5862" y="3442"/>
                    <a:pt x="5889" y="3415"/>
                    <a:pt x="5969" y="3388"/>
                  </a:cubicBezTo>
                  <a:lnTo>
                    <a:pt x="6050" y="3335"/>
                  </a:lnTo>
                  <a:lnTo>
                    <a:pt x="5969" y="3442"/>
                  </a:lnTo>
                  <a:cubicBezTo>
                    <a:pt x="5915" y="3469"/>
                    <a:pt x="5889" y="3523"/>
                    <a:pt x="5862" y="3550"/>
                  </a:cubicBezTo>
                  <a:cubicBezTo>
                    <a:pt x="5862" y="3550"/>
                    <a:pt x="5862" y="3577"/>
                    <a:pt x="5862" y="3577"/>
                  </a:cubicBezTo>
                  <a:cubicBezTo>
                    <a:pt x="5862" y="3577"/>
                    <a:pt x="5915" y="3523"/>
                    <a:pt x="5996" y="3469"/>
                  </a:cubicBezTo>
                  <a:cubicBezTo>
                    <a:pt x="6130" y="3335"/>
                    <a:pt x="6130" y="3308"/>
                    <a:pt x="6346" y="3254"/>
                  </a:cubicBezTo>
                  <a:cubicBezTo>
                    <a:pt x="6390" y="3243"/>
                    <a:pt x="6421" y="3236"/>
                    <a:pt x="6438" y="3236"/>
                  </a:cubicBezTo>
                  <a:close/>
                  <a:moveTo>
                    <a:pt x="5808" y="3469"/>
                  </a:moveTo>
                  <a:cubicBezTo>
                    <a:pt x="5808" y="3469"/>
                    <a:pt x="5808" y="3496"/>
                    <a:pt x="5781" y="3523"/>
                  </a:cubicBezTo>
                  <a:cubicBezTo>
                    <a:pt x="5593" y="3711"/>
                    <a:pt x="5243" y="4141"/>
                    <a:pt x="5001" y="4437"/>
                  </a:cubicBezTo>
                  <a:cubicBezTo>
                    <a:pt x="4706" y="4759"/>
                    <a:pt x="4679" y="4786"/>
                    <a:pt x="4652" y="4786"/>
                  </a:cubicBezTo>
                  <a:cubicBezTo>
                    <a:pt x="4643" y="4777"/>
                    <a:pt x="4634" y="4771"/>
                    <a:pt x="4621" y="4771"/>
                  </a:cubicBezTo>
                  <a:cubicBezTo>
                    <a:pt x="4595" y="4771"/>
                    <a:pt x="4553" y="4795"/>
                    <a:pt x="4464" y="4867"/>
                  </a:cubicBezTo>
                  <a:cubicBezTo>
                    <a:pt x="4302" y="4948"/>
                    <a:pt x="3926" y="5163"/>
                    <a:pt x="3818" y="5190"/>
                  </a:cubicBezTo>
                  <a:lnTo>
                    <a:pt x="3738" y="5216"/>
                  </a:lnTo>
                  <a:lnTo>
                    <a:pt x="3872" y="5109"/>
                  </a:lnTo>
                  <a:cubicBezTo>
                    <a:pt x="3926" y="5055"/>
                    <a:pt x="4060" y="4894"/>
                    <a:pt x="4168" y="4759"/>
                  </a:cubicBezTo>
                  <a:cubicBezTo>
                    <a:pt x="4275" y="4625"/>
                    <a:pt x="4410" y="4437"/>
                    <a:pt x="4491" y="4329"/>
                  </a:cubicBezTo>
                  <a:cubicBezTo>
                    <a:pt x="4544" y="4249"/>
                    <a:pt x="4652" y="4114"/>
                    <a:pt x="4679" y="4060"/>
                  </a:cubicBezTo>
                  <a:lnTo>
                    <a:pt x="4759" y="3926"/>
                  </a:lnTo>
                  <a:lnTo>
                    <a:pt x="5270" y="3711"/>
                  </a:lnTo>
                  <a:cubicBezTo>
                    <a:pt x="5539" y="3577"/>
                    <a:pt x="5781" y="3469"/>
                    <a:pt x="5808" y="3469"/>
                  </a:cubicBezTo>
                  <a:close/>
                  <a:moveTo>
                    <a:pt x="5270" y="3442"/>
                  </a:moveTo>
                  <a:cubicBezTo>
                    <a:pt x="5324" y="3442"/>
                    <a:pt x="5324" y="3442"/>
                    <a:pt x="5297" y="3469"/>
                  </a:cubicBezTo>
                  <a:cubicBezTo>
                    <a:pt x="5297" y="3469"/>
                    <a:pt x="5270" y="3496"/>
                    <a:pt x="5297" y="3496"/>
                  </a:cubicBezTo>
                  <a:cubicBezTo>
                    <a:pt x="5297" y="3550"/>
                    <a:pt x="5109" y="3657"/>
                    <a:pt x="4840" y="3792"/>
                  </a:cubicBezTo>
                  <a:cubicBezTo>
                    <a:pt x="4544" y="3926"/>
                    <a:pt x="4491" y="3953"/>
                    <a:pt x="4007" y="4007"/>
                  </a:cubicBezTo>
                  <a:cubicBezTo>
                    <a:pt x="3711" y="4060"/>
                    <a:pt x="3146" y="4195"/>
                    <a:pt x="3146" y="4222"/>
                  </a:cubicBezTo>
                  <a:cubicBezTo>
                    <a:pt x="3136" y="4242"/>
                    <a:pt x="3138" y="4251"/>
                    <a:pt x="3158" y="4251"/>
                  </a:cubicBezTo>
                  <a:cubicBezTo>
                    <a:pt x="3192" y="4251"/>
                    <a:pt x="3276" y="4228"/>
                    <a:pt x="3442" y="4195"/>
                  </a:cubicBezTo>
                  <a:cubicBezTo>
                    <a:pt x="3603" y="4141"/>
                    <a:pt x="3792" y="4087"/>
                    <a:pt x="3926" y="4087"/>
                  </a:cubicBezTo>
                  <a:cubicBezTo>
                    <a:pt x="4060" y="4060"/>
                    <a:pt x="4222" y="4034"/>
                    <a:pt x="4275" y="4034"/>
                  </a:cubicBezTo>
                  <a:lnTo>
                    <a:pt x="4383" y="4007"/>
                  </a:lnTo>
                  <a:lnTo>
                    <a:pt x="4383" y="4007"/>
                  </a:lnTo>
                  <a:lnTo>
                    <a:pt x="3980" y="4195"/>
                  </a:lnTo>
                  <a:cubicBezTo>
                    <a:pt x="3576" y="4383"/>
                    <a:pt x="3523" y="4410"/>
                    <a:pt x="3093" y="4491"/>
                  </a:cubicBezTo>
                  <a:cubicBezTo>
                    <a:pt x="2824" y="4544"/>
                    <a:pt x="2420" y="4652"/>
                    <a:pt x="2394" y="4679"/>
                  </a:cubicBezTo>
                  <a:cubicBezTo>
                    <a:pt x="2394" y="4686"/>
                    <a:pt x="2396" y="4689"/>
                    <a:pt x="2403" y="4689"/>
                  </a:cubicBezTo>
                  <a:cubicBezTo>
                    <a:pt x="2423" y="4689"/>
                    <a:pt x="2485" y="4664"/>
                    <a:pt x="2662" y="4625"/>
                  </a:cubicBezTo>
                  <a:cubicBezTo>
                    <a:pt x="2824" y="4598"/>
                    <a:pt x="3012" y="4544"/>
                    <a:pt x="3119" y="4544"/>
                  </a:cubicBezTo>
                  <a:lnTo>
                    <a:pt x="3308" y="4491"/>
                  </a:lnTo>
                  <a:lnTo>
                    <a:pt x="2985" y="4652"/>
                  </a:lnTo>
                  <a:cubicBezTo>
                    <a:pt x="2689" y="4759"/>
                    <a:pt x="2662" y="4786"/>
                    <a:pt x="2474" y="4840"/>
                  </a:cubicBezTo>
                  <a:cubicBezTo>
                    <a:pt x="2286" y="4867"/>
                    <a:pt x="2125" y="4921"/>
                    <a:pt x="1802" y="5028"/>
                  </a:cubicBezTo>
                  <a:cubicBezTo>
                    <a:pt x="1748" y="5055"/>
                    <a:pt x="1721" y="5082"/>
                    <a:pt x="1748" y="5082"/>
                  </a:cubicBezTo>
                  <a:cubicBezTo>
                    <a:pt x="1748" y="5082"/>
                    <a:pt x="1829" y="5055"/>
                    <a:pt x="1937" y="5028"/>
                  </a:cubicBezTo>
                  <a:cubicBezTo>
                    <a:pt x="2044" y="5001"/>
                    <a:pt x="2179" y="4948"/>
                    <a:pt x="2232" y="4948"/>
                  </a:cubicBezTo>
                  <a:cubicBezTo>
                    <a:pt x="1910" y="5082"/>
                    <a:pt x="1533" y="5243"/>
                    <a:pt x="1345" y="5351"/>
                  </a:cubicBezTo>
                  <a:cubicBezTo>
                    <a:pt x="1211" y="5405"/>
                    <a:pt x="1130" y="5432"/>
                    <a:pt x="1130" y="5432"/>
                  </a:cubicBezTo>
                  <a:cubicBezTo>
                    <a:pt x="1157" y="5405"/>
                    <a:pt x="1238" y="5324"/>
                    <a:pt x="1345" y="5270"/>
                  </a:cubicBezTo>
                  <a:cubicBezTo>
                    <a:pt x="1426" y="5190"/>
                    <a:pt x="1587" y="5109"/>
                    <a:pt x="1668" y="5028"/>
                  </a:cubicBezTo>
                  <a:cubicBezTo>
                    <a:pt x="1748" y="4974"/>
                    <a:pt x="1883" y="4894"/>
                    <a:pt x="2017" y="4813"/>
                  </a:cubicBezTo>
                  <a:cubicBezTo>
                    <a:pt x="2205" y="4733"/>
                    <a:pt x="2205" y="4733"/>
                    <a:pt x="2205" y="4679"/>
                  </a:cubicBezTo>
                  <a:cubicBezTo>
                    <a:pt x="2179" y="4652"/>
                    <a:pt x="2232" y="4625"/>
                    <a:pt x="2582" y="4437"/>
                  </a:cubicBezTo>
                  <a:cubicBezTo>
                    <a:pt x="2743" y="4383"/>
                    <a:pt x="2878" y="4302"/>
                    <a:pt x="2904" y="4276"/>
                  </a:cubicBezTo>
                  <a:cubicBezTo>
                    <a:pt x="2904" y="4276"/>
                    <a:pt x="2904" y="4249"/>
                    <a:pt x="2878" y="4249"/>
                  </a:cubicBezTo>
                  <a:cubicBezTo>
                    <a:pt x="2878" y="4222"/>
                    <a:pt x="2878" y="4222"/>
                    <a:pt x="3146" y="4087"/>
                  </a:cubicBezTo>
                  <a:cubicBezTo>
                    <a:pt x="3415" y="3953"/>
                    <a:pt x="3765" y="3738"/>
                    <a:pt x="3818" y="3657"/>
                  </a:cubicBezTo>
                  <a:cubicBezTo>
                    <a:pt x="3845" y="3630"/>
                    <a:pt x="3845" y="3603"/>
                    <a:pt x="3845" y="3603"/>
                  </a:cubicBezTo>
                  <a:cubicBezTo>
                    <a:pt x="3818" y="3550"/>
                    <a:pt x="3818" y="3523"/>
                    <a:pt x="3872" y="3523"/>
                  </a:cubicBezTo>
                  <a:lnTo>
                    <a:pt x="3953" y="3523"/>
                  </a:lnTo>
                  <a:cubicBezTo>
                    <a:pt x="3980" y="3523"/>
                    <a:pt x="4060" y="3496"/>
                    <a:pt x="4114" y="3496"/>
                  </a:cubicBezTo>
                  <a:cubicBezTo>
                    <a:pt x="4146" y="3488"/>
                    <a:pt x="4173" y="3485"/>
                    <a:pt x="4193" y="3485"/>
                  </a:cubicBezTo>
                  <a:cubicBezTo>
                    <a:pt x="4242" y="3485"/>
                    <a:pt x="4252" y="3504"/>
                    <a:pt x="4195" y="3523"/>
                  </a:cubicBezTo>
                  <a:cubicBezTo>
                    <a:pt x="4168" y="3523"/>
                    <a:pt x="4168" y="3550"/>
                    <a:pt x="4168" y="3550"/>
                  </a:cubicBezTo>
                  <a:cubicBezTo>
                    <a:pt x="4168" y="3550"/>
                    <a:pt x="4195" y="3550"/>
                    <a:pt x="4249" y="3523"/>
                  </a:cubicBezTo>
                  <a:cubicBezTo>
                    <a:pt x="4275" y="3496"/>
                    <a:pt x="4302" y="3469"/>
                    <a:pt x="4302" y="3469"/>
                  </a:cubicBezTo>
                  <a:cubicBezTo>
                    <a:pt x="4316" y="3456"/>
                    <a:pt x="4417" y="3449"/>
                    <a:pt x="4514" y="3449"/>
                  </a:cubicBezTo>
                  <a:cubicBezTo>
                    <a:pt x="4612" y="3449"/>
                    <a:pt x="4706" y="3456"/>
                    <a:pt x="4706" y="3469"/>
                  </a:cubicBezTo>
                  <a:cubicBezTo>
                    <a:pt x="4706" y="3469"/>
                    <a:pt x="4652" y="3523"/>
                    <a:pt x="4571" y="3577"/>
                  </a:cubicBezTo>
                  <a:cubicBezTo>
                    <a:pt x="4517" y="3630"/>
                    <a:pt x="4464" y="3657"/>
                    <a:pt x="4464" y="3657"/>
                  </a:cubicBezTo>
                  <a:cubicBezTo>
                    <a:pt x="4464" y="3664"/>
                    <a:pt x="4467" y="3667"/>
                    <a:pt x="4474" y="3667"/>
                  </a:cubicBezTo>
                  <a:cubicBezTo>
                    <a:pt x="4494" y="3667"/>
                    <a:pt x="4544" y="3637"/>
                    <a:pt x="4625" y="3577"/>
                  </a:cubicBezTo>
                  <a:cubicBezTo>
                    <a:pt x="4706" y="3523"/>
                    <a:pt x="4733" y="3469"/>
                    <a:pt x="4733" y="3469"/>
                  </a:cubicBezTo>
                  <a:cubicBezTo>
                    <a:pt x="4733" y="3469"/>
                    <a:pt x="4813" y="3442"/>
                    <a:pt x="4867" y="3442"/>
                  </a:cubicBezTo>
                  <a:lnTo>
                    <a:pt x="5190" y="3442"/>
                  </a:lnTo>
                  <a:cubicBezTo>
                    <a:pt x="5190" y="3442"/>
                    <a:pt x="5082" y="3523"/>
                    <a:pt x="4974" y="3603"/>
                  </a:cubicBezTo>
                  <a:cubicBezTo>
                    <a:pt x="4786" y="3711"/>
                    <a:pt x="4759" y="3765"/>
                    <a:pt x="4786" y="3765"/>
                  </a:cubicBezTo>
                  <a:cubicBezTo>
                    <a:pt x="4786" y="3765"/>
                    <a:pt x="5216" y="3469"/>
                    <a:pt x="5216" y="3469"/>
                  </a:cubicBezTo>
                  <a:cubicBezTo>
                    <a:pt x="5216" y="3442"/>
                    <a:pt x="5243" y="3442"/>
                    <a:pt x="5270" y="3442"/>
                  </a:cubicBezTo>
                  <a:close/>
                  <a:moveTo>
                    <a:pt x="4706" y="3980"/>
                  </a:moveTo>
                  <a:lnTo>
                    <a:pt x="4652" y="4060"/>
                  </a:lnTo>
                  <a:cubicBezTo>
                    <a:pt x="4598" y="4087"/>
                    <a:pt x="4544" y="4195"/>
                    <a:pt x="4491" y="4276"/>
                  </a:cubicBezTo>
                  <a:cubicBezTo>
                    <a:pt x="4356" y="4464"/>
                    <a:pt x="4356" y="4464"/>
                    <a:pt x="4060" y="4652"/>
                  </a:cubicBezTo>
                  <a:cubicBezTo>
                    <a:pt x="3953" y="4733"/>
                    <a:pt x="3845" y="4786"/>
                    <a:pt x="3845" y="4786"/>
                  </a:cubicBezTo>
                  <a:cubicBezTo>
                    <a:pt x="3845" y="4795"/>
                    <a:pt x="3851" y="4801"/>
                    <a:pt x="3864" y="4801"/>
                  </a:cubicBezTo>
                  <a:cubicBezTo>
                    <a:pt x="3890" y="4801"/>
                    <a:pt x="3944" y="4777"/>
                    <a:pt x="4034" y="4706"/>
                  </a:cubicBezTo>
                  <a:cubicBezTo>
                    <a:pt x="4225" y="4584"/>
                    <a:pt x="4281" y="4552"/>
                    <a:pt x="4290" y="4552"/>
                  </a:cubicBezTo>
                  <a:cubicBezTo>
                    <a:pt x="4294" y="4552"/>
                    <a:pt x="4285" y="4562"/>
                    <a:pt x="4275" y="4571"/>
                  </a:cubicBezTo>
                  <a:cubicBezTo>
                    <a:pt x="4222" y="4625"/>
                    <a:pt x="4114" y="4706"/>
                    <a:pt x="3926" y="4813"/>
                  </a:cubicBezTo>
                  <a:cubicBezTo>
                    <a:pt x="3845" y="4840"/>
                    <a:pt x="3792" y="4894"/>
                    <a:pt x="3818" y="4894"/>
                  </a:cubicBezTo>
                  <a:cubicBezTo>
                    <a:pt x="3818" y="4901"/>
                    <a:pt x="3822" y="4904"/>
                    <a:pt x="3830" y="4904"/>
                  </a:cubicBezTo>
                  <a:cubicBezTo>
                    <a:pt x="3851" y="4904"/>
                    <a:pt x="3901" y="4879"/>
                    <a:pt x="3980" y="4840"/>
                  </a:cubicBezTo>
                  <a:lnTo>
                    <a:pt x="4141" y="4733"/>
                  </a:lnTo>
                  <a:lnTo>
                    <a:pt x="4034" y="4867"/>
                  </a:lnTo>
                  <a:cubicBezTo>
                    <a:pt x="3980" y="4948"/>
                    <a:pt x="3872" y="5055"/>
                    <a:pt x="3818" y="5109"/>
                  </a:cubicBezTo>
                  <a:cubicBezTo>
                    <a:pt x="3707" y="5202"/>
                    <a:pt x="3673" y="5231"/>
                    <a:pt x="3671" y="5231"/>
                  </a:cubicBezTo>
                  <a:cubicBezTo>
                    <a:pt x="3670" y="5231"/>
                    <a:pt x="3676" y="5225"/>
                    <a:pt x="3684" y="5216"/>
                  </a:cubicBezTo>
                  <a:cubicBezTo>
                    <a:pt x="3696" y="5192"/>
                    <a:pt x="3692" y="5179"/>
                    <a:pt x="3671" y="5179"/>
                  </a:cubicBezTo>
                  <a:cubicBezTo>
                    <a:pt x="3646" y="5179"/>
                    <a:pt x="3597" y="5199"/>
                    <a:pt x="3523" y="5243"/>
                  </a:cubicBezTo>
                  <a:cubicBezTo>
                    <a:pt x="3335" y="5324"/>
                    <a:pt x="2958" y="5458"/>
                    <a:pt x="2851" y="5458"/>
                  </a:cubicBezTo>
                  <a:cubicBezTo>
                    <a:pt x="2824" y="5458"/>
                    <a:pt x="2878" y="5378"/>
                    <a:pt x="2958" y="5270"/>
                  </a:cubicBezTo>
                  <a:cubicBezTo>
                    <a:pt x="3028" y="5177"/>
                    <a:pt x="3098" y="5104"/>
                    <a:pt x="3115" y="5104"/>
                  </a:cubicBezTo>
                  <a:cubicBezTo>
                    <a:pt x="3118" y="5104"/>
                    <a:pt x="3119" y="5105"/>
                    <a:pt x="3119" y="5109"/>
                  </a:cubicBezTo>
                  <a:cubicBezTo>
                    <a:pt x="3146" y="5109"/>
                    <a:pt x="3415" y="4974"/>
                    <a:pt x="3415" y="4948"/>
                  </a:cubicBezTo>
                  <a:lnTo>
                    <a:pt x="3415" y="4948"/>
                  </a:lnTo>
                  <a:cubicBezTo>
                    <a:pt x="3415" y="4948"/>
                    <a:pt x="3335" y="4975"/>
                    <a:pt x="3254" y="5001"/>
                  </a:cubicBezTo>
                  <a:cubicBezTo>
                    <a:pt x="3175" y="5041"/>
                    <a:pt x="3140" y="5066"/>
                    <a:pt x="3137" y="5066"/>
                  </a:cubicBezTo>
                  <a:cubicBezTo>
                    <a:pt x="3136" y="5066"/>
                    <a:pt x="3139" y="5062"/>
                    <a:pt x="3146" y="5055"/>
                  </a:cubicBezTo>
                  <a:cubicBezTo>
                    <a:pt x="3173" y="5028"/>
                    <a:pt x="3173" y="5001"/>
                    <a:pt x="3361" y="4921"/>
                  </a:cubicBezTo>
                  <a:cubicBezTo>
                    <a:pt x="3442" y="4894"/>
                    <a:pt x="3469" y="4840"/>
                    <a:pt x="3469" y="4840"/>
                  </a:cubicBezTo>
                  <a:lnTo>
                    <a:pt x="3469" y="4840"/>
                  </a:lnTo>
                  <a:cubicBezTo>
                    <a:pt x="3469" y="4840"/>
                    <a:pt x="3415" y="4840"/>
                    <a:pt x="3361" y="4894"/>
                  </a:cubicBezTo>
                  <a:lnTo>
                    <a:pt x="3227" y="4948"/>
                  </a:lnTo>
                  <a:lnTo>
                    <a:pt x="3415" y="4706"/>
                  </a:lnTo>
                  <a:lnTo>
                    <a:pt x="3603" y="4464"/>
                  </a:lnTo>
                  <a:lnTo>
                    <a:pt x="4141" y="4222"/>
                  </a:lnTo>
                  <a:lnTo>
                    <a:pt x="4706" y="3980"/>
                  </a:lnTo>
                  <a:close/>
                  <a:moveTo>
                    <a:pt x="2582" y="4921"/>
                  </a:moveTo>
                  <a:cubicBezTo>
                    <a:pt x="2582" y="4948"/>
                    <a:pt x="2501" y="5001"/>
                    <a:pt x="2447" y="5082"/>
                  </a:cubicBezTo>
                  <a:cubicBezTo>
                    <a:pt x="2313" y="5190"/>
                    <a:pt x="2286" y="5216"/>
                    <a:pt x="2044" y="5351"/>
                  </a:cubicBezTo>
                  <a:cubicBezTo>
                    <a:pt x="1802" y="5458"/>
                    <a:pt x="1775" y="5485"/>
                    <a:pt x="1695" y="5485"/>
                  </a:cubicBezTo>
                  <a:lnTo>
                    <a:pt x="1238" y="5485"/>
                  </a:lnTo>
                  <a:cubicBezTo>
                    <a:pt x="1238" y="5485"/>
                    <a:pt x="1345" y="5432"/>
                    <a:pt x="1480" y="5378"/>
                  </a:cubicBezTo>
                  <a:cubicBezTo>
                    <a:pt x="1910" y="5190"/>
                    <a:pt x="2582" y="4921"/>
                    <a:pt x="2582" y="4921"/>
                  </a:cubicBezTo>
                  <a:close/>
                  <a:moveTo>
                    <a:pt x="3469" y="4544"/>
                  </a:moveTo>
                  <a:cubicBezTo>
                    <a:pt x="3496" y="4544"/>
                    <a:pt x="3415" y="4652"/>
                    <a:pt x="3119" y="5001"/>
                  </a:cubicBezTo>
                  <a:cubicBezTo>
                    <a:pt x="2851" y="5351"/>
                    <a:pt x="2743" y="5458"/>
                    <a:pt x="2743" y="5458"/>
                  </a:cubicBezTo>
                  <a:cubicBezTo>
                    <a:pt x="2743" y="5427"/>
                    <a:pt x="2734" y="5414"/>
                    <a:pt x="2667" y="5414"/>
                  </a:cubicBezTo>
                  <a:cubicBezTo>
                    <a:pt x="2619" y="5414"/>
                    <a:pt x="2543" y="5420"/>
                    <a:pt x="2420" y="5432"/>
                  </a:cubicBezTo>
                  <a:cubicBezTo>
                    <a:pt x="2286" y="5458"/>
                    <a:pt x="2125" y="5485"/>
                    <a:pt x="2017" y="5485"/>
                  </a:cubicBezTo>
                  <a:lnTo>
                    <a:pt x="1856" y="5485"/>
                  </a:lnTo>
                  <a:lnTo>
                    <a:pt x="2098" y="5351"/>
                  </a:lnTo>
                  <a:cubicBezTo>
                    <a:pt x="2259" y="5270"/>
                    <a:pt x="2367" y="5190"/>
                    <a:pt x="2420" y="5136"/>
                  </a:cubicBezTo>
                  <a:cubicBezTo>
                    <a:pt x="2474" y="5109"/>
                    <a:pt x="2528" y="5028"/>
                    <a:pt x="2582" y="4974"/>
                  </a:cubicBezTo>
                  <a:lnTo>
                    <a:pt x="2662" y="4894"/>
                  </a:lnTo>
                  <a:lnTo>
                    <a:pt x="3039" y="4733"/>
                  </a:lnTo>
                  <a:cubicBezTo>
                    <a:pt x="3254" y="4625"/>
                    <a:pt x="3442" y="4544"/>
                    <a:pt x="3469" y="4544"/>
                  </a:cubicBezTo>
                  <a:close/>
                  <a:moveTo>
                    <a:pt x="5028" y="1"/>
                  </a:moveTo>
                  <a:cubicBezTo>
                    <a:pt x="4894" y="1"/>
                    <a:pt x="4813" y="28"/>
                    <a:pt x="4813" y="55"/>
                  </a:cubicBezTo>
                  <a:cubicBezTo>
                    <a:pt x="4813" y="82"/>
                    <a:pt x="4813" y="95"/>
                    <a:pt x="4756" y="95"/>
                  </a:cubicBezTo>
                  <a:cubicBezTo>
                    <a:pt x="4699" y="95"/>
                    <a:pt x="4585" y="82"/>
                    <a:pt x="4356" y="55"/>
                  </a:cubicBezTo>
                  <a:cubicBezTo>
                    <a:pt x="4127" y="31"/>
                    <a:pt x="3995" y="17"/>
                    <a:pt x="3919" y="17"/>
                  </a:cubicBezTo>
                  <a:cubicBezTo>
                    <a:pt x="3827" y="17"/>
                    <a:pt x="3818" y="37"/>
                    <a:pt x="3818" y="82"/>
                  </a:cubicBezTo>
                  <a:cubicBezTo>
                    <a:pt x="3792" y="109"/>
                    <a:pt x="3792" y="109"/>
                    <a:pt x="3657" y="109"/>
                  </a:cubicBezTo>
                  <a:cubicBezTo>
                    <a:pt x="3415" y="109"/>
                    <a:pt x="3200" y="135"/>
                    <a:pt x="3146" y="162"/>
                  </a:cubicBezTo>
                  <a:cubicBezTo>
                    <a:pt x="3093" y="189"/>
                    <a:pt x="3093" y="189"/>
                    <a:pt x="3119" y="297"/>
                  </a:cubicBezTo>
                  <a:cubicBezTo>
                    <a:pt x="3146" y="324"/>
                    <a:pt x="3146" y="350"/>
                    <a:pt x="3146" y="350"/>
                  </a:cubicBezTo>
                  <a:lnTo>
                    <a:pt x="2878" y="350"/>
                  </a:lnTo>
                  <a:cubicBezTo>
                    <a:pt x="2716" y="350"/>
                    <a:pt x="2555" y="377"/>
                    <a:pt x="2501" y="377"/>
                  </a:cubicBezTo>
                  <a:cubicBezTo>
                    <a:pt x="2447" y="377"/>
                    <a:pt x="2340" y="404"/>
                    <a:pt x="2232" y="404"/>
                  </a:cubicBezTo>
                  <a:cubicBezTo>
                    <a:pt x="1856" y="431"/>
                    <a:pt x="1775" y="458"/>
                    <a:pt x="1829" y="566"/>
                  </a:cubicBezTo>
                  <a:cubicBezTo>
                    <a:pt x="1856" y="592"/>
                    <a:pt x="1856" y="619"/>
                    <a:pt x="1856" y="619"/>
                  </a:cubicBezTo>
                  <a:cubicBezTo>
                    <a:pt x="1829" y="646"/>
                    <a:pt x="1480" y="727"/>
                    <a:pt x="1291" y="754"/>
                  </a:cubicBezTo>
                  <a:cubicBezTo>
                    <a:pt x="1076" y="781"/>
                    <a:pt x="1049" y="807"/>
                    <a:pt x="1049" y="861"/>
                  </a:cubicBezTo>
                  <a:cubicBezTo>
                    <a:pt x="1049" y="861"/>
                    <a:pt x="1049" y="888"/>
                    <a:pt x="1049" y="888"/>
                  </a:cubicBezTo>
                  <a:lnTo>
                    <a:pt x="915" y="888"/>
                  </a:lnTo>
                  <a:cubicBezTo>
                    <a:pt x="565" y="915"/>
                    <a:pt x="1" y="1049"/>
                    <a:pt x="1" y="1130"/>
                  </a:cubicBezTo>
                  <a:cubicBezTo>
                    <a:pt x="1" y="1157"/>
                    <a:pt x="700" y="1668"/>
                    <a:pt x="942" y="1802"/>
                  </a:cubicBezTo>
                  <a:cubicBezTo>
                    <a:pt x="1184" y="1964"/>
                    <a:pt x="1426" y="2098"/>
                    <a:pt x="1721" y="2205"/>
                  </a:cubicBezTo>
                  <a:cubicBezTo>
                    <a:pt x="1802" y="2259"/>
                    <a:pt x="1856" y="2259"/>
                    <a:pt x="1829" y="2286"/>
                  </a:cubicBezTo>
                  <a:cubicBezTo>
                    <a:pt x="1829" y="2313"/>
                    <a:pt x="1856" y="2313"/>
                    <a:pt x="1990" y="2367"/>
                  </a:cubicBezTo>
                  <a:cubicBezTo>
                    <a:pt x="2098" y="2421"/>
                    <a:pt x="2716" y="2582"/>
                    <a:pt x="2878" y="2636"/>
                  </a:cubicBezTo>
                  <a:cubicBezTo>
                    <a:pt x="2904" y="2636"/>
                    <a:pt x="2931" y="2636"/>
                    <a:pt x="2931" y="2662"/>
                  </a:cubicBezTo>
                  <a:cubicBezTo>
                    <a:pt x="2931" y="2716"/>
                    <a:pt x="2931" y="2716"/>
                    <a:pt x="2958" y="2716"/>
                  </a:cubicBezTo>
                  <a:cubicBezTo>
                    <a:pt x="3012" y="2743"/>
                    <a:pt x="3200" y="2770"/>
                    <a:pt x="3550" y="2797"/>
                  </a:cubicBezTo>
                  <a:cubicBezTo>
                    <a:pt x="3792" y="2824"/>
                    <a:pt x="3845" y="2851"/>
                    <a:pt x="3845" y="2878"/>
                  </a:cubicBezTo>
                  <a:cubicBezTo>
                    <a:pt x="3845" y="2904"/>
                    <a:pt x="3872" y="2904"/>
                    <a:pt x="3953" y="2904"/>
                  </a:cubicBezTo>
                  <a:cubicBezTo>
                    <a:pt x="4126" y="2936"/>
                    <a:pt x="4272" y="2949"/>
                    <a:pt x="4460" y="2949"/>
                  </a:cubicBezTo>
                  <a:cubicBezTo>
                    <a:pt x="4593" y="2949"/>
                    <a:pt x="4747" y="2942"/>
                    <a:pt x="4948" y="2931"/>
                  </a:cubicBezTo>
                  <a:lnTo>
                    <a:pt x="4948" y="2931"/>
                  </a:lnTo>
                  <a:cubicBezTo>
                    <a:pt x="4974" y="2931"/>
                    <a:pt x="4706" y="3066"/>
                    <a:pt x="4383" y="3200"/>
                  </a:cubicBezTo>
                  <a:cubicBezTo>
                    <a:pt x="3845" y="3469"/>
                    <a:pt x="3792" y="3496"/>
                    <a:pt x="3765" y="3523"/>
                  </a:cubicBezTo>
                  <a:cubicBezTo>
                    <a:pt x="3738" y="3550"/>
                    <a:pt x="3738" y="3577"/>
                    <a:pt x="3765" y="3577"/>
                  </a:cubicBezTo>
                  <a:cubicBezTo>
                    <a:pt x="3765" y="3603"/>
                    <a:pt x="3765" y="3603"/>
                    <a:pt x="3576" y="3765"/>
                  </a:cubicBezTo>
                  <a:cubicBezTo>
                    <a:pt x="3496" y="3818"/>
                    <a:pt x="3281" y="3926"/>
                    <a:pt x="3119" y="4007"/>
                  </a:cubicBezTo>
                  <a:cubicBezTo>
                    <a:pt x="2797" y="4195"/>
                    <a:pt x="2743" y="4222"/>
                    <a:pt x="2770" y="4249"/>
                  </a:cubicBezTo>
                  <a:cubicBezTo>
                    <a:pt x="2770" y="4276"/>
                    <a:pt x="2770" y="4276"/>
                    <a:pt x="2662" y="4329"/>
                  </a:cubicBezTo>
                  <a:cubicBezTo>
                    <a:pt x="2528" y="4410"/>
                    <a:pt x="2152" y="4598"/>
                    <a:pt x="2098" y="4652"/>
                  </a:cubicBezTo>
                  <a:cubicBezTo>
                    <a:pt x="2071" y="4679"/>
                    <a:pt x="2044" y="4706"/>
                    <a:pt x="2044" y="4706"/>
                  </a:cubicBezTo>
                  <a:cubicBezTo>
                    <a:pt x="2044" y="4733"/>
                    <a:pt x="1990" y="4759"/>
                    <a:pt x="1910" y="4813"/>
                  </a:cubicBezTo>
                  <a:cubicBezTo>
                    <a:pt x="1856" y="4840"/>
                    <a:pt x="1748" y="4921"/>
                    <a:pt x="1695" y="4948"/>
                  </a:cubicBezTo>
                  <a:cubicBezTo>
                    <a:pt x="1641" y="5001"/>
                    <a:pt x="1480" y="5109"/>
                    <a:pt x="1345" y="5190"/>
                  </a:cubicBezTo>
                  <a:cubicBezTo>
                    <a:pt x="1076" y="5405"/>
                    <a:pt x="996" y="5458"/>
                    <a:pt x="1023" y="5485"/>
                  </a:cubicBezTo>
                  <a:cubicBezTo>
                    <a:pt x="1023" y="5512"/>
                    <a:pt x="1049" y="5512"/>
                    <a:pt x="1049" y="5512"/>
                  </a:cubicBezTo>
                  <a:cubicBezTo>
                    <a:pt x="1130" y="5539"/>
                    <a:pt x="1480" y="5539"/>
                    <a:pt x="1748" y="5539"/>
                  </a:cubicBezTo>
                  <a:cubicBezTo>
                    <a:pt x="2017" y="5539"/>
                    <a:pt x="2313" y="5512"/>
                    <a:pt x="2501" y="5485"/>
                  </a:cubicBezTo>
                  <a:cubicBezTo>
                    <a:pt x="2582" y="5472"/>
                    <a:pt x="2629" y="5465"/>
                    <a:pt x="2656" y="5465"/>
                  </a:cubicBezTo>
                  <a:cubicBezTo>
                    <a:pt x="2683" y="5465"/>
                    <a:pt x="2689" y="5472"/>
                    <a:pt x="2689" y="5485"/>
                  </a:cubicBezTo>
                  <a:cubicBezTo>
                    <a:pt x="2689" y="5512"/>
                    <a:pt x="2716" y="5539"/>
                    <a:pt x="2743" y="5539"/>
                  </a:cubicBezTo>
                  <a:cubicBezTo>
                    <a:pt x="2797" y="5539"/>
                    <a:pt x="3173" y="5432"/>
                    <a:pt x="3361" y="5351"/>
                  </a:cubicBezTo>
                  <a:cubicBezTo>
                    <a:pt x="3437" y="5332"/>
                    <a:pt x="3487" y="5313"/>
                    <a:pt x="3509" y="5313"/>
                  </a:cubicBezTo>
                  <a:cubicBezTo>
                    <a:pt x="3518" y="5313"/>
                    <a:pt x="3523" y="5316"/>
                    <a:pt x="3523" y="5324"/>
                  </a:cubicBezTo>
                  <a:cubicBezTo>
                    <a:pt x="3533" y="5344"/>
                    <a:pt x="3539" y="5356"/>
                    <a:pt x="3560" y="5356"/>
                  </a:cubicBezTo>
                  <a:cubicBezTo>
                    <a:pt x="3596" y="5356"/>
                    <a:pt x="3678" y="5319"/>
                    <a:pt x="3899" y="5216"/>
                  </a:cubicBezTo>
                  <a:cubicBezTo>
                    <a:pt x="4060" y="5136"/>
                    <a:pt x="4302" y="5001"/>
                    <a:pt x="4410" y="4948"/>
                  </a:cubicBezTo>
                  <a:cubicBezTo>
                    <a:pt x="4571" y="4840"/>
                    <a:pt x="4598" y="4840"/>
                    <a:pt x="4625" y="4840"/>
                  </a:cubicBezTo>
                  <a:cubicBezTo>
                    <a:pt x="4635" y="4850"/>
                    <a:pt x="4646" y="4855"/>
                    <a:pt x="4660" y="4855"/>
                  </a:cubicBezTo>
                  <a:cubicBezTo>
                    <a:pt x="4722" y="4855"/>
                    <a:pt x="4844" y="4753"/>
                    <a:pt x="5216" y="4491"/>
                  </a:cubicBezTo>
                  <a:cubicBezTo>
                    <a:pt x="5324" y="4383"/>
                    <a:pt x="5431" y="4302"/>
                    <a:pt x="5458" y="4302"/>
                  </a:cubicBezTo>
                  <a:cubicBezTo>
                    <a:pt x="5458" y="4302"/>
                    <a:pt x="5458" y="4302"/>
                    <a:pt x="5458" y="4329"/>
                  </a:cubicBezTo>
                  <a:cubicBezTo>
                    <a:pt x="5472" y="4343"/>
                    <a:pt x="5479" y="4349"/>
                    <a:pt x="5489" y="4349"/>
                  </a:cubicBezTo>
                  <a:cubicBezTo>
                    <a:pt x="5499" y="4349"/>
                    <a:pt x="5512" y="4343"/>
                    <a:pt x="5539" y="4329"/>
                  </a:cubicBezTo>
                  <a:cubicBezTo>
                    <a:pt x="5566" y="4302"/>
                    <a:pt x="5808" y="4141"/>
                    <a:pt x="6050" y="3926"/>
                  </a:cubicBezTo>
                  <a:cubicBezTo>
                    <a:pt x="6319" y="3711"/>
                    <a:pt x="6534" y="3550"/>
                    <a:pt x="6561" y="3523"/>
                  </a:cubicBezTo>
                  <a:cubicBezTo>
                    <a:pt x="6588" y="3509"/>
                    <a:pt x="6608" y="3503"/>
                    <a:pt x="6621" y="3503"/>
                  </a:cubicBezTo>
                  <a:cubicBezTo>
                    <a:pt x="6635" y="3503"/>
                    <a:pt x="6641" y="3509"/>
                    <a:pt x="6641" y="3523"/>
                  </a:cubicBezTo>
                  <a:cubicBezTo>
                    <a:pt x="6668" y="3550"/>
                    <a:pt x="6695" y="3550"/>
                    <a:pt x="6695" y="3550"/>
                  </a:cubicBezTo>
                  <a:cubicBezTo>
                    <a:pt x="6722" y="3550"/>
                    <a:pt x="6937" y="3469"/>
                    <a:pt x="7367" y="3254"/>
                  </a:cubicBezTo>
                  <a:cubicBezTo>
                    <a:pt x="7717" y="3066"/>
                    <a:pt x="8012" y="2931"/>
                    <a:pt x="8039" y="2931"/>
                  </a:cubicBezTo>
                  <a:cubicBezTo>
                    <a:pt x="8039" y="2931"/>
                    <a:pt x="8066" y="2958"/>
                    <a:pt x="8093" y="2985"/>
                  </a:cubicBezTo>
                  <a:cubicBezTo>
                    <a:pt x="8111" y="2994"/>
                    <a:pt x="8129" y="3000"/>
                    <a:pt x="8152" y="3000"/>
                  </a:cubicBezTo>
                  <a:cubicBezTo>
                    <a:pt x="8198" y="3000"/>
                    <a:pt x="8263" y="2976"/>
                    <a:pt x="8389" y="2904"/>
                  </a:cubicBezTo>
                  <a:cubicBezTo>
                    <a:pt x="8577" y="2797"/>
                    <a:pt x="9141" y="2555"/>
                    <a:pt x="9437" y="2447"/>
                  </a:cubicBezTo>
                  <a:cubicBezTo>
                    <a:pt x="9545" y="2394"/>
                    <a:pt x="9652" y="2367"/>
                    <a:pt x="9733" y="2367"/>
                  </a:cubicBezTo>
                  <a:cubicBezTo>
                    <a:pt x="9948" y="2340"/>
                    <a:pt x="10056" y="2286"/>
                    <a:pt x="10324" y="2152"/>
                  </a:cubicBezTo>
                  <a:cubicBezTo>
                    <a:pt x="10620" y="2017"/>
                    <a:pt x="10674" y="1990"/>
                    <a:pt x="10647" y="1937"/>
                  </a:cubicBezTo>
                  <a:cubicBezTo>
                    <a:pt x="10620" y="1883"/>
                    <a:pt x="10593" y="1856"/>
                    <a:pt x="10109" y="1668"/>
                  </a:cubicBezTo>
                  <a:cubicBezTo>
                    <a:pt x="9599" y="1453"/>
                    <a:pt x="9437" y="1399"/>
                    <a:pt x="9034" y="1184"/>
                  </a:cubicBezTo>
                  <a:cubicBezTo>
                    <a:pt x="8147" y="700"/>
                    <a:pt x="7018" y="270"/>
                    <a:pt x="6614" y="243"/>
                  </a:cubicBezTo>
                  <a:cubicBezTo>
                    <a:pt x="6561" y="243"/>
                    <a:pt x="6534" y="243"/>
                    <a:pt x="6507" y="297"/>
                  </a:cubicBezTo>
                  <a:cubicBezTo>
                    <a:pt x="6507" y="308"/>
                    <a:pt x="6502" y="314"/>
                    <a:pt x="6482" y="314"/>
                  </a:cubicBezTo>
                  <a:cubicBezTo>
                    <a:pt x="6452" y="314"/>
                    <a:pt x="6391" y="301"/>
                    <a:pt x="6265" y="270"/>
                  </a:cubicBezTo>
                  <a:cubicBezTo>
                    <a:pt x="5727" y="109"/>
                    <a:pt x="5243" y="1"/>
                    <a:pt x="5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32"/>
          <p:cNvGrpSpPr/>
          <p:nvPr/>
        </p:nvGrpSpPr>
        <p:grpSpPr>
          <a:xfrm>
            <a:off x="4678742" y="3611810"/>
            <a:ext cx="974920" cy="729677"/>
            <a:chOff x="7756788" y="1334075"/>
            <a:chExt cx="974920" cy="729677"/>
          </a:xfrm>
        </p:grpSpPr>
        <p:sp>
          <p:nvSpPr>
            <p:cNvPr id="277" name="Google Shape;277;p32"/>
            <p:cNvSpPr/>
            <p:nvPr/>
          </p:nvSpPr>
          <p:spPr>
            <a:xfrm>
              <a:off x="8107255" y="1334075"/>
              <a:ext cx="624452" cy="624452"/>
            </a:xfrm>
            <a:custGeom>
              <a:avLst/>
              <a:gdLst/>
              <a:ahLst/>
              <a:cxnLst/>
              <a:rect l="l" t="t" r="r" b="b"/>
              <a:pathLst>
                <a:path w="14035" h="14035" extrusionOk="0">
                  <a:moveTo>
                    <a:pt x="1" y="1"/>
                  </a:moveTo>
                  <a:lnTo>
                    <a:pt x="1" y="10270"/>
                  </a:lnTo>
                  <a:lnTo>
                    <a:pt x="323" y="10270"/>
                  </a:lnTo>
                  <a:lnTo>
                    <a:pt x="323" y="350"/>
                  </a:lnTo>
                  <a:lnTo>
                    <a:pt x="13685" y="350"/>
                  </a:lnTo>
                  <a:lnTo>
                    <a:pt x="13685" y="13711"/>
                  </a:lnTo>
                  <a:lnTo>
                    <a:pt x="162" y="13711"/>
                  </a:lnTo>
                  <a:lnTo>
                    <a:pt x="162" y="14034"/>
                  </a:lnTo>
                  <a:lnTo>
                    <a:pt x="14034" y="14034"/>
                  </a:lnTo>
                  <a:lnTo>
                    <a:pt x="14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7756788" y="1648682"/>
              <a:ext cx="418719" cy="415071"/>
            </a:xfrm>
            <a:custGeom>
              <a:avLst/>
              <a:gdLst/>
              <a:ahLst/>
              <a:cxnLst/>
              <a:rect l="l" t="t" r="r" b="b"/>
              <a:pathLst>
                <a:path w="9411" h="9329" extrusionOk="0">
                  <a:moveTo>
                    <a:pt x="5566" y="860"/>
                  </a:moveTo>
                  <a:cubicBezTo>
                    <a:pt x="5566" y="860"/>
                    <a:pt x="5619" y="860"/>
                    <a:pt x="5673" y="887"/>
                  </a:cubicBezTo>
                  <a:cubicBezTo>
                    <a:pt x="5754" y="941"/>
                    <a:pt x="5781" y="941"/>
                    <a:pt x="5781" y="968"/>
                  </a:cubicBezTo>
                  <a:cubicBezTo>
                    <a:pt x="5781" y="981"/>
                    <a:pt x="5781" y="988"/>
                    <a:pt x="5771" y="988"/>
                  </a:cubicBezTo>
                  <a:cubicBezTo>
                    <a:pt x="5761" y="988"/>
                    <a:pt x="5740" y="981"/>
                    <a:pt x="5700" y="968"/>
                  </a:cubicBezTo>
                  <a:cubicBezTo>
                    <a:pt x="5619" y="914"/>
                    <a:pt x="5593" y="887"/>
                    <a:pt x="5566" y="860"/>
                  </a:cubicBezTo>
                  <a:close/>
                  <a:moveTo>
                    <a:pt x="5619" y="941"/>
                  </a:moveTo>
                  <a:lnTo>
                    <a:pt x="5673" y="968"/>
                  </a:lnTo>
                  <a:cubicBezTo>
                    <a:pt x="5700" y="968"/>
                    <a:pt x="5727" y="995"/>
                    <a:pt x="5754" y="995"/>
                  </a:cubicBezTo>
                  <a:lnTo>
                    <a:pt x="5781" y="1022"/>
                  </a:lnTo>
                  <a:lnTo>
                    <a:pt x="5808" y="1156"/>
                  </a:lnTo>
                  <a:cubicBezTo>
                    <a:pt x="5808" y="1237"/>
                    <a:pt x="5835" y="1291"/>
                    <a:pt x="5835" y="1291"/>
                  </a:cubicBezTo>
                  <a:cubicBezTo>
                    <a:pt x="5808" y="1291"/>
                    <a:pt x="5700" y="1102"/>
                    <a:pt x="5646" y="995"/>
                  </a:cubicBezTo>
                  <a:lnTo>
                    <a:pt x="5619" y="941"/>
                  </a:lnTo>
                  <a:close/>
                  <a:moveTo>
                    <a:pt x="5571" y="1313"/>
                  </a:moveTo>
                  <a:cubicBezTo>
                    <a:pt x="5600" y="1313"/>
                    <a:pt x="5736" y="1404"/>
                    <a:pt x="5808" y="1452"/>
                  </a:cubicBezTo>
                  <a:cubicBezTo>
                    <a:pt x="5861" y="1492"/>
                    <a:pt x="5875" y="1512"/>
                    <a:pt x="5861" y="1512"/>
                  </a:cubicBezTo>
                  <a:cubicBezTo>
                    <a:pt x="5848" y="1512"/>
                    <a:pt x="5808" y="1492"/>
                    <a:pt x="5754" y="1452"/>
                  </a:cubicBezTo>
                  <a:cubicBezTo>
                    <a:pt x="5673" y="1398"/>
                    <a:pt x="5619" y="1371"/>
                    <a:pt x="5593" y="1371"/>
                  </a:cubicBezTo>
                  <a:cubicBezTo>
                    <a:pt x="5593" y="1371"/>
                    <a:pt x="5539" y="1317"/>
                    <a:pt x="5566" y="1317"/>
                  </a:cubicBezTo>
                  <a:cubicBezTo>
                    <a:pt x="5566" y="1315"/>
                    <a:pt x="5568" y="1313"/>
                    <a:pt x="5571" y="1313"/>
                  </a:cubicBezTo>
                  <a:close/>
                  <a:moveTo>
                    <a:pt x="5188" y="450"/>
                  </a:moveTo>
                  <a:cubicBezTo>
                    <a:pt x="5189" y="450"/>
                    <a:pt x="5189" y="463"/>
                    <a:pt x="5189" y="484"/>
                  </a:cubicBezTo>
                  <a:cubicBezTo>
                    <a:pt x="5216" y="538"/>
                    <a:pt x="5216" y="565"/>
                    <a:pt x="5216" y="565"/>
                  </a:cubicBezTo>
                  <a:cubicBezTo>
                    <a:pt x="5189" y="565"/>
                    <a:pt x="5189" y="592"/>
                    <a:pt x="5216" y="618"/>
                  </a:cubicBezTo>
                  <a:cubicBezTo>
                    <a:pt x="5216" y="672"/>
                    <a:pt x="5243" y="753"/>
                    <a:pt x="5216" y="753"/>
                  </a:cubicBezTo>
                  <a:cubicBezTo>
                    <a:pt x="5216" y="780"/>
                    <a:pt x="5243" y="834"/>
                    <a:pt x="5243" y="887"/>
                  </a:cubicBezTo>
                  <a:cubicBezTo>
                    <a:pt x="5270" y="941"/>
                    <a:pt x="5270" y="995"/>
                    <a:pt x="5270" y="995"/>
                  </a:cubicBezTo>
                  <a:cubicBezTo>
                    <a:pt x="5270" y="1004"/>
                    <a:pt x="5270" y="1010"/>
                    <a:pt x="5269" y="1010"/>
                  </a:cubicBezTo>
                  <a:cubicBezTo>
                    <a:pt x="5267" y="1010"/>
                    <a:pt x="5261" y="986"/>
                    <a:pt x="5243" y="914"/>
                  </a:cubicBezTo>
                  <a:cubicBezTo>
                    <a:pt x="5216" y="860"/>
                    <a:pt x="5216" y="834"/>
                    <a:pt x="5189" y="834"/>
                  </a:cubicBezTo>
                  <a:cubicBezTo>
                    <a:pt x="5189" y="834"/>
                    <a:pt x="5189" y="834"/>
                    <a:pt x="5216" y="941"/>
                  </a:cubicBezTo>
                  <a:cubicBezTo>
                    <a:pt x="5243" y="995"/>
                    <a:pt x="5243" y="1049"/>
                    <a:pt x="5243" y="1075"/>
                  </a:cubicBezTo>
                  <a:cubicBezTo>
                    <a:pt x="5231" y="1111"/>
                    <a:pt x="5225" y="1131"/>
                    <a:pt x="5219" y="1131"/>
                  </a:cubicBezTo>
                  <a:cubicBezTo>
                    <a:pt x="5211" y="1131"/>
                    <a:pt x="5204" y="1097"/>
                    <a:pt x="5189" y="1022"/>
                  </a:cubicBezTo>
                  <a:cubicBezTo>
                    <a:pt x="5162" y="887"/>
                    <a:pt x="5162" y="887"/>
                    <a:pt x="5136" y="887"/>
                  </a:cubicBezTo>
                  <a:cubicBezTo>
                    <a:pt x="5136" y="887"/>
                    <a:pt x="5162" y="968"/>
                    <a:pt x="5189" y="1075"/>
                  </a:cubicBezTo>
                  <a:cubicBezTo>
                    <a:pt x="5216" y="1183"/>
                    <a:pt x="5216" y="1264"/>
                    <a:pt x="5216" y="1264"/>
                  </a:cubicBezTo>
                  <a:cubicBezTo>
                    <a:pt x="5193" y="1217"/>
                    <a:pt x="5170" y="1151"/>
                    <a:pt x="5164" y="1151"/>
                  </a:cubicBezTo>
                  <a:cubicBezTo>
                    <a:pt x="5163" y="1151"/>
                    <a:pt x="5162" y="1152"/>
                    <a:pt x="5162" y="1156"/>
                  </a:cubicBezTo>
                  <a:cubicBezTo>
                    <a:pt x="5162" y="1183"/>
                    <a:pt x="5162" y="1183"/>
                    <a:pt x="5162" y="1183"/>
                  </a:cubicBezTo>
                  <a:cubicBezTo>
                    <a:pt x="5136" y="1183"/>
                    <a:pt x="5136" y="1210"/>
                    <a:pt x="5189" y="1317"/>
                  </a:cubicBezTo>
                  <a:cubicBezTo>
                    <a:pt x="5216" y="1425"/>
                    <a:pt x="5243" y="1533"/>
                    <a:pt x="5243" y="1559"/>
                  </a:cubicBezTo>
                  <a:cubicBezTo>
                    <a:pt x="5216" y="1559"/>
                    <a:pt x="5216" y="1506"/>
                    <a:pt x="5189" y="1425"/>
                  </a:cubicBezTo>
                  <a:cubicBezTo>
                    <a:pt x="5147" y="1298"/>
                    <a:pt x="5121" y="1255"/>
                    <a:pt x="5112" y="1255"/>
                  </a:cubicBezTo>
                  <a:cubicBezTo>
                    <a:pt x="5110" y="1255"/>
                    <a:pt x="5109" y="1258"/>
                    <a:pt x="5109" y="1264"/>
                  </a:cubicBezTo>
                  <a:cubicBezTo>
                    <a:pt x="5109" y="1264"/>
                    <a:pt x="5162" y="1479"/>
                    <a:pt x="5189" y="1506"/>
                  </a:cubicBezTo>
                  <a:cubicBezTo>
                    <a:pt x="5189" y="1533"/>
                    <a:pt x="5189" y="1533"/>
                    <a:pt x="5162" y="1533"/>
                  </a:cubicBezTo>
                  <a:cubicBezTo>
                    <a:pt x="5162" y="1525"/>
                    <a:pt x="5160" y="1521"/>
                    <a:pt x="5157" y="1521"/>
                  </a:cubicBezTo>
                  <a:cubicBezTo>
                    <a:pt x="5149" y="1521"/>
                    <a:pt x="5136" y="1540"/>
                    <a:pt x="5136" y="1559"/>
                  </a:cubicBezTo>
                  <a:lnTo>
                    <a:pt x="5109" y="1559"/>
                  </a:lnTo>
                  <a:cubicBezTo>
                    <a:pt x="5109" y="1559"/>
                    <a:pt x="5109" y="1533"/>
                    <a:pt x="5082" y="1425"/>
                  </a:cubicBezTo>
                  <a:cubicBezTo>
                    <a:pt x="5082" y="1398"/>
                    <a:pt x="5082" y="1344"/>
                    <a:pt x="5082" y="1291"/>
                  </a:cubicBezTo>
                  <a:cubicBezTo>
                    <a:pt x="5082" y="1183"/>
                    <a:pt x="5082" y="1022"/>
                    <a:pt x="5082" y="914"/>
                  </a:cubicBezTo>
                  <a:cubicBezTo>
                    <a:pt x="5082" y="860"/>
                    <a:pt x="5082" y="834"/>
                    <a:pt x="5109" y="834"/>
                  </a:cubicBezTo>
                  <a:cubicBezTo>
                    <a:pt x="5136" y="834"/>
                    <a:pt x="5162" y="726"/>
                    <a:pt x="5162" y="565"/>
                  </a:cubicBezTo>
                  <a:cubicBezTo>
                    <a:pt x="5179" y="482"/>
                    <a:pt x="5185" y="450"/>
                    <a:pt x="5188" y="450"/>
                  </a:cubicBezTo>
                  <a:close/>
                  <a:moveTo>
                    <a:pt x="5599" y="1378"/>
                  </a:moveTo>
                  <a:cubicBezTo>
                    <a:pt x="5606" y="1378"/>
                    <a:pt x="5619" y="1385"/>
                    <a:pt x="5646" y="1398"/>
                  </a:cubicBezTo>
                  <a:cubicBezTo>
                    <a:pt x="5673" y="1425"/>
                    <a:pt x="5727" y="1479"/>
                    <a:pt x="5781" y="1506"/>
                  </a:cubicBezTo>
                  <a:lnTo>
                    <a:pt x="5888" y="1559"/>
                  </a:lnTo>
                  <a:lnTo>
                    <a:pt x="5915" y="1694"/>
                  </a:lnTo>
                  <a:cubicBezTo>
                    <a:pt x="5935" y="1830"/>
                    <a:pt x="5940" y="1868"/>
                    <a:pt x="5931" y="1868"/>
                  </a:cubicBezTo>
                  <a:cubicBezTo>
                    <a:pt x="5928" y="1868"/>
                    <a:pt x="5923" y="1862"/>
                    <a:pt x="5915" y="1855"/>
                  </a:cubicBezTo>
                  <a:cubicBezTo>
                    <a:pt x="5861" y="1801"/>
                    <a:pt x="5646" y="1506"/>
                    <a:pt x="5593" y="1398"/>
                  </a:cubicBezTo>
                  <a:cubicBezTo>
                    <a:pt x="5593" y="1385"/>
                    <a:pt x="5593" y="1378"/>
                    <a:pt x="5599" y="1378"/>
                  </a:cubicBezTo>
                  <a:close/>
                  <a:moveTo>
                    <a:pt x="4993" y="1441"/>
                  </a:moveTo>
                  <a:cubicBezTo>
                    <a:pt x="5001" y="1441"/>
                    <a:pt x="5012" y="1444"/>
                    <a:pt x="5028" y="1452"/>
                  </a:cubicBezTo>
                  <a:lnTo>
                    <a:pt x="5055" y="1452"/>
                  </a:lnTo>
                  <a:lnTo>
                    <a:pt x="5082" y="1586"/>
                  </a:lnTo>
                  <a:cubicBezTo>
                    <a:pt x="5109" y="1721"/>
                    <a:pt x="5136" y="1801"/>
                    <a:pt x="5109" y="1801"/>
                  </a:cubicBezTo>
                  <a:cubicBezTo>
                    <a:pt x="5109" y="1801"/>
                    <a:pt x="5109" y="1748"/>
                    <a:pt x="5082" y="1694"/>
                  </a:cubicBezTo>
                  <a:cubicBezTo>
                    <a:pt x="5082" y="1640"/>
                    <a:pt x="5055" y="1586"/>
                    <a:pt x="5055" y="1586"/>
                  </a:cubicBezTo>
                  <a:cubicBezTo>
                    <a:pt x="5028" y="1586"/>
                    <a:pt x="5028" y="1586"/>
                    <a:pt x="5082" y="1748"/>
                  </a:cubicBezTo>
                  <a:cubicBezTo>
                    <a:pt x="5082" y="1828"/>
                    <a:pt x="5109" y="1882"/>
                    <a:pt x="5109" y="1882"/>
                  </a:cubicBezTo>
                  <a:cubicBezTo>
                    <a:pt x="5136" y="1882"/>
                    <a:pt x="5136" y="1909"/>
                    <a:pt x="5136" y="1909"/>
                  </a:cubicBezTo>
                  <a:cubicBezTo>
                    <a:pt x="5136" y="1916"/>
                    <a:pt x="5134" y="1919"/>
                    <a:pt x="5130" y="1919"/>
                  </a:cubicBezTo>
                  <a:cubicBezTo>
                    <a:pt x="5121" y="1919"/>
                    <a:pt x="5101" y="1894"/>
                    <a:pt x="5082" y="1855"/>
                  </a:cubicBezTo>
                  <a:cubicBezTo>
                    <a:pt x="5082" y="1833"/>
                    <a:pt x="5064" y="1794"/>
                    <a:pt x="5057" y="1794"/>
                  </a:cubicBezTo>
                  <a:cubicBezTo>
                    <a:pt x="5056" y="1794"/>
                    <a:pt x="5055" y="1796"/>
                    <a:pt x="5055" y="1801"/>
                  </a:cubicBezTo>
                  <a:cubicBezTo>
                    <a:pt x="5028" y="1801"/>
                    <a:pt x="5055" y="1828"/>
                    <a:pt x="5109" y="1990"/>
                  </a:cubicBezTo>
                  <a:cubicBezTo>
                    <a:pt x="5109" y="2016"/>
                    <a:pt x="5136" y="2097"/>
                    <a:pt x="5136" y="2124"/>
                  </a:cubicBezTo>
                  <a:lnTo>
                    <a:pt x="5136" y="2178"/>
                  </a:lnTo>
                  <a:lnTo>
                    <a:pt x="5109" y="2097"/>
                  </a:lnTo>
                  <a:cubicBezTo>
                    <a:pt x="5084" y="2037"/>
                    <a:pt x="5071" y="2009"/>
                    <a:pt x="5066" y="2009"/>
                  </a:cubicBezTo>
                  <a:lnTo>
                    <a:pt x="5066" y="2009"/>
                  </a:lnTo>
                  <a:cubicBezTo>
                    <a:pt x="5060" y="2009"/>
                    <a:pt x="5067" y="2050"/>
                    <a:pt x="5082" y="2124"/>
                  </a:cubicBezTo>
                  <a:cubicBezTo>
                    <a:pt x="5055" y="2043"/>
                    <a:pt x="5028" y="1990"/>
                    <a:pt x="5028" y="1990"/>
                  </a:cubicBezTo>
                  <a:cubicBezTo>
                    <a:pt x="5028" y="1990"/>
                    <a:pt x="5028" y="1936"/>
                    <a:pt x="5001" y="1882"/>
                  </a:cubicBezTo>
                  <a:cubicBezTo>
                    <a:pt x="4991" y="1861"/>
                    <a:pt x="4985" y="1853"/>
                    <a:pt x="4981" y="1853"/>
                  </a:cubicBezTo>
                  <a:cubicBezTo>
                    <a:pt x="4974" y="1853"/>
                    <a:pt x="4974" y="1876"/>
                    <a:pt x="4974" y="1909"/>
                  </a:cubicBezTo>
                  <a:cubicBezTo>
                    <a:pt x="4947" y="1936"/>
                    <a:pt x="5001" y="1990"/>
                    <a:pt x="5055" y="2151"/>
                  </a:cubicBezTo>
                  <a:cubicBezTo>
                    <a:pt x="5109" y="2258"/>
                    <a:pt x="5162" y="2339"/>
                    <a:pt x="5162" y="2339"/>
                  </a:cubicBezTo>
                  <a:cubicBezTo>
                    <a:pt x="5162" y="2339"/>
                    <a:pt x="5109" y="2285"/>
                    <a:pt x="5082" y="2205"/>
                  </a:cubicBezTo>
                  <a:cubicBezTo>
                    <a:pt x="5028" y="2124"/>
                    <a:pt x="5001" y="2070"/>
                    <a:pt x="5001" y="2070"/>
                  </a:cubicBezTo>
                  <a:lnTo>
                    <a:pt x="5001" y="2070"/>
                  </a:lnTo>
                  <a:cubicBezTo>
                    <a:pt x="5001" y="2070"/>
                    <a:pt x="5001" y="2124"/>
                    <a:pt x="5055" y="2205"/>
                  </a:cubicBezTo>
                  <a:cubicBezTo>
                    <a:pt x="5109" y="2312"/>
                    <a:pt x="5109" y="2339"/>
                    <a:pt x="5109" y="2339"/>
                  </a:cubicBezTo>
                  <a:cubicBezTo>
                    <a:pt x="5109" y="2339"/>
                    <a:pt x="5082" y="2312"/>
                    <a:pt x="5055" y="2258"/>
                  </a:cubicBezTo>
                  <a:cubicBezTo>
                    <a:pt x="5001" y="2178"/>
                    <a:pt x="4974" y="2097"/>
                    <a:pt x="4947" y="2097"/>
                  </a:cubicBezTo>
                  <a:cubicBezTo>
                    <a:pt x="4947" y="2102"/>
                    <a:pt x="4947" y="2104"/>
                    <a:pt x="4945" y="2104"/>
                  </a:cubicBezTo>
                  <a:cubicBezTo>
                    <a:pt x="4938" y="2104"/>
                    <a:pt x="4916" y="2052"/>
                    <a:pt x="4894" y="1963"/>
                  </a:cubicBezTo>
                  <a:cubicBezTo>
                    <a:pt x="4867" y="1882"/>
                    <a:pt x="4840" y="1828"/>
                    <a:pt x="4840" y="1801"/>
                  </a:cubicBezTo>
                  <a:lnTo>
                    <a:pt x="4840" y="1748"/>
                  </a:lnTo>
                  <a:lnTo>
                    <a:pt x="4894" y="1748"/>
                  </a:lnTo>
                  <a:cubicBezTo>
                    <a:pt x="4947" y="1748"/>
                    <a:pt x="4974" y="1721"/>
                    <a:pt x="4947" y="1694"/>
                  </a:cubicBezTo>
                  <a:cubicBezTo>
                    <a:pt x="4947" y="1667"/>
                    <a:pt x="4947" y="1533"/>
                    <a:pt x="4974" y="1479"/>
                  </a:cubicBezTo>
                  <a:cubicBezTo>
                    <a:pt x="4974" y="1460"/>
                    <a:pt x="4974" y="1441"/>
                    <a:pt x="4993" y="1441"/>
                  </a:cubicBezTo>
                  <a:close/>
                  <a:moveTo>
                    <a:pt x="6050" y="2285"/>
                  </a:moveTo>
                  <a:cubicBezTo>
                    <a:pt x="6050" y="2285"/>
                    <a:pt x="6050" y="2285"/>
                    <a:pt x="6077" y="2312"/>
                  </a:cubicBezTo>
                  <a:cubicBezTo>
                    <a:pt x="6077" y="2339"/>
                    <a:pt x="6077" y="2339"/>
                    <a:pt x="6050" y="2339"/>
                  </a:cubicBezTo>
                  <a:cubicBezTo>
                    <a:pt x="6023" y="2339"/>
                    <a:pt x="6023" y="2312"/>
                    <a:pt x="6050" y="2285"/>
                  </a:cubicBezTo>
                  <a:close/>
                  <a:moveTo>
                    <a:pt x="5002" y="2221"/>
                  </a:moveTo>
                  <a:cubicBezTo>
                    <a:pt x="5003" y="2221"/>
                    <a:pt x="5008" y="2246"/>
                    <a:pt x="5028" y="2285"/>
                  </a:cubicBezTo>
                  <a:cubicBezTo>
                    <a:pt x="5055" y="2339"/>
                    <a:pt x="5082" y="2393"/>
                    <a:pt x="5082" y="2393"/>
                  </a:cubicBezTo>
                  <a:cubicBezTo>
                    <a:pt x="5082" y="2395"/>
                    <a:pt x="5081" y="2396"/>
                    <a:pt x="5080" y="2396"/>
                  </a:cubicBezTo>
                  <a:cubicBezTo>
                    <a:pt x="5070" y="2396"/>
                    <a:pt x="5001" y="2256"/>
                    <a:pt x="5001" y="2231"/>
                  </a:cubicBezTo>
                  <a:cubicBezTo>
                    <a:pt x="5001" y="2224"/>
                    <a:pt x="5001" y="2221"/>
                    <a:pt x="5002" y="2221"/>
                  </a:cubicBezTo>
                  <a:close/>
                  <a:moveTo>
                    <a:pt x="6077" y="2366"/>
                  </a:moveTo>
                  <a:cubicBezTo>
                    <a:pt x="6077" y="2366"/>
                    <a:pt x="6077" y="2366"/>
                    <a:pt x="6103" y="2393"/>
                  </a:cubicBezTo>
                  <a:cubicBezTo>
                    <a:pt x="6103" y="2406"/>
                    <a:pt x="6103" y="2413"/>
                    <a:pt x="6100" y="2413"/>
                  </a:cubicBezTo>
                  <a:cubicBezTo>
                    <a:pt x="6097" y="2413"/>
                    <a:pt x="6090" y="2406"/>
                    <a:pt x="6077" y="2393"/>
                  </a:cubicBezTo>
                  <a:cubicBezTo>
                    <a:pt x="6077" y="2393"/>
                    <a:pt x="6050" y="2366"/>
                    <a:pt x="6050" y="2366"/>
                  </a:cubicBezTo>
                  <a:close/>
                  <a:moveTo>
                    <a:pt x="6103" y="2507"/>
                  </a:moveTo>
                  <a:cubicBezTo>
                    <a:pt x="6124" y="2507"/>
                    <a:pt x="6130" y="2514"/>
                    <a:pt x="6130" y="2527"/>
                  </a:cubicBezTo>
                  <a:cubicBezTo>
                    <a:pt x="6130" y="2527"/>
                    <a:pt x="6130" y="2554"/>
                    <a:pt x="6130" y="2554"/>
                  </a:cubicBezTo>
                  <a:lnTo>
                    <a:pt x="5888" y="2554"/>
                  </a:lnTo>
                  <a:cubicBezTo>
                    <a:pt x="5861" y="2527"/>
                    <a:pt x="5888" y="2527"/>
                    <a:pt x="5996" y="2527"/>
                  </a:cubicBezTo>
                  <a:cubicBezTo>
                    <a:pt x="6050" y="2514"/>
                    <a:pt x="6083" y="2507"/>
                    <a:pt x="6103" y="2507"/>
                  </a:cubicBezTo>
                  <a:close/>
                  <a:moveTo>
                    <a:pt x="6157" y="2581"/>
                  </a:moveTo>
                  <a:lnTo>
                    <a:pt x="6211" y="2715"/>
                  </a:lnTo>
                  <a:cubicBezTo>
                    <a:pt x="6211" y="2769"/>
                    <a:pt x="6265" y="2877"/>
                    <a:pt x="6265" y="2904"/>
                  </a:cubicBezTo>
                  <a:cubicBezTo>
                    <a:pt x="6272" y="2911"/>
                    <a:pt x="6276" y="2917"/>
                    <a:pt x="6273" y="2917"/>
                  </a:cubicBezTo>
                  <a:cubicBezTo>
                    <a:pt x="6265" y="2917"/>
                    <a:pt x="6218" y="2884"/>
                    <a:pt x="6103" y="2769"/>
                  </a:cubicBezTo>
                  <a:cubicBezTo>
                    <a:pt x="6023" y="2662"/>
                    <a:pt x="5942" y="2581"/>
                    <a:pt x="5915" y="2581"/>
                  </a:cubicBezTo>
                  <a:close/>
                  <a:moveTo>
                    <a:pt x="5055" y="54"/>
                  </a:moveTo>
                  <a:lnTo>
                    <a:pt x="5136" y="81"/>
                  </a:lnTo>
                  <a:cubicBezTo>
                    <a:pt x="5216" y="135"/>
                    <a:pt x="5324" y="188"/>
                    <a:pt x="5404" y="269"/>
                  </a:cubicBezTo>
                  <a:cubicBezTo>
                    <a:pt x="5458" y="296"/>
                    <a:pt x="5485" y="350"/>
                    <a:pt x="5485" y="350"/>
                  </a:cubicBezTo>
                  <a:cubicBezTo>
                    <a:pt x="5485" y="350"/>
                    <a:pt x="5431" y="323"/>
                    <a:pt x="5378" y="269"/>
                  </a:cubicBezTo>
                  <a:cubicBezTo>
                    <a:pt x="5266" y="180"/>
                    <a:pt x="5192" y="128"/>
                    <a:pt x="5169" y="128"/>
                  </a:cubicBezTo>
                  <a:cubicBezTo>
                    <a:pt x="5165" y="128"/>
                    <a:pt x="5162" y="130"/>
                    <a:pt x="5162" y="135"/>
                  </a:cubicBezTo>
                  <a:cubicBezTo>
                    <a:pt x="5162" y="135"/>
                    <a:pt x="5189" y="161"/>
                    <a:pt x="5243" y="188"/>
                  </a:cubicBezTo>
                  <a:cubicBezTo>
                    <a:pt x="5351" y="269"/>
                    <a:pt x="5566" y="457"/>
                    <a:pt x="5619" y="538"/>
                  </a:cubicBezTo>
                  <a:cubicBezTo>
                    <a:pt x="5646" y="565"/>
                    <a:pt x="5673" y="618"/>
                    <a:pt x="5700" y="672"/>
                  </a:cubicBezTo>
                  <a:lnTo>
                    <a:pt x="5727" y="753"/>
                  </a:lnTo>
                  <a:lnTo>
                    <a:pt x="5727" y="753"/>
                  </a:lnTo>
                  <a:lnTo>
                    <a:pt x="5646" y="645"/>
                  </a:lnTo>
                  <a:cubicBezTo>
                    <a:pt x="5512" y="511"/>
                    <a:pt x="5297" y="296"/>
                    <a:pt x="5270" y="296"/>
                  </a:cubicBezTo>
                  <a:lnTo>
                    <a:pt x="5270" y="296"/>
                  </a:lnTo>
                  <a:cubicBezTo>
                    <a:pt x="5243" y="323"/>
                    <a:pt x="5243" y="323"/>
                    <a:pt x="5324" y="376"/>
                  </a:cubicBezTo>
                  <a:cubicBezTo>
                    <a:pt x="5431" y="457"/>
                    <a:pt x="5700" y="726"/>
                    <a:pt x="5700" y="753"/>
                  </a:cubicBezTo>
                  <a:lnTo>
                    <a:pt x="5700" y="753"/>
                  </a:lnTo>
                  <a:cubicBezTo>
                    <a:pt x="5700" y="753"/>
                    <a:pt x="5646" y="753"/>
                    <a:pt x="5619" y="726"/>
                  </a:cubicBezTo>
                  <a:cubicBezTo>
                    <a:pt x="5566" y="699"/>
                    <a:pt x="5539" y="699"/>
                    <a:pt x="5539" y="699"/>
                  </a:cubicBezTo>
                  <a:cubicBezTo>
                    <a:pt x="5512" y="699"/>
                    <a:pt x="5539" y="726"/>
                    <a:pt x="5646" y="753"/>
                  </a:cubicBezTo>
                  <a:cubicBezTo>
                    <a:pt x="5727" y="807"/>
                    <a:pt x="5754" y="834"/>
                    <a:pt x="5754" y="887"/>
                  </a:cubicBezTo>
                  <a:cubicBezTo>
                    <a:pt x="5754" y="887"/>
                    <a:pt x="5727" y="887"/>
                    <a:pt x="5646" y="860"/>
                  </a:cubicBezTo>
                  <a:cubicBezTo>
                    <a:pt x="5593" y="834"/>
                    <a:pt x="5539" y="780"/>
                    <a:pt x="5539" y="780"/>
                  </a:cubicBezTo>
                  <a:cubicBezTo>
                    <a:pt x="5524" y="773"/>
                    <a:pt x="5514" y="769"/>
                    <a:pt x="5507" y="769"/>
                  </a:cubicBezTo>
                  <a:cubicBezTo>
                    <a:pt x="5489" y="769"/>
                    <a:pt x="5499" y="794"/>
                    <a:pt x="5539" y="834"/>
                  </a:cubicBezTo>
                  <a:cubicBezTo>
                    <a:pt x="5555" y="865"/>
                    <a:pt x="5561" y="878"/>
                    <a:pt x="5558" y="878"/>
                  </a:cubicBezTo>
                  <a:cubicBezTo>
                    <a:pt x="5556" y="878"/>
                    <a:pt x="5550" y="872"/>
                    <a:pt x="5539" y="860"/>
                  </a:cubicBezTo>
                  <a:lnTo>
                    <a:pt x="5512" y="860"/>
                  </a:lnTo>
                  <a:cubicBezTo>
                    <a:pt x="5512" y="887"/>
                    <a:pt x="5512" y="887"/>
                    <a:pt x="5539" y="914"/>
                  </a:cubicBezTo>
                  <a:cubicBezTo>
                    <a:pt x="5593" y="914"/>
                    <a:pt x="5593" y="941"/>
                    <a:pt x="5673" y="1102"/>
                  </a:cubicBezTo>
                  <a:cubicBezTo>
                    <a:pt x="5727" y="1183"/>
                    <a:pt x="5781" y="1264"/>
                    <a:pt x="5781" y="1264"/>
                  </a:cubicBezTo>
                  <a:cubicBezTo>
                    <a:pt x="5781" y="1264"/>
                    <a:pt x="5754" y="1264"/>
                    <a:pt x="5700" y="1237"/>
                  </a:cubicBezTo>
                  <a:cubicBezTo>
                    <a:pt x="5673" y="1210"/>
                    <a:pt x="5646" y="1210"/>
                    <a:pt x="5646" y="1210"/>
                  </a:cubicBezTo>
                  <a:cubicBezTo>
                    <a:pt x="5619" y="1210"/>
                    <a:pt x="5646" y="1237"/>
                    <a:pt x="5700" y="1264"/>
                  </a:cubicBezTo>
                  <a:cubicBezTo>
                    <a:pt x="5808" y="1317"/>
                    <a:pt x="5835" y="1344"/>
                    <a:pt x="5835" y="1425"/>
                  </a:cubicBezTo>
                  <a:lnTo>
                    <a:pt x="5835" y="1452"/>
                  </a:lnTo>
                  <a:lnTo>
                    <a:pt x="5727" y="1371"/>
                  </a:lnTo>
                  <a:cubicBezTo>
                    <a:pt x="5673" y="1344"/>
                    <a:pt x="5593" y="1291"/>
                    <a:pt x="5566" y="1291"/>
                  </a:cubicBezTo>
                  <a:cubicBezTo>
                    <a:pt x="5539" y="1264"/>
                    <a:pt x="5539" y="1264"/>
                    <a:pt x="5512" y="1210"/>
                  </a:cubicBezTo>
                  <a:cubicBezTo>
                    <a:pt x="5485" y="1156"/>
                    <a:pt x="5458" y="1129"/>
                    <a:pt x="5458" y="1129"/>
                  </a:cubicBezTo>
                  <a:lnTo>
                    <a:pt x="5458" y="1129"/>
                  </a:lnTo>
                  <a:cubicBezTo>
                    <a:pt x="5431" y="1156"/>
                    <a:pt x="5566" y="1398"/>
                    <a:pt x="5646" y="1533"/>
                  </a:cubicBezTo>
                  <a:cubicBezTo>
                    <a:pt x="5700" y="1586"/>
                    <a:pt x="5781" y="1694"/>
                    <a:pt x="5835" y="1774"/>
                  </a:cubicBezTo>
                  <a:lnTo>
                    <a:pt x="5969" y="1936"/>
                  </a:lnTo>
                  <a:lnTo>
                    <a:pt x="5996" y="2043"/>
                  </a:lnTo>
                  <a:cubicBezTo>
                    <a:pt x="5996" y="2097"/>
                    <a:pt x="6023" y="2151"/>
                    <a:pt x="6023" y="2151"/>
                  </a:cubicBezTo>
                  <a:cubicBezTo>
                    <a:pt x="6023" y="2151"/>
                    <a:pt x="6023" y="2151"/>
                    <a:pt x="5996" y="2178"/>
                  </a:cubicBezTo>
                  <a:cubicBezTo>
                    <a:pt x="6023" y="2178"/>
                    <a:pt x="6023" y="2205"/>
                    <a:pt x="6023" y="2205"/>
                  </a:cubicBezTo>
                  <a:cubicBezTo>
                    <a:pt x="6050" y="2231"/>
                    <a:pt x="6050" y="2258"/>
                    <a:pt x="6023" y="2258"/>
                  </a:cubicBezTo>
                  <a:cubicBezTo>
                    <a:pt x="6016" y="2265"/>
                    <a:pt x="6011" y="2271"/>
                    <a:pt x="6003" y="2271"/>
                  </a:cubicBezTo>
                  <a:cubicBezTo>
                    <a:pt x="5983" y="2271"/>
                    <a:pt x="5947" y="2229"/>
                    <a:pt x="5808" y="2070"/>
                  </a:cubicBezTo>
                  <a:cubicBezTo>
                    <a:pt x="5754" y="1990"/>
                    <a:pt x="5700" y="1936"/>
                    <a:pt x="5700" y="1936"/>
                  </a:cubicBezTo>
                  <a:lnTo>
                    <a:pt x="5700" y="1936"/>
                  </a:lnTo>
                  <a:cubicBezTo>
                    <a:pt x="5673" y="1963"/>
                    <a:pt x="5700" y="1963"/>
                    <a:pt x="5808" y="2124"/>
                  </a:cubicBezTo>
                  <a:cubicBezTo>
                    <a:pt x="5888" y="2205"/>
                    <a:pt x="5942" y="2258"/>
                    <a:pt x="5942" y="2258"/>
                  </a:cubicBezTo>
                  <a:cubicBezTo>
                    <a:pt x="5942" y="2285"/>
                    <a:pt x="5942" y="2285"/>
                    <a:pt x="5942" y="2285"/>
                  </a:cubicBezTo>
                  <a:cubicBezTo>
                    <a:pt x="5915" y="2312"/>
                    <a:pt x="5915" y="2312"/>
                    <a:pt x="5942" y="2312"/>
                  </a:cubicBezTo>
                  <a:cubicBezTo>
                    <a:pt x="5969" y="2312"/>
                    <a:pt x="5996" y="2312"/>
                    <a:pt x="5996" y="2339"/>
                  </a:cubicBezTo>
                  <a:lnTo>
                    <a:pt x="5942" y="2339"/>
                  </a:lnTo>
                  <a:cubicBezTo>
                    <a:pt x="5888" y="2366"/>
                    <a:pt x="5861" y="2366"/>
                    <a:pt x="5861" y="2366"/>
                  </a:cubicBezTo>
                  <a:cubicBezTo>
                    <a:pt x="5861" y="2379"/>
                    <a:pt x="5868" y="2386"/>
                    <a:pt x="5882" y="2386"/>
                  </a:cubicBezTo>
                  <a:cubicBezTo>
                    <a:pt x="5895" y="2386"/>
                    <a:pt x="5915" y="2379"/>
                    <a:pt x="5942" y="2366"/>
                  </a:cubicBezTo>
                  <a:lnTo>
                    <a:pt x="6050" y="2366"/>
                  </a:lnTo>
                  <a:cubicBezTo>
                    <a:pt x="6050" y="2393"/>
                    <a:pt x="6050" y="2393"/>
                    <a:pt x="6050" y="2393"/>
                  </a:cubicBezTo>
                  <a:cubicBezTo>
                    <a:pt x="6050" y="2393"/>
                    <a:pt x="5996" y="2420"/>
                    <a:pt x="5942" y="2420"/>
                  </a:cubicBezTo>
                  <a:cubicBezTo>
                    <a:pt x="5808" y="2447"/>
                    <a:pt x="5808" y="2447"/>
                    <a:pt x="5835" y="2447"/>
                  </a:cubicBezTo>
                  <a:cubicBezTo>
                    <a:pt x="5835" y="2456"/>
                    <a:pt x="5841" y="2459"/>
                    <a:pt x="5850" y="2459"/>
                  </a:cubicBezTo>
                  <a:cubicBezTo>
                    <a:pt x="5870" y="2459"/>
                    <a:pt x="5906" y="2447"/>
                    <a:pt x="5942" y="2447"/>
                  </a:cubicBezTo>
                  <a:lnTo>
                    <a:pt x="6103" y="2447"/>
                  </a:lnTo>
                  <a:cubicBezTo>
                    <a:pt x="6103" y="2447"/>
                    <a:pt x="6103" y="2473"/>
                    <a:pt x="6103" y="2473"/>
                  </a:cubicBezTo>
                  <a:cubicBezTo>
                    <a:pt x="6103" y="2473"/>
                    <a:pt x="5861" y="2500"/>
                    <a:pt x="5835" y="2500"/>
                  </a:cubicBezTo>
                  <a:cubicBezTo>
                    <a:pt x="5808" y="2473"/>
                    <a:pt x="5673" y="2339"/>
                    <a:pt x="5593" y="2231"/>
                  </a:cubicBezTo>
                  <a:cubicBezTo>
                    <a:pt x="5485" y="2124"/>
                    <a:pt x="5431" y="2043"/>
                    <a:pt x="5404" y="1936"/>
                  </a:cubicBezTo>
                  <a:cubicBezTo>
                    <a:pt x="5378" y="1882"/>
                    <a:pt x="5378" y="1882"/>
                    <a:pt x="5378" y="1882"/>
                  </a:cubicBezTo>
                  <a:lnTo>
                    <a:pt x="5378" y="1882"/>
                  </a:lnTo>
                  <a:cubicBezTo>
                    <a:pt x="5351" y="1909"/>
                    <a:pt x="5458" y="2097"/>
                    <a:pt x="5539" y="2205"/>
                  </a:cubicBezTo>
                  <a:cubicBezTo>
                    <a:pt x="5593" y="2285"/>
                    <a:pt x="5781" y="2500"/>
                    <a:pt x="5835" y="2527"/>
                  </a:cubicBezTo>
                  <a:cubicBezTo>
                    <a:pt x="5888" y="2581"/>
                    <a:pt x="6077" y="2796"/>
                    <a:pt x="6211" y="2930"/>
                  </a:cubicBezTo>
                  <a:lnTo>
                    <a:pt x="6318" y="3038"/>
                  </a:lnTo>
                  <a:lnTo>
                    <a:pt x="6372" y="3146"/>
                  </a:lnTo>
                  <a:cubicBezTo>
                    <a:pt x="6399" y="3199"/>
                    <a:pt x="6426" y="3307"/>
                    <a:pt x="6426" y="3334"/>
                  </a:cubicBezTo>
                  <a:lnTo>
                    <a:pt x="6480" y="3414"/>
                  </a:lnTo>
                  <a:lnTo>
                    <a:pt x="6292" y="3253"/>
                  </a:lnTo>
                  <a:cubicBezTo>
                    <a:pt x="6211" y="3146"/>
                    <a:pt x="6130" y="3065"/>
                    <a:pt x="6130" y="3065"/>
                  </a:cubicBezTo>
                  <a:cubicBezTo>
                    <a:pt x="6130" y="3043"/>
                    <a:pt x="6077" y="3004"/>
                    <a:pt x="6057" y="3004"/>
                  </a:cubicBezTo>
                  <a:cubicBezTo>
                    <a:pt x="6053" y="3004"/>
                    <a:pt x="6050" y="3006"/>
                    <a:pt x="6050" y="3011"/>
                  </a:cubicBezTo>
                  <a:cubicBezTo>
                    <a:pt x="6050" y="3011"/>
                    <a:pt x="5996" y="2984"/>
                    <a:pt x="5915" y="2957"/>
                  </a:cubicBezTo>
                  <a:cubicBezTo>
                    <a:pt x="5861" y="2930"/>
                    <a:pt x="5808" y="2930"/>
                    <a:pt x="5808" y="2930"/>
                  </a:cubicBezTo>
                  <a:lnTo>
                    <a:pt x="5808" y="2930"/>
                  </a:lnTo>
                  <a:cubicBezTo>
                    <a:pt x="5808" y="2930"/>
                    <a:pt x="5861" y="2957"/>
                    <a:pt x="5915" y="2984"/>
                  </a:cubicBezTo>
                  <a:cubicBezTo>
                    <a:pt x="5969" y="3011"/>
                    <a:pt x="6050" y="3038"/>
                    <a:pt x="6050" y="3038"/>
                  </a:cubicBezTo>
                  <a:cubicBezTo>
                    <a:pt x="6077" y="3065"/>
                    <a:pt x="6184" y="3146"/>
                    <a:pt x="6292" y="3280"/>
                  </a:cubicBezTo>
                  <a:cubicBezTo>
                    <a:pt x="6480" y="3468"/>
                    <a:pt x="6534" y="3522"/>
                    <a:pt x="6560" y="3603"/>
                  </a:cubicBezTo>
                  <a:cubicBezTo>
                    <a:pt x="6587" y="3629"/>
                    <a:pt x="6668" y="3737"/>
                    <a:pt x="6695" y="3791"/>
                  </a:cubicBezTo>
                  <a:cubicBezTo>
                    <a:pt x="6749" y="3845"/>
                    <a:pt x="6775" y="3871"/>
                    <a:pt x="6775" y="3871"/>
                  </a:cubicBezTo>
                  <a:cubicBezTo>
                    <a:pt x="6775" y="3874"/>
                    <a:pt x="6774" y="3875"/>
                    <a:pt x="6772" y="3875"/>
                  </a:cubicBezTo>
                  <a:cubicBezTo>
                    <a:pt x="6747" y="3875"/>
                    <a:pt x="6614" y="3764"/>
                    <a:pt x="6614" y="3764"/>
                  </a:cubicBezTo>
                  <a:cubicBezTo>
                    <a:pt x="6614" y="3737"/>
                    <a:pt x="6587" y="3737"/>
                    <a:pt x="6587" y="3737"/>
                  </a:cubicBezTo>
                  <a:cubicBezTo>
                    <a:pt x="6587" y="3737"/>
                    <a:pt x="6534" y="3683"/>
                    <a:pt x="6480" y="3629"/>
                  </a:cubicBezTo>
                  <a:cubicBezTo>
                    <a:pt x="6426" y="3603"/>
                    <a:pt x="6292" y="3495"/>
                    <a:pt x="6184" y="3414"/>
                  </a:cubicBezTo>
                  <a:cubicBezTo>
                    <a:pt x="5888" y="3172"/>
                    <a:pt x="5781" y="3065"/>
                    <a:pt x="5619" y="2850"/>
                  </a:cubicBezTo>
                  <a:cubicBezTo>
                    <a:pt x="5539" y="2742"/>
                    <a:pt x="5539" y="2742"/>
                    <a:pt x="5512" y="2742"/>
                  </a:cubicBezTo>
                  <a:cubicBezTo>
                    <a:pt x="5512" y="2769"/>
                    <a:pt x="5673" y="2984"/>
                    <a:pt x="5754" y="3065"/>
                  </a:cubicBezTo>
                  <a:cubicBezTo>
                    <a:pt x="5861" y="3146"/>
                    <a:pt x="5996" y="3280"/>
                    <a:pt x="6103" y="3361"/>
                  </a:cubicBezTo>
                  <a:cubicBezTo>
                    <a:pt x="6157" y="3414"/>
                    <a:pt x="6184" y="3441"/>
                    <a:pt x="6184" y="3441"/>
                  </a:cubicBezTo>
                  <a:cubicBezTo>
                    <a:pt x="6184" y="3441"/>
                    <a:pt x="6103" y="3414"/>
                    <a:pt x="5969" y="3361"/>
                  </a:cubicBezTo>
                  <a:cubicBezTo>
                    <a:pt x="5861" y="3334"/>
                    <a:pt x="5781" y="3307"/>
                    <a:pt x="5781" y="3307"/>
                  </a:cubicBezTo>
                  <a:lnTo>
                    <a:pt x="5781" y="3307"/>
                  </a:lnTo>
                  <a:cubicBezTo>
                    <a:pt x="5756" y="3307"/>
                    <a:pt x="6152" y="3471"/>
                    <a:pt x="6227" y="3471"/>
                  </a:cubicBezTo>
                  <a:cubicBezTo>
                    <a:pt x="6232" y="3471"/>
                    <a:pt x="6236" y="3470"/>
                    <a:pt x="6238" y="3468"/>
                  </a:cubicBezTo>
                  <a:cubicBezTo>
                    <a:pt x="6238" y="3468"/>
                    <a:pt x="6372" y="3576"/>
                    <a:pt x="6372" y="3603"/>
                  </a:cubicBezTo>
                  <a:cubicBezTo>
                    <a:pt x="6372" y="3603"/>
                    <a:pt x="6318" y="3576"/>
                    <a:pt x="6211" y="3522"/>
                  </a:cubicBezTo>
                  <a:cubicBezTo>
                    <a:pt x="6090" y="3461"/>
                    <a:pt x="6014" y="3431"/>
                    <a:pt x="5984" y="3431"/>
                  </a:cubicBezTo>
                  <a:cubicBezTo>
                    <a:pt x="5974" y="3431"/>
                    <a:pt x="5969" y="3435"/>
                    <a:pt x="5969" y="3441"/>
                  </a:cubicBezTo>
                  <a:cubicBezTo>
                    <a:pt x="5969" y="3441"/>
                    <a:pt x="6023" y="3468"/>
                    <a:pt x="6077" y="3495"/>
                  </a:cubicBezTo>
                  <a:cubicBezTo>
                    <a:pt x="6157" y="3522"/>
                    <a:pt x="6265" y="3576"/>
                    <a:pt x="6318" y="3603"/>
                  </a:cubicBezTo>
                  <a:cubicBezTo>
                    <a:pt x="6372" y="3629"/>
                    <a:pt x="6426" y="3656"/>
                    <a:pt x="6426" y="3656"/>
                  </a:cubicBezTo>
                  <a:cubicBezTo>
                    <a:pt x="6453" y="3656"/>
                    <a:pt x="6453" y="3656"/>
                    <a:pt x="6480" y="3683"/>
                  </a:cubicBezTo>
                  <a:cubicBezTo>
                    <a:pt x="6487" y="3690"/>
                    <a:pt x="6488" y="3694"/>
                    <a:pt x="6483" y="3694"/>
                  </a:cubicBezTo>
                  <a:cubicBezTo>
                    <a:pt x="6468" y="3694"/>
                    <a:pt x="6402" y="3669"/>
                    <a:pt x="6265" y="3629"/>
                  </a:cubicBezTo>
                  <a:cubicBezTo>
                    <a:pt x="6157" y="3576"/>
                    <a:pt x="6050" y="3549"/>
                    <a:pt x="6050" y="3549"/>
                  </a:cubicBezTo>
                  <a:lnTo>
                    <a:pt x="6050" y="3549"/>
                  </a:lnTo>
                  <a:cubicBezTo>
                    <a:pt x="6050" y="3549"/>
                    <a:pt x="6184" y="3603"/>
                    <a:pt x="6318" y="3656"/>
                  </a:cubicBezTo>
                  <a:lnTo>
                    <a:pt x="6560" y="3764"/>
                  </a:lnTo>
                  <a:lnTo>
                    <a:pt x="6722" y="3871"/>
                  </a:lnTo>
                  <a:cubicBezTo>
                    <a:pt x="6802" y="3952"/>
                    <a:pt x="6883" y="4006"/>
                    <a:pt x="6883" y="4033"/>
                  </a:cubicBezTo>
                  <a:cubicBezTo>
                    <a:pt x="6883" y="4033"/>
                    <a:pt x="6856" y="4033"/>
                    <a:pt x="6802" y="4006"/>
                  </a:cubicBezTo>
                  <a:cubicBezTo>
                    <a:pt x="6722" y="3979"/>
                    <a:pt x="6614" y="3952"/>
                    <a:pt x="6507" y="3925"/>
                  </a:cubicBezTo>
                  <a:cubicBezTo>
                    <a:pt x="6426" y="3898"/>
                    <a:pt x="6292" y="3871"/>
                    <a:pt x="6265" y="3871"/>
                  </a:cubicBezTo>
                  <a:cubicBezTo>
                    <a:pt x="6184" y="3845"/>
                    <a:pt x="6184" y="3818"/>
                    <a:pt x="6184" y="3818"/>
                  </a:cubicBezTo>
                  <a:cubicBezTo>
                    <a:pt x="6211" y="3791"/>
                    <a:pt x="6211" y="3764"/>
                    <a:pt x="6130" y="3710"/>
                  </a:cubicBezTo>
                  <a:cubicBezTo>
                    <a:pt x="5942" y="3629"/>
                    <a:pt x="5619" y="3468"/>
                    <a:pt x="5566" y="3414"/>
                  </a:cubicBezTo>
                  <a:cubicBezTo>
                    <a:pt x="5485" y="3361"/>
                    <a:pt x="5485" y="3334"/>
                    <a:pt x="5485" y="3334"/>
                  </a:cubicBezTo>
                  <a:cubicBezTo>
                    <a:pt x="5512" y="3307"/>
                    <a:pt x="5485" y="3253"/>
                    <a:pt x="5378" y="3172"/>
                  </a:cubicBezTo>
                  <a:cubicBezTo>
                    <a:pt x="5297" y="3092"/>
                    <a:pt x="5243" y="3011"/>
                    <a:pt x="5216" y="2930"/>
                  </a:cubicBezTo>
                  <a:cubicBezTo>
                    <a:pt x="5189" y="2877"/>
                    <a:pt x="5189" y="2877"/>
                    <a:pt x="5216" y="2850"/>
                  </a:cubicBezTo>
                  <a:lnTo>
                    <a:pt x="5216" y="2823"/>
                  </a:lnTo>
                  <a:lnTo>
                    <a:pt x="5324" y="2904"/>
                  </a:lnTo>
                  <a:cubicBezTo>
                    <a:pt x="5404" y="2957"/>
                    <a:pt x="5458" y="2984"/>
                    <a:pt x="5458" y="2984"/>
                  </a:cubicBezTo>
                  <a:cubicBezTo>
                    <a:pt x="5458" y="2957"/>
                    <a:pt x="5404" y="2904"/>
                    <a:pt x="5324" y="2850"/>
                  </a:cubicBezTo>
                  <a:cubicBezTo>
                    <a:pt x="5216" y="2769"/>
                    <a:pt x="5162" y="2715"/>
                    <a:pt x="5189" y="2715"/>
                  </a:cubicBezTo>
                  <a:cubicBezTo>
                    <a:pt x="5189" y="2715"/>
                    <a:pt x="5243" y="2742"/>
                    <a:pt x="5297" y="2796"/>
                  </a:cubicBezTo>
                  <a:cubicBezTo>
                    <a:pt x="5324" y="2823"/>
                    <a:pt x="5378" y="2850"/>
                    <a:pt x="5378" y="2850"/>
                  </a:cubicBezTo>
                  <a:cubicBezTo>
                    <a:pt x="5378" y="2823"/>
                    <a:pt x="5324" y="2796"/>
                    <a:pt x="5270" y="2742"/>
                  </a:cubicBezTo>
                  <a:lnTo>
                    <a:pt x="5162" y="2662"/>
                  </a:lnTo>
                  <a:lnTo>
                    <a:pt x="5136" y="2581"/>
                  </a:lnTo>
                  <a:cubicBezTo>
                    <a:pt x="5136" y="2527"/>
                    <a:pt x="5109" y="2473"/>
                    <a:pt x="5109" y="2447"/>
                  </a:cubicBezTo>
                  <a:cubicBezTo>
                    <a:pt x="5109" y="2407"/>
                    <a:pt x="5123" y="2382"/>
                    <a:pt x="5141" y="2382"/>
                  </a:cubicBezTo>
                  <a:cubicBezTo>
                    <a:pt x="5148" y="2382"/>
                    <a:pt x="5155" y="2386"/>
                    <a:pt x="5162" y="2393"/>
                  </a:cubicBezTo>
                  <a:cubicBezTo>
                    <a:pt x="5162" y="2393"/>
                    <a:pt x="5216" y="2393"/>
                    <a:pt x="5216" y="2366"/>
                  </a:cubicBezTo>
                  <a:cubicBezTo>
                    <a:pt x="5216" y="2366"/>
                    <a:pt x="5189" y="2312"/>
                    <a:pt x="5189" y="2258"/>
                  </a:cubicBezTo>
                  <a:cubicBezTo>
                    <a:pt x="5162" y="2151"/>
                    <a:pt x="5162" y="1748"/>
                    <a:pt x="5162" y="1721"/>
                  </a:cubicBezTo>
                  <a:cubicBezTo>
                    <a:pt x="5162" y="1694"/>
                    <a:pt x="5162" y="1586"/>
                    <a:pt x="5162" y="1586"/>
                  </a:cubicBezTo>
                  <a:cubicBezTo>
                    <a:pt x="5162" y="1586"/>
                    <a:pt x="5189" y="1586"/>
                    <a:pt x="5189" y="1613"/>
                  </a:cubicBezTo>
                  <a:cubicBezTo>
                    <a:pt x="5212" y="1624"/>
                    <a:pt x="5225" y="1631"/>
                    <a:pt x="5234" y="1631"/>
                  </a:cubicBezTo>
                  <a:cubicBezTo>
                    <a:pt x="5248" y="1631"/>
                    <a:pt x="5254" y="1618"/>
                    <a:pt x="5270" y="1586"/>
                  </a:cubicBezTo>
                  <a:cubicBezTo>
                    <a:pt x="5270" y="1559"/>
                    <a:pt x="5270" y="1506"/>
                    <a:pt x="5270" y="1506"/>
                  </a:cubicBezTo>
                  <a:cubicBezTo>
                    <a:pt x="5270" y="1482"/>
                    <a:pt x="5270" y="1312"/>
                    <a:pt x="5270" y="1291"/>
                  </a:cubicBezTo>
                  <a:cubicBezTo>
                    <a:pt x="5270" y="1291"/>
                    <a:pt x="5324" y="1344"/>
                    <a:pt x="5378" y="1398"/>
                  </a:cubicBezTo>
                  <a:cubicBezTo>
                    <a:pt x="5460" y="1480"/>
                    <a:pt x="5495" y="1515"/>
                    <a:pt x="5507" y="1515"/>
                  </a:cubicBezTo>
                  <a:cubicBezTo>
                    <a:pt x="5510" y="1515"/>
                    <a:pt x="5512" y="1512"/>
                    <a:pt x="5512" y="1506"/>
                  </a:cubicBezTo>
                  <a:cubicBezTo>
                    <a:pt x="5512" y="1506"/>
                    <a:pt x="5485" y="1452"/>
                    <a:pt x="5431" y="1398"/>
                  </a:cubicBezTo>
                  <a:cubicBezTo>
                    <a:pt x="5378" y="1371"/>
                    <a:pt x="5324" y="1291"/>
                    <a:pt x="5297" y="1264"/>
                  </a:cubicBezTo>
                  <a:lnTo>
                    <a:pt x="5270" y="1237"/>
                  </a:lnTo>
                  <a:lnTo>
                    <a:pt x="5270" y="1156"/>
                  </a:lnTo>
                  <a:cubicBezTo>
                    <a:pt x="5270" y="1129"/>
                    <a:pt x="5270" y="1075"/>
                    <a:pt x="5270" y="1075"/>
                  </a:cubicBezTo>
                  <a:cubicBezTo>
                    <a:pt x="5270" y="1075"/>
                    <a:pt x="5297" y="1049"/>
                    <a:pt x="5297" y="1049"/>
                  </a:cubicBezTo>
                  <a:cubicBezTo>
                    <a:pt x="5324" y="1049"/>
                    <a:pt x="5351" y="1075"/>
                    <a:pt x="5378" y="1129"/>
                  </a:cubicBezTo>
                  <a:cubicBezTo>
                    <a:pt x="5378" y="1156"/>
                    <a:pt x="5404" y="1156"/>
                    <a:pt x="5404" y="1156"/>
                  </a:cubicBezTo>
                  <a:cubicBezTo>
                    <a:pt x="5404" y="1156"/>
                    <a:pt x="5404" y="1129"/>
                    <a:pt x="5378" y="1075"/>
                  </a:cubicBezTo>
                  <a:cubicBezTo>
                    <a:pt x="5297" y="941"/>
                    <a:pt x="5270" y="834"/>
                    <a:pt x="5270" y="672"/>
                  </a:cubicBezTo>
                  <a:cubicBezTo>
                    <a:pt x="5243" y="511"/>
                    <a:pt x="5216" y="376"/>
                    <a:pt x="5109" y="188"/>
                  </a:cubicBezTo>
                  <a:lnTo>
                    <a:pt x="5055" y="54"/>
                  </a:lnTo>
                  <a:close/>
                  <a:moveTo>
                    <a:pt x="4544" y="4140"/>
                  </a:moveTo>
                  <a:cubicBezTo>
                    <a:pt x="4544" y="4140"/>
                    <a:pt x="4732" y="4194"/>
                    <a:pt x="4759" y="4194"/>
                  </a:cubicBezTo>
                  <a:lnTo>
                    <a:pt x="4652" y="4194"/>
                  </a:lnTo>
                  <a:cubicBezTo>
                    <a:pt x="4598" y="4194"/>
                    <a:pt x="4544" y="4167"/>
                    <a:pt x="4544" y="4167"/>
                  </a:cubicBezTo>
                  <a:cubicBezTo>
                    <a:pt x="4539" y="4173"/>
                    <a:pt x="4529" y="4175"/>
                    <a:pt x="4517" y="4175"/>
                  </a:cubicBezTo>
                  <a:cubicBezTo>
                    <a:pt x="4469" y="4175"/>
                    <a:pt x="4383" y="4140"/>
                    <a:pt x="4383" y="4140"/>
                  </a:cubicBezTo>
                  <a:close/>
                  <a:moveTo>
                    <a:pt x="4463" y="4221"/>
                  </a:moveTo>
                  <a:cubicBezTo>
                    <a:pt x="4517" y="4248"/>
                    <a:pt x="4571" y="4248"/>
                    <a:pt x="4571" y="4248"/>
                  </a:cubicBezTo>
                  <a:cubicBezTo>
                    <a:pt x="4571" y="4240"/>
                    <a:pt x="4576" y="4237"/>
                    <a:pt x="4583" y="4237"/>
                  </a:cubicBezTo>
                  <a:cubicBezTo>
                    <a:pt x="4602" y="4237"/>
                    <a:pt x="4641" y="4256"/>
                    <a:pt x="4679" y="4275"/>
                  </a:cubicBezTo>
                  <a:cubicBezTo>
                    <a:pt x="4732" y="4275"/>
                    <a:pt x="4786" y="4302"/>
                    <a:pt x="4759" y="4302"/>
                  </a:cubicBezTo>
                  <a:cubicBezTo>
                    <a:pt x="4732" y="4302"/>
                    <a:pt x="4679" y="4275"/>
                    <a:pt x="4625" y="4275"/>
                  </a:cubicBezTo>
                  <a:cubicBezTo>
                    <a:pt x="4544" y="4275"/>
                    <a:pt x="4383" y="4221"/>
                    <a:pt x="4383" y="4221"/>
                  </a:cubicBezTo>
                  <a:close/>
                  <a:moveTo>
                    <a:pt x="4705" y="4248"/>
                  </a:moveTo>
                  <a:cubicBezTo>
                    <a:pt x="4705" y="4248"/>
                    <a:pt x="4759" y="4248"/>
                    <a:pt x="4813" y="4275"/>
                  </a:cubicBezTo>
                  <a:cubicBezTo>
                    <a:pt x="4840" y="4275"/>
                    <a:pt x="4894" y="4302"/>
                    <a:pt x="4894" y="4302"/>
                  </a:cubicBezTo>
                  <a:cubicBezTo>
                    <a:pt x="4894" y="4302"/>
                    <a:pt x="4867" y="4302"/>
                    <a:pt x="4813" y="4275"/>
                  </a:cubicBezTo>
                  <a:cubicBezTo>
                    <a:pt x="4759" y="4275"/>
                    <a:pt x="4705" y="4248"/>
                    <a:pt x="4705" y="4248"/>
                  </a:cubicBezTo>
                  <a:close/>
                  <a:moveTo>
                    <a:pt x="5001" y="4302"/>
                  </a:moveTo>
                  <a:cubicBezTo>
                    <a:pt x="5001" y="4302"/>
                    <a:pt x="5028" y="4302"/>
                    <a:pt x="5055" y="4328"/>
                  </a:cubicBezTo>
                  <a:lnTo>
                    <a:pt x="5082" y="4355"/>
                  </a:lnTo>
                  <a:lnTo>
                    <a:pt x="5028" y="4328"/>
                  </a:lnTo>
                  <a:cubicBezTo>
                    <a:pt x="5001" y="4328"/>
                    <a:pt x="5001" y="4302"/>
                    <a:pt x="5001" y="4302"/>
                  </a:cubicBezTo>
                  <a:close/>
                  <a:moveTo>
                    <a:pt x="1990" y="3791"/>
                  </a:moveTo>
                  <a:cubicBezTo>
                    <a:pt x="2205" y="3791"/>
                    <a:pt x="2474" y="3845"/>
                    <a:pt x="2797" y="3925"/>
                  </a:cubicBezTo>
                  <a:cubicBezTo>
                    <a:pt x="2892" y="3944"/>
                    <a:pt x="2973" y="3963"/>
                    <a:pt x="3022" y="3963"/>
                  </a:cubicBezTo>
                  <a:cubicBezTo>
                    <a:pt x="3043" y="3963"/>
                    <a:pt x="3058" y="3960"/>
                    <a:pt x="3065" y="3952"/>
                  </a:cubicBezTo>
                  <a:cubicBezTo>
                    <a:pt x="3065" y="3952"/>
                    <a:pt x="3092" y="3925"/>
                    <a:pt x="3065" y="3898"/>
                  </a:cubicBezTo>
                  <a:cubicBezTo>
                    <a:pt x="3065" y="3871"/>
                    <a:pt x="3065" y="3871"/>
                    <a:pt x="3146" y="3871"/>
                  </a:cubicBezTo>
                  <a:cubicBezTo>
                    <a:pt x="3175" y="3867"/>
                    <a:pt x="3208" y="3864"/>
                    <a:pt x="3243" y="3864"/>
                  </a:cubicBezTo>
                  <a:cubicBezTo>
                    <a:pt x="3411" y="3864"/>
                    <a:pt x="3646" y="3913"/>
                    <a:pt x="3845" y="3979"/>
                  </a:cubicBezTo>
                  <a:cubicBezTo>
                    <a:pt x="4022" y="4018"/>
                    <a:pt x="4070" y="4043"/>
                    <a:pt x="4093" y="4043"/>
                  </a:cubicBezTo>
                  <a:cubicBezTo>
                    <a:pt x="4101" y="4043"/>
                    <a:pt x="4107" y="4040"/>
                    <a:pt x="4114" y="4033"/>
                  </a:cubicBezTo>
                  <a:cubicBezTo>
                    <a:pt x="4125" y="4022"/>
                    <a:pt x="4132" y="4015"/>
                    <a:pt x="4153" y="4015"/>
                  </a:cubicBezTo>
                  <a:cubicBezTo>
                    <a:pt x="4182" y="4015"/>
                    <a:pt x="4241" y="4028"/>
                    <a:pt x="4383" y="4060"/>
                  </a:cubicBezTo>
                  <a:cubicBezTo>
                    <a:pt x="4410" y="4060"/>
                    <a:pt x="4410" y="4086"/>
                    <a:pt x="4410" y="4086"/>
                  </a:cubicBezTo>
                  <a:cubicBezTo>
                    <a:pt x="4410" y="4100"/>
                    <a:pt x="4410" y="4107"/>
                    <a:pt x="4413" y="4107"/>
                  </a:cubicBezTo>
                  <a:cubicBezTo>
                    <a:pt x="4416" y="4107"/>
                    <a:pt x="4423" y="4100"/>
                    <a:pt x="4437" y="4086"/>
                  </a:cubicBezTo>
                  <a:lnTo>
                    <a:pt x="4490" y="4086"/>
                  </a:lnTo>
                  <a:lnTo>
                    <a:pt x="4544" y="4113"/>
                  </a:lnTo>
                  <a:lnTo>
                    <a:pt x="4329" y="4113"/>
                  </a:lnTo>
                  <a:cubicBezTo>
                    <a:pt x="4289" y="4100"/>
                    <a:pt x="4255" y="4093"/>
                    <a:pt x="4232" y="4093"/>
                  </a:cubicBezTo>
                  <a:cubicBezTo>
                    <a:pt x="4208" y="4093"/>
                    <a:pt x="4195" y="4100"/>
                    <a:pt x="4195" y="4113"/>
                  </a:cubicBezTo>
                  <a:cubicBezTo>
                    <a:pt x="4195" y="4113"/>
                    <a:pt x="4248" y="4140"/>
                    <a:pt x="4329" y="4167"/>
                  </a:cubicBezTo>
                  <a:cubicBezTo>
                    <a:pt x="4410" y="4167"/>
                    <a:pt x="4490" y="4194"/>
                    <a:pt x="4490" y="4194"/>
                  </a:cubicBezTo>
                  <a:lnTo>
                    <a:pt x="4248" y="4194"/>
                  </a:lnTo>
                  <a:cubicBezTo>
                    <a:pt x="4222" y="4194"/>
                    <a:pt x="4275" y="4221"/>
                    <a:pt x="4463" y="4275"/>
                  </a:cubicBezTo>
                  <a:cubicBezTo>
                    <a:pt x="4571" y="4328"/>
                    <a:pt x="4679" y="4328"/>
                    <a:pt x="4679" y="4328"/>
                  </a:cubicBezTo>
                  <a:lnTo>
                    <a:pt x="4705" y="4328"/>
                  </a:lnTo>
                  <a:cubicBezTo>
                    <a:pt x="4705" y="4328"/>
                    <a:pt x="4732" y="4355"/>
                    <a:pt x="4786" y="4355"/>
                  </a:cubicBezTo>
                  <a:cubicBezTo>
                    <a:pt x="4813" y="4369"/>
                    <a:pt x="4826" y="4375"/>
                    <a:pt x="4820" y="4375"/>
                  </a:cubicBezTo>
                  <a:cubicBezTo>
                    <a:pt x="4813" y="4375"/>
                    <a:pt x="4786" y="4369"/>
                    <a:pt x="4732" y="4355"/>
                  </a:cubicBezTo>
                  <a:cubicBezTo>
                    <a:pt x="4679" y="4355"/>
                    <a:pt x="4598" y="4328"/>
                    <a:pt x="4571" y="4328"/>
                  </a:cubicBezTo>
                  <a:cubicBezTo>
                    <a:pt x="4517" y="4328"/>
                    <a:pt x="4410" y="4302"/>
                    <a:pt x="4302" y="4248"/>
                  </a:cubicBezTo>
                  <a:cubicBezTo>
                    <a:pt x="4114" y="4194"/>
                    <a:pt x="3738" y="4086"/>
                    <a:pt x="3711" y="4086"/>
                  </a:cubicBezTo>
                  <a:cubicBezTo>
                    <a:pt x="3684" y="4113"/>
                    <a:pt x="3738" y="4113"/>
                    <a:pt x="3845" y="4167"/>
                  </a:cubicBezTo>
                  <a:cubicBezTo>
                    <a:pt x="3926" y="4167"/>
                    <a:pt x="3980" y="4194"/>
                    <a:pt x="3980" y="4194"/>
                  </a:cubicBezTo>
                  <a:cubicBezTo>
                    <a:pt x="3980" y="4221"/>
                    <a:pt x="4006" y="4221"/>
                    <a:pt x="4006" y="4221"/>
                  </a:cubicBezTo>
                  <a:cubicBezTo>
                    <a:pt x="4006" y="4213"/>
                    <a:pt x="4011" y="4210"/>
                    <a:pt x="4020" y="4210"/>
                  </a:cubicBezTo>
                  <a:cubicBezTo>
                    <a:pt x="4043" y="4210"/>
                    <a:pt x="4092" y="4229"/>
                    <a:pt x="4168" y="4248"/>
                  </a:cubicBezTo>
                  <a:cubicBezTo>
                    <a:pt x="4356" y="4302"/>
                    <a:pt x="4356" y="4302"/>
                    <a:pt x="4195" y="4302"/>
                  </a:cubicBezTo>
                  <a:cubicBezTo>
                    <a:pt x="4060" y="4302"/>
                    <a:pt x="4006" y="4275"/>
                    <a:pt x="3926" y="4248"/>
                  </a:cubicBezTo>
                  <a:cubicBezTo>
                    <a:pt x="3872" y="4221"/>
                    <a:pt x="3818" y="4221"/>
                    <a:pt x="3818" y="4221"/>
                  </a:cubicBezTo>
                  <a:lnTo>
                    <a:pt x="3818" y="4221"/>
                  </a:lnTo>
                  <a:cubicBezTo>
                    <a:pt x="3818" y="4248"/>
                    <a:pt x="3845" y="4248"/>
                    <a:pt x="3872" y="4248"/>
                  </a:cubicBezTo>
                  <a:lnTo>
                    <a:pt x="3899" y="4275"/>
                  </a:lnTo>
                  <a:lnTo>
                    <a:pt x="3738" y="4275"/>
                  </a:lnTo>
                  <a:cubicBezTo>
                    <a:pt x="3711" y="4248"/>
                    <a:pt x="3603" y="4221"/>
                    <a:pt x="3469" y="4167"/>
                  </a:cubicBezTo>
                  <a:cubicBezTo>
                    <a:pt x="3292" y="4128"/>
                    <a:pt x="3215" y="4103"/>
                    <a:pt x="3187" y="4103"/>
                  </a:cubicBezTo>
                  <a:cubicBezTo>
                    <a:pt x="3177" y="4103"/>
                    <a:pt x="3173" y="4106"/>
                    <a:pt x="3173" y="4113"/>
                  </a:cubicBezTo>
                  <a:cubicBezTo>
                    <a:pt x="3173" y="4113"/>
                    <a:pt x="3200" y="4113"/>
                    <a:pt x="3254" y="4140"/>
                  </a:cubicBezTo>
                  <a:cubicBezTo>
                    <a:pt x="3415" y="4194"/>
                    <a:pt x="3576" y="4248"/>
                    <a:pt x="3549" y="4248"/>
                  </a:cubicBezTo>
                  <a:cubicBezTo>
                    <a:pt x="3469" y="4221"/>
                    <a:pt x="3254" y="4221"/>
                    <a:pt x="3119" y="4221"/>
                  </a:cubicBezTo>
                  <a:cubicBezTo>
                    <a:pt x="3065" y="4194"/>
                    <a:pt x="2985" y="4194"/>
                    <a:pt x="2931" y="4167"/>
                  </a:cubicBezTo>
                  <a:cubicBezTo>
                    <a:pt x="2877" y="4167"/>
                    <a:pt x="2770" y="4140"/>
                    <a:pt x="2689" y="4113"/>
                  </a:cubicBezTo>
                  <a:cubicBezTo>
                    <a:pt x="2582" y="4086"/>
                    <a:pt x="2447" y="4060"/>
                    <a:pt x="2367" y="4033"/>
                  </a:cubicBezTo>
                  <a:cubicBezTo>
                    <a:pt x="2290" y="4014"/>
                    <a:pt x="2241" y="3995"/>
                    <a:pt x="2229" y="3995"/>
                  </a:cubicBezTo>
                  <a:cubicBezTo>
                    <a:pt x="2223" y="3995"/>
                    <a:pt x="2224" y="3998"/>
                    <a:pt x="2232" y="4006"/>
                  </a:cubicBezTo>
                  <a:cubicBezTo>
                    <a:pt x="2232" y="4006"/>
                    <a:pt x="2393" y="4060"/>
                    <a:pt x="2635" y="4113"/>
                  </a:cubicBezTo>
                  <a:cubicBezTo>
                    <a:pt x="2773" y="4153"/>
                    <a:pt x="2824" y="4178"/>
                    <a:pt x="2821" y="4178"/>
                  </a:cubicBezTo>
                  <a:cubicBezTo>
                    <a:pt x="2820" y="4178"/>
                    <a:pt x="2811" y="4174"/>
                    <a:pt x="2797" y="4167"/>
                  </a:cubicBezTo>
                  <a:lnTo>
                    <a:pt x="2313" y="4167"/>
                  </a:lnTo>
                  <a:cubicBezTo>
                    <a:pt x="2178" y="4140"/>
                    <a:pt x="2098" y="4140"/>
                    <a:pt x="2044" y="4140"/>
                  </a:cubicBezTo>
                  <a:cubicBezTo>
                    <a:pt x="1990" y="4113"/>
                    <a:pt x="1641" y="4033"/>
                    <a:pt x="1560" y="4006"/>
                  </a:cubicBezTo>
                  <a:lnTo>
                    <a:pt x="1479" y="4006"/>
                  </a:lnTo>
                  <a:cubicBezTo>
                    <a:pt x="1479" y="4033"/>
                    <a:pt x="1506" y="4033"/>
                    <a:pt x="1506" y="4033"/>
                  </a:cubicBezTo>
                  <a:cubicBezTo>
                    <a:pt x="1533" y="4033"/>
                    <a:pt x="1909" y="4113"/>
                    <a:pt x="1963" y="4140"/>
                  </a:cubicBezTo>
                  <a:lnTo>
                    <a:pt x="1694" y="4140"/>
                  </a:lnTo>
                  <a:cubicBezTo>
                    <a:pt x="1533" y="4140"/>
                    <a:pt x="1372" y="4113"/>
                    <a:pt x="1372" y="4113"/>
                  </a:cubicBezTo>
                  <a:cubicBezTo>
                    <a:pt x="1372" y="4113"/>
                    <a:pt x="915" y="3979"/>
                    <a:pt x="915" y="3979"/>
                  </a:cubicBezTo>
                  <a:cubicBezTo>
                    <a:pt x="861" y="3979"/>
                    <a:pt x="915" y="4006"/>
                    <a:pt x="1130" y="4060"/>
                  </a:cubicBezTo>
                  <a:cubicBezTo>
                    <a:pt x="1237" y="4086"/>
                    <a:pt x="1345" y="4113"/>
                    <a:pt x="1345" y="4113"/>
                  </a:cubicBezTo>
                  <a:lnTo>
                    <a:pt x="592" y="4113"/>
                  </a:lnTo>
                  <a:cubicBezTo>
                    <a:pt x="270" y="4140"/>
                    <a:pt x="216" y="4140"/>
                    <a:pt x="216" y="4140"/>
                  </a:cubicBezTo>
                  <a:cubicBezTo>
                    <a:pt x="216" y="4140"/>
                    <a:pt x="323" y="4113"/>
                    <a:pt x="458" y="4086"/>
                  </a:cubicBezTo>
                  <a:cubicBezTo>
                    <a:pt x="727" y="4033"/>
                    <a:pt x="727" y="4033"/>
                    <a:pt x="727" y="3979"/>
                  </a:cubicBezTo>
                  <a:cubicBezTo>
                    <a:pt x="727" y="3979"/>
                    <a:pt x="727" y="3952"/>
                    <a:pt x="727" y="3952"/>
                  </a:cubicBezTo>
                  <a:cubicBezTo>
                    <a:pt x="727" y="3952"/>
                    <a:pt x="834" y="3925"/>
                    <a:pt x="969" y="3898"/>
                  </a:cubicBezTo>
                  <a:cubicBezTo>
                    <a:pt x="1184" y="3845"/>
                    <a:pt x="1291" y="3845"/>
                    <a:pt x="1641" y="3845"/>
                  </a:cubicBezTo>
                  <a:lnTo>
                    <a:pt x="1856" y="3845"/>
                  </a:lnTo>
                  <a:cubicBezTo>
                    <a:pt x="1883" y="3818"/>
                    <a:pt x="1883" y="3818"/>
                    <a:pt x="1883" y="3791"/>
                  </a:cubicBezTo>
                  <a:close/>
                  <a:moveTo>
                    <a:pt x="4275" y="4355"/>
                  </a:moveTo>
                  <a:cubicBezTo>
                    <a:pt x="4383" y="4355"/>
                    <a:pt x="4544" y="4355"/>
                    <a:pt x="4544" y="4382"/>
                  </a:cubicBezTo>
                  <a:lnTo>
                    <a:pt x="4248" y="4382"/>
                  </a:lnTo>
                  <a:cubicBezTo>
                    <a:pt x="4222" y="4355"/>
                    <a:pt x="4222" y="4355"/>
                    <a:pt x="4222" y="4355"/>
                  </a:cubicBezTo>
                  <a:close/>
                  <a:moveTo>
                    <a:pt x="4830" y="4335"/>
                  </a:moveTo>
                  <a:cubicBezTo>
                    <a:pt x="4840" y="4335"/>
                    <a:pt x="4853" y="4342"/>
                    <a:pt x="4867" y="4355"/>
                  </a:cubicBezTo>
                  <a:cubicBezTo>
                    <a:pt x="4894" y="4355"/>
                    <a:pt x="4947" y="4355"/>
                    <a:pt x="4947" y="4382"/>
                  </a:cubicBezTo>
                  <a:cubicBezTo>
                    <a:pt x="4947" y="4382"/>
                    <a:pt x="4813" y="4355"/>
                    <a:pt x="4813" y="4355"/>
                  </a:cubicBezTo>
                  <a:cubicBezTo>
                    <a:pt x="4813" y="4342"/>
                    <a:pt x="4820" y="4335"/>
                    <a:pt x="4830" y="4335"/>
                  </a:cubicBezTo>
                  <a:close/>
                  <a:moveTo>
                    <a:pt x="4571" y="4409"/>
                  </a:moveTo>
                  <a:cubicBezTo>
                    <a:pt x="4571" y="4423"/>
                    <a:pt x="4551" y="4429"/>
                    <a:pt x="4531" y="4429"/>
                  </a:cubicBezTo>
                  <a:cubicBezTo>
                    <a:pt x="4511" y="4429"/>
                    <a:pt x="4490" y="4423"/>
                    <a:pt x="4490" y="4409"/>
                  </a:cubicBezTo>
                  <a:close/>
                  <a:moveTo>
                    <a:pt x="4437" y="4409"/>
                  </a:moveTo>
                  <a:cubicBezTo>
                    <a:pt x="4437" y="4409"/>
                    <a:pt x="4437" y="4436"/>
                    <a:pt x="4437" y="4436"/>
                  </a:cubicBezTo>
                  <a:cubicBezTo>
                    <a:pt x="4410" y="4409"/>
                    <a:pt x="4410" y="4409"/>
                    <a:pt x="4437" y="4409"/>
                  </a:cubicBezTo>
                  <a:close/>
                  <a:moveTo>
                    <a:pt x="4275" y="4409"/>
                  </a:moveTo>
                  <a:cubicBezTo>
                    <a:pt x="4356" y="4409"/>
                    <a:pt x="4410" y="4409"/>
                    <a:pt x="4410" y="4436"/>
                  </a:cubicBezTo>
                  <a:lnTo>
                    <a:pt x="4356" y="4436"/>
                  </a:lnTo>
                  <a:cubicBezTo>
                    <a:pt x="4340" y="4428"/>
                    <a:pt x="4327" y="4425"/>
                    <a:pt x="4317" y="4425"/>
                  </a:cubicBezTo>
                  <a:cubicBezTo>
                    <a:pt x="4293" y="4425"/>
                    <a:pt x="4291" y="4444"/>
                    <a:pt x="4329" y="4463"/>
                  </a:cubicBezTo>
                  <a:cubicBezTo>
                    <a:pt x="4222" y="4463"/>
                    <a:pt x="4195" y="4463"/>
                    <a:pt x="4168" y="4436"/>
                  </a:cubicBezTo>
                  <a:lnTo>
                    <a:pt x="4141" y="4436"/>
                  </a:lnTo>
                  <a:cubicBezTo>
                    <a:pt x="4141" y="4436"/>
                    <a:pt x="4195" y="4436"/>
                    <a:pt x="4275" y="4409"/>
                  </a:cubicBezTo>
                  <a:close/>
                  <a:moveTo>
                    <a:pt x="4463" y="4490"/>
                  </a:moveTo>
                  <a:cubicBezTo>
                    <a:pt x="4544" y="4490"/>
                    <a:pt x="4544" y="4517"/>
                    <a:pt x="4490" y="4517"/>
                  </a:cubicBezTo>
                  <a:cubicBezTo>
                    <a:pt x="4437" y="4517"/>
                    <a:pt x="4410" y="4490"/>
                    <a:pt x="4410" y="4490"/>
                  </a:cubicBezTo>
                  <a:close/>
                  <a:moveTo>
                    <a:pt x="4652" y="4490"/>
                  </a:moveTo>
                  <a:cubicBezTo>
                    <a:pt x="4679" y="4490"/>
                    <a:pt x="4732" y="4490"/>
                    <a:pt x="4732" y="4517"/>
                  </a:cubicBezTo>
                  <a:cubicBezTo>
                    <a:pt x="4652" y="4517"/>
                    <a:pt x="4598" y="4490"/>
                    <a:pt x="4598" y="4490"/>
                  </a:cubicBezTo>
                  <a:close/>
                  <a:moveTo>
                    <a:pt x="4302" y="4543"/>
                  </a:moveTo>
                  <a:cubicBezTo>
                    <a:pt x="4329" y="4543"/>
                    <a:pt x="4356" y="4570"/>
                    <a:pt x="4356" y="4570"/>
                  </a:cubicBezTo>
                  <a:lnTo>
                    <a:pt x="4302" y="4570"/>
                  </a:lnTo>
                  <a:cubicBezTo>
                    <a:pt x="4275" y="4570"/>
                    <a:pt x="4275" y="4543"/>
                    <a:pt x="4302" y="4543"/>
                  </a:cubicBezTo>
                  <a:close/>
                  <a:moveTo>
                    <a:pt x="864" y="4174"/>
                  </a:moveTo>
                  <a:cubicBezTo>
                    <a:pt x="982" y="4174"/>
                    <a:pt x="1076" y="4181"/>
                    <a:pt x="1076" y="4194"/>
                  </a:cubicBezTo>
                  <a:cubicBezTo>
                    <a:pt x="1076" y="4194"/>
                    <a:pt x="995" y="4194"/>
                    <a:pt x="888" y="4221"/>
                  </a:cubicBezTo>
                  <a:cubicBezTo>
                    <a:pt x="727" y="4248"/>
                    <a:pt x="673" y="4275"/>
                    <a:pt x="700" y="4275"/>
                  </a:cubicBezTo>
                  <a:cubicBezTo>
                    <a:pt x="700" y="4275"/>
                    <a:pt x="834" y="4248"/>
                    <a:pt x="969" y="4248"/>
                  </a:cubicBezTo>
                  <a:cubicBezTo>
                    <a:pt x="1157" y="4194"/>
                    <a:pt x="1237" y="4194"/>
                    <a:pt x="1372" y="4194"/>
                  </a:cubicBezTo>
                  <a:cubicBezTo>
                    <a:pt x="1533" y="4194"/>
                    <a:pt x="1641" y="4194"/>
                    <a:pt x="1587" y="4221"/>
                  </a:cubicBezTo>
                  <a:cubicBezTo>
                    <a:pt x="1533" y="4221"/>
                    <a:pt x="1264" y="4302"/>
                    <a:pt x="1237" y="4302"/>
                  </a:cubicBezTo>
                  <a:cubicBezTo>
                    <a:pt x="1237" y="4302"/>
                    <a:pt x="1237" y="4328"/>
                    <a:pt x="1237" y="4328"/>
                  </a:cubicBezTo>
                  <a:cubicBezTo>
                    <a:pt x="1237" y="4328"/>
                    <a:pt x="1318" y="4302"/>
                    <a:pt x="1426" y="4275"/>
                  </a:cubicBezTo>
                  <a:cubicBezTo>
                    <a:pt x="1721" y="4194"/>
                    <a:pt x="1802" y="4194"/>
                    <a:pt x="2017" y="4194"/>
                  </a:cubicBezTo>
                  <a:cubicBezTo>
                    <a:pt x="2098" y="4221"/>
                    <a:pt x="2178" y="4221"/>
                    <a:pt x="2178" y="4221"/>
                  </a:cubicBezTo>
                  <a:cubicBezTo>
                    <a:pt x="2178" y="4221"/>
                    <a:pt x="2151" y="4221"/>
                    <a:pt x="2098" y="4248"/>
                  </a:cubicBezTo>
                  <a:cubicBezTo>
                    <a:pt x="1990" y="4275"/>
                    <a:pt x="1748" y="4382"/>
                    <a:pt x="1775" y="4382"/>
                  </a:cubicBezTo>
                  <a:cubicBezTo>
                    <a:pt x="1775" y="4382"/>
                    <a:pt x="1802" y="4382"/>
                    <a:pt x="1829" y="4355"/>
                  </a:cubicBezTo>
                  <a:cubicBezTo>
                    <a:pt x="2044" y="4275"/>
                    <a:pt x="2259" y="4221"/>
                    <a:pt x="2474" y="4221"/>
                  </a:cubicBezTo>
                  <a:cubicBezTo>
                    <a:pt x="2582" y="4221"/>
                    <a:pt x="3039" y="4275"/>
                    <a:pt x="2985" y="4275"/>
                  </a:cubicBezTo>
                  <a:lnTo>
                    <a:pt x="2877" y="4275"/>
                  </a:lnTo>
                  <a:cubicBezTo>
                    <a:pt x="2689" y="4302"/>
                    <a:pt x="2286" y="4382"/>
                    <a:pt x="2286" y="4409"/>
                  </a:cubicBezTo>
                  <a:cubicBezTo>
                    <a:pt x="2272" y="4423"/>
                    <a:pt x="2272" y="4429"/>
                    <a:pt x="2289" y="4429"/>
                  </a:cubicBezTo>
                  <a:cubicBezTo>
                    <a:pt x="2306" y="4429"/>
                    <a:pt x="2340" y="4423"/>
                    <a:pt x="2393" y="4409"/>
                  </a:cubicBezTo>
                  <a:cubicBezTo>
                    <a:pt x="2608" y="4328"/>
                    <a:pt x="2904" y="4302"/>
                    <a:pt x="3119" y="4275"/>
                  </a:cubicBezTo>
                  <a:cubicBezTo>
                    <a:pt x="3227" y="4275"/>
                    <a:pt x="3657" y="4302"/>
                    <a:pt x="3657" y="4328"/>
                  </a:cubicBezTo>
                  <a:lnTo>
                    <a:pt x="3603" y="4328"/>
                  </a:lnTo>
                  <a:cubicBezTo>
                    <a:pt x="3281" y="4382"/>
                    <a:pt x="2904" y="4436"/>
                    <a:pt x="2904" y="4436"/>
                  </a:cubicBezTo>
                  <a:cubicBezTo>
                    <a:pt x="2891" y="4449"/>
                    <a:pt x="2897" y="4456"/>
                    <a:pt x="2914" y="4456"/>
                  </a:cubicBezTo>
                  <a:cubicBezTo>
                    <a:pt x="2931" y="4456"/>
                    <a:pt x="2958" y="4449"/>
                    <a:pt x="2985" y="4436"/>
                  </a:cubicBezTo>
                  <a:cubicBezTo>
                    <a:pt x="3173" y="4409"/>
                    <a:pt x="3711" y="4328"/>
                    <a:pt x="3791" y="4328"/>
                  </a:cubicBezTo>
                  <a:cubicBezTo>
                    <a:pt x="3899" y="4328"/>
                    <a:pt x="4114" y="4355"/>
                    <a:pt x="4168" y="4382"/>
                  </a:cubicBezTo>
                  <a:cubicBezTo>
                    <a:pt x="4248" y="4409"/>
                    <a:pt x="4222" y="4409"/>
                    <a:pt x="4141" y="4409"/>
                  </a:cubicBezTo>
                  <a:cubicBezTo>
                    <a:pt x="4087" y="4409"/>
                    <a:pt x="4033" y="4409"/>
                    <a:pt x="3953" y="4382"/>
                  </a:cubicBezTo>
                  <a:cubicBezTo>
                    <a:pt x="3921" y="4374"/>
                    <a:pt x="3897" y="4371"/>
                    <a:pt x="3880" y="4371"/>
                  </a:cubicBezTo>
                  <a:cubicBezTo>
                    <a:pt x="3841" y="4371"/>
                    <a:pt x="3850" y="4390"/>
                    <a:pt x="3926" y="4409"/>
                  </a:cubicBezTo>
                  <a:cubicBezTo>
                    <a:pt x="3980" y="4409"/>
                    <a:pt x="3980" y="4436"/>
                    <a:pt x="3980" y="4436"/>
                  </a:cubicBezTo>
                  <a:cubicBezTo>
                    <a:pt x="3953" y="4436"/>
                    <a:pt x="3899" y="4436"/>
                    <a:pt x="3872" y="4409"/>
                  </a:cubicBezTo>
                  <a:cubicBezTo>
                    <a:pt x="3848" y="4401"/>
                    <a:pt x="3827" y="4398"/>
                    <a:pt x="3811" y="4398"/>
                  </a:cubicBezTo>
                  <a:cubicBezTo>
                    <a:pt x="3771" y="4398"/>
                    <a:pt x="3761" y="4417"/>
                    <a:pt x="3818" y="4436"/>
                  </a:cubicBezTo>
                  <a:lnTo>
                    <a:pt x="3872" y="4463"/>
                  </a:lnTo>
                  <a:lnTo>
                    <a:pt x="3764" y="4463"/>
                  </a:lnTo>
                  <a:cubicBezTo>
                    <a:pt x="3764" y="4490"/>
                    <a:pt x="3738" y="4490"/>
                    <a:pt x="3738" y="4490"/>
                  </a:cubicBezTo>
                  <a:cubicBezTo>
                    <a:pt x="3738" y="4503"/>
                    <a:pt x="3744" y="4510"/>
                    <a:pt x="3761" y="4510"/>
                  </a:cubicBezTo>
                  <a:cubicBezTo>
                    <a:pt x="3778" y="4510"/>
                    <a:pt x="3805" y="4503"/>
                    <a:pt x="3845" y="4490"/>
                  </a:cubicBezTo>
                  <a:cubicBezTo>
                    <a:pt x="3885" y="4476"/>
                    <a:pt x="3912" y="4470"/>
                    <a:pt x="3936" y="4470"/>
                  </a:cubicBezTo>
                  <a:cubicBezTo>
                    <a:pt x="3959" y="4470"/>
                    <a:pt x="3980" y="4476"/>
                    <a:pt x="4006" y="4490"/>
                  </a:cubicBezTo>
                  <a:lnTo>
                    <a:pt x="4033" y="4490"/>
                  </a:lnTo>
                  <a:cubicBezTo>
                    <a:pt x="4033" y="4490"/>
                    <a:pt x="4033" y="4463"/>
                    <a:pt x="4006" y="4463"/>
                  </a:cubicBezTo>
                  <a:cubicBezTo>
                    <a:pt x="4015" y="4454"/>
                    <a:pt x="4024" y="4451"/>
                    <a:pt x="4034" y="4451"/>
                  </a:cubicBezTo>
                  <a:cubicBezTo>
                    <a:pt x="4054" y="4451"/>
                    <a:pt x="4078" y="4463"/>
                    <a:pt x="4114" y="4463"/>
                  </a:cubicBezTo>
                  <a:cubicBezTo>
                    <a:pt x="4168" y="4463"/>
                    <a:pt x="4195" y="4490"/>
                    <a:pt x="4195" y="4490"/>
                  </a:cubicBezTo>
                  <a:cubicBezTo>
                    <a:pt x="4200" y="4484"/>
                    <a:pt x="4211" y="4482"/>
                    <a:pt x="4225" y="4482"/>
                  </a:cubicBezTo>
                  <a:cubicBezTo>
                    <a:pt x="4280" y="4482"/>
                    <a:pt x="4383" y="4517"/>
                    <a:pt x="4383" y="4517"/>
                  </a:cubicBezTo>
                  <a:cubicBezTo>
                    <a:pt x="4356" y="4517"/>
                    <a:pt x="4302" y="4517"/>
                    <a:pt x="4222" y="4490"/>
                  </a:cubicBezTo>
                  <a:lnTo>
                    <a:pt x="4141" y="4490"/>
                  </a:lnTo>
                  <a:cubicBezTo>
                    <a:pt x="4114" y="4490"/>
                    <a:pt x="4141" y="4517"/>
                    <a:pt x="4168" y="4517"/>
                  </a:cubicBezTo>
                  <a:cubicBezTo>
                    <a:pt x="4168" y="4526"/>
                    <a:pt x="4162" y="4529"/>
                    <a:pt x="4152" y="4529"/>
                  </a:cubicBezTo>
                  <a:cubicBezTo>
                    <a:pt x="4132" y="4529"/>
                    <a:pt x="4096" y="4517"/>
                    <a:pt x="4060" y="4517"/>
                  </a:cubicBezTo>
                  <a:lnTo>
                    <a:pt x="3980" y="4517"/>
                  </a:lnTo>
                  <a:cubicBezTo>
                    <a:pt x="3980" y="4517"/>
                    <a:pt x="3980" y="4517"/>
                    <a:pt x="3980" y="4543"/>
                  </a:cubicBezTo>
                  <a:lnTo>
                    <a:pt x="4087" y="4543"/>
                  </a:lnTo>
                  <a:cubicBezTo>
                    <a:pt x="4109" y="4554"/>
                    <a:pt x="4130" y="4561"/>
                    <a:pt x="4148" y="4565"/>
                  </a:cubicBezTo>
                  <a:lnTo>
                    <a:pt x="4148" y="4565"/>
                  </a:lnTo>
                  <a:cubicBezTo>
                    <a:pt x="4117" y="4561"/>
                    <a:pt x="4066" y="4554"/>
                    <a:pt x="3980" y="4543"/>
                  </a:cubicBezTo>
                  <a:cubicBezTo>
                    <a:pt x="3872" y="4543"/>
                    <a:pt x="3791" y="4517"/>
                    <a:pt x="3791" y="4517"/>
                  </a:cubicBezTo>
                  <a:lnTo>
                    <a:pt x="3791" y="4517"/>
                  </a:lnTo>
                  <a:cubicBezTo>
                    <a:pt x="3764" y="4543"/>
                    <a:pt x="3818" y="4543"/>
                    <a:pt x="3953" y="4570"/>
                  </a:cubicBezTo>
                  <a:cubicBezTo>
                    <a:pt x="4033" y="4570"/>
                    <a:pt x="4087" y="4597"/>
                    <a:pt x="4087" y="4597"/>
                  </a:cubicBezTo>
                  <a:cubicBezTo>
                    <a:pt x="4087" y="4597"/>
                    <a:pt x="4006" y="4597"/>
                    <a:pt x="3872" y="4570"/>
                  </a:cubicBezTo>
                  <a:lnTo>
                    <a:pt x="3738" y="4570"/>
                  </a:lnTo>
                  <a:cubicBezTo>
                    <a:pt x="3738" y="4570"/>
                    <a:pt x="3764" y="4570"/>
                    <a:pt x="3791" y="4597"/>
                  </a:cubicBezTo>
                  <a:lnTo>
                    <a:pt x="3684" y="4597"/>
                  </a:lnTo>
                  <a:cubicBezTo>
                    <a:pt x="3496" y="4597"/>
                    <a:pt x="3496" y="4597"/>
                    <a:pt x="3496" y="4570"/>
                  </a:cubicBezTo>
                  <a:cubicBezTo>
                    <a:pt x="3469" y="4543"/>
                    <a:pt x="3469" y="4543"/>
                    <a:pt x="3254" y="4543"/>
                  </a:cubicBezTo>
                  <a:cubicBezTo>
                    <a:pt x="3173" y="4557"/>
                    <a:pt x="3126" y="4564"/>
                    <a:pt x="3062" y="4564"/>
                  </a:cubicBezTo>
                  <a:cubicBezTo>
                    <a:pt x="2998" y="4564"/>
                    <a:pt x="2918" y="4557"/>
                    <a:pt x="2770" y="4543"/>
                  </a:cubicBezTo>
                  <a:cubicBezTo>
                    <a:pt x="2635" y="4543"/>
                    <a:pt x="2528" y="4543"/>
                    <a:pt x="2528" y="4517"/>
                  </a:cubicBezTo>
                  <a:cubicBezTo>
                    <a:pt x="2528" y="4517"/>
                    <a:pt x="2528" y="4517"/>
                    <a:pt x="2501" y="4490"/>
                  </a:cubicBezTo>
                  <a:lnTo>
                    <a:pt x="2125" y="4490"/>
                  </a:lnTo>
                  <a:cubicBezTo>
                    <a:pt x="1748" y="4490"/>
                    <a:pt x="1748" y="4490"/>
                    <a:pt x="1721" y="4463"/>
                  </a:cubicBezTo>
                  <a:cubicBezTo>
                    <a:pt x="1721" y="4436"/>
                    <a:pt x="1694" y="4436"/>
                    <a:pt x="1587" y="4409"/>
                  </a:cubicBezTo>
                  <a:cubicBezTo>
                    <a:pt x="1506" y="4409"/>
                    <a:pt x="1345" y="4382"/>
                    <a:pt x="1237" y="4355"/>
                  </a:cubicBezTo>
                  <a:cubicBezTo>
                    <a:pt x="942" y="4328"/>
                    <a:pt x="538" y="4275"/>
                    <a:pt x="377" y="4248"/>
                  </a:cubicBezTo>
                  <a:cubicBezTo>
                    <a:pt x="323" y="4221"/>
                    <a:pt x="243" y="4194"/>
                    <a:pt x="243" y="4194"/>
                  </a:cubicBezTo>
                  <a:lnTo>
                    <a:pt x="512" y="4194"/>
                  </a:lnTo>
                  <a:cubicBezTo>
                    <a:pt x="606" y="4181"/>
                    <a:pt x="747" y="4174"/>
                    <a:pt x="864" y="4174"/>
                  </a:cubicBezTo>
                  <a:close/>
                  <a:moveTo>
                    <a:pt x="7391" y="4432"/>
                  </a:moveTo>
                  <a:lnTo>
                    <a:pt x="7391" y="4432"/>
                  </a:lnTo>
                  <a:cubicBezTo>
                    <a:pt x="7358" y="4439"/>
                    <a:pt x="7314" y="4449"/>
                    <a:pt x="7259" y="4463"/>
                  </a:cubicBezTo>
                  <a:cubicBezTo>
                    <a:pt x="6991" y="4490"/>
                    <a:pt x="6399" y="4624"/>
                    <a:pt x="6238" y="4678"/>
                  </a:cubicBezTo>
                  <a:cubicBezTo>
                    <a:pt x="6171" y="4691"/>
                    <a:pt x="6130" y="4698"/>
                    <a:pt x="6120" y="4698"/>
                  </a:cubicBezTo>
                  <a:cubicBezTo>
                    <a:pt x="6110" y="4698"/>
                    <a:pt x="6130" y="4691"/>
                    <a:pt x="6184" y="4678"/>
                  </a:cubicBezTo>
                  <a:cubicBezTo>
                    <a:pt x="6372" y="4624"/>
                    <a:pt x="7125" y="4463"/>
                    <a:pt x="7367" y="4436"/>
                  </a:cubicBezTo>
                  <a:cubicBezTo>
                    <a:pt x="7376" y="4435"/>
                    <a:pt x="7384" y="4433"/>
                    <a:pt x="7391" y="4432"/>
                  </a:cubicBezTo>
                  <a:close/>
                  <a:moveTo>
                    <a:pt x="5243" y="4678"/>
                  </a:moveTo>
                  <a:cubicBezTo>
                    <a:pt x="5351" y="4678"/>
                    <a:pt x="5378" y="4705"/>
                    <a:pt x="5297" y="4705"/>
                  </a:cubicBezTo>
                  <a:cubicBezTo>
                    <a:pt x="5243" y="4705"/>
                    <a:pt x="5189" y="4678"/>
                    <a:pt x="5189" y="4678"/>
                  </a:cubicBezTo>
                  <a:close/>
                  <a:moveTo>
                    <a:pt x="5001" y="4732"/>
                  </a:moveTo>
                  <a:cubicBezTo>
                    <a:pt x="5055" y="4732"/>
                    <a:pt x="5109" y="4732"/>
                    <a:pt x="5055" y="4759"/>
                  </a:cubicBezTo>
                  <a:lnTo>
                    <a:pt x="4947" y="4759"/>
                  </a:lnTo>
                  <a:cubicBezTo>
                    <a:pt x="4947" y="4759"/>
                    <a:pt x="4974" y="4759"/>
                    <a:pt x="5001" y="4732"/>
                  </a:cubicBezTo>
                  <a:close/>
                  <a:moveTo>
                    <a:pt x="5297" y="4759"/>
                  </a:moveTo>
                  <a:cubicBezTo>
                    <a:pt x="5297" y="4785"/>
                    <a:pt x="5270" y="4785"/>
                    <a:pt x="5243" y="4785"/>
                  </a:cubicBezTo>
                  <a:cubicBezTo>
                    <a:pt x="5216" y="4785"/>
                    <a:pt x="5216" y="4759"/>
                    <a:pt x="5216" y="4759"/>
                  </a:cubicBezTo>
                  <a:close/>
                  <a:moveTo>
                    <a:pt x="8120" y="4785"/>
                  </a:moveTo>
                  <a:cubicBezTo>
                    <a:pt x="8137" y="4785"/>
                    <a:pt x="8132" y="4785"/>
                    <a:pt x="8110" y="4793"/>
                  </a:cubicBezTo>
                  <a:lnTo>
                    <a:pt x="8110" y="4793"/>
                  </a:lnTo>
                  <a:cubicBezTo>
                    <a:pt x="8114" y="4791"/>
                    <a:pt x="8117" y="4788"/>
                    <a:pt x="8120" y="4785"/>
                  </a:cubicBezTo>
                  <a:close/>
                  <a:moveTo>
                    <a:pt x="5189" y="4785"/>
                  </a:moveTo>
                  <a:cubicBezTo>
                    <a:pt x="5297" y="4785"/>
                    <a:pt x="5216" y="4812"/>
                    <a:pt x="5082" y="4812"/>
                  </a:cubicBezTo>
                  <a:lnTo>
                    <a:pt x="4947" y="4812"/>
                  </a:lnTo>
                  <a:cubicBezTo>
                    <a:pt x="4947" y="4812"/>
                    <a:pt x="4974" y="4812"/>
                    <a:pt x="5001" y="4785"/>
                  </a:cubicBezTo>
                  <a:close/>
                  <a:moveTo>
                    <a:pt x="7878" y="4705"/>
                  </a:moveTo>
                  <a:cubicBezTo>
                    <a:pt x="7931" y="4705"/>
                    <a:pt x="7985" y="4732"/>
                    <a:pt x="7931" y="4732"/>
                  </a:cubicBezTo>
                  <a:cubicBezTo>
                    <a:pt x="7931" y="4745"/>
                    <a:pt x="7911" y="4752"/>
                    <a:pt x="7895" y="4752"/>
                  </a:cubicBezTo>
                  <a:cubicBezTo>
                    <a:pt x="7878" y="4752"/>
                    <a:pt x="7864" y="4745"/>
                    <a:pt x="7878" y="4732"/>
                  </a:cubicBezTo>
                  <a:lnTo>
                    <a:pt x="7878" y="4732"/>
                  </a:lnTo>
                  <a:cubicBezTo>
                    <a:pt x="7878" y="4732"/>
                    <a:pt x="7851" y="4732"/>
                    <a:pt x="7797" y="4759"/>
                  </a:cubicBezTo>
                  <a:cubicBezTo>
                    <a:pt x="7716" y="4812"/>
                    <a:pt x="7690" y="4812"/>
                    <a:pt x="7663" y="4812"/>
                  </a:cubicBezTo>
                  <a:cubicBezTo>
                    <a:pt x="7663" y="4812"/>
                    <a:pt x="7690" y="4785"/>
                    <a:pt x="7690" y="4785"/>
                  </a:cubicBezTo>
                  <a:cubicBezTo>
                    <a:pt x="7716" y="4785"/>
                    <a:pt x="7743" y="4759"/>
                    <a:pt x="7743" y="4759"/>
                  </a:cubicBezTo>
                  <a:cubicBezTo>
                    <a:pt x="7770" y="4732"/>
                    <a:pt x="7797" y="4732"/>
                    <a:pt x="7878" y="4705"/>
                  </a:cubicBezTo>
                  <a:close/>
                  <a:moveTo>
                    <a:pt x="4830" y="4792"/>
                  </a:moveTo>
                  <a:cubicBezTo>
                    <a:pt x="4880" y="4792"/>
                    <a:pt x="4920" y="4799"/>
                    <a:pt x="4920" y="4812"/>
                  </a:cubicBezTo>
                  <a:lnTo>
                    <a:pt x="4894" y="4812"/>
                  </a:lnTo>
                  <a:cubicBezTo>
                    <a:pt x="4867" y="4812"/>
                    <a:pt x="4867" y="4812"/>
                    <a:pt x="4867" y="4839"/>
                  </a:cubicBezTo>
                  <a:lnTo>
                    <a:pt x="4732" y="4839"/>
                  </a:lnTo>
                  <a:cubicBezTo>
                    <a:pt x="4786" y="4812"/>
                    <a:pt x="4759" y="4812"/>
                    <a:pt x="4705" y="4812"/>
                  </a:cubicBezTo>
                  <a:cubicBezTo>
                    <a:pt x="4679" y="4821"/>
                    <a:pt x="4661" y="4824"/>
                    <a:pt x="4651" y="4824"/>
                  </a:cubicBezTo>
                  <a:cubicBezTo>
                    <a:pt x="4631" y="4824"/>
                    <a:pt x="4643" y="4812"/>
                    <a:pt x="4679" y="4812"/>
                  </a:cubicBezTo>
                  <a:cubicBezTo>
                    <a:pt x="4719" y="4799"/>
                    <a:pt x="4779" y="4792"/>
                    <a:pt x="4830" y="4792"/>
                  </a:cubicBezTo>
                  <a:close/>
                  <a:moveTo>
                    <a:pt x="7797" y="4812"/>
                  </a:moveTo>
                  <a:cubicBezTo>
                    <a:pt x="7797" y="4812"/>
                    <a:pt x="7797" y="4812"/>
                    <a:pt x="7770" y="4839"/>
                  </a:cubicBezTo>
                  <a:lnTo>
                    <a:pt x="7743" y="4839"/>
                  </a:lnTo>
                  <a:cubicBezTo>
                    <a:pt x="7743" y="4812"/>
                    <a:pt x="7770" y="4812"/>
                    <a:pt x="7797" y="4812"/>
                  </a:cubicBezTo>
                  <a:close/>
                  <a:moveTo>
                    <a:pt x="8066" y="4812"/>
                  </a:moveTo>
                  <a:cubicBezTo>
                    <a:pt x="8012" y="4839"/>
                    <a:pt x="8012" y="4839"/>
                    <a:pt x="8012" y="4839"/>
                  </a:cubicBezTo>
                  <a:cubicBezTo>
                    <a:pt x="8026" y="4826"/>
                    <a:pt x="8046" y="4819"/>
                    <a:pt x="8066" y="4812"/>
                  </a:cubicBezTo>
                  <a:close/>
                  <a:moveTo>
                    <a:pt x="7733" y="4721"/>
                  </a:moveTo>
                  <a:cubicBezTo>
                    <a:pt x="7736" y="4721"/>
                    <a:pt x="7731" y="4724"/>
                    <a:pt x="7716" y="4732"/>
                  </a:cubicBezTo>
                  <a:cubicBezTo>
                    <a:pt x="7692" y="4756"/>
                    <a:pt x="7541" y="4844"/>
                    <a:pt x="7527" y="4844"/>
                  </a:cubicBezTo>
                  <a:cubicBezTo>
                    <a:pt x="7525" y="4844"/>
                    <a:pt x="7525" y="4842"/>
                    <a:pt x="7528" y="4839"/>
                  </a:cubicBezTo>
                  <a:cubicBezTo>
                    <a:pt x="7528" y="4839"/>
                    <a:pt x="7555" y="4812"/>
                    <a:pt x="7609" y="4785"/>
                  </a:cubicBezTo>
                  <a:cubicBezTo>
                    <a:pt x="7668" y="4746"/>
                    <a:pt x="7727" y="4721"/>
                    <a:pt x="7733" y="4721"/>
                  </a:cubicBezTo>
                  <a:close/>
                  <a:moveTo>
                    <a:pt x="5001" y="4839"/>
                  </a:moveTo>
                  <a:cubicBezTo>
                    <a:pt x="5028" y="4839"/>
                    <a:pt x="5028" y="4866"/>
                    <a:pt x="5001" y="4866"/>
                  </a:cubicBezTo>
                  <a:cubicBezTo>
                    <a:pt x="4974" y="4866"/>
                    <a:pt x="4974" y="4866"/>
                    <a:pt x="4974" y="4839"/>
                  </a:cubicBezTo>
                  <a:close/>
                  <a:moveTo>
                    <a:pt x="4679" y="4866"/>
                  </a:moveTo>
                  <a:cubicBezTo>
                    <a:pt x="4759" y="4866"/>
                    <a:pt x="4813" y="4866"/>
                    <a:pt x="4813" y="4893"/>
                  </a:cubicBezTo>
                  <a:lnTo>
                    <a:pt x="4544" y="4893"/>
                  </a:lnTo>
                  <a:cubicBezTo>
                    <a:pt x="4544" y="4893"/>
                    <a:pt x="4598" y="4866"/>
                    <a:pt x="4679" y="4866"/>
                  </a:cubicBezTo>
                  <a:close/>
                  <a:moveTo>
                    <a:pt x="4410" y="4866"/>
                  </a:moveTo>
                  <a:cubicBezTo>
                    <a:pt x="4490" y="4866"/>
                    <a:pt x="4490" y="4866"/>
                    <a:pt x="4463" y="4893"/>
                  </a:cubicBezTo>
                  <a:cubicBezTo>
                    <a:pt x="4446" y="4893"/>
                    <a:pt x="4428" y="4905"/>
                    <a:pt x="4402" y="4905"/>
                  </a:cubicBezTo>
                  <a:cubicBezTo>
                    <a:pt x="4389" y="4905"/>
                    <a:pt x="4374" y="4902"/>
                    <a:pt x="4356" y="4893"/>
                  </a:cubicBezTo>
                  <a:lnTo>
                    <a:pt x="4302" y="4893"/>
                  </a:lnTo>
                  <a:cubicBezTo>
                    <a:pt x="4302" y="4866"/>
                    <a:pt x="4356" y="4866"/>
                    <a:pt x="4410" y="4866"/>
                  </a:cubicBezTo>
                  <a:close/>
                  <a:moveTo>
                    <a:pt x="4625" y="4920"/>
                  </a:moveTo>
                  <a:cubicBezTo>
                    <a:pt x="4732" y="4920"/>
                    <a:pt x="4732" y="4920"/>
                    <a:pt x="4679" y="4947"/>
                  </a:cubicBezTo>
                  <a:lnTo>
                    <a:pt x="4544" y="4947"/>
                  </a:lnTo>
                  <a:cubicBezTo>
                    <a:pt x="4544" y="4920"/>
                    <a:pt x="4571" y="4920"/>
                    <a:pt x="4625" y="4920"/>
                  </a:cubicBezTo>
                  <a:close/>
                  <a:moveTo>
                    <a:pt x="4598" y="4543"/>
                  </a:moveTo>
                  <a:cubicBezTo>
                    <a:pt x="4759" y="4543"/>
                    <a:pt x="4867" y="4570"/>
                    <a:pt x="4867" y="4570"/>
                  </a:cubicBezTo>
                  <a:cubicBezTo>
                    <a:pt x="4867" y="4597"/>
                    <a:pt x="4867" y="4597"/>
                    <a:pt x="5136" y="4624"/>
                  </a:cubicBezTo>
                  <a:cubicBezTo>
                    <a:pt x="5270" y="4624"/>
                    <a:pt x="5404" y="4651"/>
                    <a:pt x="5404" y="4651"/>
                  </a:cubicBezTo>
                  <a:cubicBezTo>
                    <a:pt x="5412" y="4659"/>
                    <a:pt x="5416" y="4662"/>
                    <a:pt x="5409" y="4662"/>
                  </a:cubicBezTo>
                  <a:cubicBezTo>
                    <a:pt x="5392" y="4662"/>
                    <a:pt x="5318" y="4643"/>
                    <a:pt x="5109" y="4624"/>
                  </a:cubicBezTo>
                  <a:lnTo>
                    <a:pt x="4894" y="4624"/>
                  </a:lnTo>
                  <a:cubicBezTo>
                    <a:pt x="4894" y="4624"/>
                    <a:pt x="4894" y="4624"/>
                    <a:pt x="4920" y="4651"/>
                  </a:cubicBezTo>
                  <a:lnTo>
                    <a:pt x="4867" y="4651"/>
                  </a:lnTo>
                  <a:cubicBezTo>
                    <a:pt x="4786" y="4624"/>
                    <a:pt x="4759" y="4624"/>
                    <a:pt x="4840" y="4624"/>
                  </a:cubicBezTo>
                  <a:lnTo>
                    <a:pt x="4867" y="4624"/>
                  </a:lnTo>
                  <a:cubicBezTo>
                    <a:pt x="4867" y="4611"/>
                    <a:pt x="4826" y="4604"/>
                    <a:pt x="4766" y="4604"/>
                  </a:cubicBezTo>
                  <a:cubicBezTo>
                    <a:pt x="4705" y="4604"/>
                    <a:pt x="4625" y="4611"/>
                    <a:pt x="4544" y="4624"/>
                  </a:cubicBezTo>
                  <a:cubicBezTo>
                    <a:pt x="4410" y="4624"/>
                    <a:pt x="4410" y="4624"/>
                    <a:pt x="4410" y="4651"/>
                  </a:cubicBezTo>
                  <a:lnTo>
                    <a:pt x="4517" y="4651"/>
                  </a:lnTo>
                  <a:cubicBezTo>
                    <a:pt x="4535" y="4642"/>
                    <a:pt x="4559" y="4639"/>
                    <a:pt x="4585" y="4639"/>
                  </a:cubicBezTo>
                  <a:cubicBezTo>
                    <a:pt x="4637" y="4639"/>
                    <a:pt x="4696" y="4651"/>
                    <a:pt x="4732" y="4651"/>
                  </a:cubicBezTo>
                  <a:cubicBezTo>
                    <a:pt x="4786" y="4651"/>
                    <a:pt x="4894" y="4678"/>
                    <a:pt x="4974" y="4678"/>
                  </a:cubicBezTo>
                  <a:cubicBezTo>
                    <a:pt x="5136" y="4678"/>
                    <a:pt x="5162" y="4705"/>
                    <a:pt x="5055" y="4705"/>
                  </a:cubicBezTo>
                  <a:lnTo>
                    <a:pt x="5001" y="4705"/>
                  </a:lnTo>
                  <a:cubicBezTo>
                    <a:pt x="5001" y="4705"/>
                    <a:pt x="4867" y="4705"/>
                    <a:pt x="4759" y="4678"/>
                  </a:cubicBezTo>
                  <a:lnTo>
                    <a:pt x="4437" y="4678"/>
                  </a:lnTo>
                  <a:cubicBezTo>
                    <a:pt x="4329" y="4678"/>
                    <a:pt x="4329" y="4678"/>
                    <a:pt x="4329" y="4705"/>
                  </a:cubicBezTo>
                  <a:lnTo>
                    <a:pt x="4383" y="4705"/>
                  </a:lnTo>
                  <a:cubicBezTo>
                    <a:pt x="4437" y="4705"/>
                    <a:pt x="4463" y="4705"/>
                    <a:pt x="4625" y="4732"/>
                  </a:cubicBezTo>
                  <a:cubicBezTo>
                    <a:pt x="4679" y="4732"/>
                    <a:pt x="4732" y="4759"/>
                    <a:pt x="4732" y="4759"/>
                  </a:cubicBezTo>
                  <a:cubicBezTo>
                    <a:pt x="4732" y="4759"/>
                    <a:pt x="4410" y="4759"/>
                    <a:pt x="4302" y="4732"/>
                  </a:cubicBezTo>
                  <a:cubicBezTo>
                    <a:pt x="4248" y="4732"/>
                    <a:pt x="4141" y="4705"/>
                    <a:pt x="4060" y="4705"/>
                  </a:cubicBezTo>
                  <a:cubicBezTo>
                    <a:pt x="3980" y="4678"/>
                    <a:pt x="3926" y="4678"/>
                    <a:pt x="3926" y="4678"/>
                  </a:cubicBezTo>
                  <a:cubicBezTo>
                    <a:pt x="3899" y="4678"/>
                    <a:pt x="3926" y="4705"/>
                    <a:pt x="3953" y="4705"/>
                  </a:cubicBezTo>
                  <a:cubicBezTo>
                    <a:pt x="4195" y="4732"/>
                    <a:pt x="4490" y="4812"/>
                    <a:pt x="4490" y="4812"/>
                  </a:cubicBezTo>
                  <a:cubicBezTo>
                    <a:pt x="4463" y="4812"/>
                    <a:pt x="4329" y="4839"/>
                    <a:pt x="4302" y="4839"/>
                  </a:cubicBezTo>
                  <a:cubicBezTo>
                    <a:pt x="4289" y="4826"/>
                    <a:pt x="4275" y="4819"/>
                    <a:pt x="4269" y="4819"/>
                  </a:cubicBezTo>
                  <a:cubicBezTo>
                    <a:pt x="4262" y="4819"/>
                    <a:pt x="4262" y="4826"/>
                    <a:pt x="4275" y="4839"/>
                  </a:cubicBezTo>
                  <a:cubicBezTo>
                    <a:pt x="4275" y="4839"/>
                    <a:pt x="4275" y="4866"/>
                    <a:pt x="4248" y="4866"/>
                  </a:cubicBezTo>
                  <a:lnTo>
                    <a:pt x="3980" y="4866"/>
                  </a:lnTo>
                  <a:cubicBezTo>
                    <a:pt x="3926" y="4857"/>
                    <a:pt x="3887" y="4854"/>
                    <a:pt x="3865" y="4854"/>
                  </a:cubicBezTo>
                  <a:cubicBezTo>
                    <a:pt x="3821" y="4854"/>
                    <a:pt x="3845" y="4866"/>
                    <a:pt x="3953" y="4866"/>
                  </a:cubicBezTo>
                  <a:cubicBezTo>
                    <a:pt x="4006" y="4893"/>
                    <a:pt x="4033" y="4893"/>
                    <a:pt x="4033" y="4893"/>
                  </a:cubicBezTo>
                  <a:cubicBezTo>
                    <a:pt x="4033" y="4893"/>
                    <a:pt x="3980" y="4920"/>
                    <a:pt x="3899" y="4920"/>
                  </a:cubicBezTo>
                  <a:cubicBezTo>
                    <a:pt x="3819" y="4943"/>
                    <a:pt x="3749" y="4951"/>
                    <a:pt x="3677" y="4951"/>
                  </a:cubicBezTo>
                  <a:cubicBezTo>
                    <a:pt x="3578" y="4951"/>
                    <a:pt x="3474" y="4935"/>
                    <a:pt x="3334" y="4920"/>
                  </a:cubicBezTo>
                  <a:cubicBezTo>
                    <a:pt x="3227" y="4893"/>
                    <a:pt x="3200" y="4893"/>
                    <a:pt x="3200" y="4893"/>
                  </a:cubicBezTo>
                  <a:lnTo>
                    <a:pt x="3200" y="4893"/>
                  </a:lnTo>
                  <a:cubicBezTo>
                    <a:pt x="3200" y="4920"/>
                    <a:pt x="3415" y="4947"/>
                    <a:pt x="3523" y="4974"/>
                  </a:cubicBezTo>
                  <a:lnTo>
                    <a:pt x="3630" y="4974"/>
                  </a:lnTo>
                  <a:cubicBezTo>
                    <a:pt x="3630" y="4974"/>
                    <a:pt x="3549" y="5001"/>
                    <a:pt x="3469" y="5001"/>
                  </a:cubicBezTo>
                  <a:cubicBezTo>
                    <a:pt x="3413" y="5012"/>
                    <a:pt x="3376" y="5018"/>
                    <a:pt x="3330" y="5018"/>
                  </a:cubicBezTo>
                  <a:cubicBezTo>
                    <a:pt x="3266" y="5018"/>
                    <a:pt x="3185" y="5005"/>
                    <a:pt x="3012" y="4974"/>
                  </a:cubicBezTo>
                  <a:cubicBezTo>
                    <a:pt x="2850" y="4947"/>
                    <a:pt x="2716" y="4947"/>
                    <a:pt x="2716" y="4947"/>
                  </a:cubicBezTo>
                  <a:cubicBezTo>
                    <a:pt x="2689" y="4947"/>
                    <a:pt x="2797" y="4974"/>
                    <a:pt x="2931" y="4974"/>
                  </a:cubicBezTo>
                  <a:cubicBezTo>
                    <a:pt x="3039" y="5001"/>
                    <a:pt x="3146" y="5027"/>
                    <a:pt x="3146" y="5027"/>
                  </a:cubicBezTo>
                  <a:lnTo>
                    <a:pt x="2904" y="5027"/>
                  </a:lnTo>
                  <a:cubicBezTo>
                    <a:pt x="2743" y="5054"/>
                    <a:pt x="2635" y="5054"/>
                    <a:pt x="2635" y="5054"/>
                  </a:cubicBezTo>
                  <a:cubicBezTo>
                    <a:pt x="2635" y="5054"/>
                    <a:pt x="2582" y="5054"/>
                    <a:pt x="2555" y="5027"/>
                  </a:cubicBezTo>
                  <a:lnTo>
                    <a:pt x="2501" y="5027"/>
                  </a:lnTo>
                  <a:cubicBezTo>
                    <a:pt x="2501" y="5027"/>
                    <a:pt x="2501" y="5027"/>
                    <a:pt x="2528" y="5054"/>
                  </a:cubicBezTo>
                  <a:lnTo>
                    <a:pt x="2555" y="5054"/>
                  </a:lnTo>
                  <a:cubicBezTo>
                    <a:pt x="2546" y="5063"/>
                    <a:pt x="2489" y="5066"/>
                    <a:pt x="2417" y="5066"/>
                  </a:cubicBezTo>
                  <a:cubicBezTo>
                    <a:pt x="2274" y="5066"/>
                    <a:pt x="2071" y="5054"/>
                    <a:pt x="2071" y="5054"/>
                  </a:cubicBezTo>
                  <a:cubicBezTo>
                    <a:pt x="2071" y="5054"/>
                    <a:pt x="2151" y="5054"/>
                    <a:pt x="2232" y="5027"/>
                  </a:cubicBezTo>
                  <a:lnTo>
                    <a:pt x="2367" y="5027"/>
                  </a:lnTo>
                  <a:cubicBezTo>
                    <a:pt x="2393" y="5001"/>
                    <a:pt x="2367" y="4974"/>
                    <a:pt x="2340" y="4974"/>
                  </a:cubicBezTo>
                  <a:cubicBezTo>
                    <a:pt x="2313" y="4947"/>
                    <a:pt x="2313" y="4947"/>
                    <a:pt x="2447" y="4947"/>
                  </a:cubicBezTo>
                  <a:cubicBezTo>
                    <a:pt x="2528" y="4947"/>
                    <a:pt x="2662" y="4947"/>
                    <a:pt x="2770" y="4920"/>
                  </a:cubicBezTo>
                  <a:cubicBezTo>
                    <a:pt x="2904" y="4920"/>
                    <a:pt x="2931" y="4893"/>
                    <a:pt x="2958" y="4893"/>
                  </a:cubicBezTo>
                  <a:cubicBezTo>
                    <a:pt x="2958" y="4866"/>
                    <a:pt x="3012" y="4866"/>
                    <a:pt x="3173" y="4839"/>
                  </a:cubicBezTo>
                  <a:cubicBezTo>
                    <a:pt x="3307" y="4839"/>
                    <a:pt x="3469" y="4812"/>
                    <a:pt x="3576" y="4812"/>
                  </a:cubicBezTo>
                  <a:cubicBezTo>
                    <a:pt x="3684" y="4785"/>
                    <a:pt x="3764" y="4785"/>
                    <a:pt x="3791" y="4785"/>
                  </a:cubicBezTo>
                  <a:cubicBezTo>
                    <a:pt x="3818" y="4759"/>
                    <a:pt x="3818" y="4759"/>
                    <a:pt x="3791" y="4732"/>
                  </a:cubicBezTo>
                  <a:cubicBezTo>
                    <a:pt x="3791" y="4705"/>
                    <a:pt x="3791" y="4705"/>
                    <a:pt x="3845" y="4678"/>
                  </a:cubicBezTo>
                  <a:cubicBezTo>
                    <a:pt x="3872" y="4651"/>
                    <a:pt x="3899" y="4651"/>
                    <a:pt x="3953" y="4651"/>
                  </a:cubicBezTo>
                  <a:lnTo>
                    <a:pt x="4060" y="4651"/>
                  </a:lnTo>
                  <a:cubicBezTo>
                    <a:pt x="4141" y="4624"/>
                    <a:pt x="4168" y="4624"/>
                    <a:pt x="4302" y="4624"/>
                  </a:cubicBezTo>
                  <a:cubicBezTo>
                    <a:pt x="4463" y="4597"/>
                    <a:pt x="4490" y="4597"/>
                    <a:pt x="4463" y="4570"/>
                  </a:cubicBezTo>
                  <a:cubicBezTo>
                    <a:pt x="4437" y="4543"/>
                    <a:pt x="4490" y="4543"/>
                    <a:pt x="4598" y="4543"/>
                  </a:cubicBezTo>
                  <a:close/>
                  <a:moveTo>
                    <a:pt x="4329" y="4920"/>
                  </a:moveTo>
                  <a:cubicBezTo>
                    <a:pt x="4437" y="4947"/>
                    <a:pt x="4437" y="4947"/>
                    <a:pt x="4302" y="4947"/>
                  </a:cubicBezTo>
                  <a:cubicBezTo>
                    <a:pt x="4195" y="4947"/>
                    <a:pt x="4222" y="4947"/>
                    <a:pt x="4222" y="4974"/>
                  </a:cubicBezTo>
                  <a:lnTo>
                    <a:pt x="4329" y="4974"/>
                  </a:lnTo>
                  <a:cubicBezTo>
                    <a:pt x="4383" y="4974"/>
                    <a:pt x="4410" y="4974"/>
                    <a:pt x="4410" y="5001"/>
                  </a:cubicBezTo>
                  <a:lnTo>
                    <a:pt x="4141" y="5001"/>
                  </a:lnTo>
                  <a:cubicBezTo>
                    <a:pt x="4114" y="5001"/>
                    <a:pt x="4006" y="5027"/>
                    <a:pt x="3899" y="5054"/>
                  </a:cubicBezTo>
                  <a:cubicBezTo>
                    <a:pt x="3818" y="5081"/>
                    <a:pt x="3657" y="5108"/>
                    <a:pt x="3657" y="5108"/>
                  </a:cubicBezTo>
                  <a:cubicBezTo>
                    <a:pt x="3657" y="5081"/>
                    <a:pt x="3684" y="5081"/>
                    <a:pt x="3738" y="5054"/>
                  </a:cubicBezTo>
                  <a:cubicBezTo>
                    <a:pt x="3791" y="5027"/>
                    <a:pt x="3845" y="5001"/>
                    <a:pt x="3845" y="5001"/>
                  </a:cubicBezTo>
                  <a:cubicBezTo>
                    <a:pt x="3899" y="4974"/>
                    <a:pt x="3926" y="4947"/>
                    <a:pt x="4033" y="4947"/>
                  </a:cubicBezTo>
                  <a:cubicBezTo>
                    <a:pt x="4114" y="4920"/>
                    <a:pt x="4168" y="4920"/>
                    <a:pt x="4168" y="4920"/>
                  </a:cubicBezTo>
                  <a:lnTo>
                    <a:pt x="4168" y="4920"/>
                  </a:lnTo>
                  <a:cubicBezTo>
                    <a:pt x="4168" y="4920"/>
                    <a:pt x="4141" y="4920"/>
                    <a:pt x="4114" y="4947"/>
                  </a:cubicBezTo>
                  <a:cubicBezTo>
                    <a:pt x="4087" y="4947"/>
                    <a:pt x="4060" y="4974"/>
                    <a:pt x="4087" y="4974"/>
                  </a:cubicBezTo>
                  <a:cubicBezTo>
                    <a:pt x="4087" y="4974"/>
                    <a:pt x="4114" y="4974"/>
                    <a:pt x="4141" y="4947"/>
                  </a:cubicBezTo>
                  <a:cubicBezTo>
                    <a:pt x="4222" y="4920"/>
                    <a:pt x="4222" y="4920"/>
                    <a:pt x="4329" y="4920"/>
                  </a:cubicBezTo>
                  <a:close/>
                  <a:moveTo>
                    <a:pt x="2613" y="5104"/>
                  </a:moveTo>
                  <a:cubicBezTo>
                    <a:pt x="2609" y="5105"/>
                    <a:pt x="2605" y="5107"/>
                    <a:pt x="2602" y="5108"/>
                  </a:cubicBezTo>
                  <a:lnTo>
                    <a:pt x="2602" y="5108"/>
                  </a:lnTo>
                  <a:cubicBezTo>
                    <a:pt x="2604" y="5108"/>
                    <a:pt x="2606" y="5108"/>
                    <a:pt x="2608" y="5108"/>
                  </a:cubicBezTo>
                  <a:cubicBezTo>
                    <a:pt x="2610" y="5107"/>
                    <a:pt x="2611" y="5105"/>
                    <a:pt x="2613" y="5104"/>
                  </a:cubicBezTo>
                  <a:close/>
                  <a:moveTo>
                    <a:pt x="7722" y="4984"/>
                  </a:moveTo>
                  <a:cubicBezTo>
                    <a:pt x="7729" y="4984"/>
                    <a:pt x="7726" y="4991"/>
                    <a:pt x="7716" y="5001"/>
                  </a:cubicBezTo>
                  <a:cubicBezTo>
                    <a:pt x="7716" y="5027"/>
                    <a:pt x="7690" y="5027"/>
                    <a:pt x="7663" y="5054"/>
                  </a:cubicBezTo>
                  <a:cubicBezTo>
                    <a:pt x="7640" y="5054"/>
                    <a:pt x="7505" y="5111"/>
                    <a:pt x="7461" y="5113"/>
                  </a:cubicBezTo>
                  <a:lnTo>
                    <a:pt x="7461" y="5113"/>
                  </a:lnTo>
                  <a:cubicBezTo>
                    <a:pt x="7482" y="5105"/>
                    <a:pt x="7525" y="5073"/>
                    <a:pt x="7582" y="5054"/>
                  </a:cubicBezTo>
                  <a:cubicBezTo>
                    <a:pt x="7667" y="5003"/>
                    <a:pt x="7709" y="4984"/>
                    <a:pt x="7722" y="4984"/>
                  </a:cubicBezTo>
                  <a:close/>
                  <a:moveTo>
                    <a:pt x="2602" y="5108"/>
                  </a:moveTo>
                  <a:cubicBezTo>
                    <a:pt x="2525" y="5110"/>
                    <a:pt x="2474" y="5135"/>
                    <a:pt x="2474" y="5135"/>
                  </a:cubicBezTo>
                  <a:cubicBezTo>
                    <a:pt x="2474" y="5140"/>
                    <a:pt x="2479" y="5142"/>
                    <a:pt x="2487" y="5142"/>
                  </a:cubicBezTo>
                  <a:cubicBezTo>
                    <a:pt x="2510" y="5142"/>
                    <a:pt x="2559" y="5126"/>
                    <a:pt x="2602" y="5108"/>
                  </a:cubicBezTo>
                  <a:close/>
                  <a:moveTo>
                    <a:pt x="3797" y="4989"/>
                  </a:moveTo>
                  <a:cubicBezTo>
                    <a:pt x="3811" y="4989"/>
                    <a:pt x="3795" y="5008"/>
                    <a:pt x="3738" y="5027"/>
                  </a:cubicBezTo>
                  <a:cubicBezTo>
                    <a:pt x="3549" y="5108"/>
                    <a:pt x="3496" y="5108"/>
                    <a:pt x="3307" y="5135"/>
                  </a:cubicBezTo>
                  <a:cubicBezTo>
                    <a:pt x="3119" y="5162"/>
                    <a:pt x="2945" y="5175"/>
                    <a:pt x="2776" y="5175"/>
                  </a:cubicBezTo>
                  <a:cubicBezTo>
                    <a:pt x="2608" y="5175"/>
                    <a:pt x="2447" y="5162"/>
                    <a:pt x="2286" y="5135"/>
                  </a:cubicBezTo>
                  <a:cubicBezTo>
                    <a:pt x="2205" y="5135"/>
                    <a:pt x="1963" y="5081"/>
                    <a:pt x="1936" y="5054"/>
                  </a:cubicBezTo>
                  <a:lnTo>
                    <a:pt x="1936" y="5054"/>
                  </a:lnTo>
                  <a:cubicBezTo>
                    <a:pt x="1936" y="5054"/>
                    <a:pt x="1990" y="5081"/>
                    <a:pt x="2071" y="5081"/>
                  </a:cubicBezTo>
                  <a:lnTo>
                    <a:pt x="2340" y="5081"/>
                  </a:lnTo>
                  <a:cubicBezTo>
                    <a:pt x="2593" y="5081"/>
                    <a:pt x="2631" y="5081"/>
                    <a:pt x="2613" y="5104"/>
                  </a:cubicBezTo>
                  <a:lnTo>
                    <a:pt x="2613" y="5104"/>
                  </a:lnTo>
                  <a:cubicBezTo>
                    <a:pt x="2632" y="5096"/>
                    <a:pt x="2649" y="5088"/>
                    <a:pt x="2662" y="5081"/>
                  </a:cubicBezTo>
                  <a:cubicBezTo>
                    <a:pt x="2689" y="5081"/>
                    <a:pt x="3200" y="5054"/>
                    <a:pt x="3200" y="5054"/>
                  </a:cubicBezTo>
                  <a:lnTo>
                    <a:pt x="3200" y="5054"/>
                  </a:lnTo>
                  <a:cubicBezTo>
                    <a:pt x="3173" y="5081"/>
                    <a:pt x="2931" y="5135"/>
                    <a:pt x="2850" y="5135"/>
                  </a:cubicBezTo>
                  <a:cubicBezTo>
                    <a:pt x="2770" y="5135"/>
                    <a:pt x="2770" y="5135"/>
                    <a:pt x="2797" y="5162"/>
                  </a:cubicBezTo>
                  <a:lnTo>
                    <a:pt x="2824" y="5162"/>
                  </a:lnTo>
                  <a:cubicBezTo>
                    <a:pt x="2877" y="5162"/>
                    <a:pt x="3119" y="5108"/>
                    <a:pt x="3227" y="5081"/>
                  </a:cubicBezTo>
                  <a:cubicBezTo>
                    <a:pt x="3281" y="5054"/>
                    <a:pt x="3361" y="5054"/>
                    <a:pt x="3388" y="5054"/>
                  </a:cubicBezTo>
                  <a:cubicBezTo>
                    <a:pt x="3415" y="5054"/>
                    <a:pt x="3496" y="5027"/>
                    <a:pt x="3764" y="5001"/>
                  </a:cubicBezTo>
                  <a:cubicBezTo>
                    <a:pt x="3780" y="4993"/>
                    <a:pt x="3791" y="4989"/>
                    <a:pt x="3797" y="4989"/>
                  </a:cubicBezTo>
                  <a:close/>
                  <a:moveTo>
                    <a:pt x="5573" y="4953"/>
                  </a:moveTo>
                  <a:cubicBezTo>
                    <a:pt x="5516" y="4962"/>
                    <a:pt x="5420" y="4981"/>
                    <a:pt x="5324" y="5001"/>
                  </a:cubicBezTo>
                  <a:cubicBezTo>
                    <a:pt x="5162" y="5054"/>
                    <a:pt x="4974" y="5108"/>
                    <a:pt x="4920" y="5135"/>
                  </a:cubicBezTo>
                  <a:cubicBezTo>
                    <a:pt x="4759" y="5162"/>
                    <a:pt x="4732" y="5189"/>
                    <a:pt x="4759" y="5189"/>
                  </a:cubicBezTo>
                  <a:cubicBezTo>
                    <a:pt x="4786" y="5189"/>
                    <a:pt x="5001" y="5135"/>
                    <a:pt x="5324" y="5027"/>
                  </a:cubicBezTo>
                  <a:lnTo>
                    <a:pt x="5573" y="4953"/>
                  </a:lnTo>
                  <a:close/>
                  <a:moveTo>
                    <a:pt x="6345" y="5189"/>
                  </a:moveTo>
                  <a:cubicBezTo>
                    <a:pt x="6345" y="5189"/>
                    <a:pt x="6345" y="5190"/>
                    <a:pt x="6345" y="5190"/>
                  </a:cubicBezTo>
                  <a:lnTo>
                    <a:pt x="6345" y="5190"/>
                  </a:lnTo>
                  <a:cubicBezTo>
                    <a:pt x="6354" y="5189"/>
                    <a:pt x="6355" y="5189"/>
                    <a:pt x="6345" y="5189"/>
                  </a:cubicBezTo>
                  <a:close/>
                  <a:moveTo>
                    <a:pt x="4222" y="5189"/>
                  </a:moveTo>
                  <a:cubicBezTo>
                    <a:pt x="4208" y="5202"/>
                    <a:pt x="4201" y="5209"/>
                    <a:pt x="4198" y="5209"/>
                  </a:cubicBezTo>
                  <a:cubicBezTo>
                    <a:pt x="4195" y="5209"/>
                    <a:pt x="4195" y="5202"/>
                    <a:pt x="4195" y="5189"/>
                  </a:cubicBezTo>
                  <a:close/>
                  <a:moveTo>
                    <a:pt x="8308" y="4705"/>
                  </a:moveTo>
                  <a:cubicBezTo>
                    <a:pt x="8335" y="4705"/>
                    <a:pt x="8308" y="4732"/>
                    <a:pt x="8281" y="4785"/>
                  </a:cubicBezTo>
                  <a:cubicBezTo>
                    <a:pt x="8173" y="4893"/>
                    <a:pt x="8093" y="5001"/>
                    <a:pt x="8066" y="5001"/>
                  </a:cubicBezTo>
                  <a:cubicBezTo>
                    <a:pt x="8066" y="5001"/>
                    <a:pt x="8059" y="5001"/>
                    <a:pt x="8046" y="5001"/>
                  </a:cubicBezTo>
                  <a:lnTo>
                    <a:pt x="8046" y="5001"/>
                  </a:lnTo>
                  <a:cubicBezTo>
                    <a:pt x="8044" y="5001"/>
                    <a:pt x="8042" y="5001"/>
                    <a:pt x="8039" y="5001"/>
                  </a:cubicBezTo>
                  <a:cubicBezTo>
                    <a:pt x="8039" y="5001"/>
                    <a:pt x="8038" y="5001"/>
                    <a:pt x="8038" y="5002"/>
                  </a:cubicBezTo>
                  <a:lnTo>
                    <a:pt x="8038" y="5002"/>
                  </a:lnTo>
                  <a:cubicBezTo>
                    <a:pt x="8041" y="5002"/>
                    <a:pt x="8043" y="5001"/>
                    <a:pt x="8046" y="5001"/>
                  </a:cubicBezTo>
                  <a:lnTo>
                    <a:pt x="8046" y="5001"/>
                  </a:lnTo>
                  <a:cubicBezTo>
                    <a:pt x="8066" y="5006"/>
                    <a:pt x="8063" y="5030"/>
                    <a:pt x="8039" y="5054"/>
                  </a:cubicBezTo>
                  <a:cubicBezTo>
                    <a:pt x="8012" y="5054"/>
                    <a:pt x="8012" y="5081"/>
                    <a:pt x="7985" y="5081"/>
                  </a:cubicBezTo>
                  <a:cubicBezTo>
                    <a:pt x="7985" y="5081"/>
                    <a:pt x="7905" y="5108"/>
                    <a:pt x="7824" y="5135"/>
                  </a:cubicBezTo>
                  <a:cubicBezTo>
                    <a:pt x="7743" y="5189"/>
                    <a:pt x="7663" y="5216"/>
                    <a:pt x="7636" y="5216"/>
                  </a:cubicBezTo>
                  <a:lnTo>
                    <a:pt x="7609" y="5216"/>
                  </a:lnTo>
                  <a:cubicBezTo>
                    <a:pt x="7609" y="5189"/>
                    <a:pt x="7636" y="5162"/>
                    <a:pt x="7636" y="5162"/>
                  </a:cubicBezTo>
                  <a:cubicBezTo>
                    <a:pt x="7689" y="5135"/>
                    <a:pt x="8002" y="5031"/>
                    <a:pt x="8038" y="5002"/>
                  </a:cubicBezTo>
                  <a:lnTo>
                    <a:pt x="8038" y="5002"/>
                  </a:lnTo>
                  <a:cubicBezTo>
                    <a:pt x="8007" y="5004"/>
                    <a:pt x="7956" y="5010"/>
                    <a:pt x="7905" y="5027"/>
                  </a:cubicBezTo>
                  <a:cubicBezTo>
                    <a:pt x="7743" y="5099"/>
                    <a:pt x="7690" y="5123"/>
                    <a:pt x="7672" y="5123"/>
                  </a:cubicBezTo>
                  <a:cubicBezTo>
                    <a:pt x="7663" y="5123"/>
                    <a:pt x="7663" y="5117"/>
                    <a:pt x="7663" y="5108"/>
                  </a:cubicBezTo>
                  <a:cubicBezTo>
                    <a:pt x="7690" y="5081"/>
                    <a:pt x="7716" y="5081"/>
                    <a:pt x="7770" y="5054"/>
                  </a:cubicBezTo>
                  <a:cubicBezTo>
                    <a:pt x="7958" y="4974"/>
                    <a:pt x="8120" y="4920"/>
                    <a:pt x="8120" y="4893"/>
                  </a:cubicBezTo>
                  <a:lnTo>
                    <a:pt x="8120" y="4893"/>
                  </a:lnTo>
                  <a:cubicBezTo>
                    <a:pt x="8120" y="4893"/>
                    <a:pt x="8093" y="4893"/>
                    <a:pt x="7931" y="4947"/>
                  </a:cubicBezTo>
                  <a:cubicBezTo>
                    <a:pt x="7851" y="5001"/>
                    <a:pt x="7770" y="5027"/>
                    <a:pt x="7770" y="5027"/>
                  </a:cubicBezTo>
                  <a:cubicBezTo>
                    <a:pt x="7743" y="5027"/>
                    <a:pt x="7743" y="5027"/>
                    <a:pt x="7770" y="4974"/>
                  </a:cubicBezTo>
                  <a:cubicBezTo>
                    <a:pt x="7824" y="4947"/>
                    <a:pt x="7878" y="4920"/>
                    <a:pt x="7878" y="4920"/>
                  </a:cubicBezTo>
                  <a:cubicBezTo>
                    <a:pt x="7879" y="4921"/>
                    <a:pt x="7882" y="4922"/>
                    <a:pt x="7886" y="4922"/>
                  </a:cubicBezTo>
                  <a:cubicBezTo>
                    <a:pt x="7950" y="4922"/>
                    <a:pt x="8308" y="4730"/>
                    <a:pt x="8308" y="4705"/>
                  </a:cubicBezTo>
                  <a:close/>
                  <a:moveTo>
                    <a:pt x="7636" y="4732"/>
                  </a:moveTo>
                  <a:cubicBezTo>
                    <a:pt x="7636" y="4732"/>
                    <a:pt x="7582" y="4759"/>
                    <a:pt x="7528" y="4812"/>
                  </a:cubicBezTo>
                  <a:cubicBezTo>
                    <a:pt x="7421" y="4866"/>
                    <a:pt x="7421" y="4866"/>
                    <a:pt x="7313" y="4893"/>
                  </a:cubicBezTo>
                  <a:cubicBezTo>
                    <a:pt x="7179" y="4920"/>
                    <a:pt x="7179" y="4920"/>
                    <a:pt x="7179" y="4947"/>
                  </a:cubicBezTo>
                  <a:cubicBezTo>
                    <a:pt x="7179" y="4947"/>
                    <a:pt x="7233" y="4947"/>
                    <a:pt x="7259" y="4920"/>
                  </a:cubicBezTo>
                  <a:lnTo>
                    <a:pt x="7340" y="4920"/>
                  </a:lnTo>
                  <a:cubicBezTo>
                    <a:pt x="7313" y="4920"/>
                    <a:pt x="7313" y="4947"/>
                    <a:pt x="7313" y="4947"/>
                  </a:cubicBezTo>
                  <a:cubicBezTo>
                    <a:pt x="7313" y="4947"/>
                    <a:pt x="7340" y="4947"/>
                    <a:pt x="7394" y="4920"/>
                  </a:cubicBezTo>
                  <a:cubicBezTo>
                    <a:pt x="7418" y="4895"/>
                    <a:pt x="7443" y="4893"/>
                    <a:pt x="7468" y="4893"/>
                  </a:cubicBezTo>
                  <a:lnTo>
                    <a:pt x="7468" y="4893"/>
                  </a:lnTo>
                  <a:cubicBezTo>
                    <a:pt x="7456" y="4900"/>
                    <a:pt x="7440" y="4910"/>
                    <a:pt x="7421" y="4920"/>
                  </a:cubicBezTo>
                  <a:cubicBezTo>
                    <a:pt x="7367" y="4947"/>
                    <a:pt x="7340" y="4974"/>
                    <a:pt x="7340" y="4974"/>
                  </a:cubicBezTo>
                  <a:cubicBezTo>
                    <a:pt x="7340" y="4981"/>
                    <a:pt x="7344" y="4984"/>
                    <a:pt x="7351" y="4984"/>
                  </a:cubicBezTo>
                  <a:cubicBezTo>
                    <a:pt x="7371" y="4984"/>
                    <a:pt x="7415" y="4959"/>
                    <a:pt x="7474" y="4920"/>
                  </a:cubicBezTo>
                  <a:cubicBezTo>
                    <a:pt x="7528" y="4893"/>
                    <a:pt x="7582" y="4866"/>
                    <a:pt x="7609" y="4839"/>
                  </a:cubicBezTo>
                  <a:lnTo>
                    <a:pt x="7663" y="4839"/>
                  </a:lnTo>
                  <a:lnTo>
                    <a:pt x="7636" y="4866"/>
                  </a:lnTo>
                  <a:cubicBezTo>
                    <a:pt x="7609" y="4866"/>
                    <a:pt x="7555" y="4920"/>
                    <a:pt x="7474" y="4947"/>
                  </a:cubicBezTo>
                  <a:cubicBezTo>
                    <a:pt x="7367" y="5001"/>
                    <a:pt x="7259" y="5027"/>
                    <a:pt x="7044" y="5081"/>
                  </a:cubicBezTo>
                  <a:cubicBezTo>
                    <a:pt x="6937" y="5081"/>
                    <a:pt x="6937" y="5081"/>
                    <a:pt x="7044" y="5027"/>
                  </a:cubicBezTo>
                  <a:cubicBezTo>
                    <a:pt x="7071" y="5001"/>
                    <a:pt x="7098" y="5001"/>
                    <a:pt x="7071" y="5001"/>
                  </a:cubicBezTo>
                  <a:cubicBezTo>
                    <a:pt x="7071" y="4993"/>
                    <a:pt x="7069" y="4989"/>
                    <a:pt x="7064" y="4989"/>
                  </a:cubicBezTo>
                  <a:cubicBezTo>
                    <a:pt x="7051" y="4989"/>
                    <a:pt x="7021" y="5008"/>
                    <a:pt x="6964" y="5027"/>
                  </a:cubicBezTo>
                  <a:cubicBezTo>
                    <a:pt x="6883" y="5081"/>
                    <a:pt x="6856" y="5081"/>
                    <a:pt x="6802" y="5108"/>
                  </a:cubicBezTo>
                  <a:lnTo>
                    <a:pt x="6775" y="5108"/>
                  </a:lnTo>
                  <a:lnTo>
                    <a:pt x="6856" y="5054"/>
                  </a:lnTo>
                  <a:cubicBezTo>
                    <a:pt x="6910" y="5027"/>
                    <a:pt x="6964" y="5001"/>
                    <a:pt x="6964" y="5001"/>
                  </a:cubicBezTo>
                  <a:cubicBezTo>
                    <a:pt x="6937" y="5001"/>
                    <a:pt x="6883" y="5001"/>
                    <a:pt x="6802" y="5054"/>
                  </a:cubicBezTo>
                  <a:cubicBezTo>
                    <a:pt x="6722" y="5081"/>
                    <a:pt x="6668" y="5108"/>
                    <a:pt x="6641" y="5108"/>
                  </a:cubicBezTo>
                  <a:cubicBezTo>
                    <a:pt x="6587" y="5108"/>
                    <a:pt x="6614" y="5108"/>
                    <a:pt x="6722" y="5054"/>
                  </a:cubicBezTo>
                  <a:cubicBezTo>
                    <a:pt x="6883" y="4974"/>
                    <a:pt x="6883" y="4974"/>
                    <a:pt x="6856" y="4974"/>
                  </a:cubicBezTo>
                  <a:cubicBezTo>
                    <a:pt x="6829" y="4974"/>
                    <a:pt x="6560" y="5108"/>
                    <a:pt x="6560" y="5108"/>
                  </a:cubicBezTo>
                  <a:cubicBezTo>
                    <a:pt x="6534" y="5135"/>
                    <a:pt x="6560" y="5135"/>
                    <a:pt x="6560" y="5135"/>
                  </a:cubicBezTo>
                  <a:cubicBezTo>
                    <a:pt x="6587" y="5135"/>
                    <a:pt x="6964" y="5108"/>
                    <a:pt x="7098" y="5081"/>
                  </a:cubicBezTo>
                  <a:cubicBezTo>
                    <a:pt x="7152" y="5054"/>
                    <a:pt x="7206" y="5054"/>
                    <a:pt x="7233" y="5054"/>
                  </a:cubicBezTo>
                  <a:cubicBezTo>
                    <a:pt x="7233" y="5054"/>
                    <a:pt x="7206" y="5081"/>
                    <a:pt x="7152" y="5081"/>
                  </a:cubicBezTo>
                  <a:cubicBezTo>
                    <a:pt x="7125" y="5108"/>
                    <a:pt x="7017" y="5135"/>
                    <a:pt x="6964" y="5162"/>
                  </a:cubicBezTo>
                  <a:cubicBezTo>
                    <a:pt x="6775" y="5269"/>
                    <a:pt x="6668" y="5269"/>
                    <a:pt x="6157" y="5296"/>
                  </a:cubicBezTo>
                  <a:lnTo>
                    <a:pt x="5915" y="5296"/>
                  </a:lnTo>
                  <a:cubicBezTo>
                    <a:pt x="5888" y="5269"/>
                    <a:pt x="5835" y="5269"/>
                    <a:pt x="5727" y="5269"/>
                  </a:cubicBezTo>
                  <a:cubicBezTo>
                    <a:pt x="5593" y="5269"/>
                    <a:pt x="5593" y="5269"/>
                    <a:pt x="5593" y="5242"/>
                  </a:cubicBezTo>
                  <a:lnTo>
                    <a:pt x="5593" y="5242"/>
                  </a:lnTo>
                  <a:cubicBezTo>
                    <a:pt x="5602" y="5251"/>
                    <a:pt x="5613" y="5254"/>
                    <a:pt x="5631" y="5254"/>
                  </a:cubicBezTo>
                  <a:cubicBezTo>
                    <a:pt x="5667" y="5254"/>
                    <a:pt x="5727" y="5242"/>
                    <a:pt x="5835" y="5242"/>
                  </a:cubicBezTo>
                  <a:cubicBezTo>
                    <a:pt x="5942" y="5242"/>
                    <a:pt x="6023" y="5269"/>
                    <a:pt x="5996" y="5269"/>
                  </a:cubicBezTo>
                  <a:cubicBezTo>
                    <a:pt x="5960" y="5269"/>
                    <a:pt x="5960" y="5281"/>
                    <a:pt x="5980" y="5281"/>
                  </a:cubicBezTo>
                  <a:cubicBezTo>
                    <a:pt x="5990" y="5281"/>
                    <a:pt x="6005" y="5278"/>
                    <a:pt x="6023" y="5269"/>
                  </a:cubicBezTo>
                  <a:cubicBezTo>
                    <a:pt x="6102" y="5269"/>
                    <a:pt x="6338" y="5217"/>
                    <a:pt x="6345" y="5190"/>
                  </a:cubicBezTo>
                  <a:lnTo>
                    <a:pt x="6345" y="5190"/>
                  </a:lnTo>
                  <a:cubicBezTo>
                    <a:pt x="6329" y="5192"/>
                    <a:pt x="6289" y="5199"/>
                    <a:pt x="6238" y="5216"/>
                  </a:cubicBezTo>
                  <a:cubicBezTo>
                    <a:pt x="6143" y="5247"/>
                    <a:pt x="6086" y="5260"/>
                    <a:pt x="6054" y="5260"/>
                  </a:cubicBezTo>
                  <a:cubicBezTo>
                    <a:pt x="6032" y="5260"/>
                    <a:pt x="6023" y="5254"/>
                    <a:pt x="6023" y="5242"/>
                  </a:cubicBezTo>
                  <a:cubicBezTo>
                    <a:pt x="6023" y="5216"/>
                    <a:pt x="5996" y="5216"/>
                    <a:pt x="5888" y="5216"/>
                  </a:cubicBezTo>
                  <a:lnTo>
                    <a:pt x="5754" y="5216"/>
                  </a:lnTo>
                  <a:cubicBezTo>
                    <a:pt x="5754" y="5216"/>
                    <a:pt x="5996" y="5135"/>
                    <a:pt x="6023" y="5135"/>
                  </a:cubicBezTo>
                  <a:cubicBezTo>
                    <a:pt x="6023" y="5135"/>
                    <a:pt x="6184" y="5135"/>
                    <a:pt x="6265" y="5108"/>
                  </a:cubicBezTo>
                  <a:cubicBezTo>
                    <a:pt x="6345" y="5108"/>
                    <a:pt x="6453" y="5054"/>
                    <a:pt x="6453" y="5027"/>
                  </a:cubicBezTo>
                  <a:cubicBezTo>
                    <a:pt x="6453" y="5001"/>
                    <a:pt x="6587" y="4974"/>
                    <a:pt x="6829" y="4920"/>
                  </a:cubicBezTo>
                  <a:cubicBezTo>
                    <a:pt x="6910" y="4893"/>
                    <a:pt x="7017" y="4866"/>
                    <a:pt x="7017" y="4866"/>
                  </a:cubicBezTo>
                  <a:cubicBezTo>
                    <a:pt x="7044" y="4866"/>
                    <a:pt x="7044" y="4839"/>
                    <a:pt x="7044" y="4839"/>
                  </a:cubicBezTo>
                  <a:cubicBezTo>
                    <a:pt x="7044" y="4812"/>
                    <a:pt x="7044" y="4812"/>
                    <a:pt x="7179" y="4759"/>
                  </a:cubicBezTo>
                  <a:cubicBezTo>
                    <a:pt x="7259" y="4759"/>
                    <a:pt x="7259" y="4759"/>
                    <a:pt x="7179" y="4812"/>
                  </a:cubicBezTo>
                  <a:cubicBezTo>
                    <a:pt x="7125" y="4839"/>
                    <a:pt x="7125" y="4839"/>
                    <a:pt x="7125" y="4839"/>
                  </a:cubicBezTo>
                  <a:cubicBezTo>
                    <a:pt x="7125" y="4846"/>
                    <a:pt x="7129" y="4850"/>
                    <a:pt x="7136" y="4850"/>
                  </a:cubicBezTo>
                  <a:cubicBezTo>
                    <a:pt x="7156" y="4850"/>
                    <a:pt x="7200" y="4825"/>
                    <a:pt x="7259" y="4785"/>
                  </a:cubicBezTo>
                  <a:cubicBezTo>
                    <a:pt x="7340" y="4732"/>
                    <a:pt x="7367" y="4732"/>
                    <a:pt x="7448" y="4732"/>
                  </a:cubicBezTo>
                  <a:lnTo>
                    <a:pt x="7501" y="4732"/>
                  </a:lnTo>
                  <a:cubicBezTo>
                    <a:pt x="7474" y="4759"/>
                    <a:pt x="7421" y="4785"/>
                    <a:pt x="7394" y="4812"/>
                  </a:cubicBezTo>
                  <a:cubicBezTo>
                    <a:pt x="7340" y="4839"/>
                    <a:pt x="7286" y="4866"/>
                    <a:pt x="7313" y="4866"/>
                  </a:cubicBezTo>
                  <a:cubicBezTo>
                    <a:pt x="7313" y="4869"/>
                    <a:pt x="7315" y="4870"/>
                    <a:pt x="7319" y="4870"/>
                  </a:cubicBezTo>
                  <a:cubicBezTo>
                    <a:pt x="7352" y="4870"/>
                    <a:pt x="7507" y="4780"/>
                    <a:pt x="7555" y="4732"/>
                  </a:cubicBezTo>
                  <a:close/>
                  <a:moveTo>
                    <a:pt x="4092" y="5252"/>
                  </a:moveTo>
                  <a:cubicBezTo>
                    <a:pt x="4100" y="5252"/>
                    <a:pt x="4081" y="5265"/>
                    <a:pt x="4033" y="5296"/>
                  </a:cubicBezTo>
                  <a:cubicBezTo>
                    <a:pt x="4015" y="5296"/>
                    <a:pt x="4009" y="5308"/>
                    <a:pt x="4007" y="5308"/>
                  </a:cubicBezTo>
                  <a:cubicBezTo>
                    <a:pt x="4006" y="5308"/>
                    <a:pt x="4006" y="5305"/>
                    <a:pt x="4006" y="5296"/>
                  </a:cubicBezTo>
                  <a:cubicBezTo>
                    <a:pt x="3980" y="5296"/>
                    <a:pt x="4006" y="5296"/>
                    <a:pt x="4033" y="5269"/>
                  </a:cubicBezTo>
                  <a:cubicBezTo>
                    <a:pt x="4067" y="5258"/>
                    <a:pt x="4086" y="5252"/>
                    <a:pt x="4092" y="5252"/>
                  </a:cubicBezTo>
                  <a:close/>
                  <a:moveTo>
                    <a:pt x="3845" y="5269"/>
                  </a:moveTo>
                  <a:cubicBezTo>
                    <a:pt x="3818" y="5296"/>
                    <a:pt x="3764" y="5296"/>
                    <a:pt x="3711" y="5296"/>
                  </a:cubicBezTo>
                  <a:lnTo>
                    <a:pt x="3603" y="5296"/>
                  </a:lnTo>
                  <a:cubicBezTo>
                    <a:pt x="3576" y="5296"/>
                    <a:pt x="3603" y="5323"/>
                    <a:pt x="3630" y="5323"/>
                  </a:cubicBezTo>
                  <a:lnTo>
                    <a:pt x="3469" y="5323"/>
                  </a:lnTo>
                  <a:cubicBezTo>
                    <a:pt x="3496" y="5323"/>
                    <a:pt x="3496" y="5323"/>
                    <a:pt x="3523" y="5296"/>
                  </a:cubicBezTo>
                  <a:cubicBezTo>
                    <a:pt x="3595" y="5272"/>
                    <a:pt x="3822" y="5270"/>
                    <a:pt x="3845" y="5269"/>
                  </a:cubicBezTo>
                  <a:close/>
                  <a:moveTo>
                    <a:pt x="8314" y="4482"/>
                  </a:moveTo>
                  <a:cubicBezTo>
                    <a:pt x="8344" y="4482"/>
                    <a:pt x="8362" y="4485"/>
                    <a:pt x="8362" y="4490"/>
                  </a:cubicBezTo>
                  <a:cubicBezTo>
                    <a:pt x="8362" y="4490"/>
                    <a:pt x="8308" y="4517"/>
                    <a:pt x="8254" y="4543"/>
                  </a:cubicBezTo>
                  <a:cubicBezTo>
                    <a:pt x="8173" y="4597"/>
                    <a:pt x="8120" y="4651"/>
                    <a:pt x="8093" y="4651"/>
                  </a:cubicBezTo>
                  <a:lnTo>
                    <a:pt x="8012" y="4651"/>
                  </a:lnTo>
                  <a:cubicBezTo>
                    <a:pt x="7851" y="4651"/>
                    <a:pt x="7474" y="4678"/>
                    <a:pt x="7313" y="4678"/>
                  </a:cubicBezTo>
                  <a:cubicBezTo>
                    <a:pt x="7152" y="4705"/>
                    <a:pt x="6991" y="4759"/>
                    <a:pt x="6964" y="4785"/>
                  </a:cubicBezTo>
                  <a:cubicBezTo>
                    <a:pt x="6964" y="4785"/>
                    <a:pt x="6964" y="4812"/>
                    <a:pt x="6964" y="4812"/>
                  </a:cubicBezTo>
                  <a:cubicBezTo>
                    <a:pt x="6964" y="4812"/>
                    <a:pt x="6964" y="4839"/>
                    <a:pt x="6937" y="4839"/>
                  </a:cubicBezTo>
                  <a:cubicBezTo>
                    <a:pt x="6856" y="4839"/>
                    <a:pt x="6587" y="4893"/>
                    <a:pt x="6507" y="4947"/>
                  </a:cubicBezTo>
                  <a:cubicBezTo>
                    <a:pt x="6426" y="4947"/>
                    <a:pt x="6399" y="4974"/>
                    <a:pt x="6399" y="5001"/>
                  </a:cubicBezTo>
                  <a:cubicBezTo>
                    <a:pt x="6372" y="5001"/>
                    <a:pt x="6372" y="5027"/>
                    <a:pt x="6265" y="5027"/>
                  </a:cubicBezTo>
                  <a:cubicBezTo>
                    <a:pt x="6184" y="5027"/>
                    <a:pt x="6103" y="5054"/>
                    <a:pt x="6050" y="5054"/>
                  </a:cubicBezTo>
                  <a:cubicBezTo>
                    <a:pt x="5915" y="5108"/>
                    <a:pt x="5646" y="5189"/>
                    <a:pt x="5593" y="5216"/>
                  </a:cubicBezTo>
                  <a:cubicBezTo>
                    <a:pt x="5566" y="5216"/>
                    <a:pt x="5458" y="5269"/>
                    <a:pt x="5351" y="5296"/>
                  </a:cubicBezTo>
                  <a:lnTo>
                    <a:pt x="5189" y="5377"/>
                  </a:lnTo>
                  <a:lnTo>
                    <a:pt x="5189" y="5377"/>
                  </a:lnTo>
                  <a:lnTo>
                    <a:pt x="5270" y="5296"/>
                  </a:lnTo>
                  <a:cubicBezTo>
                    <a:pt x="5324" y="5242"/>
                    <a:pt x="5431" y="5189"/>
                    <a:pt x="5485" y="5135"/>
                  </a:cubicBezTo>
                  <a:cubicBezTo>
                    <a:pt x="5593" y="5054"/>
                    <a:pt x="5619" y="5054"/>
                    <a:pt x="5808" y="4974"/>
                  </a:cubicBezTo>
                  <a:cubicBezTo>
                    <a:pt x="6292" y="4812"/>
                    <a:pt x="6695" y="4705"/>
                    <a:pt x="7313" y="4624"/>
                  </a:cubicBezTo>
                  <a:cubicBezTo>
                    <a:pt x="7448" y="4597"/>
                    <a:pt x="7636" y="4570"/>
                    <a:pt x="7690" y="4543"/>
                  </a:cubicBezTo>
                  <a:cubicBezTo>
                    <a:pt x="7842" y="4522"/>
                    <a:pt x="8188" y="4482"/>
                    <a:pt x="8314" y="4482"/>
                  </a:cubicBezTo>
                  <a:close/>
                  <a:moveTo>
                    <a:pt x="7636" y="5081"/>
                  </a:moveTo>
                  <a:cubicBezTo>
                    <a:pt x="7636" y="5081"/>
                    <a:pt x="7636" y="5108"/>
                    <a:pt x="7636" y="5108"/>
                  </a:cubicBezTo>
                  <a:cubicBezTo>
                    <a:pt x="7609" y="5135"/>
                    <a:pt x="7582" y="5162"/>
                    <a:pt x="7448" y="5189"/>
                  </a:cubicBezTo>
                  <a:cubicBezTo>
                    <a:pt x="7286" y="5242"/>
                    <a:pt x="7259" y="5269"/>
                    <a:pt x="7286" y="5269"/>
                  </a:cubicBezTo>
                  <a:cubicBezTo>
                    <a:pt x="7286" y="5269"/>
                    <a:pt x="7367" y="5242"/>
                    <a:pt x="7421" y="5216"/>
                  </a:cubicBezTo>
                  <a:cubicBezTo>
                    <a:pt x="7501" y="5216"/>
                    <a:pt x="7555" y="5189"/>
                    <a:pt x="7555" y="5189"/>
                  </a:cubicBezTo>
                  <a:cubicBezTo>
                    <a:pt x="7582" y="5189"/>
                    <a:pt x="7555" y="5189"/>
                    <a:pt x="7555" y="5216"/>
                  </a:cubicBezTo>
                  <a:cubicBezTo>
                    <a:pt x="7528" y="5242"/>
                    <a:pt x="7501" y="5242"/>
                    <a:pt x="7448" y="5269"/>
                  </a:cubicBezTo>
                  <a:cubicBezTo>
                    <a:pt x="7394" y="5296"/>
                    <a:pt x="7125" y="5377"/>
                    <a:pt x="7125" y="5377"/>
                  </a:cubicBezTo>
                  <a:lnTo>
                    <a:pt x="7125" y="5377"/>
                  </a:lnTo>
                  <a:cubicBezTo>
                    <a:pt x="7125" y="5377"/>
                    <a:pt x="7152" y="5323"/>
                    <a:pt x="7206" y="5269"/>
                  </a:cubicBezTo>
                  <a:cubicBezTo>
                    <a:pt x="7272" y="5203"/>
                    <a:pt x="7320" y="5155"/>
                    <a:pt x="7365" y="5155"/>
                  </a:cubicBezTo>
                  <a:cubicBezTo>
                    <a:pt x="7375" y="5155"/>
                    <a:pt x="7384" y="5157"/>
                    <a:pt x="7394" y="5162"/>
                  </a:cubicBezTo>
                  <a:cubicBezTo>
                    <a:pt x="7394" y="5162"/>
                    <a:pt x="7448" y="5135"/>
                    <a:pt x="7528" y="5135"/>
                  </a:cubicBezTo>
                  <a:cubicBezTo>
                    <a:pt x="7582" y="5108"/>
                    <a:pt x="7636" y="5081"/>
                    <a:pt x="7636" y="5081"/>
                  </a:cubicBezTo>
                  <a:close/>
                  <a:moveTo>
                    <a:pt x="3523" y="5350"/>
                  </a:moveTo>
                  <a:cubicBezTo>
                    <a:pt x="3657" y="5350"/>
                    <a:pt x="3738" y="5350"/>
                    <a:pt x="3630" y="5377"/>
                  </a:cubicBezTo>
                  <a:lnTo>
                    <a:pt x="3119" y="5377"/>
                  </a:lnTo>
                  <a:cubicBezTo>
                    <a:pt x="3119" y="5404"/>
                    <a:pt x="3361" y="5404"/>
                    <a:pt x="3523" y="5404"/>
                  </a:cubicBezTo>
                  <a:lnTo>
                    <a:pt x="3603" y="5404"/>
                  </a:lnTo>
                  <a:cubicBezTo>
                    <a:pt x="3603" y="5404"/>
                    <a:pt x="3334" y="5431"/>
                    <a:pt x="3173" y="5431"/>
                  </a:cubicBezTo>
                  <a:cubicBezTo>
                    <a:pt x="3039" y="5431"/>
                    <a:pt x="3039" y="5431"/>
                    <a:pt x="3039" y="5404"/>
                  </a:cubicBezTo>
                  <a:cubicBezTo>
                    <a:pt x="3039" y="5404"/>
                    <a:pt x="3039" y="5377"/>
                    <a:pt x="3065" y="5377"/>
                  </a:cubicBezTo>
                  <a:cubicBezTo>
                    <a:pt x="3092" y="5350"/>
                    <a:pt x="3307" y="5350"/>
                    <a:pt x="3334" y="5350"/>
                  </a:cubicBezTo>
                  <a:close/>
                  <a:moveTo>
                    <a:pt x="7958" y="5108"/>
                  </a:moveTo>
                  <a:cubicBezTo>
                    <a:pt x="7985" y="5108"/>
                    <a:pt x="7931" y="5162"/>
                    <a:pt x="7878" y="5216"/>
                  </a:cubicBezTo>
                  <a:lnTo>
                    <a:pt x="7797" y="5323"/>
                  </a:lnTo>
                  <a:lnTo>
                    <a:pt x="7636" y="5404"/>
                  </a:lnTo>
                  <a:cubicBezTo>
                    <a:pt x="7528" y="5431"/>
                    <a:pt x="7448" y="5458"/>
                    <a:pt x="7421" y="5484"/>
                  </a:cubicBezTo>
                  <a:lnTo>
                    <a:pt x="7394" y="5484"/>
                  </a:lnTo>
                  <a:lnTo>
                    <a:pt x="7421" y="5431"/>
                  </a:lnTo>
                  <a:cubicBezTo>
                    <a:pt x="7448" y="5377"/>
                    <a:pt x="7474" y="5377"/>
                    <a:pt x="7555" y="5350"/>
                  </a:cubicBezTo>
                  <a:cubicBezTo>
                    <a:pt x="7716" y="5296"/>
                    <a:pt x="7851" y="5216"/>
                    <a:pt x="7851" y="5216"/>
                  </a:cubicBezTo>
                  <a:cubicBezTo>
                    <a:pt x="7851" y="5208"/>
                    <a:pt x="7846" y="5204"/>
                    <a:pt x="7838" y="5204"/>
                  </a:cubicBezTo>
                  <a:cubicBezTo>
                    <a:pt x="7819" y="5204"/>
                    <a:pt x="7781" y="5223"/>
                    <a:pt x="7743" y="5242"/>
                  </a:cubicBezTo>
                  <a:cubicBezTo>
                    <a:pt x="7690" y="5269"/>
                    <a:pt x="7609" y="5296"/>
                    <a:pt x="7582" y="5323"/>
                  </a:cubicBezTo>
                  <a:lnTo>
                    <a:pt x="7501" y="5350"/>
                  </a:lnTo>
                  <a:lnTo>
                    <a:pt x="7528" y="5296"/>
                  </a:lnTo>
                  <a:cubicBezTo>
                    <a:pt x="7555" y="5269"/>
                    <a:pt x="7555" y="5269"/>
                    <a:pt x="7743" y="5189"/>
                  </a:cubicBezTo>
                  <a:cubicBezTo>
                    <a:pt x="7878" y="5135"/>
                    <a:pt x="7958" y="5108"/>
                    <a:pt x="7958" y="5108"/>
                  </a:cubicBezTo>
                  <a:close/>
                  <a:moveTo>
                    <a:pt x="6722" y="5296"/>
                  </a:moveTo>
                  <a:cubicBezTo>
                    <a:pt x="6722" y="5296"/>
                    <a:pt x="6372" y="5431"/>
                    <a:pt x="6238" y="5458"/>
                  </a:cubicBezTo>
                  <a:cubicBezTo>
                    <a:pt x="6179" y="5497"/>
                    <a:pt x="6062" y="5522"/>
                    <a:pt x="5962" y="5522"/>
                  </a:cubicBezTo>
                  <a:cubicBezTo>
                    <a:pt x="5925" y="5522"/>
                    <a:pt x="5890" y="5519"/>
                    <a:pt x="5861" y="5511"/>
                  </a:cubicBezTo>
                  <a:lnTo>
                    <a:pt x="5835" y="5511"/>
                  </a:lnTo>
                  <a:cubicBezTo>
                    <a:pt x="5888" y="5511"/>
                    <a:pt x="5888" y="5484"/>
                    <a:pt x="5888" y="5484"/>
                  </a:cubicBezTo>
                  <a:lnTo>
                    <a:pt x="5888" y="5484"/>
                  </a:lnTo>
                  <a:cubicBezTo>
                    <a:pt x="5888" y="5484"/>
                    <a:pt x="5754" y="5484"/>
                    <a:pt x="5727" y="5511"/>
                  </a:cubicBezTo>
                  <a:cubicBezTo>
                    <a:pt x="5700" y="5511"/>
                    <a:pt x="5619" y="5511"/>
                    <a:pt x="5539" y="5484"/>
                  </a:cubicBezTo>
                  <a:cubicBezTo>
                    <a:pt x="5431" y="5484"/>
                    <a:pt x="5378" y="5484"/>
                    <a:pt x="5404" y="5458"/>
                  </a:cubicBezTo>
                  <a:lnTo>
                    <a:pt x="5404" y="5458"/>
                  </a:lnTo>
                  <a:cubicBezTo>
                    <a:pt x="5351" y="5484"/>
                    <a:pt x="5324" y="5484"/>
                    <a:pt x="5270" y="5484"/>
                  </a:cubicBezTo>
                  <a:cubicBezTo>
                    <a:pt x="5216" y="5484"/>
                    <a:pt x="5162" y="5458"/>
                    <a:pt x="5189" y="5458"/>
                  </a:cubicBezTo>
                  <a:lnTo>
                    <a:pt x="5431" y="5458"/>
                  </a:lnTo>
                  <a:cubicBezTo>
                    <a:pt x="5431" y="5444"/>
                    <a:pt x="5445" y="5437"/>
                    <a:pt x="5468" y="5437"/>
                  </a:cubicBezTo>
                  <a:cubicBezTo>
                    <a:pt x="5492" y="5437"/>
                    <a:pt x="5525" y="5444"/>
                    <a:pt x="5566" y="5458"/>
                  </a:cubicBezTo>
                  <a:lnTo>
                    <a:pt x="5727" y="5458"/>
                  </a:lnTo>
                  <a:cubicBezTo>
                    <a:pt x="5727" y="5431"/>
                    <a:pt x="5700" y="5431"/>
                    <a:pt x="5700" y="5431"/>
                  </a:cubicBezTo>
                  <a:cubicBezTo>
                    <a:pt x="5700" y="5431"/>
                    <a:pt x="5297" y="5404"/>
                    <a:pt x="5270" y="5404"/>
                  </a:cubicBezTo>
                  <a:lnTo>
                    <a:pt x="5297" y="5404"/>
                  </a:lnTo>
                  <a:cubicBezTo>
                    <a:pt x="5324" y="5404"/>
                    <a:pt x="5351" y="5377"/>
                    <a:pt x="5404" y="5377"/>
                  </a:cubicBezTo>
                  <a:cubicBezTo>
                    <a:pt x="5431" y="5377"/>
                    <a:pt x="5646" y="5404"/>
                    <a:pt x="5754" y="5404"/>
                  </a:cubicBezTo>
                  <a:cubicBezTo>
                    <a:pt x="5781" y="5404"/>
                    <a:pt x="5781" y="5404"/>
                    <a:pt x="5754" y="5377"/>
                  </a:cubicBezTo>
                  <a:lnTo>
                    <a:pt x="5646" y="5377"/>
                  </a:lnTo>
                  <a:cubicBezTo>
                    <a:pt x="5566" y="5377"/>
                    <a:pt x="5512" y="5350"/>
                    <a:pt x="5512" y="5350"/>
                  </a:cubicBezTo>
                  <a:lnTo>
                    <a:pt x="5431" y="5350"/>
                  </a:lnTo>
                  <a:lnTo>
                    <a:pt x="5458" y="5323"/>
                  </a:lnTo>
                  <a:cubicBezTo>
                    <a:pt x="5494" y="5323"/>
                    <a:pt x="5649" y="5311"/>
                    <a:pt x="5749" y="5311"/>
                  </a:cubicBezTo>
                  <a:cubicBezTo>
                    <a:pt x="5799" y="5311"/>
                    <a:pt x="5835" y="5314"/>
                    <a:pt x="5835" y="5323"/>
                  </a:cubicBezTo>
                  <a:lnTo>
                    <a:pt x="6050" y="5323"/>
                  </a:lnTo>
                  <a:cubicBezTo>
                    <a:pt x="6050" y="5350"/>
                    <a:pt x="6023" y="5350"/>
                    <a:pt x="5996" y="5350"/>
                  </a:cubicBezTo>
                  <a:cubicBezTo>
                    <a:pt x="5915" y="5350"/>
                    <a:pt x="5915" y="5350"/>
                    <a:pt x="5915" y="5377"/>
                  </a:cubicBezTo>
                  <a:lnTo>
                    <a:pt x="5915" y="5377"/>
                  </a:lnTo>
                  <a:cubicBezTo>
                    <a:pt x="5915" y="5377"/>
                    <a:pt x="6157" y="5350"/>
                    <a:pt x="6238" y="5323"/>
                  </a:cubicBezTo>
                  <a:lnTo>
                    <a:pt x="6399" y="5323"/>
                  </a:lnTo>
                  <a:cubicBezTo>
                    <a:pt x="6507" y="5323"/>
                    <a:pt x="6587" y="5296"/>
                    <a:pt x="6641" y="5296"/>
                  </a:cubicBezTo>
                  <a:close/>
                  <a:moveTo>
                    <a:pt x="5136" y="5431"/>
                  </a:moveTo>
                  <a:cubicBezTo>
                    <a:pt x="5136" y="5458"/>
                    <a:pt x="5109" y="5458"/>
                    <a:pt x="5055" y="5484"/>
                  </a:cubicBezTo>
                  <a:lnTo>
                    <a:pt x="5001" y="5538"/>
                  </a:lnTo>
                  <a:lnTo>
                    <a:pt x="5028" y="5484"/>
                  </a:lnTo>
                  <a:cubicBezTo>
                    <a:pt x="5055" y="5484"/>
                    <a:pt x="5082" y="5458"/>
                    <a:pt x="5109" y="5431"/>
                  </a:cubicBezTo>
                  <a:close/>
                  <a:moveTo>
                    <a:pt x="5216" y="5511"/>
                  </a:moveTo>
                  <a:cubicBezTo>
                    <a:pt x="5216" y="5511"/>
                    <a:pt x="5216" y="5511"/>
                    <a:pt x="5189" y="5538"/>
                  </a:cubicBezTo>
                  <a:lnTo>
                    <a:pt x="5136" y="5538"/>
                  </a:lnTo>
                  <a:cubicBezTo>
                    <a:pt x="5162" y="5511"/>
                    <a:pt x="5189" y="5511"/>
                    <a:pt x="5216" y="5511"/>
                  </a:cubicBezTo>
                  <a:close/>
                  <a:moveTo>
                    <a:pt x="5351" y="5511"/>
                  </a:moveTo>
                  <a:cubicBezTo>
                    <a:pt x="5378" y="5511"/>
                    <a:pt x="5404" y="5538"/>
                    <a:pt x="5404" y="5538"/>
                  </a:cubicBezTo>
                  <a:cubicBezTo>
                    <a:pt x="5381" y="5538"/>
                    <a:pt x="5209" y="5559"/>
                    <a:pt x="5170" y="5564"/>
                  </a:cubicBezTo>
                  <a:lnTo>
                    <a:pt x="5170" y="5564"/>
                  </a:lnTo>
                  <a:cubicBezTo>
                    <a:pt x="5180" y="5562"/>
                    <a:pt x="5198" y="5556"/>
                    <a:pt x="5216" y="5538"/>
                  </a:cubicBezTo>
                  <a:cubicBezTo>
                    <a:pt x="5270" y="5511"/>
                    <a:pt x="5297" y="5511"/>
                    <a:pt x="5351" y="5511"/>
                  </a:cubicBezTo>
                  <a:close/>
                  <a:moveTo>
                    <a:pt x="5082" y="5592"/>
                  </a:moveTo>
                  <a:cubicBezTo>
                    <a:pt x="5109" y="5592"/>
                    <a:pt x="5082" y="5592"/>
                    <a:pt x="5055" y="5619"/>
                  </a:cubicBezTo>
                  <a:lnTo>
                    <a:pt x="5028" y="5619"/>
                  </a:lnTo>
                  <a:cubicBezTo>
                    <a:pt x="5055" y="5619"/>
                    <a:pt x="5082" y="5592"/>
                    <a:pt x="5082" y="5592"/>
                  </a:cubicBezTo>
                  <a:close/>
                  <a:moveTo>
                    <a:pt x="5297" y="5592"/>
                  </a:moveTo>
                  <a:cubicBezTo>
                    <a:pt x="5324" y="5592"/>
                    <a:pt x="5324" y="5619"/>
                    <a:pt x="5270" y="5619"/>
                  </a:cubicBezTo>
                  <a:cubicBezTo>
                    <a:pt x="5270" y="5592"/>
                    <a:pt x="5297" y="5592"/>
                    <a:pt x="5297" y="5592"/>
                  </a:cubicBezTo>
                  <a:close/>
                  <a:moveTo>
                    <a:pt x="5162" y="5592"/>
                  </a:moveTo>
                  <a:cubicBezTo>
                    <a:pt x="5216" y="5592"/>
                    <a:pt x="5216" y="5592"/>
                    <a:pt x="5136" y="5619"/>
                  </a:cubicBezTo>
                  <a:cubicBezTo>
                    <a:pt x="5118" y="5619"/>
                    <a:pt x="5100" y="5631"/>
                    <a:pt x="5098" y="5631"/>
                  </a:cubicBezTo>
                  <a:cubicBezTo>
                    <a:pt x="5097" y="5631"/>
                    <a:pt x="5100" y="5628"/>
                    <a:pt x="5109" y="5619"/>
                  </a:cubicBezTo>
                  <a:cubicBezTo>
                    <a:pt x="5109" y="5619"/>
                    <a:pt x="5136" y="5592"/>
                    <a:pt x="5162" y="5592"/>
                  </a:cubicBezTo>
                  <a:close/>
                  <a:moveTo>
                    <a:pt x="5270" y="5619"/>
                  </a:moveTo>
                  <a:lnTo>
                    <a:pt x="5270" y="5619"/>
                  </a:lnTo>
                  <a:cubicBezTo>
                    <a:pt x="5243" y="5646"/>
                    <a:pt x="5243" y="5646"/>
                    <a:pt x="5243" y="5646"/>
                  </a:cubicBezTo>
                  <a:cubicBezTo>
                    <a:pt x="5243" y="5619"/>
                    <a:pt x="5270" y="5619"/>
                    <a:pt x="5270" y="5619"/>
                  </a:cubicBezTo>
                  <a:close/>
                  <a:moveTo>
                    <a:pt x="5136" y="5673"/>
                  </a:moveTo>
                  <a:cubicBezTo>
                    <a:pt x="5162" y="5673"/>
                    <a:pt x="5109" y="5700"/>
                    <a:pt x="5055" y="5700"/>
                  </a:cubicBezTo>
                  <a:cubicBezTo>
                    <a:pt x="5037" y="5708"/>
                    <a:pt x="5025" y="5711"/>
                    <a:pt x="5019" y="5711"/>
                  </a:cubicBezTo>
                  <a:cubicBezTo>
                    <a:pt x="5007" y="5711"/>
                    <a:pt x="5019" y="5700"/>
                    <a:pt x="5055" y="5700"/>
                  </a:cubicBezTo>
                  <a:cubicBezTo>
                    <a:pt x="5082" y="5673"/>
                    <a:pt x="5109" y="5673"/>
                    <a:pt x="5136" y="5673"/>
                  </a:cubicBezTo>
                  <a:close/>
                  <a:moveTo>
                    <a:pt x="4974" y="5726"/>
                  </a:moveTo>
                  <a:cubicBezTo>
                    <a:pt x="4974" y="5726"/>
                    <a:pt x="4947" y="5753"/>
                    <a:pt x="4947" y="5753"/>
                  </a:cubicBezTo>
                  <a:lnTo>
                    <a:pt x="4920" y="5753"/>
                  </a:lnTo>
                  <a:cubicBezTo>
                    <a:pt x="4920" y="5726"/>
                    <a:pt x="4920" y="5726"/>
                    <a:pt x="4947" y="5726"/>
                  </a:cubicBezTo>
                  <a:close/>
                  <a:moveTo>
                    <a:pt x="6023" y="5551"/>
                  </a:moveTo>
                  <a:cubicBezTo>
                    <a:pt x="6048" y="5551"/>
                    <a:pt x="5985" y="5580"/>
                    <a:pt x="5781" y="5673"/>
                  </a:cubicBezTo>
                  <a:lnTo>
                    <a:pt x="5539" y="5753"/>
                  </a:lnTo>
                  <a:lnTo>
                    <a:pt x="5378" y="5753"/>
                  </a:lnTo>
                  <a:cubicBezTo>
                    <a:pt x="5378" y="5734"/>
                    <a:pt x="5351" y="5715"/>
                    <a:pt x="5325" y="5715"/>
                  </a:cubicBezTo>
                  <a:cubicBezTo>
                    <a:pt x="5315" y="5715"/>
                    <a:pt x="5305" y="5719"/>
                    <a:pt x="5297" y="5726"/>
                  </a:cubicBezTo>
                  <a:lnTo>
                    <a:pt x="5270" y="5726"/>
                  </a:lnTo>
                  <a:cubicBezTo>
                    <a:pt x="5270" y="5700"/>
                    <a:pt x="5270" y="5700"/>
                    <a:pt x="5270" y="5700"/>
                  </a:cubicBezTo>
                  <a:cubicBezTo>
                    <a:pt x="5243" y="5726"/>
                    <a:pt x="5216" y="5726"/>
                    <a:pt x="5189" y="5726"/>
                  </a:cubicBezTo>
                  <a:lnTo>
                    <a:pt x="5136" y="5726"/>
                  </a:lnTo>
                  <a:lnTo>
                    <a:pt x="5162" y="5700"/>
                  </a:lnTo>
                  <a:cubicBezTo>
                    <a:pt x="5176" y="5686"/>
                    <a:pt x="5189" y="5679"/>
                    <a:pt x="5213" y="5679"/>
                  </a:cubicBezTo>
                  <a:cubicBezTo>
                    <a:pt x="5236" y="5679"/>
                    <a:pt x="5270" y="5686"/>
                    <a:pt x="5324" y="5700"/>
                  </a:cubicBezTo>
                  <a:lnTo>
                    <a:pt x="5458" y="5700"/>
                  </a:lnTo>
                  <a:cubicBezTo>
                    <a:pt x="5458" y="5673"/>
                    <a:pt x="5431" y="5673"/>
                    <a:pt x="5431" y="5673"/>
                  </a:cubicBezTo>
                  <a:lnTo>
                    <a:pt x="5351" y="5673"/>
                  </a:lnTo>
                  <a:lnTo>
                    <a:pt x="5270" y="5646"/>
                  </a:lnTo>
                  <a:lnTo>
                    <a:pt x="5324" y="5646"/>
                  </a:lnTo>
                  <a:cubicBezTo>
                    <a:pt x="5351" y="5619"/>
                    <a:pt x="5351" y="5619"/>
                    <a:pt x="5351" y="5619"/>
                  </a:cubicBezTo>
                  <a:cubicBezTo>
                    <a:pt x="5351" y="5605"/>
                    <a:pt x="5364" y="5599"/>
                    <a:pt x="5388" y="5599"/>
                  </a:cubicBezTo>
                  <a:cubicBezTo>
                    <a:pt x="5411" y="5599"/>
                    <a:pt x="5445" y="5605"/>
                    <a:pt x="5485" y="5619"/>
                  </a:cubicBezTo>
                  <a:lnTo>
                    <a:pt x="5619" y="5619"/>
                  </a:lnTo>
                  <a:cubicBezTo>
                    <a:pt x="5619" y="5646"/>
                    <a:pt x="5646" y="5646"/>
                    <a:pt x="5673" y="5646"/>
                  </a:cubicBezTo>
                  <a:cubicBezTo>
                    <a:pt x="5700" y="5619"/>
                    <a:pt x="5727" y="5619"/>
                    <a:pt x="5754" y="5619"/>
                  </a:cubicBezTo>
                  <a:cubicBezTo>
                    <a:pt x="5781" y="5592"/>
                    <a:pt x="5808" y="5592"/>
                    <a:pt x="5808" y="5592"/>
                  </a:cubicBezTo>
                  <a:cubicBezTo>
                    <a:pt x="5821" y="5579"/>
                    <a:pt x="5814" y="5572"/>
                    <a:pt x="5798" y="5572"/>
                  </a:cubicBezTo>
                  <a:cubicBezTo>
                    <a:pt x="5781" y="5572"/>
                    <a:pt x="5754" y="5579"/>
                    <a:pt x="5727" y="5592"/>
                  </a:cubicBezTo>
                  <a:cubicBezTo>
                    <a:pt x="5673" y="5619"/>
                    <a:pt x="5646" y="5619"/>
                    <a:pt x="5646" y="5619"/>
                  </a:cubicBezTo>
                  <a:cubicBezTo>
                    <a:pt x="5646" y="5592"/>
                    <a:pt x="5619" y="5592"/>
                    <a:pt x="5512" y="5592"/>
                  </a:cubicBezTo>
                  <a:cubicBezTo>
                    <a:pt x="5431" y="5592"/>
                    <a:pt x="5378" y="5592"/>
                    <a:pt x="5378" y="5565"/>
                  </a:cubicBezTo>
                  <a:lnTo>
                    <a:pt x="5942" y="5565"/>
                  </a:lnTo>
                  <a:cubicBezTo>
                    <a:pt x="5984" y="5557"/>
                    <a:pt x="6012" y="5551"/>
                    <a:pt x="6023" y="5551"/>
                  </a:cubicBezTo>
                  <a:close/>
                  <a:moveTo>
                    <a:pt x="5162" y="5726"/>
                  </a:moveTo>
                  <a:cubicBezTo>
                    <a:pt x="5162" y="5753"/>
                    <a:pt x="5001" y="5780"/>
                    <a:pt x="4974" y="5780"/>
                  </a:cubicBezTo>
                  <a:lnTo>
                    <a:pt x="4920" y="5780"/>
                  </a:lnTo>
                  <a:lnTo>
                    <a:pt x="5001" y="5753"/>
                  </a:lnTo>
                  <a:cubicBezTo>
                    <a:pt x="5055" y="5726"/>
                    <a:pt x="5162" y="5726"/>
                    <a:pt x="5162" y="5726"/>
                  </a:cubicBezTo>
                  <a:close/>
                  <a:moveTo>
                    <a:pt x="4947" y="5807"/>
                  </a:moveTo>
                  <a:lnTo>
                    <a:pt x="4894" y="5834"/>
                  </a:lnTo>
                  <a:cubicBezTo>
                    <a:pt x="4867" y="5834"/>
                    <a:pt x="4840" y="5861"/>
                    <a:pt x="4813" y="5861"/>
                  </a:cubicBezTo>
                  <a:cubicBezTo>
                    <a:pt x="4786" y="5861"/>
                    <a:pt x="4786" y="5861"/>
                    <a:pt x="4813" y="5834"/>
                  </a:cubicBezTo>
                  <a:cubicBezTo>
                    <a:pt x="4867" y="5807"/>
                    <a:pt x="4867" y="5807"/>
                    <a:pt x="4920" y="5807"/>
                  </a:cubicBezTo>
                  <a:close/>
                  <a:moveTo>
                    <a:pt x="5386" y="5769"/>
                  </a:moveTo>
                  <a:cubicBezTo>
                    <a:pt x="5419" y="5769"/>
                    <a:pt x="5439" y="5772"/>
                    <a:pt x="5431" y="5780"/>
                  </a:cubicBezTo>
                  <a:cubicBezTo>
                    <a:pt x="5431" y="5780"/>
                    <a:pt x="5378" y="5807"/>
                    <a:pt x="5297" y="5834"/>
                  </a:cubicBezTo>
                  <a:cubicBezTo>
                    <a:pt x="5162" y="5888"/>
                    <a:pt x="5055" y="5888"/>
                    <a:pt x="4974" y="5888"/>
                  </a:cubicBezTo>
                  <a:lnTo>
                    <a:pt x="4947" y="5888"/>
                  </a:lnTo>
                  <a:lnTo>
                    <a:pt x="4974" y="5861"/>
                  </a:lnTo>
                  <a:cubicBezTo>
                    <a:pt x="4974" y="5861"/>
                    <a:pt x="5001" y="5834"/>
                    <a:pt x="5001" y="5834"/>
                  </a:cubicBezTo>
                  <a:cubicBezTo>
                    <a:pt x="5028" y="5834"/>
                    <a:pt x="5082" y="5807"/>
                    <a:pt x="5109" y="5807"/>
                  </a:cubicBezTo>
                  <a:cubicBezTo>
                    <a:pt x="5147" y="5788"/>
                    <a:pt x="5306" y="5769"/>
                    <a:pt x="5386" y="5769"/>
                  </a:cubicBezTo>
                  <a:close/>
                  <a:moveTo>
                    <a:pt x="4705" y="5915"/>
                  </a:moveTo>
                  <a:cubicBezTo>
                    <a:pt x="4705" y="5915"/>
                    <a:pt x="4705" y="5915"/>
                    <a:pt x="4679" y="5941"/>
                  </a:cubicBezTo>
                  <a:cubicBezTo>
                    <a:pt x="4679" y="5941"/>
                    <a:pt x="4679" y="5915"/>
                    <a:pt x="4705" y="5915"/>
                  </a:cubicBezTo>
                  <a:close/>
                  <a:moveTo>
                    <a:pt x="5485" y="5888"/>
                  </a:moveTo>
                  <a:lnTo>
                    <a:pt x="5485" y="5888"/>
                  </a:lnTo>
                  <a:cubicBezTo>
                    <a:pt x="5458" y="5915"/>
                    <a:pt x="5404" y="5941"/>
                    <a:pt x="5378" y="5941"/>
                  </a:cubicBezTo>
                  <a:cubicBezTo>
                    <a:pt x="5324" y="5941"/>
                    <a:pt x="5351" y="5941"/>
                    <a:pt x="5431" y="5915"/>
                  </a:cubicBezTo>
                  <a:cubicBezTo>
                    <a:pt x="5485" y="5888"/>
                    <a:pt x="5485" y="5888"/>
                    <a:pt x="5485" y="5888"/>
                  </a:cubicBezTo>
                  <a:close/>
                  <a:moveTo>
                    <a:pt x="3281" y="5941"/>
                  </a:moveTo>
                  <a:lnTo>
                    <a:pt x="3281" y="5941"/>
                  </a:lnTo>
                  <a:cubicBezTo>
                    <a:pt x="3307" y="5968"/>
                    <a:pt x="3281" y="5995"/>
                    <a:pt x="3200" y="6022"/>
                  </a:cubicBezTo>
                  <a:cubicBezTo>
                    <a:pt x="3250" y="5989"/>
                    <a:pt x="3269" y="5966"/>
                    <a:pt x="3251" y="5966"/>
                  </a:cubicBezTo>
                  <a:cubicBezTo>
                    <a:pt x="3248" y="5966"/>
                    <a:pt x="3245" y="5966"/>
                    <a:pt x="3241" y="5967"/>
                  </a:cubicBezTo>
                  <a:lnTo>
                    <a:pt x="3241" y="5967"/>
                  </a:lnTo>
                  <a:cubicBezTo>
                    <a:pt x="3270" y="5952"/>
                    <a:pt x="3281" y="5941"/>
                    <a:pt x="3281" y="5941"/>
                  </a:cubicBezTo>
                  <a:close/>
                  <a:moveTo>
                    <a:pt x="5324" y="5941"/>
                  </a:moveTo>
                  <a:cubicBezTo>
                    <a:pt x="5324" y="5968"/>
                    <a:pt x="5324" y="5968"/>
                    <a:pt x="5351" y="5968"/>
                  </a:cubicBezTo>
                  <a:cubicBezTo>
                    <a:pt x="5378" y="5968"/>
                    <a:pt x="5378" y="5968"/>
                    <a:pt x="5324" y="5995"/>
                  </a:cubicBezTo>
                  <a:cubicBezTo>
                    <a:pt x="5270" y="6022"/>
                    <a:pt x="5270" y="6022"/>
                    <a:pt x="5162" y="6022"/>
                  </a:cubicBezTo>
                  <a:lnTo>
                    <a:pt x="5082" y="6022"/>
                  </a:lnTo>
                  <a:cubicBezTo>
                    <a:pt x="5082" y="6022"/>
                    <a:pt x="5136" y="5995"/>
                    <a:pt x="5189" y="5995"/>
                  </a:cubicBezTo>
                  <a:cubicBezTo>
                    <a:pt x="5270" y="5941"/>
                    <a:pt x="5324" y="5941"/>
                    <a:pt x="5324" y="5941"/>
                  </a:cubicBezTo>
                  <a:close/>
                  <a:moveTo>
                    <a:pt x="5082" y="5915"/>
                  </a:moveTo>
                  <a:cubicBezTo>
                    <a:pt x="5082" y="5915"/>
                    <a:pt x="5001" y="5941"/>
                    <a:pt x="4947" y="5968"/>
                  </a:cubicBezTo>
                  <a:cubicBezTo>
                    <a:pt x="4869" y="6000"/>
                    <a:pt x="4836" y="6013"/>
                    <a:pt x="4833" y="6013"/>
                  </a:cubicBezTo>
                  <a:cubicBezTo>
                    <a:pt x="4831" y="6013"/>
                    <a:pt x="4844" y="6006"/>
                    <a:pt x="4867" y="5995"/>
                  </a:cubicBezTo>
                  <a:cubicBezTo>
                    <a:pt x="4894" y="5968"/>
                    <a:pt x="4907" y="5955"/>
                    <a:pt x="4900" y="5955"/>
                  </a:cubicBezTo>
                  <a:cubicBezTo>
                    <a:pt x="4894" y="5955"/>
                    <a:pt x="4867" y="5968"/>
                    <a:pt x="4813" y="5995"/>
                  </a:cubicBezTo>
                  <a:cubicBezTo>
                    <a:pt x="4746" y="6022"/>
                    <a:pt x="4705" y="6036"/>
                    <a:pt x="4692" y="6036"/>
                  </a:cubicBezTo>
                  <a:cubicBezTo>
                    <a:pt x="4679" y="6036"/>
                    <a:pt x="4692" y="6022"/>
                    <a:pt x="4732" y="5995"/>
                  </a:cubicBezTo>
                  <a:cubicBezTo>
                    <a:pt x="4813" y="5941"/>
                    <a:pt x="4840" y="5941"/>
                    <a:pt x="4947" y="5915"/>
                  </a:cubicBezTo>
                  <a:close/>
                  <a:moveTo>
                    <a:pt x="4625" y="5995"/>
                  </a:moveTo>
                  <a:cubicBezTo>
                    <a:pt x="4652" y="5995"/>
                    <a:pt x="4625" y="6022"/>
                    <a:pt x="4598" y="6022"/>
                  </a:cubicBezTo>
                  <a:cubicBezTo>
                    <a:pt x="4584" y="6036"/>
                    <a:pt x="4571" y="6042"/>
                    <a:pt x="4564" y="6042"/>
                  </a:cubicBezTo>
                  <a:cubicBezTo>
                    <a:pt x="4558" y="6042"/>
                    <a:pt x="4558" y="6036"/>
                    <a:pt x="4571" y="6022"/>
                  </a:cubicBezTo>
                  <a:cubicBezTo>
                    <a:pt x="4598" y="6022"/>
                    <a:pt x="4625" y="6022"/>
                    <a:pt x="4625" y="5995"/>
                  </a:cubicBezTo>
                  <a:close/>
                  <a:moveTo>
                    <a:pt x="2716" y="6022"/>
                  </a:moveTo>
                  <a:cubicBezTo>
                    <a:pt x="2770" y="6022"/>
                    <a:pt x="2770" y="6022"/>
                    <a:pt x="2743" y="6049"/>
                  </a:cubicBezTo>
                  <a:cubicBezTo>
                    <a:pt x="2716" y="6049"/>
                    <a:pt x="2689" y="6049"/>
                    <a:pt x="2635" y="6076"/>
                  </a:cubicBezTo>
                  <a:lnTo>
                    <a:pt x="2528" y="6076"/>
                  </a:lnTo>
                  <a:cubicBezTo>
                    <a:pt x="2528" y="6076"/>
                    <a:pt x="2555" y="6049"/>
                    <a:pt x="2608" y="6049"/>
                  </a:cubicBezTo>
                  <a:cubicBezTo>
                    <a:pt x="2635" y="6022"/>
                    <a:pt x="2689" y="6022"/>
                    <a:pt x="2716" y="6022"/>
                  </a:cubicBezTo>
                  <a:close/>
                  <a:moveTo>
                    <a:pt x="4722" y="6056"/>
                  </a:moveTo>
                  <a:cubicBezTo>
                    <a:pt x="4726" y="6056"/>
                    <a:pt x="4719" y="6062"/>
                    <a:pt x="4705" y="6076"/>
                  </a:cubicBezTo>
                  <a:cubicBezTo>
                    <a:pt x="4687" y="6076"/>
                    <a:pt x="4658" y="6088"/>
                    <a:pt x="4640" y="6088"/>
                  </a:cubicBezTo>
                  <a:cubicBezTo>
                    <a:pt x="4631" y="6088"/>
                    <a:pt x="4625" y="6085"/>
                    <a:pt x="4625" y="6076"/>
                  </a:cubicBezTo>
                  <a:lnTo>
                    <a:pt x="4679" y="6076"/>
                  </a:lnTo>
                  <a:cubicBezTo>
                    <a:pt x="4705" y="6062"/>
                    <a:pt x="4719" y="6056"/>
                    <a:pt x="4722" y="6056"/>
                  </a:cubicBezTo>
                  <a:close/>
                  <a:moveTo>
                    <a:pt x="2642" y="6083"/>
                  </a:moveTo>
                  <a:cubicBezTo>
                    <a:pt x="2656" y="6083"/>
                    <a:pt x="2662" y="6089"/>
                    <a:pt x="2662" y="6103"/>
                  </a:cubicBezTo>
                  <a:lnTo>
                    <a:pt x="2582" y="6103"/>
                  </a:lnTo>
                  <a:cubicBezTo>
                    <a:pt x="2608" y="6089"/>
                    <a:pt x="2629" y="6083"/>
                    <a:pt x="2642" y="6083"/>
                  </a:cubicBezTo>
                  <a:close/>
                  <a:moveTo>
                    <a:pt x="2743" y="6076"/>
                  </a:moveTo>
                  <a:cubicBezTo>
                    <a:pt x="2770" y="6076"/>
                    <a:pt x="2770" y="6076"/>
                    <a:pt x="2743" y="6103"/>
                  </a:cubicBezTo>
                  <a:cubicBezTo>
                    <a:pt x="2716" y="6103"/>
                    <a:pt x="2716" y="6103"/>
                    <a:pt x="2716" y="6076"/>
                  </a:cubicBezTo>
                  <a:close/>
                  <a:moveTo>
                    <a:pt x="2743" y="6130"/>
                  </a:moveTo>
                  <a:cubicBezTo>
                    <a:pt x="2743" y="6130"/>
                    <a:pt x="2716" y="6130"/>
                    <a:pt x="2689" y="6157"/>
                  </a:cubicBezTo>
                  <a:cubicBezTo>
                    <a:pt x="2635" y="6157"/>
                    <a:pt x="2662" y="6130"/>
                    <a:pt x="2716" y="6130"/>
                  </a:cubicBezTo>
                  <a:close/>
                  <a:moveTo>
                    <a:pt x="4490" y="6076"/>
                  </a:moveTo>
                  <a:cubicBezTo>
                    <a:pt x="4490" y="6076"/>
                    <a:pt x="4490" y="6103"/>
                    <a:pt x="4437" y="6130"/>
                  </a:cubicBezTo>
                  <a:lnTo>
                    <a:pt x="4356" y="6157"/>
                  </a:lnTo>
                  <a:lnTo>
                    <a:pt x="4410" y="6130"/>
                  </a:lnTo>
                  <a:cubicBezTo>
                    <a:pt x="4437" y="6103"/>
                    <a:pt x="4463" y="6076"/>
                    <a:pt x="4490" y="6076"/>
                  </a:cubicBezTo>
                  <a:close/>
                  <a:moveTo>
                    <a:pt x="4437" y="6157"/>
                  </a:moveTo>
                  <a:cubicBezTo>
                    <a:pt x="4437" y="6157"/>
                    <a:pt x="4437" y="6157"/>
                    <a:pt x="4410" y="6183"/>
                  </a:cubicBezTo>
                  <a:lnTo>
                    <a:pt x="4383" y="6183"/>
                  </a:lnTo>
                  <a:cubicBezTo>
                    <a:pt x="4410" y="6183"/>
                    <a:pt x="4410" y="6157"/>
                    <a:pt x="4437" y="6157"/>
                  </a:cubicBezTo>
                  <a:close/>
                  <a:moveTo>
                    <a:pt x="6238" y="5619"/>
                  </a:moveTo>
                  <a:cubicBezTo>
                    <a:pt x="6216" y="5641"/>
                    <a:pt x="6062" y="5794"/>
                    <a:pt x="5969" y="5888"/>
                  </a:cubicBezTo>
                  <a:cubicBezTo>
                    <a:pt x="5835" y="5995"/>
                    <a:pt x="5727" y="6049"/>
                    <a:pt x="5593" y="6076"/>
                  </a:cubicBezTo>
                  <a:cubicBezTo>
                    <a:pt x="5512" y="6103"/>
                    <a:pt x="5485" y="6130"/>
                    <a:pt x="5485" y="6130"/>
                  </a:cubicBezTo>
                  <a:cubicBezTo>
                    <a:pt x="5512" y="6130"/>
                    <a:pt x="5539" y="6130"/>
                    <a:pt x="5593" y="6103"/>
                  </a:cubicBezTo>
                  <a:cubicBezTo>
                    <a:pt x="5628" y="6103"/>
                    <a:pt x="5652" y="6091"/>
                    <a:pt x="5656" y="6091"/>
                  </a:cubicBezTo>
                  <a:lnTo>
                    <a:pt x="5656" y="6091"/>
                  </a:lnTo>
                  <a:cubicBezTo>
                    <a:pt x="5658" y="6091"/>
                    <a:pt x="5655" y="6094"/>
                    <a:pt x="5646" y="6103"/>
                  </a:cubicBezTo>
                  <a:cubicBezTo>
                    <a:pt x="5593" y="6130"/>
                    <a:pt x="5351" y="6183"/>
                    <a:pt x="5324" y="6183"/>
                  </a:cubicBezTo>
                  <a:cubicBezTo>
                    <a:pt x="5324" y="6183"/>
                    <a:pt x="5297" y="6157"/>
                    <a:pt x="5216" y="6157"/>
                  </a:cubicBezTo>
                  <a:cubicBezTo>
                    <a:pt x="5184" y="6162"/>
                    <a:pt x="5160" y="6164"/>
                    <a:pt x="5144" y="6164"/>
                  </a:cubicBezTo>
                  <a:cubicBezTo>
                    <a:pt x="5081" y="6164"/>
                    <a:pt x="5141" y="6130"/>
                    <a:pt x="5270" y="6130"/>
                  </a:cubicBezTo>
                  <a:cubicBezTo>
                    <a:pt x="5458" y="6130"/>
                    <a:pt x="5485" y="6103"/>
                    <a:pt x="5324" y="6103"/>
                  </a:cubicBezTo>
                  <a:lnTo>
                    <a:pt x="5189" y="6103"/>
                  </a:lnTo>
                  <a:lnTo>
                    <a:pt x="5216" y="6076"/>
                  </a:lnTo>
                  <a:lnTo>
                    <a:pt x="5162" y="6103"/>
                  </a:lnTo>
                  <a:cubicBezTo>
                    <a:pt x="5145" y="6103"/>
                    <a:pt x="5127" y="6115"/>
                    <a:pt x="5093" y="6115"/>
                  </a:cubicBezTo>
                  <a:cubicBezTo>
                    <a:pt x="5076" y="6115"/>
                    <a:pt x="5055" y="6112"/>
                    <a:pt x="5028" y="6103"/>
                  </a:cubicBezTo>
                  <a:cubicBezTo>
                    <a:pt x="4974" y="6103"/>
                    <a:pt x="4947" y="6130"/>
                    <a:pt x="4947" y="6130"/>
                  </a:cubicBezTo>
                  <a:lnTo>
                    <a:pt x="5028" y="6130"/>
                  </a:lnTo>
                  <a:cubicBezTo>
                    <a:pt x="5055" y="6130"/>
                    <a:pt x="5082" y="6130"/>
                    <a:pt x="5082" y="6157"/>
                  </a:cubicBezTo>
                  <a:cubicBezTo>
                    <a:pt x="5082" y="6157"/>
                    <a:pt x="5046" y="6168"/>
                    <a:pt x="4982" y="6168"/>
                  </a:cubicBezTo>
                  <a:cubicBezTo>
                    <a:pt x="4950" y="6168"/>
                    <a:pt x="4912" y="6165"/>
                    <a:pt x="4867" y="6157"/>
                  </a:cubicBezTo>
                  <a:lnTo>
                    <a:pt x="4813" y="6157"/>
                  </a:lnTo>
                  <a:lnTo>
                    <a:pt x="4867" y="6130"/>
                  </a:lnTo>
                  <a:cubicBezTo>
                    <a:pt x="4920" y="6103"/>
                    <a:pt x="4974" y="6076"/>
                    <a:pt x="5001" y="6049"/>
                  </a:cubicBezTo>
                  <a:lnTo>
                    <a:pt x="5162" y="6049"/>
                  </a:lnTo>
                  <a:lnTo>
                    <a:pt x="5216" y="6076"/>
                  </a:lnTo>
                  <a:cubicBezTo>
                    <a:pt x="5243" y="6076"/>
                    <a:pt x="5270" y="6049"/>
                    <a:pt x="5324" y="6049"/>
                  </a:cubicBezTo>
                  <a:lnTo>
                    <a:pt x="5404" y="6049"/>
                  </a:lnTo>
                  <a:cubicBezTo>
                    <a:pt x="5404" y="6022"/>
                    <a:pt x="5404" y="6022"/>
                    <a:pt x="5378" y="6022"/>
                  </a:cubicBezTo>
                  <a:cubicBezTo>
                    <a:pt x="5324" y="6022"/>
                    <a:pt x="5324" y="6022"/>
                    <a:pt x="5378" y="5995"/>
                  </a:cubicBezTo>
                  <a:cubicBezTo>
                    <a:pt x="5404" y="5968"/>
                    <a:pt x="5458" y="5968"/>
                    <a:pt x="5512" y="5968"/>
                  </a:cubicBezTo>
                  <a:cubicBezTo>
                    <a:pt x="5566" y="5968"/>
                    <a:pt x="5619" y="5941"/>
                    <a:pt x="5619" y="5941"/>
                  </a:cubicBezTo>
                  <a:cubicBezTo>
                    <a:pt x="5637" y="5941"/>
                    <a:pt x="5631" y="5930"/>
                    <a:pt x="5602" y="5930"/>
                  </a:cubicBezTo>
                  <a:cubicBezTo>
                    <a:pt x="5587" y="5930"/>
                    <a:pt x="5566" y="5933"/>
                    <a:pt x="5539" y="5941"/>
                  </a:cubicBezTo>
                  <a:cubicBezTo>
                    <a:pt x="5458" y="5941"/>
                    <a:pt x="5458" y="5941"/>
                    <a:pt x="5539" y="5888"/>
                  </a:cubicBezTo>
                  <a:cubicBezTo>
                    <a:pt x="5593" y="5861"/>
                    <a:pt x="6130" y="5646"/>
                    <a:pt x="6238" y="5619"/>
                  </a:cubicBezTo>
                  <a:close/>
                  <a:moveTo>
                    <a:pt x="2697" y="6171"/>
                  </a:moveTo>
                  <a:cubicBezTo>
                    <a:pt x="2725" y="6171"/>
                    <a:pt x="2725" y="6183"/>
                    <a:pt x="2689" y="6183"/>
                  </a:cubicBezTo>
                  <a:cubicBezTo>
                    <a:pt x="2676" y="6197"/>
                    <a:pt x="2642" y="6204"/>
                    <a:pt x="2615" y="6204"/>
                  </a:cubicBezTo>
                  <a:cubicBezTo>
                    <a:pt x="2588" y="6204"/>
                    <a:pt x="2568" y="6197"/>
                    <a:pt x="2582" y="6183"/>
                  </a:cubicBezTo>
                  <a:lnTo>
                    <a:pt x="2635" y="6183"/>
                  </a:lnTo>
                  <a:cubicBezTo>
                    <a:pt x="2662" y="6174"/>
                    <a:pt x="2683" y="6171"/>
                    <a:pt x="2697" y="6171"/>
                  </a:cubicBezTo>
                  <a:close/>
                  <a:moveTo>
                    <a:pt x="4752" y="6163"/>
                  </a:moveTo>
                  <a:cubicBezTo>
                    <a:pt x="4759" y="6163"/>
                    <a:pt x="4746" y="6170"/>
                    <a:pt x="4705" y="6183"/>
                  </a:cubicBezTo>
                  <a:cubicBezTo>
                    <a:pt x="4687" y="6202"/>
                    <a:pt x="4642" y="6208"/>
                    <a:pt x="4626" y="6210"/>
                  </a:cubicBezTo>
                  <a:lnTo>
                    <a:pt x="4626" y="6210"/>
                  </a:lnTo>
                  <a:cubicBezTo>
                    <a:pt x="4630" y="6205"/>
                    <a:pt x="4654" y="6183"/>
                    <a:pt x="4679" y="6183"/>
                  </a:cubicBezTo>
                  <a:cubicBezTo>
                    <a:pt x="4719" y="6170"/>
                    <a:pt x="4746" y="6163"/>
                    <a:pt x="4752" y="6163"/>
                  </a:cubicBezTo>
                  <a:close/>
                  <a:moveTo>
                    <a:pt x="5028" y="6183"/>
                  </a:moveTo>
                  <a:lnTo>
                    <a:pt x="5001" y="6210"/>
                  </a:lnTo>
                  <a:cubicBezTo>
                    <a:pt x="4974" y="6237"/>
                    <a:pt x="4920" y="6237"/>
                    <a:pt x="4840" y="6237"/>
                  </a:cubicBezTo>
                  <a:lnTo>
                    <a:pt x="4705" y="6210"/>
                  </a:lnTo>
                  <a:lnTo>
                    <a:pt x="4759" y="6210"/>
                  </a:lnTo>
                  <a:cubicBezTo>
                    <a:pt x="4786" y="6183"/>
                    <a:pt x="4813" y="6183"/>
                    <a:pt x="4920" y="6183"/>
                  </a:cubicBezTo>
                  <a:close/>
                  <a:moveTo>
                    <a:pt x="5970" y="6237"/>
                  </a:moveTo>
                  <a:lnTo>
                    <a:pt x="5970" y="6237"/>
                  </a:lnTo>
                  <a:cubicBezTo>
                    <a:pt x="5969" y="6237"/>
                    <a:pt x="5969" y="6237"/>
                    <a:pt x="5969" y="6237"/>
                  </a:cubicBezTo>
                  <a:cubicBezTo>
                    <a:pt x="5969" y="6237"/>
                    <a:pt x="5970" y="6237"/>
                    <a:pt x="5970" y="6237"/>
                  </a:cubicBezTo>
                  <a:close/>
                  <a:moveTo>
                    <a:pt x="3969" y="5312"/>
                  </a:moveTo>
                  <a:cubicBezTo>
                    <a:pt x="3975" y="5312"/>
                    <a:pt x="3964" y="5331"/>
                    <a:pt x="3926" y="5350"/>
                  </a:cubicBezTo>
                  <a:cubicBezTo>
                    <a:pt x="3872" y="5377"/>
                    <a:pt x="3845" y="5404"/>
                    <a:pt x="3845" y="5404"/>
                  </a:cubicBezTo>
                  <a:cubicBezTo>
                    <a:pt x="3818" y="5431"/>
                    <a:pt x="3791" y="5431"/>
                    <a:pt x="3791" y="5431"/>
                  </a:cubicBezTo>
                  <a:cubicBezTo>
                    <a:pt x="3764" y="5431"/>
                    <a:pt x="3738" y="5431"/>
                    <a:pt x="3764" y="5458"/>
                  </a:cubicBezTo>
                  <a:cubicBezTo>
                    <a:pt x="3764" y="5458"/>
                    <a:pt x="3738" y="5484"/>
                    <a:pt x="3657" y="5511"/>
                  </a:cubicBezTo>
                  <a:cubicBezTo>
                    <a:pt x="3598" y="5551"/>
                    <a:pt x="3568" y="5576"/>
                    <a:pt x="3587" y="5576"/>
                  </a:cubicBezTo>
                  <a:cubicBezTo>
                    <a:pt x="3595" y="5576"/>
                    <a:pt x="3608" y="5572"/>
                    <a:pt x="3630" y="5565"/>
                  </a:cubicBezTo>
                  <a:lnTo>
                    <a:pt x="3657" y="5538"/>
                  </a:lnTo>
                  <a:lnTo>
                    <a:pt x="3657" y="5592"/>
                  </a:lnTo>
                  <a:cubicBezTo>
                    <a:pt x="3630" y="5619"/>
                    <a:pt x="3630" y="5619"/>
                    <a:pt x="3496" y="5700"/>
                  </a:cubicBezTo>
                  <a:cubicBezTo>
                    <a:pt x="3415" y="5753"/>
                    <a:pt x="3307" y="5807"/>
                    <a:pt x="3281" y="5834"/>
                  </a:cubicBezTo>
                  <a:cubicBezTo>
                    <a:pt x="3227" y="5834"/>
                    <a:pt x="3227" y="5861"/>
                    <a:pt x="3227" y="5861"/>
                  </a:cubicBezTo>
                  <a:cubicBezTo>
                    <a:pt x="3227" y="5870"/>
                    <a:pt x="3227" y="5873"/>
                    <a:pt x="3228" y="5873"/>
                  </a:cubicBezTo>
                  <a:cubicBezTo>
                    <a:pt x="3230" y="5873"/>
                    <a:pt x="3236" y="5861"/>
                    <a:pt x="3254" y="5861"/>
                  </a:cubicBezTo>
                  <a:cubicBezTo>
                    <a:pt x="3254" y="5888"/>
                    <a:pt x="3227" y="5915"/>
                    <a:pt x="3173" y="5915"/>
                  </a:cubicBezTo>
                  <a:cubicBezTo>
                    <a:pt x="3119" y="5941"/>
                    <a:pt x="3092" y="5968"/>
                    <a:pt x="3065" y="5995"/>
                  </a:cubicBezTo>
                  <a:cubicBezTo>
                    <a:pt x="3065" y="5995"/>
                    <a:pt x="3065" y="5995"/>
                    <a:pt x="3065" y="6022"/>
                  </a:cubicBezTo>
                  <a:cubicBezTo>
                    <a:pt x="3065" y="6022"/>
                    <a:pt x="3039" y="6049"/>
                    <a:pt x="3012" y="6049"/>
                  </a:cubicBezTo>
                  <a:cubicBezTo>
                    <a:pt x="2955" y="6068"/>
                    <a:pt x="2951" y="6087"/>
                    <a:pt x="2983" y="6087"/>
                  </a:cubicBezTo>
                  <a:cubicBezTo>
                    <a:pt x="2993" y="6087"/>
                    <a:pt x="3008" y="6085"/>
                    <a:pt x="3025" y="6080"/>
                  </a:cubicBezTo>
                  <a:lnTo>
                    <a:pt x="3025" y="6080"/>
                  </a:lnTo>
                  <a:cubicBezTo>
                    <a:pt x="3015" y="6087"/>
                    <a:pt x="3001" y="6095"/>
                    <a:pt x="2985" y="6103"/>
                  </a:cubicBezTo>
                  <a:cubicBezTo>
                    <a:pt x="2904" y="6157"/>
                    <a:pt x="2824" y="6183"/>
                    <a:pt x="2797" y="6210"/>
                  </a:cubicBezTo>
                  <a:cubicBezTo>
                    <a:pt x="2774" y="6233"/>
                    <a:pt x="2756" y="6241"/>
                    <a:pt x="2747" y="6241"/>
                  </a:cubicBezTo>
                  <a:cubicBezTo>
                    <a:pt x="2735" y="6241"/>
                    <a:pt x="2739" y="6226"/>
                    <a:pt x="2770" y="6210"/>
                  </a:cubicBezTo>
                  <a:cubicBezTo>
                    <a:pt x="2797" y="6183"/>
                    <a:pt x="2824" y="6103"/>
                    <a:pt x="2797" y="6076"/>
                  </a:cubicBezTo>
                  <a:cubicBezTo>
                    <a:pt x="2797" y="6076"/>
                    <a:pt x="2797" y="6049"/>
                    <a:pt x="2824" y="6049"/>
                  </a:cubicBezTo>
                  <a:cubicBezTo>
                    <a:pt x="2850" y="5995"/>
                    <a:pt x="2958" y="5915"/>
                    <a:pt x="2985" y="5888"/>
                  </a:cubicBezTo>
                  <a:cubicBezTo>
                    <a:pt x="3012" y="5888"/>
                    <a:pt x="3065" y="5834"/>
                    <a:pt x="3092" y="5807"/>
                  </a:cubicBezTo>
                  <a:cubicBezTo>
                    <a:pt x="3227" y="5700"/>
                    <a:pt x="3281" y="5700"/>
                    <a:pt x="3415" y="5592"/>
                  </a:cubicBezTo>
                  <a:cubicBezTo>
                    <a:pt x="3603" y="5484"/>
                    <a:pt x="3899" y="5323"/>
                    <a:pt x="3953" y="5323"/>
                  </a:cubicBezTo>
                  <a:cubicBezTo>
                    <a:pt x="3961" y="5315"/>
                    <a:pt x="3966" y="5312"/>
                    <a:pt x="3969" y="5312"/>
                  </a:cubicBezTo>
                  <a:close/>
                  <a:moveTo>
                    <a:pt x="2608" y="6210"/>
                  </a:moveTo>
                  <a:cubicBezTo>
                    <a:pt x="2689" y="6210"/>
                    <a:pt x="2689" y="6210"/>
                    <a:pt x="2635" y="6237"/>
                  </a:cubicBezTo>
                  <a:cubicBezTo>
                    <a:pt x="2608" y="6264"/>
                    <a:pt x="2501" y="6264"/>
                    <a:pt x="2501" y="6264"/>
                  </a:cubicBezTo>
                  <a:cubicBezTo>
                    <a:pt x="2501" y="6264"/>
                    <a:pt x="2501" y="6237"/>
                    <a:pt x="2528" y="6237"/>
                  </a:cubicBezTo>
                  <a:cubicBezTo>
                    <a:pt x="2528" y="6237"/>
                    <a:pt x="2582" y="6210"/>
                    <a:pt x="2608" y="6210"/>
                  </a:cubicBezTo>
                  <a:close/>
                  <a:moveTo>
                    <a:pt x="4591" y="6217"/>
                  </a:moveTo>
                  <a:cubicBezTo>
                    <a:pt x="4605" y="6217"/>
                    <a:pt x="4611" y="6224"/>
                    <a:pt x="4625" y="6237"/>
                  </a:cubicBezTo>
                  <a:cubicBezTo>
                    <a:pt x="4625" y="6237"/>
                    <a:pt x="4625" y="6237"/>
                    <a:pt x="4571" y="6264"/>
                  </a:cubicBezTo>
                  <a:cubicBezTo>
                    <a:pt x="4544" y="6291"/>
                    <a:pt x="4463" y="6291"/>
                    <a:pt x="4437" y="6291"/>
                  </a:cubicBezTo>
                  <a:cubicBezTo>
                    <a:pt x="4437" y="6291"/>
                    <a:pt x="4490" y="6264"/>
                    <a:pt x="4517" y="6237"/>
                  </a:cubicBezTo>
                  <a:cubicBezTo>
                    <a:pt x="4558" y="6224"/>
                    <a:pt x="4578" y="6217"/>
                    <a:pt x="4591" y="6217"/>
                  </a:cubicBezTo>
                  <a:close/>
                  <a:moveTo>
                    <a:pt x="4813" y="6237"/>
                  </a:moveTo>
                  <a:cubicBezTo>
                    <a:pt x="4920" y="6264"/>
                    <a:pt x="4920" y="6264"/>
                    <a:pt x="4920" y="6264"/>
                  </a:cubicBezTo>
                  <a:cubicBezTo>
                    <a:pt x="4894" y="6291"/>
                    <a:pt x="4840" y="6291"/>
                    <a:pt x="4732" y="6291"/>
                  </a:cubicBezTo>
                  <a:cubicBezTo>
                    <a:pt x="4598" y="6291"/>
                    <a:pt x="4598" y="6291"/>
                    <a:pt x="4652" y="6264"/>
                  </a:cubicBezTo>
                  <a:cubicBezTo>
                    <a:pt x="4679" y="6237"/>
                    <a:pt x="4705" y="6237"/>
                    <a:pt x="4813" y="6237"/>
                  </a:cubicBezTo>
                  <a:close/>
                  <a:moveTo>
                    <a:pt x="4404" y="6306"/>
                  </a:moveTo>
                  <a:cubicBezTo>
                    <a:pt x="4416" y="6306"/>
                    <a:pt x="4428" y="6309"/>
                    <a:pt x="4437" y="6318"/>
                  </a:cubicBezTo>
                  <a:cubicBezTo>
                    <a:pt x="4544" y="6318"/>
                    <a:pt x="4490" y="6345"/>
                    <a:pt x="4383" y="6345"/>
                  </a:cubicBezTo>
                  <a:cubicBezTo>
                    <a:pt x="4329" y="6345"/>
                    <a:pt x="4329" y="6345"/>
                    <a:pt x="4356" y="6318"/>
                  </a:cubicBezTo>
                  <a:cubicBezTo>
                    <a:pt x="4356" y="6318"/>
                    <a:pt x="4380" y="6306"/>
                    <a:pt x="4404" y="6306"/>
                  </a:cubicBezTo>
                  <a:close/>
                  <a:moveTo>
                    <a:pt x="2667" y="6386"/>
                  </a:moveTo>
                  <a:cubicBezTo>
                    <a:pt x="2653" y="6395"/>
                    <a:pt x="2653" y="6398"/>
                    <a:pt x="2662" y="6398"/>
                  </a:cubicBezTo>
                  <a:cubicBezTo>
                    <a:pt x="2662" y="6395"/>
                    <a:pt x="2664" y="6390"/>
                    <a:pt x="2667" y="6386"/>
                  </a:cubicBezTo>
                  <a:close/>
                  <a:moveTo>
                    <a:pt x="4383" y="6372"/>
                  </a:moveTo>
                  <a:cubicBezTo>
                    <a:pt x="4383" y="6398"/>
                    <a:pt x="4329" y="6398"/>
                    <a:pt x="4275" y="6398"/>
                  </a:cubicBezTo>
                  <a:cubicBezTo>
                    <a:pt x="4195" y="6398"/>
                    <a:pt x="4195" y="6398"/>
                    <a:pt x="4222" y="6372"/>
                  </a:cubicBezTo>
                  <a:close/>
                  <a:moveTo>
                    <a:pt x="2931" y="6291"/>
                  </a:moveTo>
                  <a:cubicBezTo>
                    <a:pt x="2931" y="6291"/>
                    <a:pt x="2824" y="6398"/>
                    <a:pt x="2770" y="6398"/>
                  </a:cubicBezTo>
                  <a:cubicBezTo>
                    <a:pt x="2762" y="6402"/>
                    <a:pt x="2756" y="6406"/>
                    <a:pt x="2752" y="6408"/>
                  </a:cubicBezTo>
                  <a:lnTo>
                    <a:pt x="2752" y="6408"/>
                  </a:lnTo>
                  <a:cubicBezTo>
                    <a:pt x="2764" y="6399"/>
                    <a:pt x="2789" y="6379"/>
                    <a:pt x="2824" y="6345"/>
                  </a:cubicBezTo>
                  <a:cubicBezTo>
                    <a:pt x="2877" y="6318"/>
                    <a:pt x="2904" y="6291"/>
                    <a:pt x="2931" y="6291"/>
                  </a:cubicBezTo>
                  <a:close/>
                  <a:moveTo>
                    <a:pt x="3388" y="5431"/>
                  </a:moveTo>
                  <a:cubicBezTo>
                    <a:pt x="3576" y="5431"/>
                    <a:pt x="3576" y="5431"/>
                    <a:pt x="3523" y="5458"/>
                  </a:cubicBezTo>
                  <a:cubicBezTo>
                    <a:pt x="3496" y="5484"/>
                    <a:pt x="3415" y="5484"/>
                    <a:pt x="3227" y="5484"/>
                  </a:cubicBezTo>
                  <a:cubicBezTo>
                    <a:pt x="3065" y="5484"/>
                    <a:pt x="2958" y="5484"/>
                    <a:pt x="2958" y="5511"/>
                  </a:cubicBezTo>
                  <a:lnTo>
                    <a:pt x="3442" y="5511"/>
                  </a:lnTo>
                  <a:cubicBezTo>
                    <a:pt x="3415" y="5538"/>
                    <a:pt x="3254" y="5538"/>
                    <a:pt x="3039" y="5538"/>
                  </a:cubicBezTo>
                  <a:cubicBezTo>
                    <a:pt x="2985" y="5538"/>
                    <a:pt x="2958" y="5565"/>
                    <a:pt x="2931" y="5565"/>
                  </a:cubicBezTo>
                  <a:lnTo>
                    <a:pt x="3361" y="5565"/>
                  </a:lnTo>
                  <a:cubicBezTo>
                    <a:pt x="3361" y="5565"/>
                    <a:pt x="3307" y="5592"/>
                    <a:pt x="3227" y="5592"/>
                  </a:cubicBezTo>
                  <a:cubicBezTo>
                    <a:pt x="2877" y="5592"/>
                    <a:pt x="2797" y="5592"/>
                    <a:pt x="2850" y="5619"/>
                  </a:cubicBezTo>
                  <a:lnTo>
                    <a:pt x="3307" y="5619"/>
                  </a:lnTo>
                  <a:lnTo>
                    <a:pt x="3254" y="5646"/>
                  </a:lnTo>
                  <a:cubicBezTo>
                    <a:pt x="3227" y="5646"/>
                    <a:pt x="3200" y="5673"/>
                    <a:pt x="3092" y="5673"/>
                  </a:cubicBezTo>
                  <a:lnTo>
                    <a:pt x="2635" y="5673"/>
                  </a:lnTo>
                  <a:cubicBezTo>
                    <a:pt x="2635" y="5700"/>
                    <a:pt x="2797" y="5700"/>
                    <a:pt x="2958" y="5700"/>
                  </a:cubicBezTo>
                  <a:lnTo>
                    <a:pt x="3146" y="5700"/>
                  </a:lnTo>
                  <a:cubicBezTo>
                    <a:pt x="3092" y="5726"/>
                    <a:pt x="3039" y="5726"/>
                    <a:pt x="2931" y="5726"/>
                  </a:cubicBezTo>
                  <a:lnTo>
                    <a:pt x="2770" y="5726"/>
                  </a:lnTo>
                  <a:cubicBezTo>
                    <a:pt x="2770" y="5753"/>
                    <a:pt x="2716" y="5753"/>
                    <a:pt x="2662" y="5753"/>
                  </a:cubicBezTo>
                  <a:lnTo>
                    <a:pt x="2528" y="5753"/>
                  </a:lnTo>
                  <a:cubicBezTo>
                    <a:pt x="2528" y="5767"/>
                    <a:pt x="2548" y="5773"/>
                    <a:pt x="2578" y="5773"/>
                  </a:cubicBezTo>
                  <a:cubicBezTo>
                    <a:pt x="2608" y="5773"/>
                    <a:pt x="2649" y="5767"/>
                    <a:pt x="2689" y="5753"/>
                  </a:cubicBezTo>
                  <a:lnTo>
                    <a:pt x="2958" y="5753"/>
                  </a:lnTo>
                  <a:cubicBezTo>
                    <a:pt x="3065" y="5753"/>
                    <a:pt x="3065" y="5753"/>
                    <a:pt x="3039" y="5780"/>
                  </a:cubicBezTo>
                  <a:cubicBezTo>
                    <a:pt x="3039" y="5807"/>
                    <a:pt x="2985" y="5807"/>
                    <a:pt x="2770" y="5807"/>
                  </a:cubicBezTo>
                  <a:lnTo>
                    <a:pt x="2501" y="5807"/>
                  </a:lnTo>
                  <a:cubicBezTo>
                    <a:pt x="2501" y="5807"/>
                    <a:pt x="2608" y="5834"/>
                    <a:pt x="2743" y="5834"/>
                  </a:cubicBezTo>
                  <a:lnTo>
                    <a:pt x="2985" y="5834"/>
                  </a:lnTo>
                  <a:cubicBezTo>
                    <a:pt x="2958" y="5861"/>
                    <a:pt x="2850" y="5861"/>
                    <a:pt x="2635" y="5861"/>
                  </a:cubicBezTo>
                  <a:cubicBezTo>
                    <a:pt x="2501" y="5861"/>
                    <a:pt x="2501" y="5861"/>
                    <a:pt x="2501" y="5888"/>
                  </a:cubicBezTo>
                  <a:lnTo>
                    <a:pt x="2662" y="5888"/>
                  </a:lnTo>
                  <a:cubicBezTo>
                    <a:pt x="2824" y="5888"/>
                    <a:pt x="2850" y="5888"/>
                    <a:pt x="2797" y="5915"/>
                  </a:cubicBezTo>
                  <a:cubicBezTo>
                    <a:pt x="2716" y="5941"/>
                    <a:pt x="2582" y="5941"/>
                    <a:pt x="2340" y="5941"/>
                  </a:cubicBezTo>
                  <a:cubicBezTo>
                    <a:pt x="2299" y="5928"/>
                    <a:pt x="2259" y="5921"/>
                    <a:pt x="2229" y="5921"/>
                  </a:cubicBezTo>
                  <a:cubicBezTo>
                    <a:pt x="2198" y="5921"/>
                    <a:pt x="2178" y="5928"/>
                    <a:pt x="2178" y="5941"/>
                  </a:cubicBezTo>
                  <a:cubicBezTo>
                    <a:pt x="2151" y="5941"/>
                    <a:pt x="2259" y="5968"/>
                    <a:pt x="2501" y="5968"/>
                  </a:cubicBezTo>
                  <a:lnTo>
                    <a:pt x="2555" y="5968"/>
                  </a:lnTo>
                  <a:cubicBezTo>
                    <a:pt x="2528" y="5995"/>
                    <a:pt x="2501" y="5995"/>
                    <a:pt x="2474" y="5995"/>
                  </a:cubicBezTo>
                  <a:lnTo>
                    <a:pt x="2420" y="5995"/>
                  </a:lnTo>
                  <a:cubicBezTo>
                    <a:pt x="2399" y="6017"/>
                    <a:pt x="2306" y="6056"/>
                    <a:pt x="2244" y="6056"/>
                  </a:cubicBezTo>
                  <a:cubicBezTo>
                    <a:pt x="2229" y="6056"/>
                    <a:pt x="2215" y="6054"/>
                    <a:pt x="2205" y="6049"/>
                  </a:cubicBezTo>
                  <a:cubicBezTo>
                    <a:pt x="2125" y="6049"/>
                    <a:pt x="2098" y="6049"/>
                    <a:pt x="2151" y="6076"/>
                  </a:cubicBezTo>
                  <a:cubicBezTo>
                    <a:pt x="2208" y="6095"/>
                    <a:pt x="2131" y="6114"/>
                    <a:pt x="2014" y="6114"/>
                  </a:cubicBezTo>
                  <a:cubicBezTo>
                    <a:pt x="1966" y="6114"/>
                    <a:pt x="1911" y="6111"/>
                    <a:pt x="1856" y="6103"/>
                  </a:cubicBezTo>
                  <a:lnTo>
                    <a:pt x="1694" y="6103"/>
                  </a:lnTo>
                  <a:cubicBezTo>
                    <a:pt x="1668" y="6130"/>
                    <a:pt x="1721" y="6130"/>
                    <a:pt x="1829" y="6130"/>
                  </a:cubicBezTo>
                  <a:cubicBezTo>
                    <a:pt x="1883" y="6130"/>
                    <a:pt x="1936" y="6157"/>
                    <a:pt x="1936" y="6157"/>
                  </a:cubicBezTo>
                  <a:cubicBezTo>
                    <a:pt x="1936" y="6157"/>
                    <a:pt x="1883" y="6157"/>
                    <a:pt x="1829" y="6183"/>
                  </a:cubicBezTo>
                  <a:cubicBezTo>
                    <a:pt x="1721" y="6210"/>
                    <a:pt x="1668" y="6210"/>
                    <a:pt x="1452" y="6210"/>
                  </a:cubicBezTo>
                  <a:lnTo>
                    <a:pt x="1210" y="6210"/>
                  </a:lnTo>
                  <a:cubicBezTo>
                    <a:pt x="1210" y="6210"/>
                    <a:pt x="1291" y="6210"/>
                    <a:pt x="1399" y="6237"/>
                  </a:cubicBezTo>
                  <a:lnTo>
                    <a:pt x="1560" y="6237"/>
                  </a:lnTo>
                  <a:cubicBezTo>
                    <a:pt x="1560" y="6237"/>
                    <a:pt x="1479" y="6264"/>
                    <a:pt x="1372" y="6291"/>
                  </a:cubicBezTo>
                  <a:cubicBezTo>
                    <a:pt x="1264" y="6291"/>
                    <a:pt x="1049" y="6345"/>
                    <a:pt x="915" y="6372"/>
                  </a:cubicBezTo>
                  <a:cubicBezTo>
                    <a:pt x="780" y="6425"/>
                    <a:pt x="646" y="6425"/>
                    <a:pt x="646" y="6425"/>
                  </a:cubicBezTo>
                  <a:cubicBezTo>
                    <a:pt x="619" y="6425"/>
                    <a:pt x="780" y="6372"/>
                    <a:pt x="942" y="6291"/>
                  </a:cubicBezTo>
                  <a:cubicBezTo>
                    <a:pt x="1103" y="6210"/>
                    <a:pt x="1291" y="6130"/>
                    <a:pt x="1318" y="6130"/>
                  </a:cubicBezTo>
                  <a:cubicBezTo>
                    <a:pt x="1426" y="6076"/>
                    <a:pt x="1426" y="6076"/>
                    <a:pt x="1426" y="6022"/>
                  </a:cubicBezTo>
                  <a:cubicBezTo>
                    <a:pt x="1426" y="6022"/>
                    <a:pt x="1426" y="5995"/>
                    <a:pt x="1506" y="5968"/>
                  </a:cubicBezTo>
                  <a:cubicBezTo>
                    <a:pt x="1533" y="5941"/>
                    <a:pt x="1614" y="5915"/>
                    <a:pt x="1668" y="5915"/>
                  </a:cubicBezTo>
                  <a:cubicBezTo>
                    <a:pt x="1748" y="5888"/>
                    <a:pt x="1775" y="5861"/>
                    <a:pt x="1802" y="5861"/>
                  </a:cubicBezTo>
                  <a:cubicBezTo>
                    <a:pt x="1829" y="5834"/>
                    <a:pt x="1829" y="5807"/>
                    <a:pt x="2125" y="5726"/>
                  </a:cubicBezTo>
                  <a:cubicBezTo>
                    <a:pt x="2205" y="5700"/>
                    <a:pt x="2232" y="5700"/>
                    <a:pt x="2232" y="5673"/>
                  </a:cubicBezTo>
                  <a:cubicBezTo>
                    <a:pt x="2259" y="5646"/>
                    <a:pt x="2286" y="5619"/>
                    <a:pt x="2313" y="5619"/>
                  </a:cubicBezTo>
                  <a:cubicBezTo>
                    <a:pt x="2400" y="5597"/>
                    <a:pt x="2557" y="5558"/>
                    <a:pt x="2657" y="5558"/>
                  </a:cubicBezTo>
                  <a:cubicBezTo>
                    <a:pt x="2680" y="5558"/>
                    <a:pt x="2701" y="5560"/>
                    <a:pt x="2716" y="5565"/>
                  </a:cubicBezTo>
                  <a:cubicBezTo>
                    <a:pt x="2770" y="5565"/>
                    <a:pt x="2824" y="5565"/>
                    <a:pt x="2824" y="5538"/>
                  </a:cubicBezTo>
                  <a:lnTo>
                    <a:pt x="2770" y="5538"/>
                  </a:lnTo>
                  <a:cubicBezTo>
                    <a:pt x="2716" y="5538"/>
                    <a:pt x="2689" y="5538"/>
                    <a:pt x="2743" y="5511"/>
                  </a:cubicBezTo>
                  <a:cubicBezTo>
                    <a:pt x="2824" y="5458"/>
                    <a:pt x="2958" y="5458"/>
                    <a:pt x="3092" y="5458"/>
                  </a:cubicBezTo>
                  <a:cubicBezTo>
                    <a:pt x="3173" y="5458"/>
                    <a:pt x="3307" y="5458"/>
                    <a:pt x="3388" y="5431"/>
                  </a:cubicBezTo>
                  <a:close/>
                  <a:moveTo>
                    <a:pt x="4222" y="6425"/>
                  </a:moveTo>
                  <a:cubicBezTo>
                    <a:pt x="4329" y="6425"/>
                    <a:pt x="4329" y="6425"/>
                    <a:pt x="4302" y="6452"/>
                  </a:cubicBezTo>
                  <a:lnTo>
                    <a:pt x="4195" y="6452"/>
                  </a:lnTo>
                  <a:cubicBezTo>
                    <a:pt x="4087" y="6452"/>
                    <a:pt x="4060" y="6452"/>
                    <a:pt x="4114" y="6425"/>
                  </a:cubicBezTo>
                  <a:close/>
                  <a:moveTo>
                    <a:pt x="4222" y="6479"/>
                  </a:moveTo>
                  <a:cubicBezTo>
                    <a:pt x="4248" y="6506"/>
                    <a:pt x="4168" y="6533"/>
                    <a:pt x="4060" y="6533"/>
                  </a:cubicBezTo>
                  <a:cubicBezTo>
                    <a:pt x="3980" y="6533"/>
                    <a:pt x="3953" y="6533"/>
                    <a:pt x="3980" y="6506"/>
                  </a:cubicBezTo>
                  <a:cubicBezTo>
                    <a:pt x="4006" y="6479"/>
                    <a:pt x="4033" y="6479"/>
                    <a:pt x="4114" y="6479"/>
                  </a:cubicBezTo>
                  <a:close/>
                  <a:moveTo>
                    <a:pt x="2421" y="6095"/>
                  </a:moveTo>
                  <a:cubicBezTo>
                    <a:pt x="2433" y="6095"/>
                    <a:pt x="2442" y="6098"/>
                    <a:pt x="2447" y="6103"/>
                  </a:cubicBezTo>
                  <a:cubicBezTo>
                    <a:pt x="2447" y="6103"/>
                    <a:pt x="2340" y="6183"/>
                    <a:pt x="2313" y="6210"/>
                  </a:cubicBezTo>
                  <a:cubicBezTo>
                    <a:pt x="2313" y="6218"/>
                    <a:pt x="2315" y="6221"/>
                    <a:pt x="2319" y="6221"/>
                  </a:cubicBezTo>
                  <a:cubicBezTo>
                    <a:pt x="2329" y="6221"/>
                    <a:pt x="2354" y="6196"/>
                    <a:pt x="2393" y="6157"/>
                  </a:cubicBezTo>
                  <a:cubicBezTo>
                    <a:pt x="2441" y="6125"/>
                    <a:pt x="2460" y="6112"/>
                    <a:pt x="2468" y="6112"/>
                  </a:cubicBezTo>
                  <a:cubicBezTo>
                    <a:pt x="2474" y="6112"/>
                    <a:pt x="2474" y="6119"/>
                    <a:pt x="2474" y="6130"/>
                  </a:cubicBezTo>
                  <a:lnTo>
                    <a:pt x="2555" y="6130"/>
                  </a:lnTo>
                  <a:cubicBezTo>
                    <a:pt x="2582" y="6130"/>
                    <a:pt x="2608" y="6130"/>
                    <a:pt x="2608" y="6157"/>
                  </a:cubicBezTo>
                  <a:lnTo>
                    <a:pt x="2501" y="6157"/>
                  </a:lnTo>
                  <a:cubicBezTo>
                    <a:pt x="2474" y="6183"/>
                    <a:pt x="2501" y="6183"/>
                    <a:pt x="2528" y="6183"/>
                  </a:cubicBezTo>
                  <a:cubicBezTo>
                    <a:pt x="2555" y="6183"/>
                    <a:pt x="2555" y="6183"/>
                    <a:pt x="2474" y="6264"/>
                  </a:cubicBezTo>
                  <a:cubicBezTo>
                    <a:pt x="2420" y="6291"/>
                    <a:pt x="2393" y="6318"/>
                    <a:pt x="2393" y="6345"/>
                  </a:cubicBezTo>
                  <a:cubicBezTo>
                    <a:pt x="2393" y="6345"/>
                    <a:pt x="2393" y="6345"/>
                    <a:pt x="2447" y="6318"/>
                  </a:cubicBezTo>
                  <a:cubicBezTo>
                    <a:pt x="2474" y="6291"/>
                    <a:pt x="2474" y="6291"/>
                    <a:pt x="2501" y="6291"/>
                  </a:cubicBezTo>
                  <a:lnTo>
                    <a:pt x="2555" y="6291"/>
                  </a:lnTo>
                  <a:cubicBezTo>
                    <a:pt x="2582" y="6291"/>
                    <a:pt x="2582" y="6291"/>
                    <a:pt x="2501" y="6345"/>
                  </a:cubicBezTo>
                  <a:cubicBezTo>
                    <a:pt x="2447" y="6372"/>
                    <a:pt x="2367" y="6398"/>
                    <a:pt x="2340" y="6425"/>
                  </a:cubicBezTo>
                  <a:cubicBezTo>
                    <a:pt x="2292" y="6457"/>
                    <a:pt x="2273" y="6470"/>
                    <a:pt x="2265" y="6470"/>
                  </a:cubicBezTo>
                  <a:cubicBezTo>
                    <a:pt x="2259" y="6470"/>
                    <a:pt x="2259" y="6463"/>
                    <a:pt x="2259" y="6452"/>
                  </a:cubicBezTo>
                  <a:cubicBezTo>
                    <a:pt x="2243" y="6437"/>
                    <a:pt x="2228" y="6421"/>
                    <a:pt x="2202" y="6421"/>
                  </a:cubicBezTo>
                  <a:cubicBezTo>
                    <a:pt x="2183" y="6421"/>
                    <a:pt x="2159" y="6430"/>
                    <a:pt x="2125" y="6452"/>
                  </a:cubicBezTo>
                  <a:cubicBezTo>
                    <a:pt x="2071" y="6479"/>
                    <a:pt x="1909" y="6533"/>
                    <a:pt x="1856" y="6533"/>
                  </a:cubicBezTo>
                  <a:cubicBezTo>
                    <a:pt x="1845" y="6544"/>
                    <a:pt x="1838" y="6551"/>
                    <a:pt x="1836" y="6551"/>
                  </a:cubicBezTo>
                  <a:cubicBezTo>
                    <a:pt x="1833" y="6551"/>
                    <a:pt x="1840" y="6538"/>
                    <a:pt x="1856" y="6506"/>
                  </a:cubicBezTo>
                  <a:cubicBezTo>
                    <a:pt x="1856" y="6479"/>
                    <a:pt x="1856" y="6479"/>
                    <a:pt x="1829" y="6479"/>
                  </a:cubicBezTo>
                  <a:cubicBezTo>
                    <a:pt x="1802" y="6479"/>
                    <a:pt x="1721" y="6479"/>
                    <a:pt x="1641" y="6506"/>
                  </a:cubicBezTo>
                  <a:cubicBezTo>
                    <a:pt x="1530" y="6538"/>
                    <a:pt x="1485" y="6551"/>
                    <a:pt x="1466" y="6551"/>
                  </a:cubicBezTo>
                  <a:cubicBezTo>
                    <a:pt x="1452" y="6551"/>
                    <a:pt x="1452" y="6544"/>
                    <a:pt x="1452" y="6533"/>
                  </a:cubicBezTo>
                  <a:cubicBezTo>
                    <a:pt x="1452" y="6506"/>
                    <a:pt x="1399" y="6506"/>
                    <a:pt x="1237" y="6506"/>
                  </a:cubicBezTo>
                  <a:cubicBezTo>
                    <a:pt x="1049" y="6506"/>
                    <a:pt x="646" y="6506"/>
                    <a:pt x="646" y="6479"/>
                  </a:cubicBezTo>
                  <a:cubicBezTo>
                    <a:pt x="646" y="6479"/>
                    <a:pt x="780" y="6452"/>
                    <a:pt x="915" y="6425"/>
                  </a:cubicBezTo>
                  <a:cubicBezTo>
                    <a:pt x="1076" y="6398"/>
                    <a:pt x="1210" y="6372"/>
                    <a:pt x="1210" y="6372"/>
                  </a:cubicBezTo>
                  <a:lnTo>
                    <a:pt x="1210" y="6372"/>
                  </a:lnTo>
                  <a:cubicBezTo>
                    <a:pt x="1210" y="6372"/>
                    <a:pt x="1210" y="6372"/>
                    <a:pt x="1184" y="6398"/>
                  </a:cubicBezTo>
                  <a:cubicBezTo>
                    <a:pt x="1184" y="6398"/>
                    <a:pt x="1157" y="6398"/>
                    <a:pt x="1157" y="6425"/>
                  </a:cubicBezTo>
                  <a:cubicBezTo>
                    <a:pt x="1157" y="6425"/>
                    <a:pt x="1210" y="6398"/>
                    <a:pt x="1237" y="6372"/>
                  </a:cubicBezTo>
                  <a:cubicBezTo>
                    <a:pt x="1264" y="6372"/>
                    <a:pt x="1291" y="6345"/>
                    <a:pt x="1345" y="6345"/>
                  </a:cubicBezTo>
                  <a:lnTo>
                    <a:pt x="1426" y="6318"/>
                  </a:lnTo>
                  <a:lnTo>
                    <a:pt x="1372" y="6345"/>
                  </a:lnTo>
                  <a:cubicBezTo>
                    <a:pt x="1318" y="6372"/>
                    <a:pt x="1291" y="6398"/>
                    <a:pt x="1318" y="6398"/>
                  </a:cubicBezTo>
                  <a:cubicBezTo>
                    <a:pt x="1318" y="6398"/>
                    <a:pt x="1372" y="6398"/>
                    <a:pt x="1399" y="6372"/>
                  </a:cubicBezTo>
                  <a:cubicBezTo>
                    <a:pt x="1479" y="6318"/>
                    <a:pt x="1506" y="6318"/>
                    <a:pt x="1533" y="6291"/>
                  </a:cubicBezTo>
                  <a:lnTo>
                    <a:pt x="1587" y="6291"/>
                  </a:lnTo>
                  <a:lnTo>
                    <a:pt x="1533" y="6345"/>
                  </a:lnTo>
                  <a:cubicBezTo>
                    <a:pt x="1479" y="6345"/>
                    <a:pt x="1452" y="6372"/>
                    <a:pt x="1452" y="6372"/>
                  </a:cubicBezTo>
                  <a:cubicBezTo>
                    <a:pt x="1460" y="6379"/>
                    <a:pt x="1465" y="6382"/>
                    <a:pt x="1471" y="6382"/>
                  </a:cubicBezTo>
                  <a:cubicBezTo>
                    <a:pt x="1487" y="6382"/>
                    <a:pt x="1508" y="6357"/>
                    <a:pt x="1587" y="6318"/>
                  </a:cubicBezTo>
                  <a:cubicBezTo>
                    <a:pt x="1641" y="6291"/>
                    <a:pt x="1668" y="6264"/>
                    <a:pt x="1721" y="6264"/>
                  </a:cubicBezTo>
                  <a:lnTo>
                    <a:pt x="1775" y="6237"/>
                  </a:lnTo>
                  <a:lnTo>
                    <a:pt x="1721" y="6291"/>
                  </a:lnTo>
                  <a:cubicBezTo>
                    <a:pt x="1668" y="6318"/>
                    <a:pt x="1641" y="6345"/>
                    <a:pt x="1641" y="6345"/>
                  </a:cubicBezTo>
                  <a:cubicBezTo>
                    <a:pt x="1641" y="6352"/>
                    <a:pt x="1645" y="6355"/>
                    <a:pt x="1652" y="6355"/>
                  </a:cubicBezTo>
                  <a:cubicBezTo>
                    <a:pt x="1671" y="6355"/>
                    <a:pt x="1716" y="6330"/>
                    <a:pt x="1775" y="6291"/>
                  </a:cubicBezTo>
                  <a:cubicBezTo>
                    <a:pt x="1856" y="6237"/>
                    <a:pt x="1883" y="6237"/>
                    <a:pt x="1936" y="6210"/>
                  </a:cubicBezTo>
                  <a:lnTo>
                    <a:pt x="2017" y="6183"/>
                  </a:lnTo>
                  <a:lnTo>
                    <a:pt x="1963" y="6237"/>
                  </a:lnTo>
                  <a:cubicBezTo>
                    <a:pt x="1883" y="6291"/>
                    <a:pt x="1856" y="6318"/>
                    <a:pt x="1883" y="6318"/>
                  </a:cubicBezTo>
                  <a:cubicBezTo>
                    <a:pt x="1883" y="6318"/>
                    <a:pt x="2044" y="6210"/>
                    <a:pt x="2044" y="6183"/>
                  </a:cubicBezTo>
                  <a:cubicBezTo>
                    <a:pt x="2065" y="6183"/>
                    <a:pt x="2173" y="6149"/>
                    <a:pt x="2215" y="6149"/>
                  </a:cubicBezTo>
                  <a:cubicBezTo>
                    <a:pt x="2226" y="6149"/>
                    <a:pt x="2232" y="6151"/>
                    <a:pt x="2232" y="6157"/>
                  </a:cubicBezTo>
                  <a:cubicBezTo>
                    <a:pt x="2232" y="6157"/>
                    <a:pt x="2205" y="6183"/>
                    <a:pt x="2151" y="6210"/>
                  </a:cubicBezTo>
                  <a:cubicBezTo>
                    <a:pt x="2044" y="6291"/>
                    <a:pt x="2044" y="6291"/>
                    <a:pt x="2044" y="6318"/>
                  </a:cubicBezTo>
                  <a:cubicBezTo>
                    <a:pt x="2071" y="6318"/>
                    <a:pt x="2232" y="6183"/>
                    <a:pt x="2259" y="6157"/>
                  </a:cubicBezTo>
                  <a:cubicBezTo>
                    <a:pt x="2281" y="6135"/>
                    <a:pt x="2373" y="6095"/>
                    <a:pt x="2421" y="6095"/>
                  </a:cubicBezTo>
                  <a:close/>
                  <a:moveTo>
                    <a:pt x="2428" y="6837"/>
                  </a:moveTo>
                  <a:lnTo>
                    <a:pt x="2428" y="6837"/>
                  </a:lnTo>
                  <a:cubicBezTo>
                    <a:pt x="2419" y="6844"/>
                    <a:pt x="2411" y="6850"/>
                    <a:pt x="2404" y="6855"/>
                  </a:cubicBezTo>
                  <a:lnTo>
                    <a:pt x="2404" y="6855"/>
                  </a:lnTo>
                  <a:cubicBezTo>
                    <a:pt x="2411" y="6850"/>
                    <a:pt x="2419" y="6844"/>
                    <a:pt x="2428" y="6837"/>
                  </a:cubicBezTo>
                  <a:close/>
                  <a:moveTo>
                    <a:pt x="2635" y="6775"/>
                  </a:moveTo>
                  <a:cubicBezTo>
                    <a:pt x="2662" y="6775"/>
                    <a:pt x="2582" y="6829"/>
                    <a:pt x="2555" y="6856"/>
                  </a:cubicBezTo>
                  <a:cubicBezTo>
                    <a:pt x="2532" y="6867"/>
                    <a:pt x="2519" y="6873"/>
                    <a:pt x="2516" y="6873"/>
                  </a:cubicBezTo>
                  <a:cubicBezTo>
                    <a:pt x="2510" y="6873"/>
                    <a:pt x="2523" y="6860"/>
                    <a:pt x="2555" y="6829"/>
                  </a:cubicBezTo>
                  <a:cubicBezTo>
                    <a:pt x="2608" y="6802"/>
                    <a:pt x="2635" y="6775"/>
                    <a:pt x="2635" y="6775"/>
                  </a:cubicBezTo>
                  <a:close/>
                  <a:moveTo>
                    <a:pt x="8298" y="4788"/>
                  </a:moveTo>
                  <a:cubicBezTo>
                    <a:pt x="8269" y="4835"/>
                    <a:pt x="8186" y="5052"/>
                    <a:pt x="8120" y="5162"/>
                  </a:cubicBezTo>
                  <a:lnTo>
                    <a:pt x="8093" y="5216"/>
                  </a:lnTo>
                  <a:lnTo>
                    <a:pt x="8066" y="5189"/>
                  </a:lnTo>
                  <a:cubicBezTo>
                    <a:pt x="8056" y="5184"/>
                    <a:pt x="8047" y="5181"/>
                    <a:pt x="8038" y="5181"/>
                  </a:cubicBezTo>
                  <a:cubicBezTo>
                    <a:pt x="7998" y="5181"/>
                    <a:pt x="7960" y="5239"/>
                    <a:pt x="7851" y="5458"/>
                  </a:cubicBezTo>
                  <a:cubicBezTo>
                    <a:pt x="7797" y="5565"/>
                    <a:pt x="7743" y="5673"/>
                    <a:pt x="7716" y="5700"/>
                  </a:cubicBezTo>
                  <a:cubicBezTo>
                    <a:pt x="7716" y="5700"/>
                    <a:pt x="7716" y="5673"/>
                    <a:pt x="7716" y="5646"/>
                  </a:cubicBezTo>
                  <a:cubicBezTo>
                    <a:pt x="7703" y="5632"/>
                    <a:pt x="7690" y="5626"/>
                    <a:pt x="7676" y="5626"/>
                  </a:cubicBezTo>
                  <a:cubicBezTo>
                    <a:pt x="7663" y="5626"/>
                    <a:pt x="7649" y="5632"/>
                    <a:pt x="7636" y="5646"/>
                  </a:cubicBezTo>
                  <a:cubicBezTo>
                    <a:pt x="7636" y="5673"/>
                    <a:pt x="7582" y="5753"/>
                    <a:pt x="7528" y="5861"/>
                  </a:cubicBezTo>
                  <a:cubicBezTo>
                    <a:pt x="7448" y="5995"/>
                    <a:pt x="7340" y="6157"/>
                    <a:pt x="7340" y="6157"/>
                  </a:cubicBezTo>
                  <a:lnTo>
                    <a:pt x="7313" y="6157"/>
                  </a:lnTo>
                  <a:cubicBezTo>
                    <a:pt x="7303" y="6147"/>
                    <a:pt x="7297" y="6140"/>
                    <a:pt x="7289" y="6140"/>
                  </a:cubicBezTo>
                  <a:cubicBezTo>
                    <a:pt x="7275" y="6140"/>
                    <a:pt x="7257" y="6159"/>
                    <a:pt x="7206" y="6210"/>
                  </a:cubicBezTo>
                  <a:cubicBezTo>
                    <a:pt x="7152" y="6291"/>
                    <a:pt x="6937" y="6533"/>
                    <a:pt x="6910" y="6533"/>
                  </a:cubicBezTo>
                  <a:lnTo>
                    <a:pt x="6883" y="6533"/>
                  </a:lnTo>
                  <a:cubicBezTo>
                    <a:pt x="6883" y="6523"/>
                    <a:pt x="6876" y="6517"/>
                    <a:pt x="6863" y="6517"/>
                  </a:cubicBezTo>
                  <a:cubicBezTo>
                    <a:pt x="6840" y="6517"/>
                    <a:pt x="6800" y="6536"/>
                    <a:pt x="6749" y="6587"/>
                  </a:cubicBezTo>
                  <a:cubicBezTo>
                    <a:pt x="6695" y="6640"/>
                    <a:pt x="6614" y="6667"/>
                    <a:pt x="6587" y="6694"/>
                  </a:cubicBezTo>
                  <a:lnTo>
                    <a:pt x="6507" y="6748"/>
                  </a:lnTo>
                  <a:lnTo>
                    <a:pt x="6507" y="6721"/>
                  </a:lnTo>
                  <a:lnTo>
                    <a:pt x="6480" y="6694"/>
                  </a:lnTo>
                  <a:lnTo>
                    <a:pt x="6318" y="6775"/>
                  </a:lnTo>
                  <a:cubicBezTo>
                    <a:pt x="6216" y="6826"/>
                    <a:pt x="6179" y="6845"/>
                    <a:pt x="6158" y="6845"/>
                  </a:cubicBezTo>
                  <a:cubicBezTo>
                    <a:pt x="6146" y="6845"/>
                    <a:pt x="6140" y="6838"/>
                    <a:pt x="6130" y="6829"/>
                  </a:cubicBezTo>
                  <a:cubicBezTo>
                    <a:pt x="6130" y="6815"/>
                    <a:pt x="6124" y="6808"/>
                    <a:pt x="6103" y="6808"/>
                  </a:cubicBezTo>
                  <a:cubicBezTo>
                    <a:pt x="6083" y="6808"/>
                    <a:pt x="6050" y="6815"/>
                    <a:pt x="5996" y="6829"/>
                  </a:cubicBezTo>
                  <a:cubicBezTo>
                    <a:pt x="5917" y="6860"/>
                    <a:pt x="5857" y="6873"/>
                    <a:pt x="5820" y="6873"/>
                  </a:cubicBezTo>
                  <a:cubicBezTo>
                    <a:pt x="5795" y="6873"/>
                    <a:pt x="5781" y="6867"/>
                    <a:pt x="5781" y="6856"/>
                  </a:cubicBezTo>
                  <a:cubicBezTo>
                    <a:pt x="5767" y="6842"/>
                    <a:pt x="5747" y="6835"/>
                    <a:pt x="5710" y="6835"/>
                  </a:cubicBezTo>
                  <a:cubicBezTo>
                    <a:pt x="5673" y="6835"/>
                    <a:pt x="5619" y="6842"/>
                    <a:pt x="5539" y="6856"/>
                  </a:cubicBezTo>
                  <a:lnTo>
                    <a:pt x="5189" y="6856"/>
                  </a:lnTo>
                  <a:cubicBezTo>
                    <a:pt x="5136" y="6856"/>
                    <a:pt x="5136" y="6829"/>
                    <a:pt x="5109" y="6829"/>
                  </a:cubicBezTo>
                  <a:cubicBezTo>
                    <a:pt x="5109" y="6775"/>
                    <a:pt x="5055" y="6748"/>
                    <a:pt x="4947" y="6748"/>
                  </a:cubicBezTo>
                  <a:lnTo>
                    <a:pt x="4732" y="6748"/>
                  </a:lnTo>
                  <a:cubicBezTo>
                    <a:pt x="4652" y="6748"/>
                    <a:pt x="4652" y="6748"/>
                    <a:pt x="4652" y="6694"/>
                  </a:cubicBezTo>
                  <a:cubicBezTo>
                    <a:pt x="4679" y="6667"/>
                    <a:pt x="4652" y="6667"/>
                    <a:pt x="4437" y="6640"/>
                  </a:cubicBezTo>
                  <a:cubicBezTo>
                    <a:pt x="4302" y="6614"/>
                    <a:pt x="4275" y="6614"/>
                    <a:pt x="4248" y="6587"/>
                  </a:cubicBezTo>
                  <a:cubicBezTo>
                    <a:pt x="4248" y="6560"/>
                    <a:pt x="4222" y="6560"/>
                    <a:pt x="4195" y="6560"/>
                  </a:cubicBezTo>
                  <a:cubicBezTo>
                    <a:pt x="4168" y="6560"/>
                    <a:pt x="4168" y="6560"/>
                    <a:pt x="4195" y="6533"/>
                  </a:cubicBezTo>
                  <a:cubicBezTo>
                    <a:pt x="4195" y="6560"/>
                    <a:pt x="4275" y="6560"/>
                    <a:pt x="4356" y="6560"/>
                  </a:cubicBezTo>
                  <a:cubicBezTo>
                    <a:pt x="4463" y="6560"/>
                    <a:pt x="4517" y="6533"/>
                    <a:pt x="4517" y="6533"/>
                  </a:cubicBezTo>
                  <a:lnTo>
                    <a:pt x="4356" y="6533"/>
                  </a:lnTo>
                  <a:cubicBezTo>
                    <a:pt x="4248" y="6533"/>
                    <a:pt x="4222" y="6533"/>
                    <a:pt x="4248" y="6506"/>
                  </a:cubicBezTo>
                  <a:cubicBezTo>
                    <a:pt x="4275" y="6479"/>
                    <a:pt x="4302" y="6479"/>
                    <a:pt x="4463" y="6479"/>
                  </a:cubicBezTo>
                  <a:lnTo>
                    <a:pt x="4652" y="6479"/>
                  </a:lnTo>
                  <a:cubicBezTo>
                    <a:pt x="4625" y="6479"/>
                    <a:pt x="4571" y="6452"/>
                    <a:pt x="4490" y="6452"/>
                  </a:cubicBezTo>
                  <a:cubicBezTo>
                    <a:pt x="4329" y="6452"/>
                    <a:pt x="4329" y="6452"/>
                    <a:pt x="4356" y="6425"/>
                  </a:cubicBezTo>
                  <a:lnTo>
                    <a:pt x="4517" y="6425"/>
                  </a:lnTo>
                  <a:cubicBezTo>
                    <a:pt x="4652" y="6425"/>
                    <a:pt x="4679" y="6425"/>
                    <a:pt x="4679" y="6398"/>
                  </a:cubicBezTo>
                  <a:lnTo>
                    <a:pt x="4544" y="6398"/>
                  </a:lnTo>
                  <a:cubicBezTo>
                    <a:pt x="4437" y="6398"/>
                    <a:pt x="4410" y="6398"/>
                    <a:pt x="4463" y="6372"/>
                  </a:cubicBezTo>
                  <a:cubicBezTo>
                    <a:pt x="4463" y="6372"/>
                    <a:pt x="4487" y="6360"/>
                    <a:pt x="4527" y="6360"/>
                  </a:cubicBezTo>
                  <a:cubicBezTo>
                    <a:pt x="4547" y="6360"/>
                    <a:pt x="4571" y="6363"/>
                    <a:pt x="4598" y="6372"/>
                  </a:cubicBezTo>
                  <a:cubicBezTo>
                    <a:pt x="4732" y="6372"/>
                    <a:pt x="4732" y="6372"/>
                    <a:pt x="4732" y="6345"/>
                  </a:cubicBezTo>
                  <a:lnTo>
                    <a:pt x="4625" y="6345"/>
                  </a:lnTo>
                  <a:cubicBezTo>
                    <a:pt x="4463" y="6345"/>
                    <a:pt x="4544" y="6318"/>
                    <a:pt x="4705" y="6318"/>
                  </a:cubicBezTo>
                  <a:cubicBezTo>
                    <a:pt x="4840" y="6318"/>
                    <a:pt x="4840" y="6318"/>
                    <a:pt x="4840" y="6345"/>
                  </a:cubicBezTo>
                  <a:cubicBezTo>
                    <a:pt x="4813" y="6345"/>
                    <a:pt x="4786" y="6372"/>
                    <a:pt x="4786" y="6372"/>
                  </a:cubicBezTo>
                  <a:cubicBezTo>
                    <a:pt x="4759" y="6372"/>
                    <a:pt x="4759" y="6398"/>
                    <a:pt x="4759" y="6398"/>
                  </a:cubicBezTo>
                  <a:cubicBezTo>
                    <a:pt x="4759" y="6398"/>
                    <a:pt x="4759" y="6398"/>
                    <a:pt x="4813" y="6372"/>
                  </a:cubicBezTo>
                  <a:cubicBezTo>
                    <a:pt x="4840" y="6345"/>
                    <a:pt x="4867" y="6345"/>
                    <a:pt x="4894" y="6318"/>
                  </a:cubicBezTo>
                  <a:cubicBezTo>
                    <a:pt x="4894" y="6318"/>
                    <a:pt x="4920" y="6318"/>
                    <a:pt x="4920" y="6291"/>
                  </a:cubicBezTo>
                  <a:cubicBezTo>
                    <a:pt x="4920" y="6291"/>
                    <a:pt x="4974" y="6264"/>
                    <a:pt x="5055" y="6264"/>
                  </a:cubicBezTo>
                  <a:lnTo>
                    <a:pt x="5109" y="6264"/>
                  </a:lnTo>
                  <a:cubicBezTo>
                    <a:pt x="5136" y="6237"/>
                    <a:pt x="5109" y="6237"/>
                    <a:pt x="5055" y="6237"/>
                  </a:cubicBezTo>
                  <a:lnTo>
                    <a:pt x="5001" y="6237"/>
                  </a:lnTo>
                  <a:lnTo>
                    <a:pt x="5028" y="6210"/>
                  </a:lnTo>
                  <a:cubicBezTo>
                    <a:pt x="5055" y="6210"/>
                    <a:pt x="5082" y="6183"/>
                    <a:pt x="5189" y="6183"/>
                  </a:cubicBezTo>
                  <a:cubicBezTo>
                    <a:pt x="5270" y="6183"/>
                    <a:pt x="5324" y="6183"/>
                    <a:pt x="5324" y="6210"/>
                  </a:cubicBezTo>
                  <a:cubicBezTo>
                    <a:pt x="5301" y="6221"/>
                    <a:pt x="5293" y="6228"/>
                    <a:pt x="5302" y="6228"/>
                  </a:cubicBezTo>
                  <a:cubicBezTo>
                    <a:pt x="5315" y="6228"/>
                    <a:pt x="5364" y="6215"/>
                    <a:pt x="5458" y="6183"/>
                  </a:cubicBezTo>
                  <a:cubicBezTo>
                    <a:pt x="5512" y="6170"/>
                    <a:pt x="5546" y="6163"/>
                    <a:pt x="5562" y="6163"/>
                  </a:cubicBezTo>
                  <a:cubicBezTo>
                    <a:pt x="5579" y="6163"/>
                    <a:pt x="5579" y="6170"/>
                    <a:pt x="5566" y="6183"/>
                  </a:cubicBezTo>
                  <a:cubicBezTo>
                    <a:pt x="5539" y="6183"/>
                    <a:pt x="5297" y="6291"/>
                    <a:pt x="5189" y="6291"/>
                  </a:cubicBezTo>
                  <a:cubicBezTo>
                    <a:pt x="5162" y="6291"/>
                    <a:pt x="5162" y="6318"/>
                    <a:pt x="5162" y="6318"/>
                  </a:cubicBezTo>
                  <a:cubicBezTo>
                    <a:pt x="5189" y="6318"/>
                    <a:pt x="5243" y="6318"/>
                    <a:pt x="5324" y="6291"/>
                  </a:cubicBezTo>
                  <a:cubicBezTo>
                    <a:pt x="5381" y="6272"/>
                    <a:pt x="5424" y="6253"/>
                    <a:pt x="5445" y="6253"/>
                  </a:cubicBezTo>
                  <a:cubicBezTo>
                    <a:pt x="5454" y="6253"/>
                    <a:pt x="5458" y="6256"/>
                    <a:pt x="5458" y="6264"/>
                  </a:cubicBezTo>
                  <a:cubicBezTo>
                    <a:pt x="5458" y="6264"/>
                    <a:pt x="5378" y="6291"/>
                    <a:pt x="5270" y="6318"/>
                  </a:cubicBezTo>
                  <a:cubicBezTo>
                    <a:pt x="5189" y="6345"/>
                    <a:pt x="5109" y="6372"/>
                    <a:pt x="5109" y="6372"/>
                  </a:cubicBezTo>
                  <a:cubicBezTo>
                    <a:pt x="5109" y="6383"/>
                    <a:pt x="5113" y="6389"/>
                    <a:pt x="5126" y="6389"/>
                  </a:cubicBezTo>
                  <a:cubicBezTo>
                    <a:pt x="5145" y="6389"/>
                    <a:pt x="5180" y="6376"/>
                    <a:pt x="5243" y="6345"/>
                  </a:cubicBezTo>
                  <a:cubicBezTo>
                    <a:pt x="5297" y="6345"/>
                    <a:pt x="5351" y="6318"/>
                    <a:pt x="5351" y="6318"/>
                  </a:cubicBezTo>
                  <a:cubicBezTo>
                    <a:pt x="5378" y="6318"/>
                    <a:pt x="5324" y="6372"/>
                    <a:pt x="5243" y="6425"/>
                  </a:cubicBezTo>
                  <a:cubicBezTo>
                    <a:pt x="5189" y="6479"/>
                    <a:pt x="5136" y="6533"/>
                    <a:pt x="5136" y="6533"/>
                  </a:cubicBezTo>
                  <a:cubicBezTo>
                    <a:pt x="5129" y="6540"/>
                    <a:pt x="5127" y="6543"/>
                    <a:pt x="5130" y="6543"/>
                  </a:cubicBezTo>
                  <a:cubicBezTo>
                    <a:pt x="5139" y="6543"/>
                    <a:pt x="5189" y="6513"/>
                    <a:pt x="5270" y="6452"/>
                  </a:cubicBezTo>
                  <a:cubicBezTo>
                    <a:pt x="5458" y="6291"/>
                    <a:pt x="5646" y="6157"/>
                    <a:pt x="5700" y="6130"/>
                  </a:cubicBezTo>
                  <a:cubicBezTo>
                    <a:pt x="5727" y="6103"/>
                    <a:pt x="5754" y="6103"/>
                    <a:pt x="5754" y="6103"/>
                  </a:cubicBezTo>
                  <a:cubicBezTo>
                    <a:pt x="5754" y="6076"/>
                    <a:pt x="5781" y="6076"/>
                    <a:pt x="5781" y="6049"/>
                  </a:cubicBezTo>
                  <a:cubicBezTo>
                    <a:pt x="5808" y="6049"/>
                    <a:pt x="5835" y="6022"/>
                    <a:pt x="5861" y="6022"/>
                  </a:cubicBezTo>
                  <a:cubicBezTo>
                    <a:pt x="5861" y="5995"/>
                    <a:pt x="5915" y="5968"/>
                    <a:pt x="5969" y="5915"/>
                  </a:cubicBezTo>
                  <a:cubicBezTo>
                    <a:pt x="5996" y="5888"/>
                    <a:pt x="6103" y="5780"/>
                    <a:pt x="6184" y="5726"/>
                  </a:cubicBezTo>
                  <a:lnTo>
                    <a:pt x="6345" y="5565"/>
                  </a:lnTo>
                  <a:lnTo>
                    <a:pt x="6480" y="5538"/>
                  </a:lnTo>
                  <a:cubicBezTo>
                    <a:pt x="6534" y="5511"/>
                    <a:pt x="6614" y="5484"/>
                    <a:pt x="6614" y="5458"/>
                  </a:cubicBezTo>
                  <a:cubicBezTo>
                    <a:pt x="6641" y="5458"/>
                    <a:pt x="6641" y="5458"/>
                    <a:pt x="6614" y="5484"/>
                  </a:cubicBezTo>
                  <a:cubicBezTo>
                    <a:pt x="6614" y="5511"/>
                    <a:pt x="6560" y="5538"/>
                    <a:pt x="6534" y="5565"/>
                  </a:cubicBezTo>
                  <a:cubicBezTo>
                    <a:pt x="6480" y="5565"/>
                    <a:pt x="6453" y="5592"/>
                    <a:pt x="6453" y="5592"/>
                  </a:cubicBezTo>
                  <a:lnTo>
                    <a:pt x="6507" y="5592"/>
                  </a:lnTo>
                  <a:cubicBezTo>
                    <a:pt x="6520" y="5579"/>
                    <a:pt x="6527" y="5572"/>
                    <a:pt x="6530" y="5572"/>
                  </a:cubicBezTo>
                  <a:cubicBezTo>
                    <a:pt x="6534" y="5572"/>
                    <a:pt x="6534" y="5579"/>
                    <a:pt x="6534" y="5592"/>
                  </a:cubicBezTo>
                  <a:cubicBezTo>
                    <a:pt x="6507" y="5592"/>
                    <a:pt x="6507" y="5619"/>
                    <a:pt x="6480" y="5619"/>
                  </a:cubicBezTo>
                  <a:cubicBezTo>
                    <a:pt x="6480" y="5619"/>
                    <a:pt x="6480" y="5646"/>
                    <a:pt x="6453" y="5646"/>
                  </a:cubicBezTo>
                  <a:cubicBezTo>
                    <a:pt x="6453" y="5673"/>
                    <a:pt x="6372" y="5753"/>
                    <a:pt x="6265" y="5861"/>
                  </a:cubicBezTo>
                  <a:cubicBezTo>
                    <a:pt x="6107" y="5996"/>
                    <a:pt x="6044" y="6056"/>
                    <a:pt x="6059" y="6056"/>
                  </a:cubicBezTo>
                  <a:cubicBezTo>
                    <a:pt x="6062" y="6056"/>
                    <a:pt x="6068" y="6053"/>
                    <a:pt x="6077" y="6049"/>
                  </a:cubicBezTo>
                  <a:cubicBezTo>
                    <a:pt x="6103" y="6049"/>
                    <a:pt x="6345" y="5807"/>
                    <a:pt x="6453" y="5700"/>
                  </a:cubicBezTo>
                  <a:lnTo>
                    <a:pt x="6507" y="5619"/>
                  </a:lnTo>
                  <a:lnTo>
                    <a:pt x="6695" y="5565"/>
                  </a:lnTo>
                  <a:cubicBezTo>
                    <a:pt x="6775" y="5511"/>
                    <a:pt x="6856" y="5484"/>
                    <a:pt x="6856" y="5484"/>
                  </a:cubicBezTo>
                  <a:cubicBezTo>
                    <a:pt x="6848" y="5477"/>
                    <a:pt x="6838" y="5473"/>
                    <a:pt x="6826" y="5473"/>
                  </a:cubicBezTo>
                  <a:cubicBezTo>
                    <a:pt x="6798" y="5473"/>
                    <a:pt x="6760" y="5492"/>
                    <a:pt x="6722" y="5511"/>
                  </a:cubicBezTo>
                  <a:cubicBezTo>
                    <a:pt x="6623" y="5551"/>
                    <a:pt x="6583" y="5576"/>
                    <a:pt x="6578" y="5576"/>
                  </a:cubicBezTo>
                  <a:cubicBezTo>
                    <a:pt x="6577" y="5576"/>
                    <a:pt x="6580" y="5572"/>
                    <a:pt x="6587" y="5565"/>
                  </a:cubicBezTo>
                  <a:cubicBezTo>
                    <a:pt x="6587" y="5538"/>
                    <a:pt x="6668" y="5511"/>
                    <a:pt x="6722" y="5484"/>
                  </a:cubicBezTo>
                  <a:cubicBezTo>
                    <a:pt x="6802" y="5431"/>
                    <a:pt x="6856" y="5404"/>
                    <a:pt x="6856" y="5404"/>
                  </a:cubicBezTo>
                  <a:cubicBezTo>
                    <a:pt x="6856" y="5396"/>
                    <a:pt x="6854" y="5393"/>
                    <a:pt x="6849" y="5393"/>
                  </a:cubicBezTo>
                  <a:cubicBezTo>
                    <a:pt x="6838" y="5393"/>
                    <a:pt x="6814" y="5412"/>
                    <a:pt x="6775" y="5431"/>
                  </a:cubicBezTo>
                  <a:cubicBezTo>
                    <a:pt x="6718" y="5450"/>
                    <a:pt x="6688" y="5469"/>
                    <a:pt x="6676" y="5469"/>
                  </a:cubicBezTo>
                  <a:cubicBezTo>
                    <a:pt x="6670" y="5469"/>
                    <a:pt x="6668" y="5465"/>
                    <a:pt x="6668" y="5458"/>
                  </a:cubicBezTo>
                  <a:cubicBezTo>
                    <a:pt x="6695" y="5431"/>
                    <a:pt x="6749" y="5404"/>
                    <a:pt x="6964" y="5323"/>
                  </a:cubicBezTo>
                  <a:cubicBezTo>
                    <a:pt x="7098" y="5269"/>
                    <a:pt x="7232" y="5216"/>
                    <a:pt x="7233" y="5216"/>
                  </a:cubicBezTo>
                  <a:lnTo>
                    <a:pt x="7233" y="5216"/>
                  </a:lnTo>
                  <a:cubicBezTo>
                    <a:pt x="7232" y="5216"/>
                    <a:pt x="7044" y="5404"/>
                    <a:pt x="6829" y="5646"/>
                  </a:cubicBezTo>
                  <a:lnTo>
                    <a:pt x="6426" y="6076"/>
                  </a:lnTo>
                  <a:lnTo>
                    <a:pt x="6345" y="6103"/>
                  </a:lnTo>
                  <a:cubicBezTo>
                    <a:pt x="6080" y="6182"/>
                    <a:pt x="5998" y="6236"/>
                    <a:pt x="5970" y="6237"/>
                  </a:cubicBezTo>
                  <a:lnTo>
                    <a:pt x="5970" y="6237"/>
                  </a:lnTo>
                  <a:cubicBezTo>
                    <a:pt x="5979" y="6237"/>
                    <a:pt x="6034" y="6233"/>
                    <a:pt x="6157" y="6183"/>
                  </a:cubicBezTo>
                  <a:cubicBezTo>
                    <a:pt x="6294" y="6132"/>
                    <a:pt x="6354" y="6114"/>
                    <a:pt x="6374" y="6114"/>
                  </a:cubicBezTo>
                  <a:cubicBezTo>
                    <a:pt x="6385" y="6114"/>
                    <a:pt x="6382" y="6120"/>
                    <a:pt x="6372" y="6130"/>
                  </a:cubicBezTo>
                  <a:cubicBezTo>
                    <a:pt x="6345" y="6157"/>
                    <a:pt x="6130" y="6237"/>
                    <a:pt x="6050" y="6264"/>
                  </a:cubicBezTo>
                  <a:cubicBezTo>
                    <a:pt x="6023" y="6264"/>
                    <a:pt x="5996" y="6291"/>
                    <a:pt x="6023" y="6291"/>
                  </a:cubicBezTo>
                  <a:cubicBezTo>
                    <a:pt x="6023" y="6291"/>
                    <a:pt x="6050" y="6291"/>
                    <a:pt x="6184" y="6237"/>
                  </a:cubicBezTo>
                  <a:lnTo>
                    <a:pt x="6318" y="6210"/>
                  </a:lnTo>
                  <a:lnTo>
                    <a:pt x="6130" y="6372"/>
                  </a:lnTo>
                  <a:cubicBezTo>
                    <a:pt x="5969" y="6560"/>
                    <a:pt x="5942" y="6587"/>
                    <a:pt x="5969" y="6587"/>
                  </a:cubicBezTo>
                  <a:cubicBezTo>
                    <a:pt x="5969" y="6587"/>
                    <a:pt x="6157" y="6398"/>
                    <a:pt x="6426" y="6130"/>
                  </a:cubicBezTo>
                  <a:cubicBezTo>
                    <a:pt x="6856" y="5646"/>
                    <a:pt x="6991" y="5511"/>
                    <a:pt x="6991" y="5511"/>
                  </a:cubicBezTo>
                  <a:cubicBezTo>
                    <a:pt x="6995" y="5511"/>
                    <a:pt x="7004" y="5511"/>
                    <a:pt x="7015" y="5509"/>
                  </a:cubicBezTo>
                  <a:lnTo>
                    <a:pt x="7015" y="5509"/>
                  </a:lnTo>
                  <a:cubicBezTo>
                    <a:pt x="7016" y="5510"/>
                    <a:pt x="7017" y="5511"/>
                    <a:pt x="7017" y="5511"/>
                  </a:cubicBezTo>
                  <a:cubicBezTo>
                    <a:pt x="7017" y="5511"/>
                    <a:pt x="7023" y="5510"/>
                    <a:pt x="7032" y="5507"/>
                  </a:cubicBezTo>
                  <a:lnTo>
                    <a:pt x="7032" y="5507"/>
                  </a:lnTo>
                  <a:cubicBezTo>
                    <a:pt x="7026" y="5507"/>
                    <a:pt x="7020" y="5508"/>
                    <a:pt x="7015" y="5509"/>
                  </a:cubicBezTo>
                  <a:lnTo>
                    <a:pt x="7015" y="5509"/>
                  </a:lnTo>
                  <a:cubicBezTo>
                    <a:pt x="6992" y="5484"/>
                    <a:pt x="7018" y="5484"/>
                    <a:pt x="7044" y="5458"/>
                  </a:cubicBezTo>
                  <a:cubicBezTo>
                    <a:pt x="7071" y="5404"/>
                    <a:pt x="7098" y="5404"/>
                    <a:pt x="7286" y="5350"/>
                  </a:cubicBezTo>
                  <a:cubicBezTo>
                    <a:pt x="7394" y="5323"/>
                    <a:pt x="7474" y="5296"/>
                    <a:pt x="7501" y="5296"/>
                  </a:cubicBezTo>
                  <a:cubicBezTo>
                    <a:pt x="7501" y="5296"/>
                    <a:pt x="7501" y="5296"/>
                    <a:pt x="7474" y="5323"/>
                  </a:cubicBezTo>
                  <a:cubicBezTo>
                    <a:pt x="7448" y="5377"/>
                    <a:pt x="7421" y="5377"/>
                    <a:pt x="7340" y="5404"/>
                  </a:cubicBezTo>
                  <a:cubicBezTo>
                    <a:pt x="7207" y="5448"/>
                    <a:pt x="7075" y="5492"/>
                    <a:pt x="7032" y="5507"/>
                  </a:cubicBezTo>
                  <a:lnTo>
                    <a:pt x="7032" y="5507"/>
                  </a:lnTo>
                  <a:cubicBezTo>
                    <a:pt x="7094" y="5497"/>
                    <a:pt x="7211" y="5471"/>
                    <a:pt x="7313" y="5431"/>
                  </a:cubicBezTo>
                  <a:cubicBezTo>
                    <a:pt x="7340" y="5431"/>
                    <a:pt x="7367" y="5404"/>
                    <a:pt x="7394" y="5404"/>
                  </a:cubicBezTo>
                  <a:lnTo>
                    <a:pt x="7421" y="5404"/>
                  </a:lnTo>
                  <a:lnTo>
                    <a:pt x="7394" y="5458"/>
                  </a:lnTo>
                  <a:cubicBezTo>
                    <a:pt x="7340" y="5511"/>
                    <a:pt x="7313" y="5511"/>
                    <a:pt x="7125" y="5592"/>
                  </a:cubicBezTo>
                  <a:cubicBezTo>
                    <a:pt x="6991" y="5619"/>
                    <a:pt x="6964" y="5646"/>
                    <a:pt x="6964" y="5646"/>
                  </a:cubicBezTo>
                  <a:cubicBezTo>
                    <a:pt x="6991" y="5646"/>
                    <a:pt x="7044" y="5619"/>
                    <a:pt x="7152" y="5592"/>
                  </a:cubicBezTo>
                  <a:lnTo>
                    <a:pt x="7313" y="5538"/>
                  </a:lnTo>
                  <a:lnTo>
                    <a:pt x="7233" y="5619"/>
                  </a:lnTo>
                  <a:cubicBezTo>
                    <a:pt x="7206" y="5673"/>
                    <a:pt x="7179" y="5726"/>
                    <a:pt x="7152" y="5726"/>
                  </a:cubicBezTo>
                  <a:cubicBezTo>
                    <a:pt x="7152" y="5753"/>
                    <a:pt x="7071" y="5834"/>
                    <a:pt x="7017" y="5861"/>
                  </a:cubicBezTo>
                  <a:cubicBezTo>
                    <a:pt x="6991" y="5888"/>
                    <a:pt x="6964" y="5888"/>
                    <a:pt x="6964" y="5915"/>
                  </a:cubicBezTo>
                  <a:cubicBezTo>
                    <a:pt x="6964" y="5915"/>
                    <a:pt x="6991" y="5915"/>
                    <a:pt x="6991" y="5888"/>
                  </a:cubicBezTo>
                  <a:lnTo>
                    <a:pt x="7017" y="5888"/>
                  </a:lnTo>
                  <a:lnTo>
                    <a:pt x="6991" y="5915"/>
                  </a:lnTo>
                  <a:cubicBezTo>
                    <a:pt x="6991" y="5941"/>
                    <a:pt x="6964" y="5941"/>
                    <a:pt x="6937" y="5968"/>
                  </a:cubicBezTo>
                  <a:cubicBezTo>
                    <a:pt x="6883" y="5968"/>
                    <a:pt x="6883" y="5995"/>
                    <a:pt x="6883" y="5995"/>
                  </a:cubicBezTo>
                  <a:lnTo>
                    <a:pt x="6910" y="5995"/>
                  </a:lnTo>
                  <a:cubicBezTo>
                    <a:pt x="6917" y="5988"/>
                    <a:pt x="6922" y="5985"/>
                    <a:pt x="6925" y="5985"/>
                  </a:cubicBezTo>
                  <a:cubicBezTo>
                    <a:pt x="6933" y="5985"/>
                    <a:pt x="6922" y="6010"/>
                    <a:pt x="6883" y="6049"/>
                  </a:cubicBezTo>
                  <a:cubicBezTo>
                    <a:pt x="6856" y="6076"/>
                    <a:pt x="6829" y="6103"/>
                    <a:pt x="6856" y="6103"/>
                  </a:cubicBezTo>
                  <a:cubicBezTo>
                    <a:pt x="6856" y="6103"/>
                    <a:pt x="6883" y="6076"/>
                    <a:pt x="6937" y="6049"/>
                  </a:cubicBezTo>
                  <a:lnTo>
                    <a:pt x="6991" y="5968"/>
                  </a:lnTo>
                  <a:lnTo>
                    <a:pt x="7098" y="5941"/>
                  </a:lnTo>
                  <a:cubicBezTo>
                    <a:pt x="7179" y="5915"/>
                    <a:pt x="7233" y="5888"/>
                    <a:pt x="7233" y="5888"/>
                  </a:cubicBezTo>
                  <a:cubicBezTo>
                    <a:pt x="7233" y="5880"/>
                    <a:pt x="7230" y="5877"/>
                    <a:pt x="7224" y="5877"/>
                  </a:cubicBezTo>
                  <a:cubicBezTo>
                    <a:pt x="7210" y="5877"/>
                    <a:pt x="7174" y="5896"/>
                    <a:pt x="7098" y="5915"/>
                  </a:cubicBezTo>
                  <a:lnTo>
                    <a:pt x="7017" y="5941"/>
                  </a:lnTo>
                  <a:lnTo>
                    <a:pt x="7044" y="5888"/>
                  </a:lnTo>
                  <a:cubicBezTo>
                    <a:pt x="7071" y="5861"/>
                    <a:pt x="7098" y="5861"/>
                    <a:pt x="7206" y="5834"/>
                  </a:cubicBezTo>
                  <a:cubicBezTo>
                    <a:pt x="7367" y="5780"/>
                    <a:pt x="7367" y="5780"/>
                    <a:pt x="7367" y="5753"/>
                  </a:cubicBezTo>
                  <a:lnTo>
                    <a:pt x="7367" y="5753"/>
                  </a:lnTo>
                  <a:cubicBezTo>
                    <a:pt x="7367" y="5753"/>
                    <a:pt x="7313" y="5780"/>
                    <a:pt x="7259" y="5780"/>
                  </a:cubicBezTo>
                  <a:cubicBezTo>
                    <a:pt x="7179" y="5807"/>
                    <a:pt x="7138" y="5820"/>
                    <a:pt x="7125" y="5820"/>
                  </a:cubicBezTo>
                  <a:cubicBezTo>
                    <a:pt x="7112" y="5820"/>
                    <a:pt x="7125" y="5807"/>
                    <a:pt x="7152" y="5780"/>
                  </a:cubicBezTo>
                  <a:cubicBezTo>
                    <a:pt x="7179" y="5753"/>
                    <a:pt x="7179" y="5753"/>
                    <a:pt x="7259" y="5726"/>
                  </a:cubicBezTo>
                  <a:cubicBezTo>
                    <a:pt x="7313" y="5700"/>
                    <a:pt x="7340" y="5673"/>
                    <a:pt x="7340" y="5673"/>
                  </a:cubicBezTo>
                  <a:lnTo>
                    <a:pt x="7286" y="5673"/>
                  </a:lnTo>
                  <a:cubicBezTo>
                    <a:pt x="7259" y="5686"/>
                    <a:pt x="7239" y="5693"/>
                    <a:pt x="7229" y="5693"/>
                  </a:cubicBezTo>
                  <a:cubicBezTo>
                    <a:pt x="7219" y="5693"/>
                    <a:pt x="7219" y="5686"/>
                    <a:pt x="7233" y="5673"/>
                  </a:cubicBezTo>
                  <a:cubicBezTo>
                    <a:pt x="7259" y="5673"/>
                    <a:pt x="7286" y="5646"/>
                    <a:pt x="7340" y="5619"/>
                  </a:cubicBezTo>
                  <a:cubicBezTo>
                    <a:pt x="7474" y="5565"/>
                    <a:pt x="7609" y="5511"/>
                    <a:pt x="7582" y="5484"/>
                  </a:cubicBezTo>
                  <a:lnTo>
                    <a:pt x="7582" y="5484"/>
                  </a:lnTo>
                  <a:cubicBezTo>
                    <a:pt x="7582" y="5484"/>
                    <a:pt x="7555" y="5511"/>
                    <a:pt x="7501" y="5511"/>
                  </a:cubicBezTo>
                  <a:cubicBezTo>
                    <a:pt x="7474" y="5538"/>
                    <a:pt x="7394" y="5565"/>
                    <a:pt x="7367" y="5592"/>
                  </a:cubicBezTo>
                  <a:lnTo>
                    <a:pt x="7286" y="5619"/>
                  </a:lnTo>
                  <a:lnTo>
                    <a:pt x="7313" y="5565"/>
                  </a:lnTo>
                  <a:lnTo>
                    <a:pt x="7367" y="5511"/>
                  </a:lnTo>
                  <a:lnTo>
                    <a:pt x="7555" y="5431"/>
                  </a:lnTo>
                  <a:cubicBezTo>
                    <a:pt x="7663" y="5404"/>
                    <a:pt x="7743" y="5377"/>
                    <a:pt x="7770" y="5350"/>
                  </a:cubicBezTo>
                  <a:lnTo>
                    <a:pt x="7770" y="5350"/>
                  </a:lnTo>
                  <a:cubicBezTo>
                    <a:pt x="7770" y="5350"/>
                    <a:pt x="7770" y="5377"/>
                    <a:pt x="7743" y="5377"/>
                  </a:cubicBezTo>
                  <a:cubicBezTo>
                    <a:pt x="7743" y="5404"/>
                    <a:pt x="7743" y="5404"/>
                    <a:pt x="7743" y="5404"/>
                  </a:cubicBezTo>
                  <a:cubicBezTo>
                    <a:pt x="7743" y="5404"/>
                    <a:pt x="7797" y="5350"/>
                    <a:pt x="7851" y="5296"/>
                  </a:cubicBezTo>
                  <a:cubicBezTo>
                    <a:pt x="7905" y="5242"/>
                    <a:pt x="8012" y="5081"/>
                    <a:pt x="8120" y="4974"/>
                  </a:cubicBezTo>
                  <a:cubicBezTo>
                    <a:pt x="8192" y="4877"/>
                    <a:pt x="8264" y="4802"/>
                    <a:pt x="8298" y="4788"/>
                  </a:cubicBezTo>
                  <a:close/>
                  <a:moveTo>
                    <a:pt x="2404" y="6855"/>
                  </a:moveTo>
                  <a:lnTo>
                    <a:pt x="2404" y="6855"/>
                  </a:lnTo>
                  <a:cubicBezTo>
                    <a:pt x="2381" y="6873"/>
                    <a:pt x="2367" y="6882"/>
                    <a:pt x="2367" y="6882"/>
                  </a:cubicBezTo>
                  <a:cubicBezTo>
                    <a:pt x="2360" y="6889"/>
                    <a:pt x="2356" y="6892"/>
                    <a:pt x="2357" y="6892"/>
                  </a:cubicBezTo>
                  <a:cubicBezTo>
                    <a:pt x="2358" y="6892"/>
                    <a:pt x="2373" y="6880"/>
                    <a:pt x="2404" y="6855"/>
                  </a:cubicBezTo>
                  <a:close/>
                  <a:moveTo>
                    <a:pt x="2555" y="7017"/>
                  </a:moveTo>
                  <a:cubicBezTo>
                    <a:pt x="2555" y="7044"/>
                    <a:pt x="2501" y="7071"/>
                    <a:pt x="2447" y="7097"/>
                  </a:cubicBezTo>
                  <a:cubicBezTo>
                    <a:pt x="2433" y="7105"/>
                    <a:pt x="2424" y="7108"/>
                    <a:pt x="2420" y="7108"/>
                  </a:cubicBezTo>
                  <a:cubicBezTo>
                    <a:pt x="2410" y="7108"/>
                    <a:pt x="2435" y="7083"/>
                    <a:pt x="2474" y="7044"/>
                  </a:cubicBezTo>
                  <a:cubicBezTo>
                    <a:pt x="2501" y="7017"/>
                    <a:pt x="2528" y="7017"/>
                    <a:pt x="2555" y="7017"/>
                  </a:cubicBezTo>
                  <a:close/>
                  <a:moveTo>
                    <a:pt x="2367" y="7339"/>
                  </a:moveTo>
                  <a:cubicBezTo>
                    <a:pt x="2367" y="7339"/>
                    <a:pt x="2367" y="7339"/>
                    <a:pt x="2367" y="7366"/>
                  </a:cubicBezTo>
                  <a:cubicBezTo>
                    <a:pt x="2340" y="7393"/>
                    <a:pt x="2313" y="7420"/>
                    <a:pt x="2259" y="7474"/>
                  </a:cubicBezTo>
                  <a:cubicBezTo>
                    <a:pt x="2232" y="7474"/>
                    <a:pt x="2205" y="7501"/>
                    <a:pt x="2205" y="7501"/>
                  </a:cubicBezTo>
                  <a:cubicBezTo>
                    <a:pt x="2205" y="7501"/>
                    <a:pt x="2232" y="7447"/>
                    <a:pt x="2286" y="7420"/>
                  </a:cubicBezTo>
                  <a:cubicBezTo>
                    <a:pt x="2313" y="7393"/>
                    <a:pt x="2367" y="7339"/>
                    <a:pt x="2367" y="7339"/>
                  </a:cubicBezTo>
                  <a:close/>
                  <a:moveTo>
                    <a:pt x="3119" y="6130"/>
                  </a:moveTo>
                  <a:cubicBezTo>
                    <a:pt x="3119" y="6130"/>
                    <a:pt x="3012" y="6210"/>
                    <a:pt x="2931" y="6264"/>
                  </a:cubicBezTo>
                  <a:cubicBezTo>
                    <a:pt x="2797" y="6345"/>
                    <a:pt x="2582" y="6506"/>
                    <a:pt x="2582" y="6506"/>
                  </a:cubicBezTo>
                  <a:cubicBezTo>
                    <a:pt x="2589" y="6514"/>
                    <a:pt x="2595" y="6517"/>
                    <a:pt x="2600" y="6517"/>
                  </a:cubicBezTo>
                  <a:cubicBezTo>
                    <a:pt x="2613" y="6517"/>
                    <a:pt x="2624" y="6498"/>
                    <a:pt x="2662" y="6479"/>
                  </a:cubicBezTo>
                  <a:cubicBezTo>
                    <a:pt x="2662" y="6479"/>
                    <a:pt x="2689" y="6452"/>
                    <a:pt x="2689" y="6452"/>
                  </a:cubicBezTo>
                  <a:lnTo>
                    <a:pt x="2743" y="6452"/>
                  </a:lnTo>
                  <a:cubicBezTo>
                    <a:pt x="2750" y="6446"/>
                    <a:pt x="2755" y="6442"/>
                    <a:pt x="2757" y="6442"/>
                  </a:cubicBezTo>
                  <a:cubicBezTo>
                    <a:pt x="2765" y="6442"/>
                    <a:pt x="2750" y="6472"/>
                    <a:pt x="2689" y="6533"/>
                  </a:cubicBezTo>
                  <a:cubicBezTo>
                    <a:pt x="2623" y="6599"/>
                    <a:pt x="2587" y="6645"/>
                    <a:pt x="2595" y="6645"/>
                  </a:cubicBezTo>
                  <a:cubicBezTo>
                    <a:pt x="2600" y="6645"/>
                    <a:pt x="2621" y="6628"/>
                    <a:pt x="2662" y="6587"/>
                  </a:cubicBezTo>
                  <a:cubicBezTo>
                    <a:pt x="2689" y="6587"/>
                    <a:pt x="2689" y="6587"/>
                    <a:pt x="2689" y="6614"/>
                  </a:cubicBezTo>
                  <a:lnTo>
                    <a:pt x="2716" y="6640"/>
                  </a:lnTo>
                  <a:cubicBezTo>
                    <a:pt x="2716" y="6640"/>
                    <a:pt x="2635" y="6694"/>
                    <a:pt x="2528" y="6748"/>
                  </a:cubicBezTo>
                  <a:cubicBezTo>
                    <a:pt x="2492" y="6784"/>
                    <a:pt x="2456" y="6814"/>
                    <a:pt x="2428" y="6837"/>
                  </a:cubicBezTo>
                  <a:lnTo>
                    <a:pt x="2428" y="6837"/>
                  </a:lnTo>
                  <a:cubicBezTo>
                    <a:pt x="2441" y="6827"/>
                    <a:pt x="2456" y="6815"/>
                    <a:pt x="2474" y="6802"/>
                  </a:cubicBezTo>
                  <a:cubicBezTo>
                    <a:pt x="2555" y="6775"/>
                    <a:pt x="2635" y="6721"/>
                    <a:pt x="2689" y="6694"/>
                  </a:cubicBezTo>
                  <a:lnTo>
                    <a:pt x="2743" y="6667"/>
                  </a:lnTo>
                  <a:lnTo>
                    <a:pt x="2743" y="6667"/>
                  </a:lnTo>
                  <a:lnTo>
                    <a:pt x="2716" y="6694"/>
                  </a:lnTo>
                  <a:cubicBezTo>
                    <a:pt x="2696" y="6734"/>
                    <a:pt x="2662" y="6759"/>
                    <a:pt x="2656" y="6759"/>
                  </a:cubicBezTo>
                  <a:cubicBezTo>
                    <a:pt x="2654" y="6759"/>
                    <a:pt x="2655" y="6755"/>
                    <a:pt x="2662" y="6748"/>
                  </a:cubicBezTo>
                  <a:cubicBezTo>
                    <a:pt x="2662" y="6748"/>
                    <a:pt x="2662" y="6721"/>
                    <a:pt x="2662" y="6721"/>
                  </a:cubicBezTo>
                  <a:cubicBezTo>
                    <a:pt x="2662" y="6721"/>
                    <a:pt x="2313" y="6990"/>
                    <a:pt x="2286" y="7017"/>
                  </a:cubicBezTo>
                  <a:cubicBezTo>
                    <a:pt x="2286" y="7024"/>
                    <a:pt x="2288" y="7027"/>
                    <a:pt x="2292" y="7027"/>
                  </a:cubicBezTo>
                  <a:cubicBezTo>
                    <a:pt x="2304" y="7027"/>
                    <a:pt x="2334" y="7002"/>
                    <a:pt x="2393" y="6963"/>
                  </a:cubicBezTo>
                  <a:cubicBezTo>
                    <a:pt x="2433" y="6924"/>
                    <a:pt x="2501" y="6899"/>
                    <a:pt x="2524" y="6899"/>
                  </a:cubicBezTo>
                  <a:cubicBezTo>
                    <a:pt x="2533" y="6899"/>
                    <a:pt x="2535" y="6902"/>
                    <a:pt x="2528" y="6909"/>
                  </a:cubicBezTo>
                  <a:cubicBezTo>
                    <a:pt x="2528" y="6909"/>
                    <a:pt x="2501" y="6936"/>
                    <a:pt x="2501" y="6963"/>
                  </a:cubicBezTo>
                  <a:cubicBezTo>
                    <a:pt x="2501" y="6990"/>
                    <a:pt x="2501" y="7017"/>
                    <a:pt x="2447" y="7044"/>
                  </a:cubicBezTo>
                  <a:cubicBezTo>
                    <a:pt x="2393" y="7097"/>
                    <a:pt x="2367" y="7097"/>
                    <a:pt x="2393" y="7124"/>
                  </a:cubicBezTo>
                  <a:cubicBezTo>
                    <a:pt x="2393" y="7151"/>
                    <a:pt x="2393" y="7151"/>
                    <a:pt x="2313" y="7205"/>
                  </a:cubicBezTo>
                  <a:cubicBezTo>
                    <a:pt x="2232" y="7259"/>
                    <a:pt x="2205" y="7286"/>
                    <a:pt x="2232" y="7286"/>
                  </a:cubicBezTo>
                  <a:cubicBezTo>
                    <a:pt x="2232" y="7286"/>
                    <a:pt x="2286" y="7232"/>
                    <a:pt x="2367" y="7205"/>
                  </a:cubicBezTo>
                  <a:cubicBezTo>
                    <a:pt x="2477" y="7113"/>
                    <a:pt x="2537" y="7072"/>
                    <a:pt x="2555" y="7072"/>
                  </a:cubicBezTo>
                  <a:cubicBezTo>
                    <a:pt x="2564" y="7072"/>
                    <a:pt x="2563" y="7080"/>
                    <a:pt x="2555" y="7097"/>
                  </a:cubicBezTo>
                  <a:cubicBezTo>
                    <a:pt x="2555" y="7097"/>
                    <a:pt x="2555" y="7097"/>
                    <a:pt x="2528" y="7124"/>
                  </a:cubicBezTo>
                  <a:cubicBezTo>
                    <a:pt x="2501" y="7124"/>
                    <a:pt x="2205" y="7366"/>
                    <a:pt x="2205" y="7366"/>
                  </a:cubicBezTo>
                  <a:cubicBezTo>
                    <a:pt x="2232" y="7366"/>
                    <a:pt x="2232" y="7366"/>
                    <a:pt x="2367" y="7259"/>
                  </a:cubicBezTo>
                  <a:cubicBezTo>
                    <a:pt x="2447" y="7205"/>
                    <a:pt x="2501" y="7178"/>
                    <a:pt x="2501" y="7178"/>
                  </a:cubicBezTo>
                  <a:lnTo>
                    <a:pt x="2501" y="7178"/>
                  </a:lnTo>
                  <a:cubicBezTo>
                    <a:pt x="2501" y="7178"/>
                    <a:pt x="2501" y="7205"/>
                    <a:pt x="2474" y="7232"/>
                  </a:cubicBezTo>
                  <a:cubicBezTo>
                    <a:pt x="2420" y="7259"/>
                    <a:pt x="2393" y="7286"/>
                    <a:pt x="2286" y="7366"/>
                  </a:cubicBezTo>
                  <a:cubicBezTo>
                    <a:pt x="2205" y="7393"/>
                    <a:pt x="2125" y="7447"/>
                    <a:pt x="2125" y="7447"/>
                  </a:cubicBezTo>
                  <a:cubicBezTo>
                    <a:pt x="2132" y="7455"/>
                    <a:pt x="2140" y="7458"/>
                    <a:pt x="2148" y="7458"/>
                  </a:cubicBezTo>
                  <a:cubicBezTo>
                    <a:pt x="2167" y="7458"/>
                    <a:pt x="2186" y="7439"/>
                    <a:pt x="2205" y="7420"/>
                  </a:cubicBezTo>
                  <a:cubicBezTo>
                    <a:pt x="2246" y="7407"/>
                    <a:pt x="2266" y="7400"/>
                    <a:pt x="2269" y="7400"/>
                  </a:cubicBezTo>
                  <a:cubicBezTo>
                    <a:pt x="2272" y="7400"/>
                    <a:pt x="2259" y="7407"/>
                    <a:pt x="2232" y="7420"/>
                  </a:cubicBezTo>
                  <a:cubicBezTo>
                    <a:pt x="2232" y="7447"/>
                    <a:pt x="2205" y="7447"/>
                    <a:pt x="2178" y="7474"/>
                  </a:cubicBezTo>
                  <a:cubicBezTo>
                    <a:pt x="2178" y="7474"/>
                    <a:pt x="2178" y="7474"/>
                    <a:pt x="2178" y="7501"/>
                  </a:cubicBezTo>
                  <a:cubicBezTo>
                    <a:pt x="2151" y="7501"/>
                    <a:pt x="2151" y="7528"/>
                    <a:pt x="2151" y="7528"/>
                  </a:cubicBezTo>
                  <a:cubicBezTo>
                    <a:pt x="2125" y="7528"/>
                    <a:pt x="2125" y="7554"/>
                    <a:pt x="2125" y="7554"/>
                  </a:cubicBezTo>
                  <a:lnTo>
                    <a:pt x="2151" y="7554"/>
                  </a:lnTo>
                  <a:cubicBezTo>
                    <a:pt x="2151" y="7554"/>
                    <a:pt x="2205" y="7528"/>
                    <a:pt x="2259" y="7501"/>
                  </a:cubicBezTo>
                  <a:cubicBezTo>
                    <a:pt x="2290" y="7469"/>
                    <a:pt x="2304" y="7456"/>
                    <a:pt x="2314" y="7456"/>
                  </a:cubicBezTo>
                  <a:cubicBezTo>
                    <a:pt x="2322" y="7456"/>
                    <a:pt x="2328" y="7463"/>
                    <a:pt x="2340" y="7474"/>
                  </a:cubicBezTo>
                  <a:cubicBezTo>
                    <a:pt x="2340" y="7474"/>
                    <a:pt x="2286" y="7501"/>
                    <a:pt x="2232" y="7554"/>
                  </a:cubicBezTo>
                  <a:cubicBezTo>
                    <a:pt x="2151" y="7608"/>
                    <a:pt x="2125" y="7608"/>
                    <a:pt x="2151" y="7608"/>
                  </a:cubicBezTo>
                  <a:cubicBezTo>
                    <a:pt x="2151" y="7608"/>
                    <a:pt x="2205" y="7608"/>
                    <a:pt x="2259" y="7554"/>
                  </a:cubicBezTo>
                  <a:cubicBezTo>
                    <a:pt x="2306" y="7523"/>
                    <a:pt x="2326" y="7510"/>
                    <a:pt x="2345" y="7510"/>
                  </a:cubicBezTo>
                  <a:cubicBezTo>
                    <a:pt x="2358" y="7510"/>
                    <a:pt x="2371" y="7516"/>
                    <a:pt x="2393" y="7528"/>
                  </a:cubicBezTo>
                  <a:cubicBezTo>
                    <a:pt x="2420" y="7528"/>
                    <a:pt x="2420" y="7528"/>
                    <a:pt x="2420" y="7554"/>
                  </a:cubicBezTo>
                  <a:cubicBezTo>
                    <a:pt x="2420" y="7554"/>
                    <a:pt x="2393" y="7581"/>
                    <a:pt x="2340" y="7581"/>
                  </a:cubicBezTo>
                  <a:cubicBezTo>
                    <a:pt x="2178" y="7689"/>
                    <a:pt x="2098" y="7743"/>
                    <a:pt x="2098" y="7743"/>
                  </a:cubicBezTo>
                  <a:cubicBezTo>
                    <a:pt x="2098" y="7743"/>
                    <a:pt x="2205" y="7716"/>
                    <a:pt x="2286" y="7635"/>
                  </a:cubicBezTo>
                  <a:cubicBezTo>
                    <a:pt x="2313" y="7635"/>
                    <a:pt x="2367" y="7608"/>
                    <a:pt x="2367" y="7581"/>
                  </a:cubicBezTo>
                  <a:cubicBezTo>
                    <a:pt x="2374" y="7579"/>
                    <a:pt x="2379" y="7578"/>
                    <a:pt x="2382" y="7578"/>
                  </a:cubicBezTo>
                  <a:cubicBezTo>
                    <a:pt x="2414" y="7578"/>
                    <a:pt x="2245" y="7698"/>
                    <a:pt x="2098" y="7796"/>
                  </a:cubicBezTo>
                  <a:lnTo>
                    <a:pt x="2044" y="7823"/>
                  </a:lnTo>
                  <a:lnTo>
                    <a:pt x="2071" y="7770"/>
                  </a:lnTo>
                  <a:cubicBezTo>
                    <a:pt x="2071" y="7743"/>
                    <a:pt x="2098" y="7716"/>
                    <a:pt x="2098" y="7689"/>
                  </a:cubicBezTo>
                  <a:cubicBezTo>
                    <a:pt x="2098" y="7662"/>
                    <a:pt x="2071" y="7662"/>
                    <a:pt x="2044" y="7635"/>
                  </a:cubicBezTo>
                  <a:lnTo>
                    <a:pt x="1990" y="7608"/>
                  </a:lnTo>
                  <a:lnTo>
                    <a:pt x="2044" y="7501"/>
                  </a:lnTo>
                  <a:cubicBezTo>
                    <a:pt x="2044" y="7447"/>
                    <a:pt x="2098" y="7366"/>
                    <a:pt x="2151" y="7286"/>
                  </a:cubicBezTo>
                  <a:cubicBezTo>
                    <a:pt x="2259" y="7097"/>
                    <a:pt x="2259" y="7124"/>
                    <a:pt x="2232" y="7071"/>
                  </a:cubicBezTo>
                  <a:cubicBezTo>
                    <a:pt x="2205" y="7044"/>
                    <a:pt x="2205" y="7044"/>
                    <a:pt x="2232" y="6990"/>
                  </a:cubicBezTo>
                  <a:cubicBezTo>
                    <a:pt x="2259" y="6963"/>
                    <a:pt x="2340" y="6856"/>
                    <a:pt x="2393" y="6775"/>
                  </a:cubicBezTo>
                  <a:cubicBezTo>
                    <a:pt x="2447" y="6694"/>
                    <a:pt x="2528" y="6614"/>
                    <a:pt x="2528" y="6587"/>
                  </a:cubicBezTo>
                  <a:cubicBezTo>
                    <a:pt x="2528" y="6587"/>
                    <a:pt x="2501" y="6560"/>
                    <a:pt x="2501" y="6533"/>
                  </a:cubicBezTo>
                  <a:cubicBezTo>
                    <a:pt x="2474" y="6506"/>
                    <a:pt x="2474" y="6506"/>
                    <a:pt x="2501" y="6452"/>
                  </a:cubicBezTo>
                  <a:cubicBezTo>
                    <a:pt x="2582" y="6372"/>
                    <a:pt x="2689" y="6291"/>
                    <a:pt x="2743" y="6264"/>
                  </a:cubicBezTo>
                  <a:cubicBezTo>
                    <a:pt x="2770" y="6264"/>
                    <a:pt x="2824" y="6237"/>
                    <a:pt x="2877" y="6210"/>
                  </a:cubicBezTo>
                  <a:cubicBezTo>
                    <a:pt x="2931" y="6183"/>
                    <a:pt x="2958" y="6157"/>
                    <a:pt x="2958" y="6157"/>
                  </a:cubicBezTo>
                  <a:lnTo>
                    <a:pt x="3002" y="6157"/>
                  </a:lnTo>
                  <a:cubicBezTo>
                    <a:pt x="2977" y="6172"/>
                    <a:pt x="2919" y="6213"/>
                    <a:pt x="2850" y="6264"/>
                  </a:cubicBezTo>
                  <a:cubicBezTo>
                    <a:pt x="2758" y="6310"/>
                    <a:pt x="2685" y="6357"/>
                    <a:pt x="2667" y="6386"/>
                  </a:cubicBezTo>
                  <a:lnTo>
                    <a:pt x="2667" y="6386"/>
                  </a:lnTo>
                  <a:cubicBezTo>
                    <a:pt x="2691" y="6369"/>
                    <a:pt x="2756" y="6333"/>
                    <a:pt x="2877" y="6264"/>
                  </a:cubicBezTo>
                  <a:cubicBezTo>
                    <a:pt x="3012" y="6183"/>
                    <a:pt x="3092" y="6130"/>
                    <a:pt x="3119" y="6130"/>
                  </a:cubicBezTo>
                  <a:close/>
                  <a:moveTo>
                    <a:pt x="2280" y="7732"/>
                  </a:moveTo>
                  <a:cubicBezTo>
                    <a:pt x="2284" y="7732"/>
                    <a:pt x="2286" y="7735"/>
                    <a:pt x="2286" y="7743"/>
                  </a:cubicBezTo>
                  <a:cubicBezTo>
                    <a:pt x="2259" y="7770"/>
                    <a:pt x="2205" y="7823"/>
                    <a:pt x="2125" y="7877"/>
                  </a:cubicBezTo>
                  <a:lnTo>
                    <a:pt x="2017" y="7904"/>
                  </a:lnTo>
                  <a:lnTo>
                    <a:pt x="2044" y="7877"/>
                  </a:lnTo>
                  <a:cubicBezTo>
                    <a:pt x="2044" y="7850"/>
                    <a:pt x="2044" y="7850"/>
                    <a:pt x="2178" y="7796"/>
                  </a:cubicBezTo>
                  <a:cubicBezTo>
                    <a:pt x="2237" y="7757"/>
                    <a:pt x="2268" y="7732"/>
                    <a:pt x="2280" y="7732"/>
                  </a:cubicBezTo>
                  <a:close/>
                  <a:moveTo>
                    <a:pt x="2205" y="7850"/>
                  </a:moveTo>
                  <a:cubicBezTo>
                    <a:pt x="2205" y="7877"/>
                    <a:pt x="2125" y="7931"/>
                    <a:pt x="2044" y="7985"/>
                  </a:cubicBezTo>
                  <a:lnTo>
                    <a:pt x="1990" y="7985"/>
                  </a:lnTo>
                  <a:cubicBezTo>
                    <a:pt x="1990" y="7958"/>
                    <a:pt x="2044" y="7931"/>
                    <a:pt x="2098" y="7904"/>
                  </a:cubicBezTo>
                  <a:cubicBezTo>
                    <a:pt x="2178" y="7850"/>
                    <a:pt x="2205" y="7850"/>
                    <a:pt x="2205" y="7850"/>
                  </a:cubicBezTo>
                  <a:close/>
                  <a:moveTo>
                    <a:pt x="2151" y="7931"/>
                  </a:moveTo>
                  <a:lnTo>
                    <a:pt x="2151" y="7958"/>
                  </a:lnTo>
                  <a:cubicBezTo>
                    <a:pt x="2125" y="7985"/>
                    <a:pt x="2125" y="8012"/>
                    <a:pt x="2044" y="8038"/>
                  </a:cubicBezTo>
                  <a:lnTo>
                    <a:pt x="1990" y="8092"/>
                  </a:lnTo>
                  <a:lnTo>
                    <a:pt x="1990" y="8065"/>
                  </a:lnTo>
                  <a:cubicBezTo>
                    <a:pt x="1990" y="8038"/>
                    <a:pt x="1990" y="8012"/>
                    <a:pt x="2044" y="8012"/>
                  </a:cubicBezTo>
                  <a:cubicBezTo>
                    <a:pt x="2071" y="7985"/>
                    <a:pt x="2098" y="7958"/>
                    <a:pt x="2125" y="7958"/>
                  </a:cubicBezTo>
                  <a:lnTo>
                    <a:pt x="2151" y="7931"/>
                  </a:lnTo>
                  <a:close/>
                  <a:moveTo>
                    <a:pt x="2479" y="8195"/>
                  </a:moveTo>
                  <a:lnTo>
                    <a:pt x="2479" y="8195"/>
                  </a:lnTo>
                  <a:cubicBezTo>
                    <a:pt x="2461" y="8200"/>
                    <a:pt x="2459" y="8200"/>
                    <a:pt x="2474" y="8200"/>
                  </a:cubicBezTo>
                  <a:cubicBezTo>
                    <a:pt x="2474" y="8200"/>
                    <a:pt x="2476" y="8198"/>
                    <a:pt x="2479" y="8195"/>
                  </a:cubicBezTo>
                  <a:close/>
                  <a:moveTo>
                    <a:pt x="2232" y="8038"/>
                  </a:moveTo>
                  <a:cubicBezTo>
                    <a:pt x="2259" y="8065"/>
                    <a:pt x="2232" y="8065"/>
                    <a:pt x="2098" y="8173"/>
                  </a:cubicBezTo>
                  <a:cubicBezTo>
                    <a:pt x="2017" y="8227"/>
                    <a:pt x="1963" y="8253"/>
                    <a:pt x="1963" y="8280"/>
                  </a:cubicBezTo>
                  <a:cubicBezTo>
                    <a:pt x="1963" y="8280"/>
                    <a:pt x="1990" y="8280"/>
                    <a:pt x="2098" y="8200"/>
                  </a:cubicBezTo>
                  <a:cubicBezTo>
                    <a:pt x="2125" y="8173"/>
                    <a:pt x="2178" y="8146"/>
                    <a:pt x="2178" y="8146"/>
                  </a:cubicBezTo>
                  <a:cubicBezTo>
                    <a:pt x="2205" y="8146"/>
                    <a:pt x="2151" y="8227"/>
                    <a:pt x="2098" y="8253"/>
                  </a:cubicBezTo>
                  <a:cubicBezTo>
                    <a:pt x="1990" y="8307"/>
                    <a:pt x="1963" y="8361"/>
                    <a:pt x="1963" y="8361"/>
                  </a:cubicBezTo>
                  <a:cubicBezTo>
                    <a:pt x="1963" y="8369"/>
                    <a:pt x="1966" y="8372"/>
                    <a:pt x="1969" y="8372"/>
                  </a:cubicBezTo>
                  <a:cubicBezTo>
                    <a:pt x="1979" y="8372"/>
                    <a:pt x="1998" y="8353"/>
                    <a:pt x="2017" y="8334"/>
                  </a:cubicBezTo>
                  <a:cubicBezTo>
                    <a:pt x="2070" y="8334"/>
                    <a:pt x="2097" y="8308"/>
                    <a:pt x="2098" y="8307"/>
                  </a:cubicBezTo>
                  <a:lnTo>
                    <a:pt x="2098" y="8307"/>
                  </a:lnTo>
                  <a:cubicBezTo>
                    <a:pt x="2097" y="8308"/>
                    <a:pt x="2017" y="8388"/>
                    <a:pt x="1963" y="8415"/>
                  </a:cubicBezTo>
                  <a:cubicBezTo>
                    <a:pt x="1936" y="8442"/>
                    <a:pt x="1936" y="8469"/>
                    <a:pt x="1936" y="8469"/>
                  </a:cubicBezTo>
                  <a:cubicBezTo>
                    <a:pt x="1963" y="8469"/>
                    <a:pt x="1963" y="8469"/>
                    <a:pt x="1990" y="8442"/>
                  </a:cubicBezTo>
                  <a:cubicBezTo>
                    <a:pt x="1990" y="8442"/>
                    <a:pt x="2017" y="8415"/>
                    <a:pt x="2044" y="8415"/>
                  </a:cubicBezTo>
                  <a:cubicBezTo>
                    <a:pt x="2044" y="8415"/>
                    <a:pt x="2017" y="8442"/>
                    <a:pt x="1990" y="8495"/>
                  </a:cubicBezTo>
                  <a:cubicBezTo>
                    <a:pt x="1963" y="8522"/>
                    <a:pt x="1936" y="8549"/>
                    <a:pt x="1936" y="8549"/>
                  </a:cubicBezTo>
                  <a:cubicBezTo>
                    <a:pt x="1936" y="8549"/>
                    <a:pt x="1936" y="8549"/>
                    <a:pt x="1990" y="8522"/>
                  </a:cubicBezTo>
                  <a:cubicBezTo>
                    <a:pt x="2006" y="8491"/>
                    <a:pt x="2022" y="8478"/>
                    <a:pt x="2032" y="8478"/>
                  </a:cubicBezTo>
                  <a:cubicBezTo>
                    <a:pt x="2039" y="8478"/>
                    <a:pt x="2044" y="8484"/>
                    <a:pt x="2044" y="8495"/>
                  </a:cubicBezTo>
                  <a:cubicBezTo>
                    <a:pt x="2018" y="8495"/>
                    <a:pt x="1940" y="8599"/>
                    <a:pt x="1911" y="8603"/>
                  </a:cubicBezTo>
                  <a:lnTo>
                    <a:pt x="1911" y="8603"/>
                  </a:lnTo>
                  <a:cubicBezTo>
                    <a:pt x="1914" y="8583"/>
                    <a:pt x="1920" y="8528"/>
                    <a:pt x="1936" y="8415"/>
                  </a:cubicBezTo>
                  <a:cubicBezTo>
                    <a:pt x="1963" y="8173"/>
                    <a:pt x="1963" y="8146"/>
                    <a:pt x="1990" y="8119"/>
                  </a:cubicBezTo>
                  <a:cubicBezTo>
                    <a:pt x="2065" y="8074"/>
                    <a:pt x="2106" y="8054"/>
                    <a:pt x="2124" y="8045"/>
                  </a:cubicBezTo>
                  <a:lnTo>
                    <a:pt x="2124" y="8045"/>
                  </a:lnTo>
                  <a:cubicBezTo>
                    <a:pt x="2120" y="8066"/>
                    <a:pt x="2098" y="8068"/>
                    <a:pt x="2098" y="8092"/>
                  </a:cubicBezTo>
                  <a:lnTo>
                    <a:pt x="2071" y="8092"/>
                  </a:lnTo>
                  <a:cubicBezTo>
                    <a:pt x="2071" y="8119"/>
                    <a:pt x="2044" y="8146"/>
                    <a:pt x="2017" y="8146"/>
                  </a:cubicBezTo>
                  <a:cubicBezTo>
                    <a:pt x="2017" y="8146"/>
                    <a:pt x="1990" y="8173"/>
                    <a:pt x="1990" y="8173"/>
                  </a:cubicBezTo>
                  <a:cubicBezTo>
                    <a:pt x="2017" y="8173"/>
                    <a:pt x="2044" y="8173"/>
                    <a:pt x="2125" y="8092"/>
                  </a:cubicBezTo>
                  <a:cubicBezTo>
                    <a:pt x="2178" y="8065"/>
                    <a:pt x="2205" y="8038"/>
                    <a:pt x="2232" y="8038"/>
                  </a:cubicBezTo>
                  <a:close/>
                  <a:moveTo>
                    <a:pt x="2119" y="8566"/>
                  </a:moveTo>
                  <a:cubicBezTo>
                    <a:pt x="2123" y="8566"/>
                    <a:pt x="2125" y="8569"/>
                    <a:pt x="2125" y="8576"/>
                  </a:cubicBezTo>
                  <a:cubicBezTo>
                    <a:pt x="2098" y="8603"/>
                    <a:pt x="2044" y="8684"/>
                    <a:pt x="1990" y="8711"/>
                  </a:cubicBezTo>
                  <a:cubicBezTo>
                    <a:pt x="1963" y="8737"/>
                    <a:pt x="1936" y="8764"/>
                    <a:pt x="1936" y="8764"/>
                  </a:cubicBezTo>
                  <a:cubicBezTo>
                    <a:pt x="1929" y="8771"/>
                    <a:pt x="1924" y="8775"/>
                    <a:pt x="1920" y="8775"/>
                  </a:cubicBezTo>
                  <a:cubicBezTo>
                    <a:pt x="1909" y="8775"/>
                    <a:pt x="1909" y="8750"/>
                    <a:pt x="1909" y="8711"/>
                  </a:cubicBezTo>
                  <a:cubicBezTo>
                    <a:pt x="1909" y="8657"/>
                    <a:pt x="1909" y="8630"/>
                    <a:pt x="1909" y="8630"/>
                  </a:cubicBezTo>
                  <a:cubicBezTo>
                    <a:pt x="1936" y="8630"/>
                    <a:pt x="1936" y="8630"/>
                    <a:pt x="1963" y="8603"/>
                  </a:cubicBezTo>
                  <a:cubicBezTo>
                    <a:pt x="1963" y="8590"/>
                    <a:pt x="1970" y="8583"/>
                    <a:pt x="1977" y="8583"/>
                  </a:cubicBezTo>
                  <a:cubicBezTo>
                    <a:pt x="1983" y="8583"/>
                    <a:pt x="1990" y="8590"/>
                    <a:pt x="1990" y="8603"/>
                  </a:cubicBezTo>
                  <a:cubicBezTo>
                    <a:pt x="1990" y="8603"/>
                    <a:pt x="1990" y="8603"/>
                    <a:pt x="2017" y="8576"/>
                  </a:cubicBezTo>
                  <a:cubicBezTo>
                    <a:pt x="2044" y="8576"/>
                    <a:pt x="2044" y="8576"/>
                    <a:pt x="2017" y="8630"/>
                  </a:cubicBezTo>
                  <a:cubicBezTo>
                    <a:pt x="1990" y="8657"/>
                    <a:pt x="1963" y="8684"/>
                    <a:pt x="1963" y="8684"/>
                  </a:cubicBezTo>
                  <a:cubicBezTo>
                    <a:pt x="1963" y="8693"/>
                    <a:pt x="1963" y="8700"/>
                    <a:pt x="1967" y="8700"/>
                  </a:cubicBezTo>
                  <a:cubicBezTo>
                    <a:pt x="1974" y="8700"/>
                    <a:pt x="1993" y="8681"/>
                    <a:pt x="2044" y="8630"/>
                  </a:cubicBezTo>
                  <a:cubicBezTo>
                    <a:pt x="2083" y="8590"/>
                    <a:pt x="2108" y="8566"/>
                    <a:pt x="2119" y="8566"/>
                  </a:cubicBezTo>
                  <a:close/>
                  <a:moveTo>
                    <a:pt x="5700" y="4893"/>
                  </a:moveTo>
                  <a:lnTo>
                    <a:pt x="5673" y="4920"/>
                  </a:lnTo>
                  <a:cubicBezTo>
                    <a:pt x="5646" y="4947"/>
                    <a:pt x="5619" y="4947"/>
                    <a:pt x="5619" y="4947"/>
                  </a:cubicBezTo>
                  <a:cubicBezTo>
                    <a:pt x="5614" y="4947"/>
                    <a:pt x="5602" y="4948"/>
                    <a:pt x="5587" y="4950"/>
                  </a:cubicBezTo>
                  <a:lnTo>
                    <a:pt x="5587" y="4950"/>
                  </a:lnTo>
                  <a:lnTo>
                    <a:pt x="5593" y="4947"/>
                  </a:lnTo>
                  <a:lnTo>
                    <a:pt x="5573" y="4953"/>
                  </a:lnTo>
                  <a:lnTo>
                    <a:pt x="5573" y="4953"/>
                  </a:lnTo>
                  <a:cubicBezTo>
                    <a:pt x="5578" y="4952"/>
                    <a:pt x="5583" y="4951"/>
                    <a:pt x="5587" y="4950"/>
                  </a:cubicBezTo>
                  <a:lnTo>
                    <a:pt x="5587" y="4950"/>
                  </a:lnTo>
                  <a:lnTo>
                    <a:pt x="5512" y="5001"/>
                  </a:lnTo>
                  <a:cubicBezTo>
                    <a:pt x="5458" y="5027"/>
                    <a:pt x="5378" y="5108"/>
                    <a:pt x="5324" y="5162"/>
                  </a:cubicBezTo>
                  <a:cubicBezTo>
                    <a:pt x="5216" y="5216"/>
                    <a:pt x="5189" y="5242"/>
                    <a:pt x="5162" y="5242"/>
                  </a:cubicBezTo>
                  <a:cubicBezTo>
                    <a:pt x="5136" y="5242"/>
                    <a:pt x="5001" y="5296"/>
                    <a:pt x="4840" y="5350"/>
                  </a:cubicBezTo>
                  <a:cubicBezTo>
                    <a:pt x="4571" y="5458"/>
                    <a:pt x="4356" y="5511"/>
                    <a:pt x="4222" y="5538"/>
                  </a:cubicBezTo>
                  <a:cubicBezTo>
                    <a:pt x="4141" y="5565"/>
                    <a:pt x="4141" y="5565"/>
                    <a:pt x="4141" y="5592"/>
                  </a:cubicBezTo>
                  <a:cubicBezTo>
                    <a:pt x="4141" y="5592"/>
                    <a:pt x="4329" y="5565"/>
                    <a:pt x="4463" y="5511"/>
                  </a:cubicBezTo>
                  <a:cubicBezTo>
                    <a:pt x="4517" y="5484"/>
                    <a:pt x="4705" y="5431"/>
                    <a:pt x="4840" y="5377"/>
                  </a:cubicBezTo>
                  <a:cubicBezTo>
                    <a:pt x="4972" y="5333"/>
                    <a:pt x="5085" y="5289"/>
                    <a:pt x="5123" y="5289"/>
                  </a:cubicBezTo>
                  <a:cubicBezTo>
                    <a:pt x="5131" y="5289"/>
                    <a:pt x="5136" y="5291"/>
                    <a:pt x="5136" y="5296"/>
                  </a:cubicBezTo>
                  <a:cubicBezTo>
                    <a:pt x="5162" y="5296"/>
                    <a:pt x="4867" y="5511"/>
                    <a:pt x="4813" y="5538"/>
                  </a:cubicBezTo>
                  <a:cubicBezTo>
                    <a:pt x="4786" y="5565"/>
                    <a:pt x="4705" y="5592"/>
                    <a:pt x="4625" y="5619"/>
                  </a:cubicBezTo>
                  <a:cubicBezTo>
                    <a:pt x="4544" y="5646"/>
                    <a:pt x="4383" y="5700"/>
                    <a:pt x="4168" y="5807"/>
                  </a:cubicBezTo>
                  <a:cubicBezTo>
                    <a:pt x="4006" y="5861"/>
                    <a:pt x="3791" y="5968"/>
                    <a:pt x="3684" y="5995"/>
                  </a:cubicBezTo>
                  <a:cubicBezTo>
                    <a:pt x="3496" y="6076"/>
                    <a:pt x="3469" y="6076"/>
                    <a:pt x="3496" y="6076"/>
                  </a:cubicBezTo>
                  <a:cubicBezTo>
                    <a:pt x="3498" y="6078"/>
                    <a:pt x="3502" y="6079"/>
                    <a:pt x="3509" y="6079"/>
                  </a:cubicBezTo>
                  <a:cubicBezTo>
                    <a:pt x="3578" y="6079"/>
                    <a:pt x="3875" y="5954"/>
                    <a:pt x="4195" y="5807"/>
                  </a:cubicBezTo>
                  <a:cubicBezTo>
                    <a:pt x="4459" y="5697"/>
                    <a:pt x="4669" y="5605"/>
                    <a:pt x="4737" y="5605"/>
                  </a:cubicBezTo>
                  <a:cubicBezTo>
                    <a:pt x="4751" y="5605"/>
                    <a:pt x="4759" y="5609"/>
                    <a:pt x="4759" y="5619"/>
                  </a:cubicBezTo>
                  <a:cubicBezTo>
                    <a:pt x="4759" y="5619"/>
                    <a:pt x="4652" y="5726"/>
                    <a:pt x="4517" y="5861"/>
                  </a:cubicBezTo>
                  <a:cubicBezTo>
                    <a:pt x="4302" y="6049"/>
                    <a:pt x="4275" y="6103"/>
                    <a:pt x="4248" y="6103"/>
                  </a:cubicBezTo>
                  <a:cubicBezTo>
                    <a:pt x="4222" y="6103"/>
                    <a:pt x="4168" y="6130"/>
                    <a:pt x="4114" y="6130"/>
                  </a:cubicBezTo>
                  <a:cubicBezTo>
                    <a:pt x="4006" y="6183"/>
                    <a:pt x="3872" y="6237"/>
                    <a:pt x="3738" y="6264"/>
                  </a:cubicBezTo>
                  <a:cubicBezTo>
                    <a:pt x="3657" y="6291"/>
                    <a:pt x="3603" y="6318"/>
                    <a:pt x="3603" y="6318"/>
                  </a:cubicBezTo>
                  <a:cubicBezTo>
                    <a:pt x="3603" y="6321"/>
                    <a:pt x="3608" y="6323"/>
                    <a:pt x="3618" y="6323"/>
                  </a:cubicBezTo>
                  <a:cubicBezTo>
                    <a:pt x="3680" y="6323"/>
                    <a:pt x="3921" y="6253"/>
                    <a:pt x="4060" y="6183"/>
                  </a:cubicBezTo>
                  <a:cubicBezTo>
                    <a:pt x="4141" y="6157"/>
                    <a:pt x="4221" y="6130"/>
                    <a:pt x="4222" y="6130"/>
                  </a:cubicBezTo>
                  <a:lnTo>
                    <a:pt x="4222" y="6130"/>
                  </a:lnTo>
                  <a:cubicBezTo>
                    <a:pt x="4221" y="6130"/>
                    <a:pt x="4195" y="6183"/>
                    <a:pt x="4141" y="6237"/>
                  </a:cubicBezTo>
                  <a:lnTo>
                    <a:pt x="4033" y="6318"/>
                  </a:lnTo>
                  <a:lnTo>
                    <a:pt x="3442" y="6614"/>
                  </a:lnTo>
                  <a:cubicBezTo>
                    <a:pt x="3119" y="6775"/>
                    <a:pt x="2850" y="6882"/>
                    <a:pt x="2850" y="6909"/>
                  </a:cubicBezTo>
                  <a:cubicBezTo>
                    <a:pt x="2877" y="6909"/>
                    <a:pt x="3012" y="6856"/>
                    <a:pt x="3496" y="6614"/>
                  </a:cubicBezTo>
                  <a:lnTo>
                    <a:pt x="3980" y="6372"/>
                  </a:lnTo>
                  <a:lnTo>
                    <a:pt x="3980" y="6372"/>
                  </a:lnTo>
                  <a:lnTo>
                    <a:pt x="3872" y="6506"/>
                  </a:lnTo>
                  <a:cubicBezTo>
                    <a:pt x="3791" y="6560"/>
                    <a:pt x="3711" y="6667"/>
                    <a:pt x="3684" y="6721"/>
                  </a:cubicBezTo>
                  <a:lnTo>
                    <a:pt x="3603" y="6802"/>
                  </a:lnTo>
                  <a:lnTo>
                    <a:pt x="3334" y="6936"/>
                  </a:lnTo>
                  <a:cubicBezTo>
                    <a:pt x="3200" y="7017"/>
                    <a:pt x="3065" y="7071"/>
                    <a:pt x="3065" y="7071"/>
                  </a:cubicBezTo>
                  <a:cubicBezTo>
                    <a:pt x="3065" y="7071"/>
                    <a:pt x="3173" y="7044"/>
                    <a:pt x="3307" y="6963"/>
                  </a:cubicBezTo>
                  <a:lnTo>
                    <a:pt x="3549" y="6856"/>
                  </a:lnTo>
                  <a:lnTo>
                    <a:pt x="3549" y="6856"/>
                  </a:lnTo>
                  <a:lnTo>
                    <a:pt x="3496" y="6936"/>
                  </a:lnTo>
                  <a:cubicBezTo>
                    <a:pt x="3415" y="7017"/>
                    <a:pt x="3415" y="7017"/>
                    <a:pt x="3200" y="7151"/>
                  </a:cubicBezTo>
                  <a:cubicBezTo>
                    <a:pt x="3092" y="7232"/>
                    <a:pt x="2904" y="7339"/>
                    <a:pt x="2797" y="7393"/>
                  </a:cubicBezTo>
                  <a:cubicBezTo>
                    <a:pt x="2716" y="7447"/>
                    <a:pt x="2608" y="7501"/>
                    <a:pt x="2608" y="7501"/>
                  </a:cubicBezTo>
                  <a:cubicBezTo>
                    <a:pt x="2608" y="7502"/>
                    <a:pt x="2610" y="7503"/>
                    <a:pt x="2612" y="7503"/>
                  </a:cubicBezTo>
                  <a:cubicBezTo>
                    <a:pt x="2652" y="7503"/>
                    <a:pt x="3051" y="7277"/>
                    <a:pt x="3281" y="7124"/>
                  </a:cubicBezTo>
                  <a:cubicBezTo>
                    <a:pt x="3334" y="7097"/>
                    <a:pt x="3361" y="7097"/>
                    <a:pt x="3361" y="7097"/>
                  </a:cubicBezTo>
                  <a:lnTo>
                    <a:pt x="3361" y="7097"/>
                  </a:lnTo>
                  <a:cubicBezTo>
                    <a:pt x="3361" y="7097"/>
                    <a:pt x="3307" y="7178"/>
                    <a:pt x="3227" y="7286"/>
                  </a:cubicBezTo>
                  <a:lnTo>
                    <a:pt x="3092" y="7474"/>
                  </a:lnTo>
                  <a:lnTo>
                    <a:pt x="2931" y="7554"/>
                  </a:lnTo>
                  <a:cubicBezTo>
                    <a:pt x="2770" y="7635"/>
                    <a:pt x="2743" y="7662"/>
                    <a:pt x="2770" y="7662"/>
                  </a:cubicBezTo>
                  <a:cubicBezTo>
                    <a:pt x="2770" y="7675"/>
                    <a:pt x="2770" y="7682"/>
                    <a:pt x="2773" y="7682"/>
                  </a:cubicBezTo>
                  <a:cubicBezTo>
                    <a:pt x="2776" y="7682"/>
                    <a:pt x="2783" y="7675"/>
                    <a:pt x="2797" y="7662"/>
                  </a:cubicBezTo>
                  <a:cubicBezTo>
                    <a:pt x="2797" y="7662"/>
                    <a:pt x="2877" y="7608"/>
                    <a:pt x="2931" y="7581"/>
                  </a:cubicBezTo>
                  <a:lnTo>
                    <a:pt x="3039" y="7528"/>
                  </a:lnTo>
                  <a:lnTo>
                    <a:pt x="2985" y="7608"/>
                  </a:lnTo>
                  <a:cubicBezTo>
                    <a:pt x="2931" y="7662"/>
                    <a:pt x="2904" y="7716"/>
                    <a:pt x="2850" y="7743"/>
                  </a:cubicBezTo>
                  <a:cubicBezTo>
                    <a:pt x="2689" y="7823"/>
                    <a:pt x="2420" y="8012"/>
                    <a:pt x="2420" y="8038"/>
                  </a:cubicBezTo>
                  <a:cubicBezTo>
                    <a:pt x="2420" y="8038"/>
                    <a:pt x="2447" y="8038"/>
                    <a:pt x="2635" y="7904"/>
                  </a:cubicBezTo>
                  <a:cubicBezTo>
                    <a:pt x="2797" y="7796"/>
                    <a:pt x="2877" y="7743"/>
                    <a:pt x="2877" y="7743"/>
                  </a:cubicBezTo>
                  <a:lnTo>
                    <a:pt x="2877" y="7743"/>
                  </a:lnTo>
                  <a:cubicBezTo>
                    <a:pt x="2877" y="7770"/>
                    <a:pt x="2689" y="8012"/>
                    <a:pt x="2662" y="8038"/>
                  </a:cubicBezTo>
                  <a:cubicBezTo>
                    <a:pt x="2662" y="8065"/>
                    <a:pt x="2608" y="8092"/>
                    <a:pt x="2555" y="8119"/>
                  </a:cubicBezTo>
                  <a:cubicBezTo>
                    <a:pt x="2514" y="8160"/>
                    <a:pt x="2488" y="8186"/>
                    <a:pt x="2479" y="8195"/>
                  </a:cubicBezTo>
                  <a:lnTo>
                    <a:pt x="2479" y="8195"/>
                  </a:lnTo>
                  <a:cubicBezTo>
                    <a:pt x="2493" y="8192"/>
                    <a:pt x="2518" y="8185"/>
                    <a:pt x="2555" y="8173"/>
                  </a:cubicBezTo>
                  <a:lnTo>
                    <a:pt x="2635" y="8119"/>
                  </a:lnTo>
                  <a:lnTo>
                    <a:pt x="2582" y="8173"/>
                  </a:lnTo>
                  <a:cubicBezTo>
                    <a:pt x="2555" y="8227"/>
                    <a:pt x="2528" y="8253"/>
                    <a:pt x="2447" y="8307"/>
                  </a:cubicBezTo>
                  <a:cubicBezTo>
                    <a:pt x="2259" y="8415"/>
                    <a:pt x="2232" y="8442"/>
                    <a:pt x="2232" y="8442"/>
                  </a:cubicBezTo>
                  <a:cubicBezTo>
                    <a:pt x="2259" y="8442"/>
                    <a:pt x="2259" y="8442"/>
                    <a:pt x="2313" y="8415"/>
                  </a:cubicBezTo>
                  <a:cubicBezTo>
                    <a:pt x="2340" y="8415"/>
                    <a:pt x="2393" y="8361"/>
                    <a:pt x="2420" y="8361"/>
                  </a:cubicBezTo>
                  <a:lnTo>
                    <a:pt x="2501" y="8307"/>
                  </a:lnTo>
                  <a:lnTo>
                    <a:pt x="2420" y="8469"/>
                  </a:lnTo>
                  <a:cubicBezTo>
                    <a:pt x="2367" y="8549"/>
                    <a:pt x="2259" y="8711"/>
                    <a:pt x="2178" y="8845"/>
                  </a:cubicBezTo>
                  <a:cubicBezTo>
                    <a:pt x="2125" y="8952"/>
                    <a:pt x="2044" y="9087"/>
                    <a:pt x="2044" y="9087"/>
                  </a:cubicBezTo>
                  <a:cubicBezTo>
                    <a:pt x="2036" y="9099"/>
                    <a:pt x="2030" y="9104"/>
                    <a:pt x="2027" y="9104"/>
                  </a:cubicBezTo>
                  <a:cubicBezTo>
                    <a:pt x="2006" y="9104"/>
                    <a:pt x="2052" y="8928"/>
                    <a:pt x="2098" y="8791"/>
                  </a:cubicBezTo>
                  <a:cubicBezTo>
                    <a:pt x="2125" y="8711"/>
                    <a:pt x="2151" y="8630"/>
                    <a:pt x="2178" y="8630"/>
                  </a:cubicBezTo>
                  <a:cubicBezTo>
                    <a:pt x="2205" y="8603"/>
                    <a:pt x="2205" y="8576"/>
                    <a:pt x="2178" y="8549"/>
                  </a:cubicBezTo>
                  <a:cubicBezTo>
                    <a:pt x="2178" y="8522"/>
                    <a:pt x="2151" y="8522"/>
                    <a:pt x="2125" y="8495"/>
                  </a:cubicBezTo>
                  <a:lnTo>
                    <a:pt x="2071" y="8495"/>
                  </a:lnTo>
                  <a:lnTo>
                    <a:pt x="2098" y="8415"/>
                  </a:lnTo>
                  <a:cubicBezTo>
                    <a:pt x="2125" y="8334"/>
                    <a:pt x="2178" y="8253"/>
                    <a:pt x="2259" y="8146"/>
                  </a:cubicBezTo>
                  <a:cubicBezTo>
                    <a:pt x="2286" y="8092"/>
                    <a:pt x="2313" y="8038"/>
                    <a:pt x="2313" y="8038"/>
                  </a:cubicBezTo>
                  <a:cubicBezTo>
                    <a:pt x="2313" y="8012"/>
                    <a:pt x="2286" y="7985"/>
                    <a:pt x="2259" y="7985"/>
                  </a:cubicBezTo>
                  <a:cubicBezTo>
                    <a:pt x="2246" y="7989"/>
                    <a:pt x="2237" y="7991"/>
                    <a:pt x="2229" y="7991"/>
                  </a:cubicBezTo>
                  <a:cubicBezTo>
                    <a:pt x="2190" y="7991"/>
                    <a:pt x="2230" y="7924"/>
                    <a:pt x="2367" y="7743"/>
                  </a:cubicBezTo>
                  <a:cubicBezTo>
                    <a:pt x="2420" y="7662"/>
                    <a:pt x="2474" y="7581"/>
                    <a:pt x="2501" y="7554"/>
                  </a:cubicBezTo>
                  <a:cubicBezTo>
                    <a:pt x="2501" y="7528"/>
                    <a:pt x="2501" y="7501"/>
                    <a:pt x="2447" y="7474"/>
                  </a:cubicBezTo>
                  <a:lnTo>
                    <a:pt x="2420" y="7474"/>
                  </a:lnTo>
                  <a:lnTo>
                    <a:pt x="2447" y="7447"/>
                  </a:lnTo>
                  <a:cubicBezTo>
                    <a:pt x="2463" y="7431"/>
                    <a:pt x="2469" y="7416"/>
                    <a:pt x="2462" y="7416"/>
                  </a:cubicBezTo>
                  <a:cubicBezTo>
                    <a:pt x="2456" y="7416"/>
                    <a:pt x="2443" y="7424"/>
                    <a:pt x="2420" y="7447"/>
                  </a:cubicBezTo>
                  <a:lnTo>
                    <a:pt x="2393" y="7474"/>
                  </a:lnTo>
                  <a:lnTo>
                    <a:pt x="2393" y="7420"/>
                  </a:lnTo>
                  <a:cubicBezTo>
                    <a:pt x="2393" y="7420"/>
                    <a:pt x="2420" y="7393"/>
                    <a:pt x="2420" y="7393"/>
                  </a:cubicBezTo>
                  <a:cubicBezTo>
                    <a:pt x="2447" y="7393"/>
                    <a:pt x="2447" y="7366"/>
                    <a:pt x="2447" y="7366"/>
                  </a:cubicBezTo>
                  <a:cubicBezTo>
                    <a:pt x="2447" y="7366"/>
                    <a:pt x="2474" y="7313"/>
                    <a:pt x="2528" y="7259"/>
                  </a:cubicBezTo>
                  <a:cubicBezTo>
                    <a:pt x="2635" y="7097"/>
                    <a:pt x="2662" y="7071"/>
                    <a:pt x="2635" y="7017"/>
                  </a:cubicBezTo>
                  <a:cubicBezTo>
                    <a:pt x="2635" y="7017"/>
                    <a:pt x="2635" y="6990"/>
                    <a:pt x="2608" y="6990"/>
                  </a:cubicBezTo>
                  <a:cubicBezTo>
                    <a:pt x="2582" y="6990"/>
                    <a:pt x="2608" y="6963"/>
                    <a:pt x="2635" y="6936"/>
                  </a:cubicBezTo>
                  <a:cubicBezTo>
                    <a:pt x="2662" y="6936"/>
                    <a:pt x="2689" y="6909"/>
                    <a:pt x="2689" y="6909"/>
                  </a:cubicBezTo>
                  <a:cubicBezTo>
                    <a:pt x="2689" y="6901"/>
                    <a:pt x="2687" y="6898"/>
                    <a:pt x="2682" y="6898"/>
                  </a:cubicBezTo>
                  <a:cubicBezTo>
                    <a:pt x="2671" y="6898"/>
                    <a:pt x="2646" y="6917"/>
                    <a:pt x="2608" y="6936"/>
                  </a:cubicBezTo>
                  <a:cubicBezTo>
                    <a:pt x="2589" y="6955"/>
                    <a:pt x="2580" y="6964"/>
                    <a:pt x="2579" y="6964"/>
                  </a:cubicBezTo>
                  <a:cubicBezTo>
                    <a:pt x="2577" y="6964"/>
                    <a:pt x="2601" y="6934"/>
                    <a:pt x="2635" y="6882"/>
                  </a:cubicBezTo>
                  <a:cubicBezTo>
                    <a:pt x="2770" y="6775"/>
                    <a:pt x="2824" y="6694"/>
                    <a:pt x="2824" y="6694"/>
                  </a:cubicBezTo>
                  <a:cubicBezTo>
                    <a:pt x="2824" y="6667"/>
                    <a:pt x="2824" y="6667"/>
                    <a:pt x="2797" y="6640"/>
                  </a:cubicBezTo>
                  <a:cubicBezTo>
                    <a:pt x="2797" y="6614"/>
                    <a:pt x="2797" y="6614"/>
                    <a:pt x="2824" y="6614"/>
                  </a:cubicBezTo>
                  <a:cubicBezTo>
                    <a:pt x="2850" y="6587"/>
                    <a:pt x="2850" y="6587"/>
                    <a:pt x="2850" y="6587"/>
                  </a:cubicBezTo>
                  <a:cubicBezTo>
                    <a:pt x="2850" y="6573"/>
                    <a:pt x="2844" y="6567"/>
                    <a:pt x="2834" y="6567"/>
                  </a:cubicBezTo>
                  <a:cubicBezTo>
                    <a:pt x="2824" y="6567"/>
                    <a:pt x="2810" y="6573"/>
                    <a:pt x="2797" y="6587"/>
                  </a:cubicBezTo>
                  <a:cubicBezTo>
                    <a:pt x="2779" y="6587"/>
                    <a:pt x="2773" y="6599"/>
                    <a:pt x="2763" y="6599"/>
                  </a:cubicBezTo>
                  <a:cubicBezTo>
                    <a:pt x="2758" y="6599"/>
                    <a:pt x="2752" y="6596"/>
                    <a:pt x="2743" y="6587"/>
                  </a:cubicBezTo>
                  <a:cubicBezTo>
                    <a:pt x="2716" y="6587"/>
                    <a:pt x="2931" y="6372"/>
                    <a:pt x="3200" y="6157"/>
                  </a:cubicBezTo>
                  <a:cubicBezTo>
                    <a:pt x="3281" y="6103"/>
                    <a:pt x="3361" y="6022"/>
                    <a:pt x="3361" y="5995"/>
                  </a:cubicBezTo>
                  <a:cubicBezTo>
                    <a:pt x="3388" y="5968"/>
                    <a:pt x="3388" y="5941"/>
                    <a:pt x="3361" y="5915"/>
                  </a:cubicBezTo>
                  <a:cubicBezTo>
                    <a:pt x="3307" y="5915"/>
                    <a:pt x="3388" y="5834"/>
                    <a:pt x="3603" y="5726"/>
                  </a:cubicBezTo>
                  <a:cubicBezTo>
                    <a:pt x="3738" y="5646"/>
                    <a:pt x="3764" y="5619"/>
                    <a:pt x="3738" y="5592"/>
                  </a:cubicBezTo>
                  <a:cubicBezTo>
                    <a:pt x="3738" y="5565"/>
                    <a:pt x="3738" y="5538"/>
                    <a:pt x="3926" y="5431"/>
                  </a:cubicBezTo>
                  <a:cubicBezTo>
                    <a:pt x="4060" y="5350"/>
                    <a:pt x="4329" y="5242"/>
                    <a:pt x="4490" y="5189"/>
                  </a:cubicBezTo>
                  <a:cubicBezTo>
                    <a:pt x="4920" y="5027"/>
                    <a:pt x="5404" y="4920"/>
                    <a:pt x="5619" y="4893"/>
                  </a:cubicBezTo>
                  <a:close/>
                  <a:moveTo>
                    <a:pt x="2054" y="8697"/>
                  </a:moveTo>
                  <a:cubicBezTo>
                    <a:pt x="2064" y="8697"/>
                    <a:pt x="2052" y="8739"/>
                    <a:pt x="2017" y="8791"/>
                  </a:cubicBezTo>
                  <a:cubicBezTo>
                    <a:pt x="1990" y="8845"/>
                    <a:pt x="1963" y="8872"/>
                    <a:pt x="1963" y="8872"/>
                  </a:cubicBezTo>
                  <a:cubicBezTo>
                    <a:pt x="1963" y="8872"/>
                    <a:pt x="1990" y="8872"/>
                    <a:pt x="1990" y="8845"/>
                  </a:cubicBezTo>
                  <a:cubicBezTo>
                    <a:pt x="2000" y="8835"/>
                    <a:pt x="2006" y="8829"/>
                    <a:pt x="2009" y="8829"/>
                  </a:cubicBezTo>
                  <a:cubicBezTo>
                    <a:pt x="2013" y="8829"/>
                    <a:pt x="2007" y="8848"/>
                    <a:pt x="1990" y="8899"/>
                  </a:cubicBezTo>
                  <a:cubicBezTo>
                    <a:pt x="1990" y="8926"/>
                    <a:pt x="1963" y="9006"/>
                    <a:pt x="1963" y="9060"/>
                  </a:cubicBezTo>
                  <a:lnTo>
                    <a:pt x="1936" y="9141"/>
                  </a:lnTo>
                  <a:lnTo>
                    <a:pt x="1936" y="9087"/>
                  </a:lnTo>
                  <a:cubicBezTo>
                    <a:pt x="1936" y="9087"/>
                    <a:pt x="1909" y="9006"/>
                    <a:pt x="1909" y="8952"/>
                  </a:cubicBezTo>
                  <a:cubicBezTo>
                    <a:pt x="1909" y="8818"/>
                    <a:pt x="1909" y="8818"/>
                    <a:pt x="1936" y="8791"/>
                  </a:cubicBezTo>
                  <a:cubicBezTo>
                    <a:pt x="1950" y="8778"/>
                    <a:pt x="1957" y="8771"/>
                    <a:pt x="1960" y="8771"/>
                  </a:cubicBezTo>
                  <a:cubicBezTo>
                    <a:pt x="1963" y="8771"/>
                    <a:pt x="1963" y="8778"/>
                    <a:pt x="1963" y="8791"/>
                  </a:cubicBezTo>
                  <a:cubicBezTo>
                    <a:pt x="1963" y="8798"/>
                    <a:pt x="1965" y="8802"/>
                    <a:pt x="1969" y="8802"/>
                  </a:cubicBezTo>
                  <a:cubicBezTo>
                    <a:pt x="1978" y="8802"/>
                    <a:pt x="1997" y="8777"/>
                    <a:pt x="2017" y="8737"/>
                  </a:cubicBezTo>
                  <a:cubicBezTo>
                    <a:pt x="2036" y="8709"/>
                    <a:pt x="2048" y="8697"/>
                    <a:pt x="2054" y="8697"/>
                  </a:cubicBezTo>
                  <a:close/>
                  <a:moveTo>
                    <a:pt x="5109" y="0"/>
                  </a:moveTo>
                  <a:cubicBezTo>
                    <a:pt x="5001" y="0"/>
                    <a:pt x="4974" y="0"/>
                    <a:pt x="4947" y="27"/>
                  </a:cubicBezTo>
                  <a:cubicBezTo>
                    <a:pt x="4947" y="27"/>
                    <a:pt x="4974" y="81"/>
                    <a:pt x="5028" y="135"/>
                  </a:cubicBezTo>
                  <a:cubicBezTo>
                    <a:pt x="5082" y="242"/>
                    <a:pt x="5082" y="242"/>
                    <a:pt x="5109" y="350"/>
                  </a:cubicBezTo>
                  <a:cubicBezTo>
                    <a:pt x="5136" y="457"/>
                    <a:pt x="5136" y="645"/>
                    <a:pt x="5109" y="726"/>
                  </a:cubicBezTo>
                  <a:cubicBezTo>
                    <a:pt x="5109" y="753"/>
                    <a:pt x="5082" y="780"/>
                    <a:pt x="5082" y="780"/>
                  </a:cubicBezTo>
                  <a:cubicBezTo>
                    <a:pt x="5028" y="807"/>
                    <a:pt x="5028" y="941"/>
                    <a:pt x="5028" y="1210"/>
                  </a:cubicBezTo>
                  <a:lnTo>
                    <a:pt x="5055" y="1398"/>
                  </a:lnTo>
                  <a:lnTo>
                    <a:pt x="4974" y="1398"/>
                  </a:lnTo>
                  <a:cubicBezTo>
                    <a:pt x="4947" y="1425"/>
                    <a:pt x="4894" y="1506"/>
                    <a:pt x="4920" y="1613"/>
                  </a:cubicBezTo>
                  <a:cubicBezTo>
                    <a:pt x="4920" y="1667"/>
                    <a:pt x="4920" y="1694"/>
                    <a:pt x="4894" y="1694"/>
                  </a:cubicBezTo>
                  <a:cubicBezTo>
                    <a:pt x="4867" y="1694"/>
                    <a:pt x="4840" y="1694"/>
                    <a:pt x="4840" y="1721"/>
                  </a:cubicBezTo>
                  <a:cubicBezTo>
                    <a:pt x="4786" y="1721"/>
                    <a:pt x="4786" y="1721"/>
                    <a:pt x="4786" y="1774"/>
                  </a:cubicBezTo>
                  <a:cubicBezTo>
                    <a:pt x="4786" y="1882"/>
                    <a:pt x="4867" y="2124"/>
                    <a:pt x="5028" y="2420"/>
                  </a:cubicBezTo>
                  <a:cubicBezTo>
                    <a:pt x="5104" y="2597"/>
                    <a:pt x="5180" y="2798"/>
                    <a:pt x="5166" y="2798"/>
                  </a:cubicBezTo>
                  <a:cubicBezTo>
                    <a:pt x="5165" y="2798"/>
                    <a:pt x="5164" y="2798"/>
                    <a:pt x="5162" y="2796"/>
                  </a:cubicBezTo>
                  <a:cubicBezTo>
                    <a:pt x="5162" y="2796"/>
                    <a:pt x="5136" y="2823"/>
                    <a:pt x="5136" y="2823"/>
                  </a:cubicBezTo>
                  <a:cubicBezTo>
                    <a:pt x="5109" y="2850"/>
                    <a:pt x="5109" y="2850"/>
                    <a:pt x="5189" y="2984"/>
                  </a:cubicBezTo>
                  <a:cubicBezTo>
                    <a:pt x="5243" y="3092"/>
                    <a:pt x="5270" y="3119"/>
                    <a:pt x="5324" y="3199"/>
                  </a:cubicBezTo>
                  <a:cubicBezTo>
                    <a:pt x="5431" y="3280"/>
                    <a:pt x="5431" y="3280"/>
                    <a:pt x="5404" y="3307"/>
                  </a:cubicBezTo>
                  <a:cubicBezTo>
                    <a:pt x="5378" y="3307"/>
                    <a:pt x="5404" y="3361"/>
                    <a:pt x="5485" y="3414"/>
                  </a:cubicBezTo>
                  <a:cubicBezTo>
                    <a:pt x="5593" y="3495"/>
                    <a:pt x="5619" y="3522"/>
                    <a:pt x="5942" y="3683"/>
                  </a:cubicBezTo>
                  <a:cubicBezTo>
                    <a:pt x="6103" y="3791"/>
                    <a:pt x="6130" y="3791"/>
                    <a:pt x="6130" y="3818"/>
                  </a:cubicBezTo>
                  <a:cubicBezTo>
                    <a:pt x="6130" y="3818"/>
                    <a:pt x="6130" y="3845"/>
                    <a:pt x="6130" y="3871"/>
                  </a:cubicBezTo>
                  <a:cubicBezTo>
                    <a:pt x="6130" y="3898"/>
                    <a:pt x="6318" y="3952"/>
                    <a:pt x="6480" y="3979"/>
                  </a:cubicBezTo>
                  <a:cubicBezTo>
                    <a:pt x="6802" y="4060"/>
                    <a:pt x="6991" y="4140"/>
                    <a:pt x="7233" y="4221"/>
                  </a:cubicBezTo>
                  <a:cubicBezTo>
                    <a:pt x="7340" y="4275"/>
                    <a:pt x="7501" y="4302"/>
                    <a:pt x="7663" y="4355"/>
                  </a:cubicBezTo>
                  <a:lnTo>
                    <a:pt x="7636" y="4355"/>
                  </a:lnTo>
                  <a:cubicBezTo>
                    <a:pt x="7421" y="4382"/>
                    <a:pt x="7206" y="4409"/>
                    <a:pt x="6883" y="4463"/>
                  </a:cubicBezTo>
                  <a:cubicBezTo>
                    <a:pt x="6507" y="4543"/>
                    <a:pt x="6399" y="4570"/>
                    <a:pt x="6184" y="4651"/>
                  </a:cubicBezTo>
                  <a:lnTo>
                    <a:pt x="6050" y="4705"/>
                  </a:lnTo>
                  <a:lnTo>
                    <a:pt x="5942" y="4678"/>
                  </a:lnTo>
                  <a:cubicBezTo>
                    <a:pt x="5781" y="4624"/>
                    <a:pt x="5458" y="4463"/>
                    <a:pt x="5189" y="4328"/>
                  </a:cubicBezTo>
                  <a:cubicBezTo>
                    <a:pt x="4853" y="4160"/>
                    <a:pt x="4302" y="3971"/>
                    <a:pt x="4131" y="3971"/>
                  </a:cubicBezTo>
                  <a:cubicBezTo>
                    <a:pt x="4111" y="3971"/>
                    <a:pt x="4096" y="3973"/>
                    <a:pt x="4087" y="3979"/>
                  </a:cubicBezTo>
                  <a:cubicBezTo>
                    <a:pt x="4060" y="3979"/>
                    <a:pt x="4006" y="3979"/>
                    <a:pt x="3926" y="3952"/>
                  </a:cubicBezTo>
                  <a:cubicBezTo>
                    <a:pt x="3630" y="3871"/>
                    <a:pt x="3388" y="3818"/>
                    <a:pt x="3200" y="3818"/>
                  </a:cubicBezTo>
                  <a:cubicBezTo>
                    <a:pt x="3065" y="3818"/>
                    <a:pt x="3012" y="3845"/>
                    <a:pt x="3012" y="3871"/>
                  </a:cubicBezTo>
                  <a:cubicBezTo>
                    <a:pt x="2985" y="3871"/>
                    <a:pt x="2985" y="3898"/>
                    <a:pt x="2985" y="3898"/>
                  </a:cubicBezTo>
                  <a:cubicBezTo>
                    <a:pt x="2958" y="3871"/>
                    <a:pt x="2904" y="3871"/>
                    <a:pt x="2824" y="3845"/>
                  </a:cubicBezTo>
                  <a:cubicBezTo>
                    <a:pt x="2608" y="3791"/>
                    <a:pt x="2474" y="3791"/>
                    <a:pt x="2259" y="3764"/>
                  </a:cubicBezTo>
                  <a:cubicBezTo>
                    <a:pt x="2086" y="3732"/>
                    <a:pt x="1986" y="3719"/>
                    <a:pt x="1923" y="3719"/>
                  </a:cubicBezTo>
                  <a:cubicBezTo>
                    <a:pt x="1878" y="3719"/>
                    <a:pt x="1851" y="3726"/>
                    <a:pt x="1829" y="3737"/>
                  </a:cubicBezTo>
                  <a:cubicBezTo>
                    <a:pt x="1802" y="3764"/>
                    <a:pt x="1775" y="3764"/>
                    <a:pt x="1641" y="3764"/>
                  </a:cubicBezTo>
                  <a:cubicBezTo>
                    <a:pt x="1264" y="3764"/>
                    <a:pt x="1157" y="3791"/>
                    <a:pt x="888" y="3845"/>
                  </a:cubicBezTo>
                  <a:cubicBezTo>
                    <a:pt x="673" y="3898"/>
                    <a:pt x="619" y="3925"/>
                    <a:pt x="646" y="3952"/>
                  </a:cubicBezTo>
                  <a:cubicBezTo>
                    <a:pt x="646" y="3979"/>
                    <a:pt x="646" y="3979"/>
                    <a:pt x="646" y="3979"/>
                  </a:cubicBezTo>
                  <a:cubicBezTo>
                    <a:pt x="646" y="3979"/>
                    <a:pt x="538" y="4006"/>
                    <a:pt x="404" y="4033"/>
                  </a:cubicBezTo>
                  <a:cubicBezTo>
                    <a:pt x="162" y="4086"/>
                    <a:pt x="28" y="4140"/>
                    <a:pt x="1" y="4167"/>
                  </a:cubicBezTo>
                  <a:cubicBezTo>
                    <a:pt x="1" y="4194"/>
                    <a:pt x="1" y="4194"/>
                    <a:pt x="81" y="4221"/>
                  </a:cubicBezTo>
                  <a:cubicBezTo>
                    <a:pt x="108" y="4221"/>
                    <a:pt x="189" y="4248"/>
                    <a:pt x="270" y="4275"/>
                  </a:cubicBezTo>
                  <a:cubicBezTo>
                    <a:pt x="538" y="4355"/>
                    <a:pt x="861" y="4409"/>
                    <a:pt x="1506" y="4463"/>
                  </a:cubicBezTo>
                  <a:cubicBezTo>
                    <a:pt x="1614" y="4463"/>
                    <a:pt x="1641" y="4490"/>
                    <a:pt x="1641" y="4517"/>
                  </a:cubicBezTo>
                  <a:cubicBezTo>
                    <a:pt x="1641" y="4517"/>
                    <a:pt x="1668" y="4543"/>
                    <a:pt x="1694" y="4543"/>
                  </a:cubicBezTo>
                  <a:lnTo>
                    <a:pt x="2071" y="4543"/>
                  </a:lnTo>
                  <a:cubicBezTo>
                    <a:pt x="2340" y="4570"/>
                    <a:pt x="2447" y="4570"/>
                    <a:pt x="2474" y="4570"/>
                  </a:cubicBezTo>
                  <a:cubicBezTo>
                    <a:pt x="2496" y="4592"/>
                    <a:pt x="2852" y="4631"/>
                    <a:pt x="3087" y="4631"/>
                  </a:cubicBezTo>
                  <a:cubicBezTo>
                    <a:pt x="3142" y="4631"/>
                    <a:pt x="3191" y="4629"/>
                    <a:pt x="3227" y="4624"/>
                  </a:cubicBezTo>
                  <a:cubicBezTo>
                    <a:pt x="3307" y="4611"/>
                    <a:pt x="3354" y="4604"/>
                    <a:pt x="3381" y="4604"/>
                  </a:cubicBezTo>
                  <a:cubicBezTo>
                    <a:pt x="3408" y="4604"/>
                    <a:pt x="3415" y="4611"/>
                    <a:pt x="3415" y="4624"/>
                  </a:cubicBezTo>
                  <a:cubicBezTo>
                    <a:pt x="3442" y="4651"/>
                    <a:pt x="3442" y="4651"/>
                    <a:pt x="3657" y="4651"/>
                  </a:cubicBezTo>
                  <a:cubicBezTo>
                    <a:pt x="3791" y="4651"/>
                    <a:pt x="3818" y="4651"/>
                    <a:pt x="3791" y="4678"/>
                  </a:cubicBezTo>
                  <a:cubicBezTo>
                    <a:pt x="3764" y="4678"/>
                    <a:pt x="3764" y="4678"/>
                    <a:pt x="3764" y="4732"/>
                  </a:cubicBezTo>
                  <a:cubicBezTo>
                    <a:pt x="3791" y="4732"/>
                    <a:pt x="3791" y="4759"/>
                    <a:pt x="3791" y="4759"/>
                  </a:cubicBezTo>
                  <a:cubicBezTo>
                    <a:pt x="3791" y="4759"/>
                    <a:pt x="3523" y="4785"/>
                    <a:pt x="3281" y="4812"/>
                  </a:cubicBezTo>
                  <a:cubicBezTo>
                    <a:pt x="3065" y="4812"/>
                    <a:pt x="2958" y="4839"/>
                    <a:pt x="2931" y="4839"/>
                  </a:cubicBezTo>
                  <a:cubicBezTo>
                    <a:pt x="2904" y="4866"/>
                    <a:pt x="2662" y="4893"/>
                    <a:pt x="2447" y="4920"/>
                  </a:cubicBezTo>
                  <a:cubicBezTo>
                    <a:pt x="2286" y="4920"/>
                    <a:pt x="2232" y="4920"/>
                    <a:pt x="2259" y="4974"/>
                  </a:cubicBezTo>
                  <a:cubicBezTo>
                    <a:pt x="2259" y="4974"/>
                    <a:pt x="2205" y="5001"/>
                    <a:pt x="2125" y="5001"/>
                  </a:cubicBezTo>
                  <a:lnTo>
                    <a:pt x="1802" y="5001"/>
                  </a:lnTo>
                  <a:cubicBezTo>
                    <a:pt x="1775" y="5001"/>
                    <a:pt x="1748" y="5027"/>
                    <a:pt x="1748" y="5027"/>
                  </a:cubicBezTo>
                  <a:cubicBezTo>
                    <a:pt x="1748" y="5054"/>
                    <a:pt x="1829" y="5081"/>
                    <a:pt x="1936" y="5108"/>
                  </a:cubicBezTo>
                  <a:cubicBezTo>
                    <a:pt x="2172" y="5192"/>
                    <a:pt x="2449" y="5234"/>
                    <a:pt x="2742" y="5234"/>
                  </a:cubicBezTo>
                  <a:cubicBezTo>
                    <a:pt x="2918" y="5234"/>
                    <a:pt x="3099" y="5219"/>
                    <a:pt x="3281" y="5189"/>
                  </a:cubicBezTo>
                  <a:cubicBezTo>
                    <a:pt x="3388" y="5189"/>
                    <a:pt x="3549" y="5162"/>
                    <a:pt x="3657" y="5135"/>
                  </a:cubicBezTo>
                  <a:cubicBezTo>
                    <a:pt x="3791" y="5135"/>
                    <a:pt x="4087" y="5054"/>
                    <a:pt x="4114" y="5054"/>
                  </a:cubicBezTo>
                  <a:cubicBezTo>
                    <a:pt x="4114" y="5054"/>
                    <a:pt x="4141" y="5054"/>
                    <a:pt x="4141" y="5081"/>
                  </a:cubicBezTo>
                  <a:cubicBezTo>
                    <a:pt x="4159" y="5081"/>
                    <a:pt x="4165" y="5093"/>
                    <a:pt x="4183" y="5093"/>
                  </a:cubicBezTo>
                  <a:cubicBezTo>
                    <a:pt x="4192" y="5093"/>
                    <a:pt x="4204" y="5090"/>
                    <a:pt x="4222" y="5081"/>
                  </a:cubicBezTo>
                  <a:lnTo>
                    <a:pt x="4275" y="5081"/>
                  </a:lnTo>
                  <a:lnTo>
                    <a:pt x="4141" y="5135"/>
                  </a:lnTo>
                  <a:cubicBezTo>
                    <a:pt x="4006" y="5189"/>
                    <a:pt x="4006" y="5189"/>
                    <a:pt x="3818" y="5216"/>
                  </a:cubicBezTo>
                  <a:cubicBezTo>
                    <a:pt x="3603" y="5216"/>
                    <a:pt x="3523" y="5242"/>
                    <a:pt x="3469" y="5269"/>
                  </a:cubicBezTo>
                  <a:cubicBezTo>
                    <a:pt x="3442" y="5269"/>
                    <a:pt x="3388" y="5296"/>
                    <a:pt x="3281" y="5296"/>
                  </a:cubicBezTo>
                  <a:cubicBezTo>
                    <a:pt x="3092" y="5296"/>
                    <a:pt x="3012" y="5323"/>
                    <a:pt x="3012" y="5377"/>
                  </a:cubicBezTo>
                  <a:cubicBezTo>
                    <a:pt x="2985" y="5377"/>
                    <a:pt x="2985" y="5404"/>
                    <a:pt x="2877" y="5404"/>
                  </a:cubicBezTo>
                  <a:cubicBezTo>
                    <a:pt x="2797" y="5431"/>
                    <a:pt x="2743" y="5431"/>
                    <a:pt x="2716" y="5458"/>
                  </a:cubicBezTo>
                  <a:cubicBezTo>
                    <a:pt x="2662" y="5484"/>
                    <a:pt x="2635" y="5511"/>
                    <a:pt x="2555" y="5511"/>
                  </a:cubicBezTo>
                  <a:cubicBezTo>
                    <a:pt x="2474" y="5511"/>
                    <a:pt x="2393" y="5538"/>
                    <a:pt x="2340" y="5565"/>
                  </a:cubicBezTo>
                  <a:cubicBezTo>
                    <a:pt x="2259" y="5565"/>
                    <a:pt x="2259" y="5592"/>
                    <a:pt x="2232" y="5619"/>
                  </a:cubicBezTo>
                  <a:cubicBezTo>
                    <a:pt x="2205" y="5646"/>
                    <a:pt x="2178" y="5646"/>
                    <a:pt x="2178" y="5646"/>
                  </a:cubicBezTo>
                  <a:cubicBezTo>
                    <a:pt x="2178" y="5646"/>
                    <a:pt x="2098" y="5673"/>
                    <a:pt x="1990" y="5700"/>
                  </a:cubicBezTo>
                  <a:cubicBezTo>
                    <a:pt x="1829" y="5753"/>
                    <a:pt x="1802" y="5780"/>
                    <a:pt x="1775" y="5807"/>
                  </a:cubicBezTo>
                  <a:cubicBezTo>
                    <a:pt x="1748" y="5807"/>
                    <a:pt x="1721" y="5834"/>
                    <a:pt x="1641" y="5861"/>
                  </a:cubicBezTo>
                  <a:cubicBezTo>
                    <a:pt x="1506" y="5888"/>
                    <a:pt x="1372" y="5968"/>
                    <a:pt x="1372" y="5995"/>
                  </a:cubicBezTo>
                  <a:cubicBezTo>
                    <a:pt x="1345" y="6022"/>
                    <a:pt x="1345" y="6022"/>
                    <a:pt x="915" y="6237"/>
                  </a:cubicBezTo>
                  <a:cubicBezTo>
                    <a:pt x="619" y="6372"/>
                    <a:pt x="485" y="6425"/>
                    <a:pt x="458" y="6452"/>
                  </a:cubicBezTo>
                  <a:cubicBezTo>
                    <a:pt x="431" y="6479"/>
                    <a:pt x="431" y="6506"/>
                    <a:pt x="458" y="6533"/>
                  </a:cubicBezTo>
                  <a:cubicBezTo>
                    <a:pt x="512" y="6533"/>
                    <a:pt x="861" y="6560"/>
                    <a:pt x="969" y="6560"/>
                  </a:cubicBezTo>
                  <a:cubicBezTo>
                    <a:pt x="1022" y="6560"/>
                    <a:pt x="1130" y="6560"/>
                    <a:pt x="1210" y="6533"/>
                  </a:cubicBezTo>
                  <a:cubicBezTo>
                    <a:pt x="1372" y="6533"/>
                    <a:pt x="1372" y="6533"/>
                    <a:pt x="1399" y="6560"/>
                  </a:cubicBezTo>
                  <a:cubicBezTo>
                    <a:pt x="1399" y="6573"/>
                    <a:pt x="1399" y="6580"/>
                    <a:pt x="1426" y="6580"/>
                  </a:cubicBezTo>
                  <a:cubicBezTo>
                    <a:pt x="1452" y="6580"/>
                    <a:pt x="1506" y="6573"/>
                    <a:pt x="1614" y="6560"/>
                  </a:cubicBezTo>
                  <a:cubicBezTo>
                    <a:pt x="1694" y="6533"/>
                    <a:pt x="1775" y="6533"/>
                    <a:pt x="1775" y="6533"/>
                  </a:cubicBezTo>
                  <a:cubicBezTo>
                    <a:pt x="1775" y="6533"/>
                    <a:pt x="1775" y="6533"/>
                    <a:pt x="1775" y="6560"/>
                  </a:cubicBezTo>
                  <a:cubicBezTo>
                    <a:pt x="1775" y="6584"/>
                    <a:pt x="1791" y="6597"/>
                    <a:pt x="1829" y="6597"/>
                  </a:cubicBezTo>
                  <a:cubicBezTo>
                    <a:pt x="1875" y="6597"/>
                    <a:pt x="1952" y="6577"/>
                    <a:pt x="2071" y="6533"/>
                  </a:cubicBezTo>
                  <a:lnTo>
                    <a:pt x="2178" y="6479"/>
                  </a:lnTo>
                  <a:lnTo>
                    <a:pt x="2205" y="6506"/>
                  </a:lnTo>
                  <a:cubicBezTo>
                    <a:pt x="2215" y="6516"/>
                    <a:pt x="2221" y="6522"/>
                    <a:pt x="2232" y="6522"/>
                  </a:cubicBezTo>
                  <a:cubicBezTo>
                    <a:pt x="2250" y="6522"/>
                    <a:pt x="2281" y="6503"/>
                    <a:pt x="2367" y="6452"/>
                  </a:cubicBezTo>
                  <a:cubicBezTo>
                    <a:pt x="2455" y="6408"/>
                    <a:pt x="2495" y="6388"/>
                    <a:pt x="2504" y="6388"/>
                  </a:cubicBezTo>
                  <a:cubicBezTo>
                    <a:pt x="2512" y="6388"/>
                    <a:pt x="2498" y="6401"/>
                    <a:pt x="2474" y="6425"/>
                  </a:cubicBezTo>
                  <a:cubicBezTo>
                    <a:pt x="2447" y="6479"/>
                    <a:pt x="2420" y="6533"/>
                    <a:pt x="2447" y="6560"/>
                  </a:cubicBezTo>
                  <a:cubicBezTo>
                    <a:pt x="2474" y="6587"/>
                    <a:pt x="2447" y="6614"/>
                    <a:pt x="2340" y="6748"/>
                  </a:cubicBezTo>
                  <a:cubicBezTo>
                    <a:pt x="2178" y="6963"/>
                    <a:pt x="2151" y="7044"/>
                    <a:pt x="2178" y="7097"/>
                  </a:cubicBezTo>
                  <a:cubicBezTo>
                    <a:pt x="2178" y="7124"/>
                    <a:pt x="2178" y="7151"/>
                    <a:pt x="2098" y="7259"/>
                  </a:cubicBezTo>
                  <a:cubicBezTo>
                    <a:pt x="2017" y="7420"/>
                    <a:pt x="1963" y="7581"/>
                    <a:pt x="1963" y="7635"/>
                  </a:cubicBezTo>
                  <a:cubicBezTo>
                    <a:pt x="1963" y="7635"/>
                    <a:pt x="1963" y="7662"/>
                    <a:pt x="1990" y="7689"/>
                  </a:cubicBezTo>
                  <a:lnTo>
                    <a:pt x="2017" y="7689"/>
                  </a:lnTo>
                  <a:lnTo>
                    <a:pt x="1990" y="7823"/>
                  </a:lnTo>
                  <a:cubicBezTo>
                    <a:pt x="1936" y="7958"/>
                    <a:pt x="1909" y="8146"/>
                    <a:pt x="1856" y="8442"/>
                  </a:cubicBezTo>
                  <a:cubicBezTo>
                    <a:pt x="1829" y="8711"/>
                    <a:pt x="1856" y="9033"/>
                    <a:pt x="1883" y="9168"/>
                  </a:cubicBezTo>
                  <a:cubicBezTo>
                    <a:pt x="1909" y="9221"/>
                    <a:pt x="1909" y="9248"/>
                    <a:pt x="1909" y="9275"/>
                  </a:cubicBezTo>
                  <a:cubicBezTo>
                    <a:pt x="1909" y="9302"/>
                    <a:pt x="1936" y="9329"/>
                    <a:pt x="1963" y="9329"/>
                  </a:cubicBezTo>
                  <a:cubicBezTo>
                    <a:pt x="1990" y="9329"/>
                    <a:pt x="2044" y="9248"/>
                    <a:pt x="2125" y="9114"/>
                  </a:cubicBezTo>
                  <a:cubicBezTo>
                    <a:pt x="2205" y="8979"/>
                    <a:pt x="2286" y="8818"/>
                    <a:pt x="2340" y="8737"/>
                  </a:cubicBezTo>
                  <a:cubicBezTo>
                    <a:pt x="2393" y="8657"/>
                    <a:pt x="2447" y="8549"/>
                    <a:pt x="2501" y="8495"/>
                  </a:cubicBezTo>
                  <a:cubicBezTo>
                    <a:pt x="2582" y="8361"/>
                    <a:pt x="2904" y="7877"/>
                    <a:pt x="3146" y="7554"/>
                  </a:cubicBezTo>
                  <a:cubicBezTo>
                    <a:pt x="3361" y="7232"/>
                    <a:pt x="3576" y="6963"/>
                    <a:pt x="3738" y="6775"/>
                  </a:cubicBezTo>
                  <a:lnTo>
                    <a:pt x="3872" y="6640"/>
                  </a:lnTo>
                  <a:lnTo>
                    <a:pt x="3953" y="6640"/>
                  </a:lnTo>
                  <a:cubicBezTo>
                    <a:pt x="4141" y="6640"/>
                    <a:pt x="4195" y="6640"/>
                    <a:pt x="4195" y="6667"/>
                  </a:cubicBezTo>
                  <a:cubicBezTo>
                    <a:pt x="4222" y="6694"/>
                    <a:pt x="4248" y="6694"/>
                    <a:pt x="4410" y="6721"/>
                  </a:cubicBezTo>
                  <a:cubicBezTo>
                    <a:pt x="4571" y="6748"/>
                    <a:pt x="4571" y="6748"/>
                    <a:pt x="4571" y="6775"/>
                  </a:cubicBezTo>
                  <a:cubicBezTo>
                    <a:pt x="4598" y="6829"/>
                    <a:pt x="4598" y="6829"/>
                    <a:pt x="4813" y="6829"/>
                  </a:cubicBezTo>
                  <a:cubicBezTo>
                    <a:pt x="5028" y="6856"/>
                    <a:pt x="5055" y="6856"/>
                    <a:pt x="5055" y="6882"/>
                  </a:cubicBezTo>
                  <a:cubicBezTo>
                    <a:pt x="5055" y="6882"/>
                    <a:pt x="5055" y="6909"/>
                    <a:pt x="5082" y="6909"/>
                  </a:cubicBezTo>
                  <a:cubicBezTo>
                    <a:pt x="5109" y="6936"/>
                    <a:pt x="5270" y="6936"/>
                    <a:pt x="5458" y="6936"/>
                  </a:cubicBezTo>
                  <a:cubicBezTo>
                    <a:pt x="5566" y="6923"/>
                    <a:pt x="5626" y="6916"/>
                    <a:pt x="5660" y="6916"/>
                  </a:cubicBezTo>
                  <a:cubicBezTo>
                    <a:pt x="5693" y="6916"/>
                    <a:pt x="5700" y="6923"/>
                    <a:pt x="5700" y="6936"/>
                  </a:cubicBezTo>
                  <a:cubicBezTo>
                    <a:pt x="5700" y="6947"/>
                    <a:pt x="5728" y="6954"/>
                    <a:pt x="5770" y="6954"/>
                  </a:cubicBezTo>
                  <a:cubicBezTo>
                    <a:pt x="5829" y="6954"/>
                    <a:pt x="5917" y="6941"/>
                    <a:pt x="5996" y="6909"/>
                  </a:cubicBezTo>
                  <a:cubicBezTo>
                    <a:pt x="6023" y="6896"/>
                    <a:pt x="6043" y="6889"/>
                    <a:pt x="6056" y="6889"/>
                  </a:cubicBezTo>
                  <a:cubicBezTo>
                    <a:pt x="6070" y="6889"/>
                    <a:pt x="6077" y="6896"/>
                    <a:pt x="6077" y="6909"/>
                  </a:cubicBezTo>
                  <a:cubicBezTo>
                    <a:pt x="6086" y="6919"/>
                    <a:pt x="6096" y="6925"/>
                    <a:pt x="6113" y="6925"/>
                  </a:cubicBezTo>
                  <a:cubicBezTo>
                    <a:pt x="6141" y="6925"/>
                    <a:pt x="6189" y="6907"/>
                    <a:pt x="6292" y="6856"/>
                  </a:cubicBezTo>
                  <a:lnTo>
                    <a:pt x="6426" y="6775"/>
                  </a:lnTo>
                  <a:lnTo>
                    <a:pt x="6453" y="6802"/>
                  </a:lnTo>
                  <a:lnTo>
                    <a:pt x="6480" y="6829"/>
                  </a:lnTo>
                  <a:lnTo>
                    <a:pt x="6534" y="6802"/>
                  </a:lnTo>
                  <a:cubicBezTo>
                    <a:pt x="6614" y="6748"/>
                    <a:pt x="6749" y="6667"/>
                    <a:pt x="6802" y="6614"/>
                  </a:cubicBezTo>
                  <a:lnTo>
                    <a:pt x="6829" y="6614"/>
                  </a:lnTo>
                  <a:cubicBezTo>
                    <a:pt x="6829" y="6614"/>
                    <a:pt x="6856" y="6640"/>
                    <a:pt x="6856" y="6640"/>
                  </a:cubicBezTo>
                  <a:cubicBezTo>
                    <a:pt x="6883" y="6640"/>
                    <a:pt x="6910" y="6614"/>
                    <a:pt x="6991" y="6533"/>
                  </a:cubicBezTo>
                  <a:cubicBezTo>
                    <a:pt x="7071" y="6479"/>
                    <a:pt x="7152" y="6398"/>
                    <a:pt x="7179" y="6345"/>
                  </a:cubicBezTo>
                  <a:cubicBezTo>
                    <a:pt x="7233" y="6264"/>
                    <a:pt x="7259" y="6264"/>
                    <a:pt x="7286" y="6264"/>
                  </a:cubicBezTo>
                  <a:lnTo>
                    <a:pt x="7313" y="6264"/>
                  </a:lnTo>
                  <a:cubicBezTo>
                    <a:pt x="7340" y="6237"/>
                    <a:pt x="7448" y="6103"/>
                    <a:pt x="7555" y="5915"/>
                  </a:cubicBezTo>
                  <a:cubicBezTo>
                    <a:pt x="7636" y="5780"/>
                    <a:pt x="7636" y="5780"/>
                    <a:pt x="7663" y="5780"/>
                  </a:cubicBezTo>
                  <a:cubicBezTo>
                    <a:pt x="7663" y="5807"/>
                    <a:pt x="7690" y="5807"/>
                    <a:pt x="7690" y="5807"/>
                  </a:cubicBezTo>
                  <a:cubicBezTo>
                    <a:pt x="7716" y="5807"/>
                    <a:pt x="7797" y="5700"/>
                    <a:pt x="7878" y="5538"/>
                  </a:cubicBezTo>
                  <a:cubicBezTo>
                    <a:pt x="7905" y="5484"/>
                    <a:pt x="7958" y="5377"/>
                    <a:pt x="7985" y="5350"/>
                  </a:cubicBezTo>
                  <a:lnTo>
                    <a:pt x="8012" y="5296"/>
                  </a:lnTo>
                  <a:lnTo>
                    <a:pt x="8039" y="5296"/>
                  </a:lnTo>
                  <a:cubicBezTo>
                    <a:pt x="8052" y="5303"/>
                    <a:pt x="8063" y="5306"/>
                    <a:pt x="8073" y="5306"/>
                  </a:cubicBezTo>
                  <a:cubicBezTo>
                    <a:pt x="8105" y="5306"/>
                    <a:pt x="8126" y="5271"/>
                    <a:pt x="8147" y="5189"/>
                  </a:cubicBezTo>
                  <a:cubicBezTo>
                    <a:pt x="8281" y="4920"/>
                    <a:pt x="8389" y="4705"/>
                    <a:pt x="8389" y="4678"/>
                  </a:cubicBezTo>
                  <a:cubicBezTo>
                    <a:pt x="8415" y="4651"/>
                    <a:pt x="8415" y="4651"/>
                    <a:pt x="8684" y="4543"/>
                  </a:cubicBezTo>
                  <a:lnTo>
                    <a:pt x="8953" y="4436"/>
                  </a:lnTo>
                  <a:lnTo>
                    <a:pt x="9088" y="4409"/>
                  </a:lnTo>
                  <a:cubicBezTo>
                    <a:pt x="9329" y="4382"/>
                    <a:pt x="9383" y="4382"/>
                    <a:pt x="9383" y="4355"/>
                  </a:cubicBezTo>
                  <a:cubicBezTo>
                    <a:pt x="9410" y="4328"/>
                    <a:pt x="9410" y="4328"/>
                    <a:pt x="9383" y="4275"/>
                  </a:cubicBezTo>
                  <a:cubicBezTo>
                    <a:pt x="9383" y="4275"/>
                    <a:pt x="9383" y="4248"/>
                    <a:pt x="9383" y="4248"/>
                  </a:cubicBezTo>
                  <a:cubicBezTo>
                    <a:pt x="9370" y="4234"/>
                    <a:pt x="9343" y="4228"/>
                    <a:pt x="9303" y="4228"/>
                  </a:cubicBezTo>
                  <a:cubicBezTo>
                    <a:pt x="9262" y="4228"/>
                    <a:pt x="9208" y="4234"/>
                    <a:pt x="9141" y="4248"/>
                  </a:cubicBezTo>
                  <a:cubicBezTo>
                    <a:pt x="8967" y="4261"/>
                    <a:pt x="8758" y="4268"/>
                    <a:pt x="8553" y="4268"/>
                  </a:cubicBezTo>
                  <a:cubicBezTo>
                    <a:pt x="8348" y="4268"/>
                    <a:pt x="8147" y="4261"/>
                    <a:pt x="7985" y="4248"/>
                  </a:cubicBezTo>
                  <a:cubicBezTo>
                    <a:pt x="7716" y="4221"/>
                    <a:pt x="7313" y="4140"/>
                    <a:pt x="7179" y="4086"/>
                  </a:cubicBezTo>
                  <a:cubicBezTo>
                    <a:pt x="7071" y="4060"/>
                    <a:pt x="6964" y="3952"/>
                    <a:pt x="6856" y="3845"/>
                  </a:cubicBezTo>
                  <a:cubicBezTo>
                    <a:pt x="6695" y="3656"/>
                    <a:pt x="6587" y="3441"/>
                    <a:pt x="6507" y="3253"/>
                  </a:cubicBezTo>
                  <a:cubicBezTo>
                    <a:pt x="6480" y="3199"/>
                    <a:pt x="6453" y="3065"/>
                    <a:pt x="6399" y="2984"/>
                  </a:cubicBezTo>
                  <a:cubicBezTo>
                    <a:pt x="6345" y="2850"/>
                    <a:pt x="6238" y="2554"/>
                    <a:pt x="6238" y="2500"/>
                  </a:cubicBezTo>
                  <a:cubicBezTo>
                    <a:pt x="6238" y="2500"/>
                    <a:pt x="6238" y="2473"/>
                    <a:pt x="6238" y="2473"/>
                  </a:cubicBezTo>
                  <a:cubicBezTo>
                    <a:pt x="6211" y="2420"/>
                    <a:pt x="6103" y="2097"/>
                    <a:pt x="6050" y="1828"/>
                  </a:cubicBezTo>
                  <a:cubicBezTo>
                    <a:pt x="5942" y="1452"/>
                    <a:pt x="5942" y="1452"/>
                    <a:pt x="5888" y="1156"/>
                  </a:cubicBezTo>
                  <a:cubicBezTo>
                    <a:pt x="5835" y="807"/>
                    <a:pt x="5835" y="726"/>
                    <a:pt x="5754" y="565"/>
                  </a:cubicBezTo>
                  <a:cubicBezTo>
                    <a:pt x="5673" y="430"/>
                    <a:pt x="5619" y="350"/>
                    <a:pt x="5485" y="215"/>
                  </a:cubicBezTo>
                  <a:cubicBezTo>
                    <a:pt x="5351" y="81"/>
                    <a:pt x="5270" y="54"/>
                    <a:pt x="5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32"/>
          <p:cNvCxnSpPr/>
          <p:nvPr/>
        </p:nvCxnSpPr>
        <p:spPr>
          <a:xfrm>
            <a:off x="2237700" y="1091900"/>
            <a:ext cx="4668600" cy="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72;p32"/>
          <p:cNvSpPr txBox="1"/>
          <p:nvPr/>
        </p:nvSpPr>
        <p:spPr>
          <a:xfrm>
            <a:off x="1787175" y="4362229"/>
            <a:ext cx="5139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rgbClr val="FFFFFF"/>
                </a:solidFill>
                <a:latin typeface="Work Sans Medium"/>
                <a:ea typeface="Work Sans Medium"/>
                <a:cs typeface="Work Sans Medium"/>
                <a:sym typeface="Work Sans Medium"/>
              </a:rPr>
              <a:t>5</a:t>
            </a:r>
            <a:endParaRPr sz="4000" dirty="0">
              <a:solidFill>
                <a:srgbClr val="FFFFFF"/>
              </a:solidFill>
              <a:latin typeface="Work Sans Medium"/>
              <a:ea typeface="Work Sans Medium"/>
              <a:cs typeface="Work Sans Medium"/>
              <a:sym typeface="Work Sans Medium"/>
            </a:endParaRPr>
          </a:p>
        </p:txBody>
      </p:sp>
      <p:grpSp>
        <p:nvGrpSpPr>
          <p:cNvPr id="29" name="Google Shape;264;p32"/>
          <p:cNvGrpSpPr/>
          <p:nvPr/>
        </p:nvGrpSpPr>
        <p:grpSpPr>
          <a:xfrm>
            <a:off x="1462641" y="4341488"/>
            <a:ext cx="921084" cy="624452"/>
            <a:chOff x="6491287" y="1334075"/>
            <a:chExt cx="921084" cy="624452"/>
          </a:xfrm>
        </p:grpSpPr>
        <p:sp>
          <p:nvSpPr>
            <p:cNvPr id="30" name="Google Shape;265;p32"/>
            <p:cNvSpPr/>
            <p:nvPr/>
          </p:nvSpPr>
          <p:spPr>
            <a:xfrm>
              <a:off x="6787919" y="1334075"/>
              <a:ext cx="624452" cy="624452"/>
            </a:xfrm>
            <a:custGeom>
              <a:avLst/>
              <a:gdLst/>
              <a:ahLst/>
              <a:cxnLst/>
              <a:rect l="l" t="t" r="r" b="b"/>
              <a:pathLst>
                <a:path w="14035" h="14035" extrusionOk="0">
                  <a:moveTo>
                    <a:pt x="1" y="1"/>
                  </a:moveTo>
                  <a:lnTo>
                    <a:pt x="1" y="10270"/>
                  </a:lnTo>
                  <a:lnTo>
                    <a:pt x="323" y="10270"/>
                  </a:lnTo>
                  <a:lnTo>
                    <a:pt x="323" y="350"/>
                  </a:lnTo>
                  <a:lnTo>
                    <a:pt x="13685" y="350"/>
                  </a:lnTo>
                  <a:lnTo>
                    <a:pt x="13685" y="13711"/>
                  </a:lnTo>
                  <a:lnTo>
                    <a:pt x="162" y="13711"/>
                  </a:lnTo>
                  <a:lnTo>
                    <a:pt x="162" y="14034"/>
                  </a:lnTo>
                  <a:lnTo>
                    <a:pt x="14034" y="14034"/>
                  </a:lnTo>
                  <a:lnTo>
                    <a:pt x="14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6;p32"/>
            <p:cNvSpPr/>
            <p:nvPr/>
          </p:nvSpPr>
          <p:spPr>
            <a:xfrm>
              <a:off x="6491287" y="1817264"/>
              <a:ext cx="374449" cy="130052"/>
            </a:xfrm>
            <a:custGeom>
              <a:avLst/>
              <a:gdLst/>
              <a:ahLst/>
              <a:cxnLst/>
              <a:rect l="l" t="t" r="r" b="b"/>
              <a:pathLst>
                <a:path w="8416" h="2923" extrusionOk="0">
                  <a:moveTo>
                    <a:pt x="774" y="793"/>
                  </a:moveTo>
                  <a:cubicBezTo>
                    <a:pt x="882" y="793"/>
                    <a:pt x="977" y="817"/>
                    <a:pt x="1156" y="889"/>
                  </a:cubicBezTo>
                  <a:cubicBezTo>
                    <a:pt x="1345" y="943"/>
                    <a:pt x="1748" y="1131"/>
                    <a:pt x="1748" y="1131"/>
                  </a:cubicBezTo>
                  <a:cubicBezTo>
                    <a:pt x="1748" y="1131"/>
                    <a:pt x="1237" y="1023"/>
                    <a:pt x="1022" y="943"/>
                  </a:cubicBezTo>
                  <a:cubicBezTo>
                    <a:pt x="1022" y="943"/>
                    <a:pt x="995" y="943"/>
                    <a:pt x="1022" y="970"/>
                  </a:cubicBezTo>
                  <a:cubicBezTo>
                    <a:pt x="1022" y="970"/>
                    <a:pt x="1103" y="996"/>
                    <a:pt x="1183" y="1023"/>
                  </a:cubicBezTo>
                  <a:cubicBezTo>
                    <a:pt x="1264" y="1050"/>
                    <a:pt x="1345" y="1077"/>
                    <a:pt x="1318" y="1077"/>
                  </a:cubicBezTo>
                  <a:cubicBezTo>
                    <a:pt x="1264" y="1077"/>
                    <a:pt x="861" y="996"/>
                    <a:pt x="619" y="916"/>
                  </a:cubicBezTo>
                  <a:cubicBezTo>
                    <a:pt x="296" y="835"/>
                    <a:pt x="296" y="835"/>
                    <a:pt x="592" y="808"/>
                  </a:cubicBezTo>
                  <a:cubicBezTo>
                    <a:pt x="664" y="799"/>
                    <a:pt x="720" y="793"/>
                    <a:pt x="774" y="793"/>
                  </a:cubicBezTo>
                  <a:close/>
                  <a:moveTo>
                    <a:pt x="189" y="943"/>
                  </a:moveTo>
                  <a:cubicBezTo>
                    <a:pt x="189" y="943"/>
                    <a:pt x="323" y="996"/>
                    <a:pt x="457" y="1050"/>
                  </a:cubicBezTo>
                  <a:cubicBezTo>
                    <a:pt x="592" y="1104"/>
                    <a:pt x="726" y="1158"/>
                    <a:pt x="726" y="1158"/>
                  </a:cubicBezTo>
                  <a:lnTo>
                    <a:pt x="565" y="1158"/>
                  </a:lnTo>
                  <a:cubicBezTo>
                    <a:pt x="350" y="1131"/>
                    <a:pt x="350" y="1131"/>
                    <a:pt x="323" y="1077"/>
                  </a:cubicBezTo>
                  <a:cubicBezTo>
                    <a:pt x="323" y="1050"/>
                    <a:pt x="323" y="1023"/>
                    <a:pt x="296" y="1023"/>
                  </a:cubicBezTo>
                  <a:cubicBezTo>
                    <a:pt x="269" y="1023"/>
                    <a:pt x="189" y="943"/>
                    <a:pt x="189" y="943"/>
                  </a:cubicBezTo>
                  <a:close/>
                  <a:moveTo>
                    <a:pt x="968" y="1158"/>
                  </a:moveTo>
                  <a:cubicBezTo>
                    <a:pt x="968" y="1158"/>
                    <a:pt x="968" y="1158"/>
                    <a:pt x="941" y="1185"/>
                  </a:cubicBezTo>
                  <a:cubicBezTo>
                    <a:pt x="941" y="1185"/>
                    <a:pt x="915" y="1158"/>
                    <a:pt x="915" y="1158"/>
                  </a:cubicBezTo>
                  <a:close/>
                  <a:moveTo>
                    <a:pt x="4933" y="72"/>
                  </a:moveTo>
                  <a:cubicBezTo>
                    <a:pt x="4983" y="72"/>
                    <a:pt x="5053" y="85"/>
                    <a:pt x="5162" y="109"/>
                  </a:cubicBezTo>
                  <a:cubicBezTo>
                    <a:pt x="5404" y="163"/>
                    <a:pt x="5861" y="297"/>
                    <a:pt x="5888" y="351"/>
                  </a:cubicBezTo>
                  <a:cubicBezTo>
                    <a:pt x="5915" y="378"/>
                    <a:pt x="6479" y="674"/>
                    <a:pt x="6506" y="674"/>
                  </a:cubicBezTo>
                  <a:cubicBezTo>
                    <a:pt x="6533" y="674"/>
                    <a:pt x="6453" y="620"/>
                    <a:pt x="6238" y="513"/>
                  </a:cubicBezTo>
                  <a:cubicBezTo>
                    <a:pt x="6076" y="405"/>
                    <a:pt x="5969" y="351"/>
                    <a:pt x="5969" y="351"/>
                  </a:cubicBezTo>
                  <a:cubicBezTo>
                    <a:pt x="5996" y="324"/>
                    <a:pt x="5996" y="297"/>
                    <a:pt x="5996" y="271"/>
                  </a:cubicBezTo>
                  <a:cubicBezTo>
                    <a:pt x="5969" y="217"/>
                    <a:pt x="5969" y="190"/>
                    <a:pt x="5996" y="190"/>
                  </a:cubicBezTo>
                  <a:cubicBezTo>
                    <a:pt x="6022" y="190"/>
                    <a:pt x="6479" y="378"/>
                    <a:pt x="6695" y="459"/>
                  </a:cubicBezTo>
                  <a:cubicBezTo>
                    <a:pt x="6802" y="513"/>
                    <a:pt x="6990" y="620"/>
                    <a:pt x="7125" y="701"/>
                  </a:cubicBezTo>
                  <a:cubicBezTo>
                    <a:pt x="7797" y="1131"/>
                    <a:pt x="7770" y="1131"/>
                    <a:pt x="7743" y="1131"/>
                  </a:cubicBezTo>
                  <a:cubicBezTo>
                    <a:pt x="7738" y="1136"/>
                    <a:pt x="7731" y="1138"/>
                    <a:pt x="7723" y="1138"/>
                  </a:cubicBezTo>
                  <a:cubicBezTo>
                    <a:pt x="7687" y="1138"/>
                    <a:pt x="7621" y="1094"/>
                    <a:pt x="7555" y="1050"/>
                  </a:cubicBezTo>
                  <a:cubicBezTo>
                    <a:pt x="7474" y="996"/>
                    <a:pt x="7259" y="862"/>
                    <a:pt x="7098" y="781"/>
                  </a:cubicBezTo>
                  <a:cubicBezTo>
                    <a:pt x="6265" y="351"/>
                    <a:pt x="6049" y="244"/>
                    <a:pt x="6049" y="244"/>
                  </a:cubicBezTo>
                  <a:lnTo>
                    <a:pt x="6049" y="244"/>
                  </a:lnTo>
                  <a:cubicBezTo>
                    <a:pt x="6022" y="271"/>
                    <a:pt x="6130" y="324"/>
                    <a:pt x="6668" y="620"/>
                  </a:cubicBezTo>
                  <a:cubicBezTo>
                    <a:pt x="7103" y="849"/>
                    <a:pt x="7245" y="922"/>
                    <a:pt x="7228" y="922"/>
                  </a:cubicBezTo>
                  <a:cubicBezTo>
                    <a:pt x="7225" y="922"/>
                    <a:pt x="7217" y="920"/>
                    <a:pt x="7205" y="916"/>
                  </a:cubicBezTo>
                  <a:cubicBezTo>
                    <a:pt x="7196" y="907"/>
                    <a:pt x="7190" y="904"/>
                    <a:pt x="7186" y="904"/>
                  </a:cubicBezTo>
                  <a:cubicBezTo>
                    <a:pt x="7178" y="904"/>
                    <a:pt x="7178" y="916"/>
                    <a:pt x="7178" y="916"/>
                  </a:cubicBezTo>
                  <a:cubicBezTo>
                    <a:pt x="7178" y="916"/>
                    <a:pt x="7259" y="996"/>
                    <a:pt x="7367" y="1050"/>
                  </a:cubicBezTo>
                  <a:cubicBezTo>
                    <a:pt x="7555" y="1158"/>
                    <a:pt x="7582" y="1158"/>
                    <a:pt x="7501" y="1158"/>
                  </a:cubicBezTo>
                  <a:cubicBezTo>
                    <a:pt x="7495" y="1164"/>
                    <a:pt x="7487" y="1167"/>
                    <a:pt x="7475" y="1167"/>
                  </a:cubicBezTo>
                  <a:cubicBezTo>
                    <a:pt x="7432" y="1167"/>
                    <a:pt x="7341" y="1123"/>
                    <a:pt x="7152" y="996"/>
                  </a:cubicBezTo>
                  <a:cubicBezTo>
                    <a:pt x="6990" y="889"/>
                    <a:pt x="6829" y="808"/>
                    <a:pt x="6802" y="808"/>
                  </a:cubicBezTo>
                  <a:cubicBezTo>
                    <a:pt x="6748" y="808"/>
                    <a:pt x="6775" y="835"/>
                    <a:pt x="7098" y="996"/>
                  </a:cubicBezTo>
                  <a:cubicBezTo>
                    <a:pt x="7313" y="1158"/>
                    <a:pt x="7367" y="1185"/>
                    <a:pt x="7313" y="1185"/>
                  </a:cubicBezTo>
                  <a:cubicBezTo>
                    <a:pt x="7286" y="1185"/>
                    <a:pt x="7178" y="1131"/>
                    <a:pt x="6990" y="1023"/>
                  </a:cubicBezTo>
                  <a:cubicBezTo>
                    <a:pt x="6721" y="862"/>
                    <a:pt x="6614" y="808"/>
                    <a:pt x="6587" y="808"/>
                  </a:cubicBezTo>
                  <a:cubicBezTo>
                    <a:pt x="6560" y="808"/>
                    <a:pt x="6587" y="862"/>
                    <a:pt x="6695" y="916"/>
                  </a:cubicBezTo>
                  <a:cubicBezTo>
                    <a:pt x="6748" y="943"/>
                    <a:pt x="6910" y="1023"/>
                    <a:pt x="7017" y="1077"/>
                  </a:cubicBezTo>
                  <a:cubicBezTo>
                    <a:pt x="7178" y="1185"/>
                    <a:pt x="7205" y="1212"/>
                    <a:pt x="7152" y="1212"/>
                  </a:cubicBezTo>
                  <a:cubicBezTo>
                    <a:pt x="7125" y="1212"/>
                    <a:pt x="7071" y="1185"/>
                    <a:pt x="6963" y="1131"/>
                  </a:cubicBezTo>
                  <a:cubicBezTo>
                    <a:pt x="6785" y="1029"/>
                    <a:pt x="6293" y="806"/>
                    <a:pt x="6219" y="806"/>
                  </a:cubicBezTo>
                  <a:cubicBezTo>
                    <a:pt x="6215" y="806"/>
                    <a:pt x="6212" y="807"/>
                    <a:pt x="6211" y="808"/>
                  </a:cubicBezTo>
                  <a:cubicBezTo>
                    <a:pt x="6184" y="808"/>
                    <a:pt x="6318" y="862"/>
                    <a:pt x="6479" y="943"/>
                  </a:cubicBezTo>
                  <a:cubicBezTo>
                    <a:pt x="6856" y="1104"/>
                    <a:pt x="7017" y="1212"/>
                    <a:pt x="6963" y="1212"/>
                  </a:cubicBezTo>
                  <a:cubicBezTo>
                    <a:pt x="6937" y="1212"/>
                    <a:pt x="6775" y="1158"/>
                    <a:pt x="6506" y="1023"/>
                  </a:cubicBezTo>
                  <a:cubicBezTo>
                    <a:pt x="6184" y="862"/>
                    <a:pt x="6103" y="808"/>
                    <a:pt x="6103" y="781"/>
                  </a:cubicBezTo>
                  <a:cubicBezTo>
                    <a:pt x="6103" y="742"/>
                    <a:pt x="6074" y="717"/>
                    <a:pt x="6048" y="717"/>
                  </a:cubicBezTo>
                  <a:cubicBezTo>
                    <a:pt x="6039" y="717"/>
                    <a:pt x="6030" y="720"/>
                    <a:pt x="6022" y="728"/>
                  </a:cubicBezTo>
                  <a:cubicBezTo>
                    <a:pt x="6013" y="747"/>
                    <a:pt x="6003" y="756"/>
                    <a:pt x="5988" y="756"/>
                  </a:cubicBezTo>
                  <a:cubicBezTo>
                    <a:pt x="5960" y="756"/>
                    <a:pt x="5912" y="726"/>
                    <a:pt x="5807" y="674"/>
                  </a:cubicBezTo>
                  <a:cubicBezTo>
                    <a:pt x="5539" y="566"/>
                    <a:pt x="4866" y="324"/>
                    <a:pt x="4651" y="271"/>
                  </a:cubicBezTo>
                  <a:cubicBezTo>
                    <a:pt x="4544" y="244"/>
                    <a:pt x="4463" y="217"/>
                    <a:pt x="4463" y="217"/>
                  </a:cubicBezTo>
                  <a:lnTo>
                    <a:pt x="4732" y="217"/>
                  </a:lnTo>
                  <a:lnTo>
                    <a:pt x="4813" y="136"/>
                  </a:lnTo>
                  <a:cubicBezTo>
                    <a:pt x="4842" y="92"/>
                    <a:pt x="4872" y="72"/>
                    <a:pt x="4933" y="72"/>
                  </a:cubicBezTo>
                  <a:close/>
                  <a:moveTo>
                    <a:pt x="4060" y="163"/>
                  </a:moveTo>
                  <a:cubicBezTo>
                    <a:pt x="4060" y="163"/>
                    <a:pt x="4168" y="190"/>
                    <a:pt x="4302" y="217"/>
                  </a:cubicBezTo>
                  <a:cubicBezTo>
                    <a:pt x="5055" y="405"/>
                    <a:pt x="5565" y="620"/>
                    <a:pt x="6560" y="1104"/>
                  </a:cubicBezTo>
                  <a:cubicBezTo>
                    <a:pt x="6748" y="1185"/>
                    <a:pt x="6802" y="1212"/>
                    <a:pt x="6775" y="1238"/>
                  </a:cubicBezTo>
                  <a:cubicBezTo>
                    <a:pt x="6757" y="1244"/>
                    <a:pt x="6740" y="1248"/>
                    <a:pt x="6722" y="1248"/>
                  </a:cubicBezTo>
                  <a:cubicBezTo>
                    <a:pt x="6661" y="1248"/>
                    <a:pt x="6586" y="1208"/>
                    <a:pt x="6399" y="1104"/>
                  </a:cubicBezTo>
                  <a:cubicBezTo>
                    <a:pt x="5915" y="862"/>
                    <a:pt x="5323" y="620"/>
                    <a:pt x="4517" y="324"/>
                  </a:cubicBezTo>
                  <a:cubicBezTo>
                    <a:pt x="4275" y="244"/>
                    <a:pt x="4060" y="163"/>
                    <a:pt x="4060" y="163"/>
                  </a:cubicBezTo>
                  <a:close/>
                  <a:moveTo>
                    <a:pt x="1156" y="513"/>
                  </a:moveTo>
                  <a:cubicBezTo>
                    <a:pt x="1183" y="513"/>
                    <a:pt x="1721" y="647"/>
                    <a:pt x="1936" y="701"/>
                  </a:cubicBezTo>
                  <a:cubicBezTo>
                    <a:pt x="2205" y="781"/>
                    <a:pt x="2635" y="970"/>
                    <a:pt x="2904" y="1077"/>
                  </a:cubicBezTo>
                  <a:cubicBezTo>
                    <a:pt x="3011" y="1131"/>
                    <a:pt x="3173" y="1185"/>
                    <a:pt x="3253" y="1212"/>
                  </a:cubicBezTo>
                  <a:cubicBezTo>
                    <a:pt x="3388" y="1265"/>
                    <a:pt x="3415" y="1265"/>
                    <a:pt x="3307" y="1265"/>
                  </a:cubicBezTo>
                  <a:cubicBezTo>
                    <a:pt x="3227" y="1265"/>
                    <a:pt x="2931" y="1158"/>
                    <a:pt x="2581" y="1023"/>
                  </a:cubicBezTo>
                  <a:cubicBezTo>
                    <a:pt x="2501" y="996"/>
                    <a:pt x="2420" y="970"/>
                    <a:pt x="2393" y="970"/>
                  </a:cubicBezTo>
                  <a:cubicBezTo>
                    <a:pt x="2339" y="970"/>
                    <a:pt x="2474" y="1023"/>
                    <a:pt x="2716" y="1104"/>
                  </a:cubicBezTo>
                  <a:cubicBezTo>
                    <a:pt x="2983" y="1219"/>
                    <a:pt x="3047" y="1252"/>
                    <a:pt x="3023" y="1252"/>
                  </a:cubicBezTo>
                  <a:cubicBezTo>
                    <a:pt x="3013" y="1252"/>
                    <a:pt x="2989" y="1246"/>
                    <a:pt x="2958" y="1238"/>
                  </a:cubicBezTo>
                  <a:cubicBezTo>
                    <a:pt x="2796" y="1238"/>
                    <a:pt x="2581" y="1158"/>
                    <a:pt x="2366" y="1050"/>
                  </a:cubicBezTo>
                  <a:cubicBezTo>
                    <a:pt x="2241" y="979"/>
                    <a:pt x="2187" y="955"/>
                    <a:pt x="2165" y="955"/>
                  </a:cubicBezTo>
                  <a:cubicBezTo>
                    <a:pt x="2154" y="955"/>
                    <a:pt x="2151" y="961"/>
                    <a:pt x="2151" y="970"/>
                  </a:cubicBezTo>
                  <a:cubicBezTo>
                    <a:pt x="2151" y="996"/>
                    <a:pt x="2312" y="1077"/>
                    <a:pt x="2501" y="1158"/>
                  </a:cubicBezTo>
                  <a:cubicBezTo>
                    <a:pt x="2662" y="1238"/>
                    <a:pt x="2662" y="1238"/>
                    <a:pt x="2581" y="1238"/>
                  </a:cubicBezTo>
                  <a:cubicBezTo>
                    <a:pt x="2339" y="1212"/>
                    <a:pt x="2286" y="1185"/>
                    <a:pt x="1990" y="1050"/>
                  </a:cubicBezTo>
                  <a:cubicBezTo>
                    <a:pt x="1857" y="984"/>
                    <a:pt x="1743" y="936"/>
                    <a:pt x="1691" y="936"/>
                  </a:cubicBezTo>
                  <a:cubicBezTo>
                    <a:pt x="1680" y="936"/>
                    <a:pt x="1672" y="938"/>
                    <a:pt x="1667" y="943"/>
                  </a:cubicBezTo>
                  <a:cubicBezTo>
                    <a:pt x="1667" y="943"/>
                    <a:pt x="1775" y="996"/>
                    <a:pt x="1909" y="1077"/>
                  </a:cubicBezTo>
                  <a:cubicBezTo>
                    <a:pt x="2124" y="1185"/>
                    <a:pt x="2151" y="1185"/>
                    <a:pt x="2071" y="1185"/>
                  </a:cubicBezTo>
                  <a:cubicBezTo>
                    <a:pt x="2017" y="1185"/>
                    <a:pt x="1802" y="1104"/>
                    <a:pt x="1613" y="1023"/>
                  </a:cubicBezTo>
                  <a:cubicBezTo>
                    <a:pt x="1398" y="943"/>
                    <a:pt x="1183" y="835"/>
                    <a:pt x="1103" y="808"/>
                  </a:cubicBezTo>
                  <a:lnTo>
                    <a:pt x="941" y="781"/>
                  </a:lnTo>
                  <a:lnTo>
                    <a:pt x="1076" y="754"/>
                  </a:lnTo>
                  <a:cubicBezTo>
                    <a:pt x="1156" y="754"/>
                    <a:pt x="1210" y="728"/>
                    <a:pt x="1237" y="701"/>
                  </a:cubicBezTo>
                  <a:cubicBezTo>
                    <a:pt x="1237" y="701"/>
                    <a:pt x="1237" y="674"/>
                    <a:pt x="1210" y="620"/>
                  </a:cubicBezTo>
                  <a:cubicBezTo>
                    <a:pt x="1183" y="566"/>
                    <a:pt x="1156" y="539"/>
                    <a:pt x="1156" y="513"/>
                  </a:cubicBezTo>
                  <a:close/>
                  <a:moveTo>
                    <a:pt x="1318" y="459"/>
                  </a:moveTo>
                  <a:cubicBezTo>
                    <a:pt x="1425" y="459"/>
                    <a:pt x="1506" y="459"/>
                    <a:pt x="1748" y="513"/>
                  </a:cubicBezTo>
                  <a:cubicBezTo>
                    <a:pt x="1936" y="566"/>
                    <a:pt x="2124" y="620"/>
                    <a:pt x="2205" y="647"/>
                  </a:cubicBezTo>
                  <a:cubicBezTo>
                    <a:pt x="2420" y="701"/>
                    <a:pt x="2985" y="970"/>
                    <a:pt x="3200" y="1077"/>
                  </a:cubicBezTo>
                  <a:cubicBezTo>
                    <a:pt x="3307" y="1131"/>
                    <a:pt x="3468" y="1185"/>
                    <a:pt x="3549" y="1238"/>
                  </a:cubicBezTo>
                  <a:cubicBezTo>
                    <a:pt x="3657" y="1265"/>
                    <a:pt x="3710" y="1292"/>
                    <a:pt x="3684" y="1292"/>
                  </a:cubicBezTo>
                  <a:cubicBezTo>
                    <a:pt x="3522" y="1265"/>
                    <a:pt x="3280" y="1185"/>
                    <a:pt x="2931" y="1050"/>
                  </a:cubicBezTo>
                  <a:cubicBezTo>
                    <a:pt x="2312" y="754"/>
                    <a:pt x="1882" y="620"/>
                    <a:pt x="1425" y="513"/>
                  </a:cubicBezTo>
                  <a:cubicBezTo>
                    <a:pt x="1210" y="486"/>
                    <a:pt x="1183" y="459"/>
                    <a:pt x="1318" y="459"/>
                  </a:cubicBezTo>
                  <a:close/>
                  <a:moveTo>
                    <a:pt x="3716" y="71"/>
                  </a:moveTo>
                  <a:cubicBezTo>
                    <a:pt x="3724" y="71"/>
                    <a:pt x="3737" y="90"/>
                    <a:pt x="3737" y="109"/>
                  </a:cubicBezTo>
                  <a:cubicBezTo>
                    <a:pt x="3737" y="136"/>
                    <a:pt x="3899" y="190"/>
                    <a:pt x="4329" y="324"/>
                  </a:cubicBezTo>
                  <a:cubicBezTo>
                    <a:pt x="5243" y="647"/>
                    <a:pt x="5834" y="889"/>
                    <a:pt x="6264" y="1104"/>
                  </a:cubicBezTo>
                  <a:lnTo>
                    <a:pt x="6533" y="1238"/>
                  </a:lnTo>
                  <a:lnTo>
                    <a:pt x="6426" y="1265"/>
                  </a:lnTo>
                  <a:cubicBezTo>
                    <a:pt x="6291" y="1265"/>
                    <a:pt x="6291" y="1265"/>
                    <a:pt x="5781" y="1023"/>
                  </a:cubicBezTo>
                  <a:cubicBezTo>
                    <a:pt x="5485" y="889"/>
                    <a:pt x="5270" y="781"/>
                    <a:pt x="5243" y="781"/>
                  </a:cubicBezTo>
                  <a:cubicBezTo>
                    <a:pt x="5189" y="808"/>
                    <a:pt x="5297" y="862"/>
                    <a:pt x="5727" y="1050"/>
                  </a:cubicBezTo>
                  <a:cubicBezTo>
                    <a:pt x="6130" y="1212"/>
                    <a:pt x="6184" y="1265"/>
                    <a:pt x="6130" y="1265"/>
                  </a:cubicBezTo>
                  <a:cubicBezTo>
                    <a:pt x="6103" y="1265"/>
                    <a:pt x="6049" y="1265"/>
                    <a:pt x="5996" y="1238"/>
                  </a:cubicBezTo>
                  <a:cubicBezTo>
                    <a:pt x="5888" y="1158"/>
                    <a:pt x="4974" y="808"/>
                    <a:pt x="4947" y="808"/>
                  </a:cubicBezTo>
                  <a:cubicBezTo>
                    <a:pt x="4893" y="808"/>
                    <a:pt x="5001" y="862"/>
                    <a:pt x="5243" y="943"/>
                  </a:cubicBezTo>
                  <a:cubicBezTo>
                    <a:pt x="5377" y="996"/>
                    <a:pt x="5619" y="1104"/>
                    <a:pt x="5754" y="1158"/>
                  </a:cubicBezTo>
                  <a:cubicBezTo>
                    <a:pt x="5996" y="1265"/>
                    <a:pt x="6022" y="1265"/>
                    <a:pt x="5969" y="1292"/>
                  </a:cubicBezTo>
                  <a:cubicBezTo>
                    <a:pt x="5915" y="1292"/>
                    <a:pt x="5834" y="1265"/>
                    <a:pt x="5646" y="1185"/>
                  </a:cubicBezTo>
                  <a:cubicBezTo>
                    <a:pt x="5258" y="1003"/>
                    <a:pt x="4445" y="672"/>
                    <a:pt x="4386" y="672"/>
                  </a:cubicBezTo>
                  <a:cubicBezTo>
                    <a:pt x="4384" y="672"/>
                    <a:pt x="4383" y="673"/>
                    <a:pt x="4383" y="674"/>
                  </a:cubicBezTo>
                  <a:cubicBezTo>
                    <a:pt x="4356" y="701"/>
                    <a:pt x="4383" y="701"/>
                    <a:pt x="5055" y="970"/>
                  </a:cubicBezTo>
                  <a:cubicBezTo>
                    <a:pt x="5404" y="1104"/>
                    <a:pt x="5727" y="1265"/>
                    <a:pt x="5700" y="1265"/>
                  </a:cubicBezTo>
                  <a:cubicBezTo>
                    <a:pt x="5646" y="1265"/>
                    <a:pt x="3657" y="513"/>
                    <a:pt x="3630" y="486"/>
                  </a:cubicBezTo>
                  <a:cubicBezTo>
                    <a:pt x="3603" y="486"/>
                    <a:pt x="3442" y="405"/>
                    <a:pt x="3253" y="324"/>
                  </a:cubicBezTo>
                  <a:cubicBezTo>
                    <a:pt x="2952" y="224"/>
                    <a:pt x="2859" y="196"/>
                    <a:pt x="2832" y="196"/>
                  </a:cubicBezTo>
                  <a:cubicBezTo>
                    <a:pt x="2816" y="196"/>
                    <a:pt x="2823" y="207"/>
                    <a:pt x="2823" y="217"/>
                  </a:cubicBezTo>
                  <a:cubicBezTo>
                    <a:pt x="2850" y="244"/>
                    <a:pt x="2823" y="244"/>
                    <a:pt x="2823" y="244"/>
                  </a:cubicBezTo>
                  <a:cubicBezTo>
                    <a:pt x="2796" y="244"/>
                    <a:pt x="2743" y="217"/>
                    <a:pt x="2689" y="190"/>
                  </a:cubicBezTo>
                  <a:cubicBezTo>
                    <a:pt x="2635" y="190"/>
                    <a:pt x="2581" y="163"/>
                    <a:pt x="2581" y="163"/>
                  </a:cubicBezTo>
                  <a:lnTo>
                    <a:pt x="2743" y="163"/>
                  </a:lnTo>
                  <a:cubicBezTo>
                    <a:pt x="2823" y="163"/>
                    <a:pt x="3065" y="190"/>
                    <a:pt x="3307" y="217"/>
                  </a:cubicBezTo>
                  <a:cubicBezTo>
                    <a:pt x="3528" y="248"/>
                    <a:pt x="3628" y="261"/>
                    <a:pt x="3679" y="261"/>
                  </a:cubicBezTo>
                  <a:cubicBezTo>
                    <a:pt x="3715" y="261"/>
                    <a:pt x="3726" y="255"/>
                    <a:pt x="3737" y="244"/>
                  </a:cubicBezTo>
                  <a:cubicBezTo>
                    <a:pt x="3764" y="217"/>
                    <a:pt x="3764" y="217"/>
                    <a:pt x="3737" y="136"/>
                  </a:cubicBezTo>
                  <a:cubicBezTo>
                    <a:pt x="3710" y="109"/>
                    <a:pt x="3710" y="82"/>
                    <a:pt x="3710" y="82"/>
                  </a:cubicBezTo>
                  <a:cubicBezTo>
                    <a:pt x="3710" y="75"/>
                    <a:pt x="3713" y="71"/>
                    <a:pt x="3716" y="71"/>
                  </a:cubicBezTo>
                  <a:close/>
                  <a:moveTo>
                    <a:pt x="1264" y="1238"/>
                  </a:moveTo>
                  <a:cubicBezTo>
                    <a:pt x="1291" y="1238"/>
                    <a:pt x="1425" y="1238"/>
                    <a:pt x="1533" y="1265"/>
                  </a:cubicBezTo>
                  <a:lnTo>
                    <a:pt x="1775" y="1319"/>
                  </a:lnTo>
                  <a:lnTo>
                    <a:pt x="1640" y="1319"/>
                  </a:lnTo>
                  <a:cubicBezTo>
                    <a:pt x="1560" y="1319"/>
                    <a:pt x="1479" y="1292"/>
                    <a:pt x="1452" y="1292"/>
                  </a:cubicBezTo>
                  <a:cubicBezTo>
                    <a:pt x="1425" y="1265"/>
                    <a:pt x="1372" y="1265"/>
                    <a:pt x="1318" y="1265"/>
                  </a:cubicBezTo>
                  <a:cubicBezTo>
                    <a:pt x="1264" y="1238"/>
                    <a:pt x="1237" y="1238"/>
                    <a:pt x="1264" y="1238"/>
                  </a:cubicBezTo>
                  <a:close/>
                  <a:moveTo>
                    <a:pt x="2151" y="217"/>
                  </a:moveTo>
                  <a:lnTo>
                    <a:pt x="2312" y="271"/>
                  </a:lnTo>
                  <a:cubicBezTo>
                    <a:pt x="2662" y="351"/>
                    <a:pt x="3038" y="486"/>
                    <a:pt x="3442" y="620"/>
                  </a:cubicBezTo>
                  <a:cubicBezTo>
                    <a:pt x="3657" y="728"/>
                    <a:pt x="3952" y="835"/>
                    <a:pt x="4141" y="916"/>
                  </a:cubicBezTo>
                  <a:cubicBezTo>
                    <a:pt x="4302" y="970"/>
                    <a:pt x="4544" y="1077"/>
                    <a:pt x="4678" y="1104"/>
                  </a:cubicBezTo>
                  <a:cubicBezTo>
                    <a:pt x="4813" y="1158"/>
                    <a:pt x="5001" y="1238"/>
                    <a:pt x="5082" y="1265"/>
                  </a:cubicBezTo>
                  <a:lnTo>
                    <a:pt x="5243" y="1292"/>
                  </a:lnTo>
                  <a:lnTo>
                    <a:pt x="5082" y="1319"/>
                  </a:lnTo>
                  <a:cubicBezTo>
                    <a:pt x="4947" y="1319"/>
                    <a:pt x="4893" y="1319"/>
                    <a:pt x="4759" y="1265"/>
                  </a:cubicBezTo>
                  <a:cubicBezTo>
                    <a:pt x="4651" y="1238"/>
                    <a:pt x="4409" y="1131"/>
                    <a:pt x="4248" y="1050"/>
                  </a:cubicBezTo>
                  <a:cubicBezTo>
                    <a:pt x="4060" y="970"/>
                    <a:pt x="3899" y="889"/>
                    <a:pt x="3899" y="889"/>
                  </a:cubicBezTo>
                  <a:cubicBezTo>
                    <a:pt x="3899" y="889"/>
                    <a:pt x="3872" y="889"/>
                    <a:pt x="3872" y="916"/>
                  </a:cubicBezTo>
                  <a:cubicBezTo>
                    <a:pt x="3872" y="943"/>
                    <a:pt x="4167" y="1077"/>
                    <a:pt x="4759" y="1319"/>
                  </a:cubicBezTo>
                  <a:lnTo>
                    <a:pt x="4705" y="1319"/>
                  </a:lnTo>
                  <a:cubicBezTo>
                    <a:pt x="4571" y="1319"/>
                    <a:pt x="4329" y="1238"/>
                    <a:pt x="3899" y="1050"/>
                  </a:cubicBezTo>
                  <a:cubicBezTo>
                    <a:pt x="3593" y="936"/>
                    <a:pt x="3505" y="902"/>
                    <a:pt x="3479" y="902"/>
                  </a:cubicBezTo>
                  <a:cubicBezTo>
                    <a:pt x="3468" y="902"/>
                    <a:pt x="3468" y="908"/>
                    <a:pt x="3468" y="916"/>
                  </a:cubicBezTo>
                  <a:cubicBezTo>
                    <a:pt x="3468" y="943"/>
                    <a:pt x="4060" y="1185"/>
                    <a:pt x="4302" y="1265"/>
                  </a:cubicBezTo>
                  <a:cubicBezTo>
                    <a:pt x="4383" y="1292"/>
                    <a:pt x="4436" y="1319"/>
                    <a:pt x="4436" y="1319"/>
                  </a:cubicBezTo>
                  <a:cubicBezTo>
                    <a:pt x="4409" y="1319"/>
                    <a:pt x="3818" y="1292"/>
                    <a:pt x="3818" y="1292"/>
                  </a:cubicBezTo>
                  <a:cubicBezTo>
                    <a:pt x="3818" y="1265"/>
                    <a:pt x="3764" y="1265"/>
                    <a:pt x="3710" y="1238"/>
                  </a:cubicBezTo>
                  <a:cubicBezTo>
                    <a:pt x="3657" y="1212"/>
                    <a:pt x="3495" y="1158"/>
                    <a:pt x="3388" y="1104"/>
                  </a:cubicBezTo>
                  <a:cubicBezTo>
                    <a:pt x="2743" y="808"/>
                    <a:pt x="2581" y="754"/>
                    <a:pt x="2366" y="674"/>
                  </a:cubicBezTo>
                  <a:cubicBezTo>
                    <a:pt x="2232" y="620"/>
                    <a:pt x="1990" y="539"/>
                    <a:pt x="1855" y="513"/>
                  </a:cubicBezTo>
                  <a:cubicBezTo>
                    <a:pt x="1694" y="459"/>
                    <a:pt x="1587" y="432"/>
                    <a:pt x="1587" y="432"/>
                  </a:cubicBezTo>
                  <a:cubicBezTo>
                    <a:pt x="1560" y="432"/>
                    <a:pt x="1721" y="405"/>
                    <a:pt x="1882" y="405"/>
                  </a:cubicBezTo>
                  <a:cubicBezTo>
                    <a:pt x="2044" y="405"/>
                    <a:pt x="2205" y="405"/>
                    <a:pt x="2232" y="378"/>
                  </a:cubicBezTo>
                  <a:cubicBezTo>
                    <a:pt x="2232" y="378"/>
                    <a:pt x="2366" y="432"/>
                    <a:pt x="2528" y="513"/>
                  </a:cubicBezTo>
                  <a:cubicBezTo>
                    <a:pt x="2865" y="639"/>
                    <a:pt x="2987" y="683"/>
                    <a:pt x="3024" y="683"/>
                  </a:cubicBezTo>
                  <a:cubicBezTo>
                    <a:pt x="3035" y="683"/>
                    <a:pt x="3038" y="680"/>
                    <a:pt x="3038" y="674"/>
                  </a:cubicBezTo>
                  <a:cubicBezTo>
                    <a:pt x="3038" y="647"/>
                    <a:pt x="3011" y="620"/>
                    <a:pt x="2958" y="620"/>
                  </a:cubicBezTo>
                  <a:cubicBezTo>
                    <a:pt x="2904" y="593"/>
                    <a:pt x="2743" y="539"/>
                    <a:pt x="2554" y="459"/>
                  </a:cubicBezTo>
                  <a:cubicBezTo>
                    <a:pt x="2312" y="378"/>
                    <a:pt x="2232" y="324"/>
                    <a:pt x="2205" y="271"/>
                  </a:cubicBezTo>
                  <a:lnTo>
                    <a:pt x="2151" y="217"/>
                  </a:lnTo>
                  <a:close/>
                  <a:moveTo>
                    <a:pt x="2420" y="163"/>
                  </a:moveTo>
                  <a:cubicBezTo>
                    <a:pt x="2501" y="163"/>
                    <a:pt x="2528" y="163"/>
                    <a:pt x="2554" y="190"/>
                  </a:cubicBezTo>
                  <a:cubicBezTo>
                    <a:pt x="2554" y="217"/>
                    <a:pt x="2608" y="244"/>
                    <a:pt x="2662" y="244"/>
                  </a:cubicBezTo>
                  <a:cubicBezTo>
                    <a:pt x="2877" y="297"/>
                    <a:pt x="3495" y="513"/>
                    <a:pt x="4463" y="862"/>
                  </a:cubicBezTo>
                  <a:cubicBezTo>
                    <a:pt x="5055" y="1077"/>
                    <a:pt x="5539" y="1265"/>
                    <a:pt x="5565" y="1292"/>
                  </a:cubicBezTo>
                  <a:cubicBezTo>
                    <a:pt x="5646" y="1319"/>
                    <a:pt x="5619" y="1319"/>
                    <a:pt x="5512" y="1319"/>
                  </a:cubicBezTo>
                  <a:cubicBezTo>
                    <a:pt x="5323" y="1292"/>
                    <a:pt x="5055" y="1212"/>
                    <a:pt x="4651" y="1050"/>
                  </a:cubicBezTo>
                  <a:cubicBezTo>
                    <a:pt x="3092" y="459"/>
                    <a:pt x="2769" y="324"/>
                    <a:pt x="2393" y="244"/>
                  </a:cubicBezTo>
                  <a:cubicBezTo>
                    <a:pt x="2259" y="217"/>
                    <a:pt x="2259" y="190"/>
                    <a:pt x="2286" y="190"/>
                  </a:cubicBezTo>
                  <a:cubicBezTo>
                    <a:pt x="2312" y="163"/>
                    <a:pt x="2366" y="163"/>
                    <a:pt x="2420" y="163"/>
                  </a:cubicBezTo>
                  <a:close/>
                  <a:moveTo>
                    <a:pt x="565" y="1185"/>
                  </a:moveTo>
                  <a:cubicBezTo>
                    <a:pt x="619" y="1185"/>
                    <a:pt x="753" y="1212"/>
                    <a:pt x="834" y="1212"/>
                  </a:cubicBezTo>
                  <a:cubicBezTo>
                    <a:pt x="1022" y="1238"/>
                    <a:pt x="1156" y="1265"/>
                    <a:pt x="1049" y="1265"/>
                  </a:cubicBezTo>
                  <a:cubicBezTo>
                    <a:pt x="1022" y="1265"/>
                    <a:pt x="915" y="1265"/>
                    <a:pt x="807" y="1238"/>
                  </a:cubicBezTo>
                  <a:cubicBezTo>
                    <a:pt x="686" y="1225"/>
                    <a:pt x="605" y="1218"/>
                    <a:pt x="558" y="1218"/>
                  </a:cubicBezTo>
                  <a:cubicBezTo>
                    <a:pt x="511" y="1218"/>
                    <a:pt x="498" y="1225"/>
                    <a:pt x="511" y="1238"/>
                  </a:cubicBezTo>
                  <a:cubicBezTo>
                    <a:pt x="511" y="1265"/>
                    <a:pt x="726" y="1292"/>
                    <a:pt x="1130" y="1319"/>
                  </a:cubicBezTo>
                  <a:cubicBezTo>
                    <a:pt x="1291" y="1319"/>
                    <a:pt x="1398" y="1319"/>
                    <a:pt x="1425" y="1346"/>
                  </a:cubicBezTo>
                  <a:lnTo>
                    <a:pt x="1345" y="1346"/>
                  </a:lnTo>
                  <a:cubicBezTo>
                    <a:pt x="1291" y="1346"/>
                    <a:pt x="1076" y="1319"/>
                    <a:pt x="888" y="1319"/>
                  </a:cubicBezTo>
                  <a:cubicBezTo>
                    <a:pt x="565" y="1292"/>
                    <a:pt x="538" y="1292"/>
                    <a:pt x="484" y="1238"/>
                  </a:cubicBezTo>
                  <a:cubicBezTo>
                    <a:pt x="457" y="1212"/>
                    <a:pt x="431" y="1185"/>
                    <a:pt x="431" y="1185"/>
                  </a:cubicBezTo>
                  <a:close/>
                  <a:moveTo>
                    <a:pt x="8066" y="1319"/>
                  </a:moveTo>
                  <a:cubicBezTo>
                    <a:pt x="8093" y="1319"/>
                    <a:pt x="8066" y="1319"/>
                    <a:pt x="8012" y="1346"/>
                  </a:cubicBezTo>
                  <a:cubicBezTo>
                    <a:pt x="7958" y="1346"/>
                    <a:pt x="7931" y="1346"/>
                    <a:pt x="7958" y="1319"/>
                  </a:cubicBezTo>
                  <a:close/>
                  <a:moveTo>
                    <a:pt x="2124" y="1346"/>
                  </a:moveTo>
                  <a:cubicBezTo>
                    <a:pt x="2151" y="1373"/>
                    <a:pt x="2124" y="1373"/>
                    <a:pt x="2097" y="1373"/>
                  </a:cubicBezTo>
                  <a:lnTo>
                    <a:pt x="2044" y="1373"/>
                  </a:lnTo>
                  <a:cubicBezTo>
                    <a:pt x="2071" y="1346"/>
                    <a:pt x="2097" y="1346"/>
                    <a:pt x="2124" y="1346"/>
                  </a:cubicBezTo>
                  <a:close/>
                  <a:moveTo>
                    <a:pt x="2420" y="1373"/>
                  </a:moveTo>
                  <a:cubicBezTo>
                    <a:pt x="2447" y="1373"/>
                    <a:pt x="2420" y="1400"/>
                    <a:pt x="2366" y="1400"/>
                  </a:cubicBezTo>
                  <a:cubicBezTo>
                    <a:pt x="2312" y="1400"/>
                    <a:pt x="2286" y="1400"/>
                    <a:pt x="2312" y="1373"/>
                  </a:cubicBezTo>
                  <a:close/>
                  <a:moveTo>
                    <a:pt x="888" y="1346"/>
                  </a:moveTo>
                  <a:cubicBezTo>
                    <a:pt x="1022" y="1373"/>
                    <a:pt x="1264" y="1373"/>
                    <a:pt x="1372" y="1373"/>
                  </a:cubicBezTo>
                  <a:lnTo>
                    <a:pt x="1613" y="1373"/>
                  </a:lnTo>
                  <a:lnTo>
                    <a:pt x="1425" y="1400"/>
                  </a:lnTo>
                  <a:cubicBezTo>
                    <a:pt x="1318" y="1427"/>
                    <a:pt x="1130" y="1427"/>
                    <a:pt x="968" y="1427"/>
                  </a:cubicBezTo>
                  <a:cubicBezTo>
                    <a:pt x="726" y="1427"/>
                    <a:pt x="673" y="1400"/>
                    <a:pt x="646" y="1373"/>
                  </a:cubicBezTo>
                  <a:cubicBezTo>
                    <a:pt x="619" y="1373"/>
                    <a:pt x="619" y="1346"/>
                    <a:pt x="619" y="1346"/>
                  </a:cubicBezTo>
                  <a:close/>
                  <a:moveTo>
                    <a:pt x="6883" y="1427"/>
                  </a:moveTo>
                  <a:cubicBezTo>
                    <a:pt x="6883" y="1427"/>
                    <a:pt x="6883" y="1427"/>
                    <a:pt x="6829" y="1453"/>
                  </a:cubicBezTo>
                  <a:cubicBezTo>
                    <a:pt x="6775" y="1453"/>
                    <a:pt x="6748" y="1453"/>
                    <a:pt x="6775" y="1427"/>
                  </a:cubicBezTo>
                  <a:close/>
                  <a:moveTo>
                    <a:pt x="3818" y="1480"/>
                  </a:moveTo>
                  <a:cubicBezTo>
                    <a:pt x="3845" y="1480"/>
                    <a:pt x="3818" y="1507"/>
                    <a:pt x="3791" y="1507"/>
                  </a:cubicBezTo>
                  <a:cubicBezTo>
                    <a:pt x="3764" y="1507"/>
                    <a:pt x="3737" y="1507"/>
                    <a:pt x="3764" y="1480"/>
                  </a:cubicBezTo>
                  <a:close/>
                  <a:moveTo>
                    <a:pt x="4141" y="1507"/>
                  </a:moveTo>
                  <a:cubicBezTo>
                    <a:pt x="4167" y="1534"/>
                    <a:pt x="4167" y="1534"/>
                    <a:pt x="4141" y="1534"/>
                  </a:cubicBezTo>
                  <a:lnTo>
                    <a:pt x="4114" y="1534"/>
                  </a:lnTo>
                  <a:cubicBezTo>
                    <a:pt x="4114" y="1507"/>
                    <a:pt x="4141" y="1507"/>
                    <a:pt x="4141" y="1507"/>
                  </a:cubicBezTo>
                  <a:close/>
                  <a:moveTo>
                    <a:pt x="4517" y="1507"/>
                  </a:moveTo>
                  <a:cubicBezTo>
                    <a:pt x="4517" y="1534"/>
                    <a:pt x="4517" y="1534"/>
                    <a:pt x="4490" y="1534"/>
                  </a:cubicBezTo>
                  <a:cubicBezTo>
                    <a:pt x="4463" y="1534"/>
                    <a:pt x="4463" y="1534"/>
                    <a:pt x="4463" y="1507"/>
                  </a:cubicBezTo>
                  <a:close/>
                  <a:moveTo>
                    <a:pt x="5807" y="1507"/>
                  </a:moveTo>
                  <a:cubicBezTo>
                    <a:pt x="5781" y="1534"/>
                    <a:pt x="5727" y="1534"/>
                    <a:pt x="5673" y="1534"/>
                  </a:cubicBezTo>
                  <a:lnTo>
                    <a:pt x="5619" y="1534"/>
                  </a:lnTo>
                  <a:cubicBezTo>
                    <a:pt x="5646" y="1507"/>
                    <a:pt x="5700" y="1507"/>
                    <a:pt x="5727" y="1507"/>
                  </a:cubicBezTo>
                  <a:close/>
                  <a:moveTo>
                    <a:pt x="6022" y="1480"/>
                  </a:moveTo>
                  <a:cubicBezTo>
                    <a:pt x="6103" y="1480"/>
                    <a:pt x="6130" y="1480"/>
                    <a:pt x="6103" y="1507"/>
                  </a:cubicBezTo>
                  <a:cubicBezTo>
                    <a:pt x="6103" y="1507"/>
                    <a:pt x="6022" y="1534"/>
                    <a:pt x="5969" y="1534"/>
                  </a:cubicBezTo>
                  <a:cubicBezTo>
                    <a:pt x="5807" y="1534"/>
                    <a:pt x="5888" y="1480"/>
                    <a:pt x="6022" y="1480"/>
                  </a:cubicBezTo>
                  <a:close/>
                  <a:moveTo>
                    <a:pt x="4811" y="1522"/>
                  </a:moveTo>
                  <a:cubicBezTo>
                    <a:pt x="4843" y="1522"/>
                    <a:pt x="4866" y="1534"/>
                    <a:pt x="4866" y="1534"/>
                  </a:cubicBezTo>
                  <a:cubicBezTo>
                    <a:pt x="4866" y="1548"/>
                    <a:pt x="4846" y="1554"/>
                    <a:pt x="4816" y="1554"/>
                  </a:cubicBezTo>
                  <a:cubicBezTo>
                    <a:pt x="4786" y="1554"/>
                    <a:pt x="4745" y="1548"/>
                    <a:pt x="4705" y="1534"/>
                  </a:cubicBezTo>
                  <a:lnTo>
                    <a:pt x="4759" y="1534"/>
                  </a:lnTo>
                  <a:cubicBezTo>
                    <a:pt x="4777" y="1525"/>
                    <a:pt x="4795" y="1522"/>
                    <a:pt x="4811" y="1522"/>
                  </a:cubicBezTo>
                  <a:close/>
                  <a:moveTo>
                    <a:pt x="5189" y="1507"/>
                  </a:moveTo>
                  <a:cubicBezTo>
                    <a:pt x="5270" y="1507"/>
                    <a:pt x="5323" y="1507"/>
                    <a:pt x="5297" y="1534"/>
                  </a:cubicBezTo>
                  <a:cubicBezTo>
                    <a:pt x="5270" y="1548"/>
                    <a:pt x="5209" y="1554"/>
                    <a:pt x="5155" y="1554"/>
                  </a:cubicBezTo>
                  <a:cubicBezTo>
                    <a:pt x="5102" y="1554"/>
                    <a:pt x="5055" y="1548"/>
                    <a:pt x="5055" y="1534"/>
                  </a:cubicBezTo>
                  <a:cubicBezTo>
                    <a:pt x="5055" y="1534"/>
                    <a:pt x="5108" y="1534"/>
                    <a:pt x="5189" y="1507"/>
                  </a:cubicBezTo>
                  <a:close/>
                  <a:moveTo>
                    <a:pt x="5485" y="1507"/>
                  </a:moveTo>
                  <a:cubicBezTo>
                    <a:pt x="5539" y="1507"/>
                    <a:pt x="5539" y="1507"/>
                    <a:pt x="5512" y="1534"/>
                  </a:cubicBezTo>
                  <a:cubicBezTo>
                    <a:pt x="5512" y="1534"/>
                    <a:pt x="5458" y="1534"/>
                    <a:pt x="5431" y="1561"/>
                  </a:cubicBezTo>
                  <a:cubicBezTo>
                    <a:pt x="5377" y="1561"/>
                    <a:pt x="5377" y="1561"/>
                    <a:pt x="5404" y="1534"/>
                  </a:cubicBezTo>
                  <a:cubicBezTo>
                    <a:pt x="5431" y="1507"/>
                    <a:pt x="5458" y="1507"/>
                    <a:pt x="5485" y="1507"/>
                  </a:cubicBezTo>
                  <a:close/>
                  <a:moveTo>
                    <a:pt x="3361" y="1507"/>
                  </a:moveTo>
                  <a:cubicBezTo>
                    <a:pt x="3388" y="1507"/>
                    <a:pt x="3334" y="1534"/>
                    <a:pt x="3280" y="1561"/>
                  </a:cubicBezTo>
                  <a:cubicBezTo>
                    <a:pt x="3227" y="1561"/>
                    <a:pt x="3173" y="1588"/>
                    <a:pt x="3146" y="1588"/>
                  </a:cubicBezTo>
                  <a:cubicBezTo>
                    <a:pt x="3119" y="1588"/>
                    <a:pt x="3334" y="1507"/>
                    <a:pt x="3361" y="1507"/>
                  </a:cubicBezTo>
                  <a:close/>
                  <a:moveTo>
                    <a:pt x="2151" y="1427"/>
                  </a:moveTo>
                  <a:cubicBezTo>
                    <a:pt x="2178" y="1427"/>
                    <a:pt x="2205" y="1427"/>
                    <a:pt x="2178" y="1453"/>
                  </a:cubicBezTo>
                  <a:lnTo>
                    <a:pt x="2151" y="1453"/>
                  </a:lnTo>
                  <a:cubicBezTo>
                    <a:pt x="2151" y="1480"/>
                    <a:pt x="2178" y="1480"/>
                    <a:pt x="2259" y="1480"/>
                  </a:cubicBezTo>
                  <a:cubicBezTo>
                    <a:pt x="2326" y="1467"/>
                    <a:pt x="2467" y="1460"/>
                    <a:pt x="2588" y="1460"/>
                  </a:cubicBezTo>
                  <a:cubicBezTo>
                    <a:pt x="2709" y="1460"/>
                    <a:pt x="2810" y="1467"/>
                    <a:pt x="2796" y="1480"/>
                  </a:cubicBezTo>
                  <a:cubicBezTo>
                    <a:pt x="2796" y="1480"/>
                    <a:pt x="2501" y="1534"/>
                    <a:pt x="2124" y="1615"/>
                  </a:cubicBezTo>
                  <a:cubicBezTo>
                    <a:pt x="1748" y="1695"/>
                    <a:pt x="1452" y="1749"/>
                    <a:pt x="1425" y="1749"/>
                  </a:cubicBezTo>
                  <a:cubicBezTo>
                    <a:pt x="1417" y="1765"/>
                    <a:pt x="1419" y="1774"/>
                    <a:pt x="1448" y="1774"/>
                  </a:cubicBezTo>
                  <a:cubicBezTo>
                    <a:pt x="1514" y="1774"/>
                    <a:pt x="1723" y="1727"/>
                    <a:pt x="2286" y="1615"/>
                  </a:cubicBezTo>
                  <a:cubicBezTo>
                    <a:pt x="2904" y="1507"/>
                    <a:pt x="3092" y="1480"/>
                    <a:pt x="3146" y="1480"/>
                  </a:cubicBezTo>
                  <a:lnTo>
                    <a:pt x="3253" y="1507"/>
                  </a:lnTo>
                  <a:lnTo>
                    <a:pt x="3119" y="1534"/>
                  </a:lnTo>
                  <a:cubicBezTo>
                    <a:pt x="3038" y="1561"/>
                    <a:pt x="2931" y="1615"/>
                    <a:pt x="2823" y="1642"/>
                  </a:cubicBezTo>
                  <a:cubicBezTo>
                    <a:pt x="2693" y="1663"/>
                    <a:pt x="2633" y="1703"/>
                    <a:pt x="2700" y="1703"/>
                  </a:cubicBezTo>
                  <a:cubicBezTo>
                    <a:pt x="2716" y="1703"/>
                    <a:pt x="2739" y="1701"/>
                    <a:pt x="2769" y="1695"/>
                  </a:cubicBezTo>
                  <a:cubicBezTo>
                    <a:pt x="2793" y="1688"/>
                    <a:pt x="2808" y="1684"/>
                    <a:pt x="2813" y="1684"/>
                  </a:cubicBezTo>
                  <a:cubicBezTo>
                    <a:pt x="2827" y="1684"/>
                    <a:pt x="2792" y="1703"/>
                    <a:pt x="2716" y="1722"/>
                  </a:cubicBezTo>
                  <a:cubicBezTo>
                    <a:pt x="2608" y="1749"/>
                    <a:pt x="2554" y="1776"/>
                    <a:pt x="2528" y="1803"/>
                  </a:cubicBezTo>
                  <a:cubicBezTo>
                    <a:pt x="2521" y="1809"/>
                    <a:pt x="2522" y="1812"/>
                    <a:pt x="2532" y="1812"/>
                  </a:cubicBezTo>
                  <a:cubicBezTo>
                    <a:pt x="2565" y="1812"/>
                    <a:pt x="2705" y="1773"/>
                    <a:pt x="3038" y="1669"/>
                  </a:cubicBezTo>
                  <a:cubicBezTo>
                    <a:pt x="3382" y="1554"/>
                    <a:pt x="3482" y="1521"/>
                    <a:pt x="3559" y="1521"/>
                  </a:cubicBezTo>
                  <a:cubicBezTo>
                    <a:pt x="3590" y="1521"/>
                    <a:pt x="3618" y="1526"/>
                    <a:pt x="3657" y="1534"/>
                  </a:cubicBezTo>
                  <a:lnTo>
                    <a:pt x="3818" y="1534"/>
                  </a:lnTo>
                  <a:cubicBezTo>
                    <a:pt x="3845" y="1561"/>
                    <a:pt x="3495" y="1669"/>
                    <a:pt x="3307" y="1722"/>
                  </a:cubicBezTo>
                  <a:cubicBezTo>
                    <a:pt x="3011" y="1776"/>
                    <a:pt x="2071" y="1964"/>
                    <a:pt x="1802" y="2018"/>
                  </a:cubicBezTo>
                  <a:cubicBezTo>
                    <a:pt x="1694" y="2031"/>
                    <a:pt x="1634" y="2038"/>
                    <a:pt x="1597" y="2038"/>
                  </a:cubicBezTo>
                  <a:cubicBezTo>
                    <a:pt x="1560" y="2038"/>
                    <a:pt x="1546" y="2031"/>
                    <a:pt x="1533" y="2018"/>
                  </a:cubicBezTo>
                  <a:cubicBezTo>
                    <a:pt x="1506" y="1991"/>
                    <a:pt x="1479" y="1964"/>
                    <a:pt x="1452" y="1964"/>
                  </a:cubicBezTo>
                  <a:cubicBezTo>
                    <a:pt x="1425" y="1937"/>
                    <a:pt x="1479" y="1937"/>
                    <a:pt x="1667" y="1911"/>
                  </a:cubicBezTo>
                  <a:cubicBezTo>
                    <a:pt x="1829" y="1911"/>
                    <a:pt x="1936" y="1911"/>
                    <a:pt x="1936" y="1884"/>
                  </a:cubicBezTo>
                  <a:lnTo>
                    <a:pt x="1398" y="1884"/>
                  </a:lnTo>
                  <a:cubicBezTo>
                    <a:pt x="1372" y="1884"/>
                    <a:pt x="1479" y="1857"/>
                    <a:pt x="1613" y="1857"/>
                  </a:cubicBezTo>
                  <a:cubicBezTo>
                    <a:pt x="1802" y="1830"/>
                    <a:pt x="1882" y="1830"/>
                    <a:pt x="1855" y="1803"/>
                  </a:cubicBezTo>
                  <a:lnTo>
                    <a:pt x="1587" y="1803"/>
                  </a:lnTo>
                  <a:cubicBezTo>
                    <a:pt x="1398" y="1830"/>
                    <a:pt x="1345" y="1830"/>
                    <a:pt x="1345" y="1857"/>
                  </a:cubicBezTo>
                  <a:cubicBezTo>
                    <a:pt x="1345" y="1884"/>
                    <a:pt x="1345" y="1884"/>
                    <a:pt x="1318" y="1884"/>
                  </a:cubicBezTo>
                  <a:cubicBezTo>
                    <a:pt x="1291" y="1884"/>
                    <a:pt x="1022" y="1722"/>
                    <a:pt x="968" y="1669"/>
                  </a:cubicBezTo>
                  <a:cubicBezTo>
                    <a:pt x="955" y="1642"/>
                    <a:pt x="935" y="1635"/>
                    <a:pt x="972" y="1635"/>
                  </a:cubicBezTo>
                  <a:cubicBezTo>
                    <a:pt x="1009" y="1635"/>
                    <a:pt x="1103" y="1642"/>
                    <a:pt x="1318" y="1642"/>
                  </a:cubicBezTo>
                  <a:cubicBezTo>
                    <a:pt x="1452" y="1642"/>
                    <a:pt x="1506" y="1615"/>
                    <a:pt x="1345" y="1615"/>
                  </a:cubicBezTo>
                  <a:cubicBezTo>
                    <a:pt x="1210" y="1601"/>
                    <a:pt x="1103" y="1595"/>
                    <a:pt x="1029" y="1595"/>
                  </a:cubicBezTo>
                  <a:cubicBezTo>
                    <a:pt x="955" y="1595"/>
                    <a:pt x="915" y="1601"/>
                    <a:pt x="915" y="1615"/>
                  </a:cubicBezTo>
                  <a:cubicBezTo>
                    <a:pt x="915" y="1622"/>
                    <a:pt x="913" y="1625"/>
                    <a:pt x="909" y="1625"/>
                  </a:cubicBezTo>
                  <a:cubicBezTo>
                    <a:pt x="898" y="1625"/>
                    <a:pt x="873" y="1600"/>
                    <a:pt x="834" y="1561"/>
                  </a:cubicBezTo>
                  <a:cubicBezTo>
                    <a:pt x="780" y="1534"/>
                    <a:pt x="753" y="1480"/>
                    <a:pt x="753" y="1480"/>
                  </a:cubicBezTo>
                  <a:cubicBezTo>
                    <a:pt x="753" y="1480"/>
                    <a:pt x="941" y="1480"/>
                    <a:pt x="1210" y="1453"/>
                  </a:cubicBezTo>
                  <a:lnTo>
                    <a:pt x="1667" y="1453"/>
                  </a:lnTo>
                  <a:cubicBezTo>
                    <a:pt x="1694" y="1453"/>
                    <a:pt x="1775" y="1453"/>
                    <a:pt x="1882" y="1427"/>
                  </a:cubicBezTo>
                  <a:close/>
                  <a:moveTo>
                    <a:pt x="3979" y="1561"/>
                  </a:moveTo>
                  <a:cubicBezTo>
                    <a:pt x="4114" y="1561"/>
                    <a:pt x="4060" y="1561"/>
                    <a:pt x="3710" y="1695"/>
                  </a:cubicBezTo>
                  <a:cubicBezTo>
                    <a:pt x="3334" y="1803"/>
                    <a:pt x="3280" y="1830"/>
                    <a:pt x="2528" y="1964"/>
                  </a:cubicBezTo>
                  <a:cubicBezTo>
                    <a:pt x="2097" y="2072"/>
                    <a:pt x="1909" y="2099"/>
                    <a:pt x="1694" y="2099"/>
                  </a:cubicBezTo>
                  <a:cubicBezTo>
                    <a:pt x="1608" y="2106"/>
                    <a:pt x="1548" y="2109"/>
                    <a:pt x="1515" y="2109"/>
                  </a:cubicBezTo>
                  <a:cubicBezTo>
                    <a:pt x="1424" y="2109"/>
                    <a:pt x="1526" y="2084"/>
                    <a:pt x="1802" y="2045"/>
                  </a:cubicBezTo>
                  <a:cubicBezTo>
                    <a:pt x="2097" y="2018"/>
                    <a:pt x="2958" y="1830"/>
                    <a:pt x="3253" y="1776"/>
                  </a:cubicBezTo>
                  <a:cubicBezTo>
                    <a:pt x="3361" y="1722"/>
                    <a:pt x="3576" y="1669"/>
                    <a:pt x="3684" y="1642"/>
                  </a:cubicBezTo>
                  <a:cubicBezTo>
                    <a:pt x="3818" y="1588"/>
                    <a:pt x="3952" y="1561"/>
                    <a:pt x="3979" y="1561"/>
                  </a:cubicBezTo>
                  <a:close/>
                  <a:moveTo>
                    <a:pt x="4204" y="1554"/>
                  </a:moveTo>
                  <a:cubicBezTo>
                    <a:pt x="4221" y="1554"/>
                    <a:pt x="4194" y="1574"/>
                    <a:pt x="4114" y="1615"/>
                  </a:cubicBezTo>
                  <a:cubicBezTo>
                    <a:pt x="3979" y="1695"/>
                    <a:pt x="3926" y="1722"/>
                    <a:pt x="3979" y="1722"/>
                  </a:cubicBezTo>
                  <a:cubicBezTo>
                    <a:pt x="3979" y="1722"/>
                    <a:pt x="4060" y="1695"/>
                    <a:pt x="4141" y="1642"/>
                  </a:cubicBezTo>
                  <a:cubicBezTo>
                    <a:pt x="4248" y="1615"/>
                    <a:pt x="4329" y="1588"/>
                    <a:pt x="4356" y="1588"/>
                  </a:cubicBezTo>
                  <a:cubicBezTo>
                    <a:pt x="4409" y="1588"/>
                    <a:pt x="4329" y="1615"/>
                    <a:pt x="4087" y="1722"/>
                  </a:cubicBezTo>
                  <a:cubicBezTo>
                    <a:pt x="3791" y="1857"/>
                    <a:pt x="3710" y="1911"/>
                    <a:pt x="3764" y="1911"/>
                  </a:cubicBezTo>
                  <a:cubicBezTo>
                    <a:pt x="3764" y="1911"/>
                    <a:pt x="3952" y="1830"/>
                    <a:pt x="4141" y="1749"/>
                  </a:cubicBezTo>
                  <a:cubicBezTo>
                    <a:pt x="4383" y="1642"/>
                    <a:pt x="4517" y="1588"/>
                    <a:pt x="4571" y="1588"/>
                  </a:cubicBezTo>
                  <a:cubicBezTo>
                    <a:pt x="4759" y="1588"/>
                    <a:pt x="4732" y="1615"/>
                    <a:pt x="4436" y="1749"/>
                  </a:cubicBezTo>
                  <a:cubicBezTo>
                    <a:pt x="3926" y="1991"/>
                    <a:pt x="3092" y="2260"/>
                    <a:pt x="2366" y="2421"/>
                  </a:cubicBezTo>
                  <a:cubicBezTo>
                    <a:pt x="2245" y="2435"/>
                    <a:pt x="2185" y="2441"/>
                    <a:pt x="2151" y="2441"/>
                  </a:cubicBezTo>
                  <a:cubicBezTo>
                    <a:pt x="2118" y="2441"/>
                    <a:pt x="2111" y="2435"/>
                    <a:pt x="2097" y="2421"/>
                  </a:cubicBezTo>
                  <a:cubicBezTo>
                    <a:pt x="2097" y="2394"/>
                    <a:pt x="1990" y="2368"/>
                    <a:pt x="1855" y="2341"/>
                  </a:cubicBezTo>
                  <a:cubicBezTo>
                    <a:pt x="1748" y="2287"/>
                    <a:pt x="1587" y="2260"/>
                    <a:pt x="1533" y="2233"/>
                  </a:cubicBezTo>
                  <a:lnTo>
                    <a:pt x="1398" y="2206"/>
                  </a:lnTo>
                  <a:lnTo>
                    <a:pt x="1533" y="2179"/>
                  </a:lnTo>
                  <a:cubicBezTo>
                    <a:pt x="1613" y="2179"/>
                    <a:pt x="1748" y="2152"/>
                    <a:pt x="1855" y="2152"/>
                  </a:cubicBezTo>
                  <a:cubicBezTo>
                    <a:pt x="2474" y="2045"/>
                    <a:pt x="3576" y="1803"/>
                    <a:pt x="4033" y="1615"/>
                  </a:cubicBezTo>
                  <a:cubicBezTo>
                    <a:pt x="4127" y="1574"/>
                    <a:pt x="4188" y="1554"/>
                    <a:pt x="4204" y="1554"/>
                  </a:cubicBezTo>
                  <a:close/>
                  <a:moveTo>
                    <a:pt x="4866" y="1588"/>
                  </a:moveTo>
                  <a:cubicBezTo>
                    <a:pt x="4893" y="1615"/>
                    <a:pt x="4114" y="2045"/>
                    <a:pt x="3872" y="2152"/>
                  </a:cubicBezTo>
                  <a:cubicBezTo>
                    <a:pt x="3313" y="2362"/>
                    <a:pt x="2432" y="2572"/>
                    <a:pt x="2101" y="2572"/>
                  </a:cubicBezTo>
                  <a:cubicBezTo>
                    <a:pt x="2049" y="2572"/>
                    <a:pt x="2011" y="2567"/>
                    <a:pt x="1990" y="2556"/>
                  </a:cubicBezTo>
                  <a:cubicBezTo>
                    <a:pt x="1963" y="2529"/>
                    <a:pt x="1990" y="2529"/>
                    <a:pt x="2017" y="2529"/>
                  </a:cubicBezTo>
                  <a:cubicBezTo>
                    <a:pt x="2044" y="2529"/>
                    <a:pt x="2151" y="2502"/>
                    <a:pt x="2259" y="2475"/>
                  </a:cubicBezTo>
                  <a:cubicBezTo>
                    <a:pt x="3038" y="2341"/>
                    <a:pt x="3926" y="2045"/>
                    <a:pt x="4517" y="1749"/>
                  </a:cubicBezTo>
                  <a:cubicBezTo>
                    <a:pt x="4678" y="1669"/>
                    <a:pt x="4840" y="1588"/>
                    <a:pt x="4866" y="1588"/>
                  </a:cubicBezTo>
                  <a:close/>
                  <a:moveTo>
                    <a:pt x="7507" y="1409"/>
                  </a:moveTo>
                  <a:cubicBezTo>
                    <a:pt x="7520" y="1409"/>
                    <a:pt x="7528" y="1415"/>
                    <a:pt x="7528" y="1427"/>
                  </a:cubicBezTo>
                  <a:cubicBezTo>
                    <a:pt x="7528" y="1453"/>
                    <a:pt x="7259" y="1669"/>
                    <a:pt x="7071" y="1830"/>
                  </a:cubicBezTo>
                  <a:cubicBezTo>
                    <a:pt x="6682" y="2089"/>
                    <a:pt x="6144" y="2423"/>
                    <a:pt x="6057" y="2423"/>
                  </a:cubicBezTo>
                  <a:cubicBezTo>
                    <a:pt x="6054" y="2423"/>
                    <a:pt x="6051" y="2422"/>
                    <a:pt x="6049" y="2421"/>
                  </a:cubicBezTo>
                  <a:cubicBezTo>
                    <a:pt x="6022" y="2421"/>
                    <a:pt x="6022" y="2421"/>
                    <a:pt x="6049" y="2341"/>
                  </a:cubicBezTo>
                  <a:cubicBezTo>
                    <a:pt x="6087" y="2290"/>
                    <a:pt x="6096" y="2263"/>
                    <a:pt x="6071" y="2263"/>
                  </a:cubicBezTo>
                  <a:cubicBezTo>
                    <a:pt x="6043" y="2263"/>
                    <a:pt x="5975" y="2297"/>
                    <a:pt x="5861" y="2368"/>
                  </a:cubicBezTo>
                  <a:cubicBezTo>
                    <a:pt x="5619" y="2529"/>
                    <a:pt x="5377" y="2609"/>
                    <a:pt x="5055" y="2717"/>
                  </a:cubicBezTo>
                  <a:cubicBezTo>
                    <a:pt x="4898" y="2765"/>
                    <a:pt x="4811" y="2792"/>
                    <a:pt x="4793" y="2792"/>
                  </a:cubicBezTo>
                  <a:cubicBezTo>
                    <a:pt x="4770" y="2792"/>
                    <a:pt x="4850" y="2752"/>
                    <a:pt x="5028" y="2663"/>
                  </a:cubicBezTo>
                  <a:cubicBezTo>
                    <a:pt x="5135" y="2583"/>
                    <a:pt x="5323" y="2475"/>
                    <a:pt x="5431" y="2421"/>
                  </a:cubicBezTo>
                  <a:cubicBezTo>
                    <a:pt x="5673" y="2287"/>
                    <a:pt x="6264" y="1830"/>
                    <a:pt x="6372" y="1722"/>
                  </a:cubicBezTo>
                  <a:cubicBezTo>
                    <a:pt x="6587" y="1561"/>
                    <a:pt x="6668" y="1480"/>
                    <a:pt x="6748" y="1480"/>
                  </a:cubicBezTo>
                  <a:lnTo>
                    <a:pt x="6829" y="1480"/>
                  </a:lnTo>
                  <a:lnTo>
                    <a:pt x="6695" y="1588"/>
                  </a:lnTo>
                  <a:cubicBezTo>
                    <a:pt x="6587" y="1642"/>
                    <a:pt x="6533" y="1695"/>
                    <a:pt x="6506" y="1695"/>
                  </a:cubicBezTo>
                  <a:cubicBezTo>
                    <a:pt x="6506" y="1703"/>
                    <a:pt x="6512" y="1706"/>
                    <a:pt x="6522" y="1706"/>
                  </a:cubicBezTo>
                  <a:cubicBezTo>
                    <a:pt x="6550" y="1706"/>
                    <a:pt x="6609" y="1681"/>
                    <a:pt x="6668" y="1642"/>
                  </a:cubicBezTo>
                  <a:cubicBezTo>
                    <a:pt x="6752" y="1593"/>
                    <a:pt x="6799" y="1567"/>
                    <a:pt x="6805" y="1567"/>
                  </a:cubicBezTo>
                  <a:cubicBezTo>
                    <a:pt x="6812" y="1567"/>
                    <a:pt x="6759" y="1607"/>
                    <a:pt x="6641" y="1695"/>
                  </a:cubicBezTo>
                  <a:cubicBezTo>
                    <a:pt x="6560" y="1749"/>
                    <a:pt x="6479" y="1830"/>
                    <a:pt x="6479" y="1857"/>
                  </a:cubicBezTo>
                  <a:cubicBezTo>
                    <a:pt x="6453" y="1875"/>
                    <a:pt x="6444" y="1884"/>
                    <a:pt x="6450" y="1884"/>
                  </a:cubicBezTo>
                  <a:cubicBezTo>
                    <a:pt x="6462" y="1884"/>
                    <a:pt x="6533" y="1848"/>
                    <a:pt x="6641" y="1776"/>
                  </a:cubicBezTo>
                  <a:cubicBezTo>
                    <a:pt x="6883" y="1561"/>
                    <a:pt x="7017" y="1480"/>
                    <a:pt x="7098" y="1453"/>
                  </a:cubicBezTo>
                  <a:lnTo>
                    <a:pt x="7178" y="1453"/>
                  </a:lnTo>
                  <a:lnTo>
                    <a:pt x="7125" y="1480"/>
                  </a:lnTo>
                  <a:cubicBezTo>
                    <a:pt x="7098" y="1507"/>
                    <a:pt x="6990" y="1615"/>
                    <a:pt x="6856" y="1695"/>
                  </a:cubicBezTo>
                  <a:cubicBezTo>
                    <a:pt x="6641" y="1857"/>
                    <a:pt x="6560" y="1911"/>
                    <a:pt x="6614" y="1911"/>
                  </a:cubicBezTo>
                  <a:cubicBezTo>
                    <a:pt x="6614" y="1911"/>
                    <a:pt x="6775" y="1803"/>
                    <a:pt x="6937" y="1669"/>
                  </a:cubicBezTo>
                  <a:cubicBezTo>
                    <a:pt x="7125" y="1561"/>
                    <a:pt x="7286" y="1454"/>
                    <a:pt x="7286" y="1453"/>
                  </a:cubicBezTo>
                  <a:lnTo>
                    <a:pt x="7286" y="1453"/>
                  </a:lnTo>
                  <a:cubicBezTo>
                    <a:pt x="7286" y="1454"/>
                    <a:pt x="7098" y="1615"/>
                    <a:pt x="6829" y="1803"/>
                  </a:cubicBezTo>
                  <a:cubicBezTo>
                    <a:pt x="6587" y="1991"/>
                    <a:pt x="6345" y="2152"/>
                    <a:pt x="6345" y="2179"/>
                  </a:cubicBezTo>
                  <a:cubicBezTo>
                    <a:pt x="6340" y="2190"/>
                    <a:pt x="6338" y="2198"/>
                    <a:pt x="6344" y="2198"/>
                  </a:cubicBezTo>
                  <a:cubicBezTo>
                    <a:pt x="6372" y="2198"/>
                    <a:pt x="6544" y="2077"/>
                    <a:pt x="7232" y="1561"/>
                  </a:cubicBezTo>
                  <a:cubicBezTo>
                    <a:pt x="7337" y="1477"/>
                    <a:pt x="7459" y="1409"/>
                    <a:pt x="7507" y="1409"/>
                  </a:cubicBezTo>
                  <a:close/>
                  <a:moveTo>
                    <a:pt x="6345" y="1534"/>
                  </a:moveTo>
                  <a:cubicBezTo>
                    <a:pt x="6426" y="1534"/>
                    <a:pt x="6426" y="1534"/>
                    <a:pt x="6184" y="1695"/>
                  </a:cubicBezTo>
                  <a:cubicBezTo>
                    <a:pt x="6049" y="1803"/>
                    <a:pt x="5861" y="1911"/>
                    <a:pt x="5781" y="1964"/>
                  </a:cubicBezTo>
                  <a:cubicBezTo>
                    <a:pt x="5700" y="2018"/>
                    <a:pt x="5539" y="2126"/>
                    <a:pt x="5377" y="2233"/>
                  </a:cubicBezTo>
                  <a:cubicBezTo>
                    <a:pt x="5001" y="2502"/>
                    <a:pt x="4920" y="2556"/>
                    <a:pt x="4624" y="2636"/>
                  </a:cubicBezTo>
                  <a:cubicBezTo>
                    <a:pt x="4248" y="2744"/>
                    <a:pt x="3899" y="2798"/>
                    <a:pt x="3576" y="2825"/>
                  </a:cubicBezTo>
                  <a:lnTo>
                    <a:pt x="3307" y="2825"/>
                  </a:lnTo>
                  <a:lnTo>
                    <a:pt x="3334" y="2798"/>
                  </a:lnTo>
                  <a:cubicBezTo>
                    <a:pt x="3334" y="2744"/>
                    <a:pt x="3334" y="2744"/>
                    <a:pt x="3334" y="2717"/>
                  </a:cubicBezTo>
                  <a:cubicBezTo>
                    <a:pt x="3280" y="2690"/>
                    <a:pt x="3227" y="2690"/>
                    <a:pt x="2931" y="2663"/>
                  </a:cubicBezTo>
                  <a:cubicBezTo>
                    <a:pt x="2635" y="2663"/>
                    <a:pt x="2312" y="2609"/>
                    <a:pt x="2312" y="2583"/>
                  </a:cubicBezTo>
                  <a:lnTo>
                    <a:pt x="2393" y="2583"/>
                  </a:lnTo>
                  <a:cubicBezTo>
                    <a:pt x="2635" y="2556"/>
                    <a:pt x="3388" y="2368"/>
                    <a:pt x="3791" y="2206"/>
                  </a:cubicBezTo>
                  <a:cubicBezTo>
                    <a:pt x="4087" y="2099"/>
                    <a:pt x="4302" y="1991"/>
                    <a:pt x="4651" y="1776"/>
                  </a:cubicBezTo>
                  <a:cubicBezTo>
                    <a:pt x="4947" y="1615"/>
                    <a:pt x="4974" y="1615"/>
                    <a:pt x="5055" y="1615"/>
                  </a:cubicBezTo>
                  <a:lnTo>
                    <a:pt x="5162" y="1615"/>
                  </a:lnTo>
                  <a:lnTo>
                    <a:pt x="5001" y="1669"/>
                  </a:lnTo>
                  <a:cubicBezTo>
                    <a:pt x="4759" y="1803"/>
                    <a:pt x="4705" y="1830"/>
                    <a:pt x="4705" y="1857"/>
                  </a:cubicBezTo>
                  <a:cubicBezTo>
                    <a:pt x="4705" y="1857"/>
                    <a:pt x="4840" y="1803"/>
                    <a:pt x="5001" y="1722"/>
                  </a:cubicBezTo>
                  <a:cubicBezTo>
                    <a:pt x="5162" y="1642"/>
                    <a:pt x="5297" y="1588"/>
                    <a:pt x="5323" y="1588"/>
                  </a:cubicBezTo>
                  <a:cubicBezTo>
                    <a:pt x="5404" y="1588"/>
                    <a:pt x="5377" y="1615"/>
                    <a:pt x="5189" y="1695"/>
                  </a:cubicBezTo>
                  <a:cubicBezTo>
                    <a:pt x="5082" y="1776"/>
                    <a:pt x="4866" y="1884"/>
                    <a:pt x="4705" y="1937"/>
                  </a:cubicBezTo>
                  <a:cubicBezTo>
                    <a:pt x="4329" y="2099"/>
                    <a:pt x="4275" y="2126"/>
                    <a:pt x="4302" y="2152"/>
                  </a:cubicBezTo>
                  <a:cubicBezTo>
                    <a:pt x="4356" y="2152"/>
                    <a:pt x="5028" y="1857"/>
                    <a:pt x="5377" y="1642"/>
                  </a:cubicBezTo>
                  <a:cubicBezTo>
                    <a:pt x="5458" y="1615"/>
                    <a:pt x="5539" y="1588"/>
                    <a:pt x="5592" y="1588"/>
                  </a:cubicBezTo>
                  <a:lnTo>
                    <a:pt x="5646" y="1588"/>
                  </a:lnTo>
                  <a:cubicBezTo>
                    <a:pt x="5646" y="1615"/>
                    <a:pt x="5458" y="1722"/>
                    <a:pt x="5270" y="1830"/>
                  </a:cubicBezTo>
                  <a:cubicBezTo>
                    <a:pt x="4598" y="2260"/>
                    <a:pt x="4302" y="2421"/>
                    <a:pt x="3791" y="2583"/>
                  </a:cubicBezTo>
                  <a:cubicBezTo>
                    <a:pt x="3684" y="2609"/>
                    <a:pt x="3576" y="2663"/>
                    <a:pt x="3576" y="2663"/>
                  </a:cubicBezTo>
                  <a:cubicBezTo>
                    <a:pt x="3565" y="2675"/>
                    <a:pt x="3568" y="2680"/>
                    <a:pt x="3583" y="2680"/>
                  </a:cubicBezTo>
                  <a:cubicBezTo>
                    <a:pt x="3641" y="2680"/>
                    <a:pt x="3866" y="2608"/>
                    <a:pt x="4141" y="2502"/>
                  </a:cubicBezTo>
                  <a:cubicBezTo>
                    <a:pt x="4436" y="2394"/>
                    <a:pt x="4732" y="2206"/>
                    <a:pt x="5162" y="1964"/>
                  </a:cubicBezTo>
                  <a:cubicBezTo>
                    <a:pt x="5754" y="1561"/>
                    <a:pt x="5781" y="1561"/>
                    <a:pt x="5888" y="1561"/>
                  </a:cubicBezTo>
                  <a:lnTo>
                    <a:pt x="5996" y="1561"/>
                  </a:lnTo>
                  <a:lnTo>
                    <a:pt x="5915" y="1615"/>
                  </a:lnTo>
                  <a:cubicBezTo>
                    <a:pt x="5888" y="1642"/>
                    <a:pt x="5754" y="1695"/>
                    <a:pt x="5646" y="1776"/>
                  </a:cubicBezTo>
                  <a:cubicBezTo>
                    <a:pt x="5539" y="1830"/>
                    <a:pt x="5458" y="1884"/>
                    <a:pt x="5485" y="1911"/>
                  </a:cubicBezTo>
                  <a:cubicBezTo>
                    <a:pt x="5485" y="1911"/>
                    <a:pt x="5646" y="1830"/>
                    <a:pt x="5807" y="1722"/>
                  </a:cubicBezTo>
                  <a:cubicBezTo>
                    <a:pt x="5969" y="1642"/>
                    <a:pt x="6103" y="1561"/>
                    <a:pt x="6130" y="1561"/>
                  </a:cubicBezTo>
                  <a:cubicBezTo>
                    <a:pt x="6157" y="1561"/>
                    <a:pt x="6103" y="1588"/>
                    <a:pt x="5996" y="1642"/>
                  </a:cubicBezTo>
                  <a:cubicBezTo>
                    <a:pt x="5700" y="1803"/>
                    <a:pt x="5377" y="2018"/>
                    <a:pt x="5377" y="2045"/>
                  </a:cubicBezTo>
                  <a:cubicBezTo>
                    <a:pt x="5377" y="2051"/>
                    <a:pt x="5376" y="2058"/>
                    <a:pt x="5383" y="2058"/>
                  </a:cubicBezTo>
                  <a:cubicBezTo>
                    <a:pt x="5408" y="2058"/>
                    <a:pt x="5528" y="1991"/>
                    <a:pt x="6103" y="1642"/>
                  </a:cubicBezTo>
                  <a:cubicBezTo>
                    <a:pt x="6238" y="1561"/>
                    <a:pt x="6318" y="1534"/>
                    <a:pt x="6345" y="1534"/>
                  </a:cubicBezTo>
                  <a:close/>
                  <a:moveTo>
                    <a:pt x="3723" y="1"/>
                  </a:moveTo>
                  <a:cubicBezTo>
                    <a:pt x="3669" y="1"/>
                    <a:pt x="3639" y="10"/>
                    <a:pt x="3630" y="29"/>
                  </a:cubicBezTo>
                  <a:cubicBezTo>
                    <a:pt x="3630" y="56"/>
                    <a:pt x="3630" y="109"/>
                    <a:pt x="3657" y="136"/>
                  </a:cubicBezTo>
                  <a:cubicBezTo>
                    <a:pt x="3684" y="163"/>
                    <a:pt x="3684" y="190"/>
                    <a:pt x="3684" y="190"/>
                  </a:cubicBezTo>
                  <a:cubicBezTo>
                    <a:pt x="3684" y="190"/>
                    <a:pt x="3495" y="190"/>
                    <a:pt x="3253" y="163"/>
                  </a:cubicBezTo>
                  <a:cubicBezTo>
                    <a:pt x="2987" y="119"/>
                    <a:pt x="2737" y="99"/>
                    <a:pt x="2539" y="99"/>
                  </a:cubicBezTo>
                  <a:cubicBezTo>
                    <a:pt x="2377" y="99"/>
                    <a:pt x="2251" y="112"/>
                    <a:pt x="2178" y="136"/>
                  </a:cubicBezTo>
                  <a:cubicBezTo>
                    <a:pt x="2071" y="163"/>
                    <a:pt x="2044" y="190"/>
                    <a:pt x="2097" y="271"/>
                  </a:cubicBezTo>
                  <a:lnTo>
                    <a:pt x="2124" y="324"/>
                  </a:lnTo>
                  <a:lnTo>
                    <a:pt x="1829" y="324"/>
                  </a:lnTo>
                  <a:cubicBezTo>
                    <a:pt x="1506" y="351"/>
                    <a:pt x="1156" y="378"/>
                    <a:pt x="1076" y="432"/>
                  </a:cubicBezTo>
                  <a:cubicBezTo>
                    <a:pt x="1022" y="459"/>
                    <a:pt x="1022" y="513"/>
                    <a:pt x="1103" y="593"/>
                  </a:cubicBezTo>
                  <a:lnTo>
                    <a:pt x="1156" y="647"/>
                  </a:lnTo>
                  <a:lnTo>
                    <a:pt x="1103" y="647"/>
                  </a:lnTo>
                  <a:cubicBezTo>
                    <a:pt x="1076" y="674"/>
                    <a:pt x="915" y="674"/>
                    <a:pt x="753" y="701"/>
                  </a:cubicBezTo>
                  <a:cubicBezTo>
                    <a:pt x="592" y="728"/>
                    <a:pt x="377" y="754"/>
                    <a:pt x="269" y="781"/>
                  </a:cubicBezTo>
                  <a:cubicBezTo>
                    <a:pt x="27" y="835"/>
                    <a:pt x="0" y="862"/>
                    <a:pt x="135" y="996"/>
                  </a:cubicBezTo>
                  <a:cubicBezTo>
                    <a:pt x="189" y="1050"/>
                    <a:pt x="216" y="1104"/>
                    <a:pt x="216" y="1131"/>
                  </a:cubicBezTo>
                  <a:cubicBezTo>
                    <a:pt x="216" y="1131"/>
                    <a:pt x="216" y="1158"/>
                    <a:pt x="242" y="1158"/>
                  </a:cubicBezTo>
                  <a:cubicBezTo>
                    <a:pt x="269" y="1158"/>
                    <a:pt x="404" y="1265"/>
                    <a:pt x="538" y="1400"/>
                  </a:cubicBezTo>
                  <a:cubicBezTo>
                    <a:pt x="834" y="1669"/>
                    <a:pt x="1049" y="1803"/>
                    <a:pt x="1318" y="1964"/>
                  </a:cubicBezTo>
                  <a:lnTo>
                    <a:pt x="1452" y="2045"/>
                  </a:lnTo>
                  <a:lnTo>
                    <a:pt x="1372" y="2045"/>
                  </a:lnTo>
                  <a:cubicBezTo>
                    <a:pt x="1237" y="2099"/>
                    <a:pt x="1210" y="2099"/>
                    <a:pt x="1210" y="2152"/>
                  </a:cubicBezTo>
                  <a:cubicBezTo>
                    <a:pt x="1210" y="2206"/>
                    <a:pt x="1345" y="2233"/>
                    <a:pt x="1721" y="2341"/>
                  </a:cubicBezTo>
                  <a:cubicBezTo>
                    <a:pt x="1882" y="2394"/>
                    <a:pt x="2017" y="2421"/>
                    <a:pt x="2017" y="2448"/>
                  </a:cubicBezTo>
                  <a:cubicBezTo>
                    <a:pt x="2017" y="2448"/>
                    <a:pt x="1990" y="2448"/>
                    <a:pt x="1963" y="2475"/>
                  </a:cubicBezTo>
                  <a:cubicBezTo>
                    <a:pt x="1936" y="2475"/>
                    <a:pt x="1882" y="2502"/>
                    <a:pt x="1855" y="2502"/>
                  </a:cubicBezTo>
                  <a:cubicBezTo>
                    <a:pt x="1829" y="2529"/>
                    <a:pt x="1829" y="2556"/>
                    <a:pt x="1855" y="2556"/>
                  </a:cubicBezTo>
                  <a:cubicBezTo>
                    <a:pt x="1909" y="2636"/>
                    <a:pt x="2501" y="2717"/>
                    <a:pt x="3119" y="2744"/>
                  </a:cubicBezTo>
                  <a:cubicBezTo>
                    <a:pt x="3200" y="2744"/>
                    <a:pt x="3253" y="2744"/>
                    <a:pt x="3253" y="2771"/>
                  </a:cubicBezTo>
                  <a:cubicBezTo>
                    <a:pt x="3253" y="2771"/>
                    <a:pt x="3227" y="2798"/>
                    <a:pt x="3227" y="2825"/>
                  </a:cubicBezTo>
                  <a:cubicBezTo>
                    <a:pt x="3200" y="2851"/>
                    <a:pt x="3200" y="2851"/>
                    <a:pt x="3200" y="2878"/>
                  </a:cubicBezTo>
                  <a:cubicBezTo>
                    <a:pt x="3215" y="2910"/>
                    <a:pt x="3222" y="2923"/>
                    <a:pt x="3300" y="2923"/>
                  </a:cubicBezTo>
                  <a:cubicBezTo>
                    <a:pt x="3356" y="2923"/>
                    <a:pt x="3447" y="2916"/>
                    <a:pt x="3603" y="2905"/>
                  </a:cubicBezTo>
                  <a:cubicBezTo>
                    <a:pt x="4006" y="2878"/>
                    <a:pt x="4302" y="2825"/>
                    <a:pt x="4571" y="2744"/>
                  </a:cubicBezTo>
                  <a:cubicBezTo>
                    <a:pt x="4624" y="2717"/>
                    <a:pt x="4678" y="2690"/>
                    <a:pt x="4705" y="2690"/>
                  </a:cubicBezTo>
                  <a:cubicBezTo>
                    <a:pt x="4813" y="2690"/>
                    <a:pt x="5485" y="2260"/>
                    <a:pt x="5969" y="1911"/>
                  </a:cubicBezTo>
                  <a:cubicBezTo>
                    <a:pt x="6076" y="1857"/>
                    <a:pt x="6211" y="1722"/>
                    <a:pt x="6318" y="1669"/>
                  </a:cubicBezTo>
                  <a:cubicBezTo>
                    <a:pt x="6453" y="1574"/>
                    <a:pt x="6527" y="1527"/>
                    <a:pt x="6540" y="1527"/>
                  </a:cubicBezTo>
                  <a:cubicBezTo>
                    <a:pt x="6553" y="1527"/>
                    <a:pt x="6506" y="1574"/>
                    <a:pt x="6399" y="1669"/>
                  </a:cubicBezTo>
                  <a:cubicBezTo>
                    <a:pt x="6049" y="1964"/>
                    <a:pt x="5458" y="2368"/>
                    <a:pt x="5108" y="2556"/>
                  </a:cubicBezTo>
                  <a:cubicBezTo>
                    <a:pt x="4732" y="2771"/>
                    <a:pt x="4732" y="2771"/>
                    <a:pt x="4732" y="2798"/>
                  </a:cubicBezTo>
                  <a:cubicBezTo>
                    <a:pt x="4732" y="2798"/>
                    <a:pt x="4732" y="2825"/>
                    <a:pt x="4732" y="2825"/>
                  </a:cubicBezTo>
                  <a:cubicBezTo>
                    <a:pt x="4705" y="2825"/>
                    <a:pt x="4705" y="2798"/>
                    <a:pt x="4705" y="2771"/>
                  </a:cubicBezTo>
                  <a:cubicBezTo>
                    <a:pt x="4705" y="2771"/>
                    <a:pt x="4678" y="2744"/>
                    <a:pt x="4678" y="2744"/>
                  </a:cubicBezTo>
                  <a:cubicBezTo>
                    <a:pt x="4624" y="2744"/>
                    <a:pt x="4571" y="2825"/>
                    <a:pt x="4598" y="2878"/>
                  </a:cubicBezTo>
                  <a:cubicBezTo>
                    <a:pt x="4604" y="2885"/>
                    <a:pt x="4614" y="2888"/>
                    <a:pt x="4631" y="2888"/>
                  </a:cubicBezTo>
                  <a:cubicBezTo>
                    <a:pt x="4682" y="2888"/>
                    <a:pt x="4793" y="2858"/>
                    <a:pt x="5055" y="2798"/>
                  </a:cubicBezTo>
                  <a:cubicBezTo>
                    <a:pt x="5350" y="2690"/>
                    <a:pt x="5592" y="2609"/>
                    <a:pt x="5807" y="2475"/>
                  </a:cubicBezTo>
                  <a:lnTo>
                    <a:pt x="5969" y="2394"/>
                  </a:lnTo>
                  <a:lnTo>
                    <a:pt x="5969" y="2448"/>
                  </a:lnTo>
                  <a:cubicBezTo>
                    <a:pt x="5969" y="2475"/>
                    <a:pt x="5969" y="2502"/>
                    <a:pt x="5996" y="2502"/>
                  </a:cubicBezTo>
                  <a:cubicBezTo>
                    <a:pt x="6000" y="2504"/>
                    <a:pt x="6007" y="2506"/>
                    <a:pt x="6015" y="2506"/>
                  </a:cubicBezTo>
                  <a:cubicBezTo>
                    <a:pt x="6184" y="2506"/>
                    <a:pt x="7036" y="1973"/>
                    <a:pt x="7447" y="1588"/>
                  </a:cubicBezTo>
                  <a:lnTo>
                    <a:pt x="7662" y="1427"/>
                  </a:lnTo>
                  <a:lnTo>
                    <a:pt x="7851" y="1427"/>
                  </a:lnTo>
                  <a:cubicBezTo>
                    <a:pt x="8039" y="1427"/>
                    <a:pt x="8227" y="1400"/>
                    <a:pt x="8334" y="1346"/>
                  </a:cubicBezTo>
                  <a:cubicBezTo>
                    <a:pt x="8388" y="1292"/>
                    <a:pt x="8415" y="1212"/>
                    <a:pt x="8388" y="1158"/>
                  </a:cubicBezTo>
                  <a:cubicBezTo>
                    <a:pt x="8371" y="1107"/>
                    <a:pt x="8333" y="1088"/>
                    <a:pt x="8265" y="1088"/>
                  </a:cubicBezTo>
                  <a:cubicBezTo>
                    <a:pt x="8227" y="1088"/>
                    <a:pt x="8178" y="1094"/>
                    <a:pt x="8119" y="1104"/>
                  </a:cubicBezTo>
                  <a:lnTo>
                    <a:pt x="7985" y="1131"/>
                  </a:lnTo>
                  <a:lnTo>
                    <a:pt x="7824" y="1050"/>
                  </a:lnTo>
                  <a:cubicBezTo>
                    <a:pt x="7770" y="996"/>
                    <a:pt x="7555" y="862"/>
                    <a:pt x="7367" y="754"/>
                  </a:cubicBezTo>
                  <a:cubicBezTo>
                    <a:pt x="6990" y="486"/>
                    <a:pt x="6748" y="378"/>
                    <a:pt x="6399" y="244"/>
                  </a:cubicBezTo>
                  <a:cubicBezTo>
                    <a:pt x="6124" y="152"/>
                    <a:pt x="5988" y="104"/>
                    <a:pt x="5927" y="104"/>
                  </a:cubicBezTo>
                  <a:cubicBezTo>
                    <a:pt x="5880" y="104"/>
                    <a:pt x="5876" y="132"/>
                    <a:pt x="5888" y="190"/>
                  </a:cubicBezTo>
                  <a:lnTo>
                    <a:pt x="5888" y="244"/>
                  </a:lnTo>
                  <a:lnTo>
                    <a:pt x="5807" y="217"/>
                  </a:lnTo>
                  <a:cubicBezTo>
                    <a:pt x="5377" y="82"/>
                    <a:pt x="5055" y="2"/>
                    <a:pt x="4893" y="2"/>
                  </a:cubicBezTo>
                  <a:cubicBezTo>
                    <a:pt x="4813" y="29"/>
                    <a:pt x="4786" y="29"/>
                    <a:pt x="4786" y="82"/>
                  </a:cubicBezTo>
                  <a:cubicBezTo>
                    <a:pt x="4759" y="123"/>
                    <a:pt x="4732" y="143"/>
                    <a:pt x="4661" y="143"/>
                  </a:cubicBezTo>
                  <a:cubicBezTo>
                    <a:pt x="4591" y="143"/>
                    <a:pt x="4477" y="123"/>
                    <a:pt x="4275" y="82"/>
                  </a:cubicBezTo>
                  <a:cubicBezTo>
                    <a:pt x="3997" y="30"/>
                    <a:pt x="3820" y="1"/>
                    <a:pt x="3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69;p32"/>
          <p:cNvSpPr txBox="1">
            <a:spLocks/>
          </p:cNvSpPr>
          <p:nvPr/>
        </p:nvSpPr>
        <p:spPr>
          <a:xfrm>
            <a:off x="2355825" y="4382417"/>
            <a:ext cx="2822100" cy="27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Quattrocento"/>
              <a:buNone/>
              <a:defRPr sz="1700" b="0" i="0" u="none" strike="noStrike" cap="none">
                <a:solidFill>
                  <a:schemeClr val="accent3"/>
                </a:solidFill>
                <a:latin typeface="Quattrocento"/>
                <a:ea typeface="Quattrocento"/>
                <a:cs typeface="Quattrocento"/>
                <a:sym typeface="Quattrocento"/>
              </a:defRPr>
            </a:lvl1pPr>
            <a:lvl2pPr marL="914400" marR="0" lvl="1" indent="-317500" algn="l" rtl="0">
              <a:lnSpc>
                <a:spcPct val="100000"/>
              </a:lnSpc>
              <a:spcBef>
                <a:spcPts val="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accent3"/>
              </a:buClr>
              <a:buSzPts val="1400"/>
              <a:buFont typeface="Work Sans"/>
              <a:buNone/>
              <a:defRPr sz="1400" b="0" i="0" u="none" strike="noStrike" cap="none">
                <a:solidFill>
                  <a:schemeClr val="accent3"/>
                </a:solidFill>
                <a:latin typeface="Work Sans"/>
                <a:ea typeface="Work Sans"/>
                <a:cs typeface="Work Sans"/>
                <a:sym typeface="Work Sans"/>
              </a:defRPr>
            </a:lvl9pPr>
          </a:lstStyle>
          <a:p>
            <a:pPr marL="0" indent="0"/>
            <a:r>
              <a:rPr lang="en-US" dirty="0" smtClean="0"/>
              <a:t>Contact</a:t>
            </a:r>
            <a:endParaRPr lang="en-US" dirty="0"/>
          </a:p>
        </p:txBody>
      </p:sp>
      <p:sp>
        <p:nvSpPr>
          <p:cNvPr id="33" name="Google Shape;270;p32"/>
          <p:cNvSpPr txBox="1">
            <a:spLocks/>
          </p:cNvSpPr>
          <p:nvPr/>
        </p:nvSpPr>
        <p:spPr>
          <a:xfrm>
            <a:off x="2355825" y="4613931"/>
            <a:ext cx="2218800" cy="47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2pPr>
            <a:lvl3pPr marL="1371600" marR="0" lvl="2"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3pPr>
            <a:lvl4pPr marL="1828800" marR="0" lvl="3"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4pPr>
            <a:lvl5pPr marL="2286000" marR="0" lvl="4"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5pPr>
            <a:lvl6pPr marL="2743200" marR="0" lvl="5"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6pPr>
            <a:lvl7pPr marL="3200400" marR="0" lvl="6"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7pPr>
            <a:lvl8pPr marL="3657600" marR="0" lvl="7" indent="-317500" algn="l" rtl="0">
              <a:lnSpc>
                <a:spcPct val="100000"/>
              </a:lnSpc>
              <a:spcBef>
                <a:spcPts val="1600"/>
              </a:spcBef>
              <a:spcAft>
                <a:spcPts val="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8pPr>
            <a:lvl9pPr marL="4114800" marR="0" lvl="8" indent="-317500" algn="l" rtl="0">
              <a:lnSpc>
                <a:spcPct val="100000"/>
              </a:lnSpc>
              <a:spcBef>
                <a:spcPts val="1600"/>
              </a:spcBef>
              <a:spcAft>
                <a:spcPts val="1600"/>
              </a:spcAft>
              <a:buClr>
                <a:schemeClr val="lt1"/>
              </a:buClr>
              <a:buSzPts val="1400"/>
              <a:buFont typeface="Work Sans"/>
              <a:buNone/>
              <a:defRPr sz="1400" b="0" i="0" u="none" strike="noStrike" cap="none">
                <a:solidFill>
                  <a:schemeClr val="lt1"/>
                </a:solidFill>
                <a:latin typeface="Work Sans"/>
                <a:ea typeface="Work Sans"/>
                <a:cs typeface="Work Sans"/>
                <a:sym typeface="Work Sans"/>
              </a:defRPr>
            </a:lvl9pPr>
          </a:lstStyle>
          <a:p>
            <a:pPr marL="0" indent="0"/>
            <a:r>
              <a:rPr lang="en-US" smtClean="0"/>
              <a:t>You could describe the topic of the section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p:nvPr/>
        </p:nvSpPr>
        <p:spPr>
          <a:xfrm rot="5400000">
            <a:off x="951250" y="285825"/>
            <a:ext cx="2669100" cy="457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rot="5400000">
            <a:off x="848275" y="422350"/>
            <a:ext cx="2603400" cy="430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title"/>
          </p:nvPr>
        </p:nvSpPr>
        <p:spPr>
          <a:xfrm>
            <a:off x="4947475" y="1850591"/>
            <a:ext cx="34356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COMPANY</a:t>
            </a:r>
            <a:endParaRPr/>
          </a:p>
        </p:txBody>
      </p:sp>
      <p:sp>
        <p:nvSpPr>
          <p:cNvPr id="296" name="Google Shape;296;p34"/>
          <p:cNvSpPr/>
          <p:nvPr/>
        </p:nvSpPr>
        <p:spPr>
          <a:xfrm>
            <a:off x="1883718" y="1626675"/>
            <a:ext cx="1177490" cy="1084141"/>
          </a:xfrm>
          <a:custGeom>
            <a:avLst/>
            <a:gdLst/>
            <a:ahLst/>
            <a:cxnLst/>
            <a:rect l="l" t="t" r="r" b="b"/>
            <a:pathLst>
              <a:path w="80955" h="74537" extrusionOk="0">
                <a:moveTo>
                  <a:pt x="10314" y="2150"/>
                </a:moveTo>
                <a:cubicBezTo>
                  <a:pt x="10399" y="2150"/>
                  <a:pt x="10524" y="2464"/>
                  <a:pt x="10961" y="3578"/>
                </a:cubicBezTo>
                <a:cubicBezTo>
                  <a:pt x="11189" y="4124"/>
                  <a:pt x="11553" y="4942"/>
                  <a:pt x="11780" y="5443"/>
                </a:cubicBezTo>
                <a:cubicBezTo>
                  <a:pt x="11994" y="5872"/>
                  <a:pt x="12128" y="6220"/>
                  <a:pt x="12066" y="6220"/>
                </a:cubicBezTo>
                <a:cubicBezTo>
                  <a:pt x="12062" y="6220"/>
                  <a:pt x="12058" y="6218"/>
                  <a:pt x="12053" y="6216"/>
                </a:cubicBezTo>
                <a:cubicBezTo>
                  <a:pt x="12026" y="6199"/>
                  <a:pt x="12001" y="6190"/>
                  <a:pt x="11979" y="6190"/>
                </a:cubicBezTo>
                <a:cubicBezTo>
                  <a:pt x="11815" y="6190"/>
                  <a:pt x="11780" y="6692"/>
                  <a:pt x="11780" y="8535"/>
                </a:cubicBezTo>
                <a:cubicBezTo>
                  <a:pt x="11780" y="10991"/>
                  <a:pt x="11689" y="12674"/>
                  <a:pt x="11416" y="14357"/>
                </a:cubicBezTo>
                <a:cubicBezTo>
                  <a:pt x="11231" y="15416"/>
                  <a:pt x="11153" y="15874"/>
                  <a:pt x="11058" y="15874"/>
                </a:cubicBezTo>
                <a:cubicBezTo>
                  <a:pt x="10990" y="15874"/>
                  <a:pt x="10912" y="15639"/>
                  <a:pt x="10779" y="15221"/>
                </a:cubicBezTo>
                <a:cubicBezTo>
                  <a:pt x="10370" y="13902"/>
                  <a:pt x="10097" y="12355"/>
                  <a:pt x="9915" y="10218"/>
                </a:cubicBezTo>
                <a:cubicBezTo>
                  <a:pt x="9688" y="7353"/>
                  <a:pt x="9597" y="5624"/>
                  <a:pt x="9688" y="4669"/>
                </a:cubicBezTo>
                <a:cubicBezTo>
                  <a:pt x="9779" y="3942"/>
                  <a:pt x="10143" y="2395"/>
                  <a:pt x="10279" y="2168"/>
                </a:cubicBezTo>
                <a:cubicBezTo>
                  <a:pt x="10290" y="2157"/>
                  <a:pt x="10302" y="2150"/>
                  <a:pt x="10314" y="2150"/>
                </a:cubicBezTo>
                <a:close/>
                <a:moveTo>
                  <a:pt x="9233" y="2577"/>
                </a:moveTo>
                <a:lnTo>
                  <a:pt x="9051" y="3396"/>
                </a:lnTo>
                <a:cubicBezTo>
                  <a:pt x="8960" y="3896"/>
                  <a:pt x="8869" y="4897"/>
                  <a:pt x="8824" y="5670"/>
                </a:cubicBezTo>
                <a:cubicBezTo>
                  <a:pt x="8778" y="7489"/>
                  <a:pt x="9006" y="11491"/>
                  <a:pt x="9279" y="13129"/>
                </a:cubicBezTo>
                <a:cubicBezTo>
                  <a:pt x="9415" y="13947"/>
                  <a:pt x="9915" y="15857"/>
                  <a:pt x="10643" y="18222"/>
                </a:cubicBezTo>
                <a:cubicBezTo>
                  <a:pt x="11280" y="20314"/>
                  <a:pt x="11780" y="21997"/>
                  <a:pt x="11734" y="21997"/>
                </a:cubicBezTo>
                <a:cubicBezTo>
                  <a:pt x="11732" y="21998"/>
                  <a:pt x="11730" y="21999"/>
                  <a:pt x="11727" y="21999"/>
                </a:cubicBezTo>
                <a:cubicBezTo>
                  <a:pt x="11622" y="21999"/>
                  <a:pt x="11180" y="21109"/>
                  <a:pt x="10825" y="20133"/>
                </a:cubicBezTo>
                <a:cubicBezTo>
                  <a:pt x="10597" y="19632"/>
                  <a:pt x="10325" y="18632"/>
                  <a:pt x="10143" y="17904"/>
                </a:cubicBezTo>
                <a:cubicBezTo>
                  <a:pt x="10006" y="17222"/>
                  <a:pt x="9824" y="16676"/>
                  <a:pt x="9779" y="16676"/>
                </a:cubicBezTo>
                <a:cubicBezTo>
                  <a:pt x="9777" y="16675"/>
                  <a:pt x="9775" y="16675"/>
                  <a:pt x="9773" y="16675"/>
                </a:cubicBezTo>
                <a:cubicBezTo>
                  <a:pt x="9651" y="16675"/>
                  <a:pt x="9921" y="18017"/>
                  <a:pt x="10279" y="19359"/>
                </a:cubicBezTo>
                <a:cubicBezTo>
                  <a:pt x="10416" y="19769"/>
                  <a:pt x="10461" y="20087"/>
                  <a:pt x="10461" y="20087"/>
                </a:cubicBezTo>
                <a:cubicBezTo>
                  <a:pt x="10416" y="20042"/>
                  <a:pt x="10279" y="19632"/>
                  <a:pt x="10143" y="19132"/>
                </a:cubicBezTo>
                <a:cubicBezTo>
                  <a:pt x="10006" y="18677"/>
                  <a:pt x="9870" y="18268"/>
                  <a:pt x="9824" y="18268"/>
                </a:cubicBezTo>
                <a:cubicBezTo>
                  <a:pt x="9779" y="18268"/>
                  <a:pt x="9733" y="18313"/>
                  <a:pt x="9688" y="18404"/>
                </a:cubicBezTo>
                <a:cubicBezTo>
                  <a:pt x="9688" y="18410"/>
                  <a:pt x="9687" y="18413"/>
                  <a:pt x="9686" y="18413"/>
                </a:cubicBezTo>
                <a:cubicBezTo>
                  <a:pt x="9665" y="18413"/>
                  <a:pt x="9494" y="17803"/>
                  <a:pt x="9324" y="16994"/>
                </a:cubicBezTo>
                <a:cubicBezTo>
                  <a:pt x="9097" y="16130"/>
                  <a:pt x="8869" y="15448"/>
                  <a:pt x="8824" y="15448"/>
                </a:cubicBezTo>
                <a:cubicBezTo>
                  <a:pt x="8733" y="15448"/>
                  <a:pt x="8778" y="15812"/>
                  <a:pt x="9188" y="17495"/>
                </a:cubicBezTo>
                <a:cubicBezTo>
                  <a:pt x="9290" y="17944"/>
                  <a:pt x="9346" y="18192"/>
                  <a:pt x="9294" y="18192"/>
                </a:cubicBezTo>
                <a:cubicBezTo>
                  <a:pt x="9231" y="18192"/>
                  <a:pt x="9006" y="17821"/>
                  <a:pt x="8505" y="16994"/>
                </a:cubicBezTo>
                <a:cubicBezTo>
                  <a:pt x="7277" y="14993"/>
                  <a:pt x="6186" y="12174"/>
                  <a:pt x="5777" y="10218"/>
                </a:cubicBezTo>
                <a:cubicBezTo>
                  <a:pt x="5595" y="9308"/>
                  <a:pt x="5595" y="9172"/>
                  <a:pt x="5822" y="8990"/>
                </a:cubicBezTo>
                <a:cubicBezTo>
                  <a:pt x="5959" y="8899"/>
                  <a:pt x="6231" y="8353"/>
                  <a:pt x="6459" y="7717"/>
                </a:cubicBezTo>
                <a:cubicBezTo>
                  <a:pt x="6959" y="6489"/>
                  <a:pt x="7823" y="4851"/>
                  <a:pt x="8687" y="3441"/>
                </a:cubicBezTo>
                <a:lnTo>
                  <a:pt x="9233" y="2577"/>
                </a:lnTo>
                <a:close/>
                <a:moveTo>
                  <a:pt x="12203" y="6528"/>
                </a:moveTo>
                <a:cubicBezTo>
                  <a:pt x="12258" y="6528"/>
                  <a:pt x="12387" y="6743"/>
                  <a:pt x="12553" y="7034"/>
                </a:cubicBezTo>
                <a:cubicBezTo>
                  <a:pt x="12690" y="7353"/>
                  <a:pt x="13190" y="8171"/>
                  <a:pt x="13645" y="8899"/>
                </a:cubicBezTo>
                <a:cubicBezTo>
                  <a:pt x="14827" y="10855"/>
                  <a:pt x="16055" y="13765"/>
                  <a:pt x="15828" y="13947"/>
                </a:cubicBezTo>
                <a:cubicBezTo>
                  <a:pt x="15555" y="14129"/>
                  <a:pt x="15009" y="16039"/>
                  <a:pt x="14918" y="16949"/>
                </a:cubicBezTo>
                <a:cubicBezTo>
                  <a:pt x="14782" y="18586"/>
                  <a:pt x="14827" y="19632"/>
                  <a:pt x="15145" y="21724"/>
                </a:cubicBezTo>
                <a:cubicBezTo>
                  <a:pt x="15327" y="22907"/>
                  <a:pt x="15509" y="24226"/>
                  <a:pt x="15555" y="24726"/>
                </a:cubicBezTo>
                <a:cubicBezTo>
                  <a:pt x="15691" y="25863"/>
                  <a:pt x="15737" y="28364"/>
                  <a:pt x="15691" y="28364"/>
                </a:cubicBezTo>
                <a:cubicBezTo>
                  <a:pt x="15646" y="28364"/>
                  <a:pt x="15373" y="27682"/>
                  <a:pt x="15054" y="26818"/>
                </a:cubicBezTo>
                <a:cubicBezTo>
                  <a:pt x="14691" y="25999"/>
                  <a:pt x="14281" y="24908"/>
                  <a:pt x="14054" y="24499"/>
                </a:cubicBezTo>
                <a:cubicBezTo>
                  <a:pt x="13690" y="23680"/>
                  <a:pt x="13690" y="23634"/>
                  <a:pt x="13827" y="22134"/>
                </a:cubicBezTo>
                <a:cubicBezTo>
                  <a:pt x="13870" y="21343"/>
                  <a:pt x="13872" y="20721"/>
                  <a:pt x="13831" y="20721"/>
                </a:cubicBezTo>
                <a:cubicBezTo>
                  <a:pt x="13830" y="20721"/>
                  <a:pt x="13828" y="20722"/>
                  <a:pt x="13827" y="20724"/>
                </a:cubicBezTo>
                <a:cubicBezTo>
                  <a:pt x="13736" y="20769"/>
                  <a:pt x="13645" y="21315"/>
                  <a:pt x="13599" y="21997"/>
                </a:cubicBezTo>
                <a:cubicBezTo>
                  <a:pt x="13554" y="22634"/>
                  <a:pt x="13463" y="23134"/>
                  <a:pt x="13417" y="23134"/>
                </a:cubicBezTo>
                <a:cubicBezTo>
                  <a:pt x="13372" y="23089"/>
                  <a:pt x="13281" y="22861"/>
                  <a:pt x="13190" y="22634"/>
                </a:cubicBezTo>
                <a:cubicBezTo>
                  <a:pt x="13053" y="22270"/>
                  <a:pt x="13099" y="21861"/>
                  <a:pt x="13281" y="20587"/>
                </a:cubicBezTo>
                <a:cubicBezTo>
                  <a:pt x="13554" y="18950"/>
                  <a:pt x="13872" y="17540"/>
                  <a:pt x="14372" y="15903"/>
                </a:cubicBezTo>
                <a:cubicBezTo>
                  <a:pt x="14554" y="15357"/>
                  <a:pt x="14645" y="14902"/>
                  <a:pt x="14600" y="14857"/>
                </a:cubicBezTo>
                <a:cubicBezTo>
                  <a:pt x="14586" y="14844"/>
                  <a:pt x="14573" y="14835"/>
                  <a:pt x="14559" y="14835"/>
                </a:cubicBezTo>
                <a:cubicBezTo>
                  <a:pt x="14476" y="14835"/>
                  <a:pt x="14358" y="15127"/>
                  <a:pt x="14008" y="16449"/>
                </a:cubicBezTo>
                <a:cubicBezTo>
                  <a:pt x="13508" y="18177"/>
                  <a:pt x="13099" y="19996"/>
                  <a:pt x="12962" y="21088"/>
                </a:cubicBezTo>
                <a:cubicBezTo>
                  <a:pt x="12923" y="21444"/>
                  <a:pt x="12849" y="21696"/>
                  <a:pt x="12830" y="21696"/>
                </a:cubicBezTo>
                <a:cubicBezTo>
                  <a:pt x="12828" y="21696"/>
                  <a:pt x="12826" y="21691"/>
                  <a:pt x="12826" y="21679"/>
                </a:cubicBezTo>
                <a:cubicBezTo>
                  <a:pt x="12781" y="21588"/>
                  <a:pt x="12417" y="20451"/>
                  <a:pt x="12007" y="19177"/>
                </a:cubicBezTo>
                <a:lnTo>
                  <a:pt x="11280" y="16813"/>
                </a:lnTo>
                <a:lnTo>
                  <a:pt x="11462" y="15948"/>
                </a:lnTo>
                <a:cubicBezTo>
                  <a:pt x="11962" y="13720"/>
                  <a:pt x="12189" y="11400"/>
                  <a:pt x="12144" y="8399"/>
                </a:cubicBezTo>
                <a:cubicBezTo>
                  <a:pt x="12144" y="7398"/>
                  <a:pt x="12189" y="6580"/>
                  <a:pt x="12189" y="6534"/>
                </a:cubicBezTo>
                <a:cubicBezTo>
                  <a:pt x="12193" y="6530"/>
                  <a:pt x="12198" y="6528"/>
                  <a:pt x="12203" y="6528"/>
                </a:cubicBezTo>
                <a:close/>
                <a:moveTo>
                  <a:pt x="5287" y="9986"/>
                </a:moveTo>
                <a:cubicBezTo>
                  <a:pt x="5335" y="9986"/>
                  <a:pt x="5419" y="10248"/>
                  <a:pt x="5504" y="10627"/>
                </a:cubicBezTo>
                <a:cubicBezTo>
                  <a:pt x="5640" y="11037"/>
                  <a:pt x="5822" y="11719"/>
                  <a:pt x="5913" y="12083"/>
                </a:cubicBezTo>
                <a:cubicBezTo>
                  <a:pt x="6777" y="14766"/>
                  <a:pt x="8778" y="18495"/>
                  <a:pt x="11371" y="22088"/>
                </a:cubicBezTo>
                <a:cubicBezTo>
                  <a:pt x="11916" y="22907"/>
                  <a:pt x="12508" y="23816"/>
                  <a:pt x="12690" y="24180"/>
                </a:cubicBezTo>
                <a:cubicBezTo>
                  <a:pt x="13053" y="24862"/>
                  <a:pt x="14281" y="27728"/>
                  <a:pt x="14463" y="28273"/>
                </a:cubicBezTo>
                <a:cubicBezTo>
                  <a:pt x="14506" y="28423"/>
                  <a:pt x="14529" y="28502"/>
                  <a:pt x="14498" y="28502"/>
                </a:cubicBezTo>
                <a:cubicBezTo>
                  <a:pt x="14464" y="28502"/>
                  <a:pt x="14362" y="28400"/>
                  <a:pt x="14145" y="28182"/>
                </a:cubicBezTo>
                <a:cubicBezTo>
                  <a:pt x="13319" y="27439"/>
                  <a:pt x="12868" y="27033"/>
                  <a:pt x="12758" y="27033"/>
                </a:cubicBezTo>
                <a:cubicBezTo>
                  <a:pt x="12747" y="27033"/>
                  <a:pt x="12739" y="27037"/>
                  <a:pt x="12735" y="27045"/>
                </a:cubicBezTo>
                <a:cubicBezTo>
                  <a:pt x="12690" y="27091"/>
                  <a:pt x="12781" y="27273"/>
                  <a:pt x="12917" y="27409"/>
                </a:cubicBezTo>
                <a:cubicBezTo>
                  <a:pt x="13235" y="27728"/>
                  <a:pt x="14054" y="28455"/>
                  <a:pt x="14418" y="28728"/>
                </a:cubicBezTo>
                <a:cubicBezTo>
                  <a:pt x="14691" y="28956"/>
                  <a:pt x="15191" y="29911"/>
                  <a:pt x="15100" y="30047"/>
                </a:cubicBezTo>
                <a:cubicBezTo>
                  <a:pt x="15054" y="30047"/>
                  <a:pt x="14736" y="29820"/>
                  <a:pt x="14372" y="29501"/>
                </a:cubicBezTo>
                <a:cubicBezTo>
                  <a:pt x="13957" y="29161"/>
                  <a:pt x="13729" y="28978"/>
                  <a:pt x="13638" y="28978"/>
                </a:cubicBezTo>
                <a:cubicBezTo>
                  <a:pt x="13620" y="28978"/>
                  <a:pt x="13607" y="28986"/>
                  <a:pt x="13599" y="29001"/>
                </a:cubicBezTo>
                <a:cubicBezTo>
                  <a:pt x="13554" y="29047"/>
                  <a:pt x="13599" y="29138"/>
                  <a:pt x="13645" y="29183"/>
                </a:cubicBezTo>
                <a:cubicBezTo>
                  <a:pt x="13736" y="29274"/>
                  <a:pt x="14190" y="29592"/>
                  <a:pt x="14600" y="29956"/>
                </a:cubicBezTo>
                <a:cubicBezTo>
                  <a:pt x="15327" y="30593"/>
                  <a:pt x="15418" y="30684"/>
                  <a:pt x="15691" y="31412"/>
                </a:cubicBezTo>
                <a:cubicBezTo>
                  <a:pt x="15847" y="31800"/>
                  <a:pt x="15902" y="32023"/>
                  <a:pt x="15859" y="32023"/>
                </a:cubicBezTo>
                <a:cubicBezTo>
                  <a:pt x="15851" y="32023"/>
                  <a:pt x="15841" y="32016"/>
                  <a:pt x="15828" y="32003"/>
                </a:cubicBezTo>
                <a:cubicBezTo>
                  <a:pt x="15691" y="31866"/>
                  <a:pt x="15373" y="31548"/>
                  <a:pt x="15100" y="31230"/>
                </a:cubicBezTo>
                <a:cubicBezTo>
                  <a:pt x="14782" y="30957"/>
                  <a:pt x="14463" y="30593"/>
                  <a:pt x="14372" y="30411"/>
                </a:cubicBezTo>
                <a:cubicBezTo>
                  <a:pt x="14251" y="30168"/>
                  <a:pt x="14190" y="30088"/>
                  <a:pt x="14136" y="30088"/>
                </a:cubicBezTo>
                <a:cubicBezTo>
                  <a:pt x="14110" y="30088"/>
                  <a:pt x="14084" y="30108"/>
                  <a:pt x="14054" y="30138"/>
                </a:cubicBezTo>
                <a:cubicBezTo>
                  <a:pt x="13963" y="30275"/>
                  <a:pt x="14372" y="30820"/>
                  <a:pt x="15191" y="31639"/>
                </a:cubicBezTo>
                <a:cubicBezTo>
                  <a:pt x="15650" y="32139"/>
                  <a:pt x="15841" y="32372"/>
                  <a:pt x="15729" y="32372"/>
                </a:cubicBezTo>
                <a:cubicBezTo>
                  <a:pt x="15719" y="32372"/>
                  <a:pt x="15706" y="32370"/>
                  <a:pt x="15691" y="32367"/>
                </a:cubicBezTo>
                <a:cubicBezTo>
                  <a:pt x="15373" y="32276"/>
                  <a:pt x="14782" y="31821"/>
                  <a:pt x="14190" y="31275"/>
                </a:cubicBezTo>
                <a:cubicBezTo>
                  <a:pt x="13781" y="30866"/>
                  <a:pt x="13645" y="30638"/>
                  <a:pt x="13463" y="29911"/>
                </a:cubicBezTo>
                <a:cubicBezTo>
                  <a:pt x="13053" y="28637"/>
                  <a:pt x="12235" y="27409"/>
                  <a:pt x="11416" y="26818"/>
                </a:cubicBezTo>
                <a:cubicBezTo>
                  <a:pt x="11247" y="26705"/>
                  <a:pt x="11139" y="26654"/>
                  <a:pt x="11088" y="26654"/>
                </a:cubicBezTo>
                <a:cubicBezTo>
                  <a:pt x="10975" y="26654"/>
                  <a:pt x="11144" y="26910"/>
                  <a:pt x="11553" y="27318"/>
                </a:cubicBezTo>
                <a:cubicBezTo>
                  <a:pt x="12235" y="28001"/>
                  <a:pt x="12781" y="28865"/>
                  <a:pt x="13053" y="29729"/>
                </a:cubicBezTo>
                <a:lnTo>
                  <a:pt x="13281" y="30411"/>
                </a:lnTo>
                <a:lnTo>
                  <a:pt x="13281" y="30411"/>
                </a:lnTo>
                <a:lnTo>
                  <a:pt x="12962" y="30093"/>
                </a:lnTo>
                <a:cubicBezTo>
                  <a:pt x="12826" y="29956"/>
                  <a:pt x="11598" y="29001"/>
                  <a:pt x="10279" y="28001"/>
                </a:cubicBezTo>
                <a:cubicBezTo>
                  <a:pt x="7459" y="25817"/>
                  <a:pt x="6550" y="25044"/>
                  <a:pt x="5549" y="23907"/>
                </a:cubicBezTo>
                <a:cubicBezTo>
                  <a:pt x="3775" y="21906"/>
                  <a:pt x="2275" y="18996"/>
                  <a:pt x="1956" y="16949"/>
                </a:cubicBezTo>
                <a:cubicBezTo>
                  <a:pt x="1871" y="16396"/>
                  <a:pt x="1985" y="15526"/>
                  <a:pt x="2112" y="15526"/>
                </a:cubicBezTo>
                <a:cubicBezTo>
                  <a:pt x="2120" y="15526"/>
                  <a:pt x="2129" y="15530"/>
                  <a:pt x="2138" y="15539"/>
                </a:cubicBezTo>
                <a:cubicBezTo>
                  <a:pt x="2320" y="15630"/>
                  <a:pt x="2548" y="16767"/>
                  <a:pt x="2548" y="17222"/>
                </a:cubicBezTo>
                <a:cubicBezTo>
                  <a:pt x="2457" y="18040"/>
                  <a:pt x="2502" y="18450"/>
                  <a:pt x="2684" y="18495"/>
                </a:cubicBezTo>
                <a:cubicBezTo>
                  <a:pt x="2775" y="18495"/>
                  <a:pt x="2866" y="18450"/>
                  <a:pt x="2911" y="18359"/>
                </a:cubicBezTo>
                <a:cubicBezTo>
                  <a:pt x="2957" y="18313"/>
                  <a:pt x="3366" y="16858"/>
                  <a:pt x="3821" y="15130"/>
                </a:cubicBezTo>
                <a:cubicBezTo>
                  <a:pt x="4731" y="11582"/>
                  <a:pt x="5140" y="10172"/>
                  <a:pt x="5276" y="9991"/>
                </a:cubicBezTo>
                <a:cubicBezTo>
                  <a:pt x="5280" y="9987"/>
                  <a:pt x="5283" y="9986"/>
                  <a:pt x="5287" y="9986"/>
                </a:cubicBezTo>
                <a:close/>
                <a:moveTo>
                  <a:pt x="3423" y="30570"/>
                </a:moveTo>
                <a:cubicBezTo>
                  <a:pt x="3538" y="30570"/>
                  <a:pt x="3759" y="30766"/>
                  <a:pt x="4139" y="31184"/>
                </a:cubicBezTo>
                <a:lnTo>
                  <a:pt x="4549" y="31593"/>
                </a:lnTo>
                <a:lnTo>
                  <a:pt x="4139" y="31639"/>
                </a:lnTo>
                <a:cubicBezTo>
                  <a:pt x="3957" y="31684"/>
                  <a:pt x="3775" y="31684"/>
                  <a:pt x="3775" y="31730"/>
                </a:cubicBezTo>
                <a:cubicBezTo>
                  <a:pt x="3775" y="31775"/>
                  <a:pt x="3866" y="31957"/>
                  <a:pt x="3957" y="32185"/>
                </a:cubicBezTo>
                <a:cubicBezTo>
                  <a:pt x="4048" y="32412"/>
                  <a:pt x="4094" y="32549"/>
                  <a:pt x="4003" y="32549"/>
                </a:cubicBezTo>
                <a:cubicBezTo>
                  <a:pt x="3866" y="32458"/>
                  <a:pt x="3048" y="31593"/>
                  <a:pt x="2729" y="31230"/>
                </a:cubicBezTo>
                <a:lnTo>
                  <a:pt x="2457" y="30911"/>
                </a:lnTo>
                <a:lnTo>
                  <a:pt x="2911" y="30775"/>
                </a:lnTo>
                <a:cubicBezTo>
                  <a:pt x="3139" y="30729"/>
                  <a:pt x="3321" y="30638"/>
                  <a:pt x="3366" y="30593"/>
                </a:cubicBezTo>
                <a:cubicBezTo>
                  <a:pt x="3381" y="30578"/>
                  <a:pt x="3400" y="30570"/>
                  <a:pt x="3423" y="30570"/>
                </a:cubicBezTo>
                <a:close/>
                <a:moveTo>
                  <a:pt x="15686" y="32621"/>
                </a:moveTo>
                <a:cubicBezTo>
                  <a:pt x="15860" y="32621"/>
                  <a:pt x="16432" y="33174"/>
                  <a:pt x="16555" y="33504"/>
                </a:cubicBezTo>
                <a:cubicBezTo>
                  <a:pt x="16656" y="33756"/>
                  <a:pt x="16701" y="33883"/>
                  <a:pt x="16667" y="33883"/>
                </a:cubicBezTo>
                <a:cubicBezTo>
                  <a:pt x="16639" y="33883"/>
                  <a:pt x="16560" y="33802"/>
                  <a:pt x="16419" y="33640"/>
                </a:cubicBezTo>
                <a:cubicBezTo>
                  <a:pt x="15964" y="33140"/>
                  <a:pt x="15600" y="32639"/>
                  <a:pt x="15646" y="32639"/>
                </a:cubicBezTo>
                <a:cubicBezTo>
                  <a:pt x="15654" y="32627"/>
                  <a:pt x="15668" y="32621"/>
                  <a:pt x="15686" y="32621"/>
                </a:cubicBezTo>
                <a:close/>
                <a:moveTo>
                  <a:pt x="16055" y="14266"/>
                </a:moveTo>
                <a:lnTo>
                  <a:pt x="16328" y="15084"/>
                </a:lnTo>
                <a:cubicBezTo>
                  <a:pt x="16464" y="15539"/>
                  <a:pt x="16646" y="16039"/>
                  <a:pt x="16692" y="16176"/>
                </a:cubicBezTo>
                <a:cubicBezTo>
                  <a:pt x="16783" y="16403"/>
                  <a:pt x="16874" y="16449"/>
                  <a:pt x="17147" y="16449"/>
                </a:cubicBezTo>
                <a:cubicBezTo>
                  <a:pt x="17374" y="16449"/>
                  <a:pt x="17510" y="16494"/>
                  <a:pt x="17601" y="16676"/>
                </a:cubicBezTo>
                <a:cubicBezTo>
                  <a:pt x="17920" y="17222"/>
                  <a:pt x="18829" y="19723"/>
                  <a:pt x="19102" y="20769"/>
                </a:cubicBezTo>
                <a:cubicBezTo>
                  <a:pt x="19380" y="21756"/>
                  <a:pt x="19532" y="22158"/>
                  <a:pt x="19828" y="22158"/>
                </a:cubicBezTo>
                <a:cubicBezTo>
                  <a:pt x="19969" y="22158"/>
                  <a:pt x="20141" y="22067"/>
                  <a:pt x="20376" y="21906"/>
                </a:cubicBezTo>
                <a:cubicBezTo>
                  <a:pt x="20549" y="21767"/>
                  <a:pt x="20723" y="21708"/>
                  <a:pt x="20836" y="21708"/>
                </a:cubicBezTo>
                <a:cubicBezTo>
                  <a:pt x="20871" y="21708"/>
                  <a:pt x="20900" y="21714"/>
                  <a:pt x="20921" y="21724"/>
                </a:cubicBezTo>
                <a:cubicBezTo>
                  <a:pt x="21058" y="21770"/>
                  <a:pt x="21058" y="21815"/>
                  <a:pt x="20876" y="21861"/>
                </a:cubicBezTo>
                <a:cubicBezTo>
                  <a:pt x="20694" y="21906"/>
                  <a:pt x="20649" y="22179"/>
                  <a:pt x="20512" y="23953"/>
                </a:cubicBezTo>
                <a:cubicBezTo>
                  <a:pt x="20330" y="26500"/>
                  <a:pt x="18920" y="35596"/>
                  <a:pt x="18693" y="35641"/>
                </a:cubicBezTo>
                <a:cubicBezTo>
                  <a:pt x="18647" y="35641"/>
                  <a:pt x="18556" y="35414"/>
                  <a:pt x="18420" y="35141"/>
                </a:cubicBezTo>
                <a:cubicBezTo>
                  <a:pt x="18238" y="34777"/>
                  <a:pt x="18238" y="34413"/>
                  <a:pt x="18329" y="33231"/>
                </a:cubicBezTo>
                <a:cubicBezTo>
                  <a:pt x="18602" y="30365"/>
                  <a:pt x="19011" y="28182"/>
                  <a:pt x="19830" y="25272"/>
                </a:cubicBezTo>
                <a:cubicBezTo>
                  <a:pt x="20172" y="24117"/>
                  <a:pt x="20233" y="23767"/>
                  <a:pt x="20125" y="23767"/>
                </a:cubicBezTo>
                <a:cubicBezTo>
                  <a:pt x="20118" y="23767"/>
                  <a:pt x="20111" y="23768"/>
                  <a:pt x="20103" y="23771"/>
                </a:cubicBezTo>
                <a:cubicBezTo>
                  <a:pt x="20012" y="23771"/>
                  <a:pt x="19239" y="26500"/>
                  <a:pt x="18829" y="28273"/>
                </a:cubicBezTo>
                <a:cubicBezTo>
                  <a:pt x="18465" y="30047"/>
                  <a:pt x="18284" y="31002"/>
                  <a:pt x="18193" y="32685"/>
                </a:cubicBezTo>
                <a:cubicBezTo>
                  <a:pt x="18102" y="33413"/>
                  <a:pt x="18056" y="34049"/>
                  <a:pt x="18011" y="34049"/>
                </a:cubicBezTo>
                <a:cubicBezTo>
                  <a:pt x="17965" y="34049"/>
                  <a:pt x="17829" y="33776"/>
                  <a:pt x="17692" y="33458"/>
                </a:cubicBezTo>
                <a:cubicBezTo>
                  <a:pt x="17465" y="32912"/>
                  <a:pt x="17465" y="32685"/>
                  <a:pt x="17556" y="31730"/>
                </a:cubicBezTo>
                <a:cubicBezTo>
                  <a:pt x="17738" y="30638"/>
                  <a:pt x="17783" y="28410"/>
                  <a:pt x="17692" y="28182"/>
                </a:cubicBezTo>
                <a:cubicBezTo>
                  <a:pt x="17659" y="28094"/>
                  <a:pt x="17631" y="28049"/>
                  <a:pt x="17608" y="28049"/>
                </a:cubicBezTo>
                <a:cubicBezTo>
                  <a:pt x="17534" y="28049"/>
                  <a:pt x="17499" y="28491"/>
                  <a:pt x="17465" y="29456"/>
                </a:cubicBezTo>
                <a:cubicBezTo>
                  <a:pt x="17419" y="30229"/>
                  <a:pt x="17374" y="31139"/>
                  <a:pt x="17328" y="31548"/>
                </a:cubicBezTo>
                <a:cubicBezTo>
                  <a:pt x="17244" y="31999"/>
                  <a:pt x="17212" y="32171"/>
                  <a:pt x="17178" y="32171"/>
                </a:cubicBezTo>
                <a:cubicBezTo>
                  <a:pt x="17157" y="32171"/>
                  <a:pt x="17136" y="32106"/>
                  <a:pt x="17101" y="32003"/>
                </a:cubicBezTo>
                <a:cubicBezTo>
                  <a:pt x="17056" y="31821"/>
                  <a:pt x="16919" y="31593"/>
                  <a:pt x="16874" y="31457"/>
                </a:cubicBezTo>
                <a:cubicBezTo>
                  <a:pt x="16783" y="31275"/>
                  <a:pt x="16874" y="30456"/>
                  <a:pt x="17010" y="29319"/>
                </a:cubicBezTo>
                <a:cubicBezTo>
                  <a:pt x="17192" y="28319"/>
                  <a:pt x="17283" y="26954"/>
                  <a:pt x="17283" y="26363"/>
                </a:cubicBezTo>
                <a:cubicBezTo>
                  <a:pt x="17238" y="24953"/>
                  <a:pt x="17328" y="23544"/>
                  <a:pt x="17510" y="22407"/>
                </a:cubicBezTo>
                <a:cubicBezTo>
                  <a:pt x="17647" y="21406"/>
                  <a:pt x="17647" y="21406"/>
                  <a:pt x="17556" y="21406"/>
                </a:cubicBezTo>
                <a:cubicBezTo>
                  <a:pt x="17374" y="21451"/>
                  <a:pt x="17056" y="24408"/>
                  <a:pt x="17056" y="25999"/>
                </a:cubicBezTo>
                <a:cubicBezTo>
                  <a:pt x="17056" y="27273"/>
                  <a:pt x="16737" y="30320"/>
                  <a:pt x="16555" y="30547"/>
                </a:cubicBezTo>
                <a:cubicBezTo>
                  <a:pt x="16553" y="30552"/>
                  <a:pt x="16550" y="30555"/>
                  <a:pt x="16546" y="30555"/>
                </a:cubicBezTo>
                <a:cubicBezTo>
                  <a:pt x="16481" y="30555"/>
                  <a:pt x="16234" y="29845"/>
                  <a:pt x="16191" y="29501"/>
                </a:cubicBezTo>
                <a:cubicBezTo>
                  <a:pt x="16191" y="29274"/>
                  <a:pt x="16191" y="28501"/>
                  <a:pt x="16191" y="27819"/>
                </a:cubicBezTo>
                <a:cubicBezTo>
                  <a:pt x="16146" y="25681"/>
                  <a:pt x="16055" y="24590"/>
                  <a:pt x="15646" y="21997"/>
                </a:cubicBezTo>
                <a:cubicBezTo>
                  <a:pt x="15100" y="18450"/>
                  <a:pt x="15191" y="16312"/>
                  <a:pt x="15919" y="14584"/>
                </a:cubicBezTo>
                <a:lnTo>
                  <a:pt x="16055" y="14266"/>
                </a:lnTo>
                <a:close/>
                <a:moveTo>
                  <a:pt x="20370" y="27905"/>
                </a:moveTo>
                <a:cubicBezTo>
                  <a:pt x="20372" y="27905"/>
                  <a:pt x="20374" y="27906"/>
                  <a:pt x="20376" y="27910"/>
                </a:cubicBezTo>
                <a:cubicBezTo>
                  <a:pt x="20376" y="28001"/>
                  <a:pt x="20421" y="28683"/>
                  <a:pt x="20421" y="29456"/>
                </a:cubicBezTo>
                <a:cubicBezTo>
                  <a:pt x="20467" y="30229"/>
                  <a:pt x="20421" y="30911"/>
                  <a:pt x="20376" y="31002"/>
                </a:cubicBezTo>
                <a:cubicBezTo>
                  <a:pt x="20239" y="31093"/>
                  <a:pt x="20012" y="33322"/>
                  <a:pt x="19784" y="36096"/>
                </a:cubicBezTo>
                <a:cubicBezTo>
                  <a:pt x="19693" y="37006"/>
                  <a:pt x="19648" y="37779"/>
                  <a:pt x="19602" y="37779"/>
                </a:cubicBezTo>
                <a:cubicBezTo>
                  <a:pt x="19602" y="37781"/>
                  <a:pt x="19602" y="37783"/>
                  <a:pt x="19601" y="37783"/>
                </a:cubicBezTo>
                <a:cubicBezTo>
                  <a:pt x="19582" y="37783"/>
                  <a:pt x="19410" y="37437"/>
                  <a:pt x="19239" y="37051"/>
                </a:cubicBezTo>
                <a:lnTo>
                  <a:pt x="18920" y="36278"/>
                </a:lnTo>
                <a:lnTo>
                  <a:pt x="19193" y="34732"/>
                </a:lnTo>
                <a:cubicBezTo>
                  <a:pt x="19375" y="33913"/>
                  <a:pt x="19693" y="32003"/>
                  <a:pt x="19921" y="30502"/>
                </a:cubicBezTo>
                <a:cubicBezTo>
                  <a:pt x="20140" y="29055"/>
                  <a:pt x="20317" y="27905"/>
                  <a:pt x="20370" y="27905"/>
                </a:cubicBezTo>
                <a:close/>
                <a:moveTo>
                  <a:pt x="20490" y="31408"/>
                </a:moveTo>
                <a:cubicBezTo>
                  <a:pt x="20537" y="31408"/>
                  <a:pt x="20559" y="32032"/>
                  <a:pt x="20603" y="33231"/>
                </a:cubicBezTo>
                <a:cubicBezTo>
                  <a:pt x="20694" y="35141"/>
                  <a:pt x="20694" y="36687"/>
                  <a:pt x="20558" y="38097"/>
                </a:cubicBezTo>
                <a:cubicBezTo>
                  <a:pt x="20513" y="38852"/>
                  <a:pt x="20338" y="39781"/>
                  <a:pt x="20288" y="39781"/>
                </a:cubicBezTo>
                <a:cubicBezTo>
                  <a:pt x="20287" y="39781"/>
                  <a:pt x="20286" y="39781"/>
                  <a:pt x="20285" y="39780"/>
                </a:cubicBezTo>
                <a:cubicBezTo>
                  <a:pt x="20239" y="39780"/>
                  <a:pt x="20148" y="39461"/>
                  <a:pt x="20012" y="39098"/>
                </a:cubicBezTo>
                <a:cubicBezTo>
                  <a:pt x="19784" y="38415"/>
                  <a:pt x="19830" y="37733"/>
                  <a:pt x="20194" y="33685"/>
                </a:cubicBezTo>
                <a:cubicBezTo>
                  <a:pt x="20360" y="32146"/>
                  <a:pt x="20439" y="31408"/>
                  <a:pt x="20490" y="31408"/>
                </a:cubicBezTo>
                <a:close/>
                <a:moveTo>
                  <a:pt x="17585" y="38522"/>
                </a:moveTo>
                <a:cubicBezTo>
                  <a:pt x="17677" y="38522"/>
                  <a:pt x="17898" y="38636"/>
                  <a:pt x="18238" y="38870"/>
                </a:cubicBezTo>
                <a:cubicBezTo>
                  <a:pt x="18875" y="39325"/>
                  <a:pt x="18920" y="39416"/>
                  <a:pt x="19148" y="39916"/>
                </a:cubicBezTo>
                <a:lnTo>
                  <a:pt x="19330" y="40507"/>
                </a:lnTo>
                <a:lnTo>
                  <a:pt x="18966" y="40280"/>
                </a:lnTo>
                <a:cubicBezTo>
                  <a:pt x="18784" y="40189"/>
                  <a:pt x="18511" y="39916"/>
                  <a:pt x="18375" y="39689"/>
                </a:cubicBezTo>
                <a:cubicBezTo>
                  <a:pt x="18193" y="39461"/>
                  <a:pt x="17965" y="39143"/>
                  <a:pt x="17783" y="38961"/>
                </a:cubicBezTo>
                <a:cubicBezTo>
                  <a:pt x="17541" y="38670"/>
                  <a:pt x="17479" y="38522"/>
                  <a:pt x="17585" y="38522"/>
                </a:cubicBezTo>
                <a:close/>
                <a:moveTo>
                  <a:pt x="59196" y="43141"/>
                </a:moveTo>
                <a:cubicBezTo>
                  <a:pt x="59209" y="43141"/>
                  <a:pt x="59215" y="43156"/>
                  <a:pt x="59215" y="43191"/>
                </a:cubicBezTo>
                <a:cubicBezTo>
                  <a:pt x="59170" y="43236"/>
                  <a:pt x="59124" y="43373"/>
                  <a:pt x="59034" y="43418"/>
                </a:cubicBezTo>
                <a:cubicBezTo>
                  <a:pt x="59025" y="43426"/>
                  <a:pt x="59019" y="43430"/>
                  <a:pt x="59014" y="43430"/>
                </a:cubicBezTo>
                <a:cubicBezTo>
                  <a:pt x="58991" y="43430"/>
                  <a:pt x="59004" y="43349"/>
                  <a:pt x="59079" y="43236"/>
                </a:cubicBezTo>
                <a:cubicBezTo>
                  <a:pt x="59135" y="43180"/>
                  <a:pt x="59174" y="43141"/>
                  <a:pt x="59196" y="43141"/>
                </a:cubicBezTo>
                <a:close/>
                <a:moveTo>
                  <a:pt x="79727" y="39962"/>
                </a:moveTo>
                <a:cubicBezTo>
                  <a:pt x="79772" y="39962"/>
                  <a:pt x="79727" y="40053"/>
                  <a:pt x="79636" y="40098"/>
                </a:cubicBezTo>
                <a:cubicBezTo>
                  <a:pt x="77953" y="41599"/>
                  <a:pt x="76998" y="42418"/>
                  <a:pt x="76816" y="42509"/>
                </a:cubicBezTo>
                <a:cubicBezTo>
                  <a:pt x="76725" y="42554"/>
                  <a:pt x="76361" y="42554"/>
                  <a:pt x="76043" y="42554"/>
                </a:cubicBezTo>
                <a:cubicBezTo>
                  <a:pt x="75974" y="42549"/>
                  <a:pt x="75912" y="42547"/>
                  <a:pt x="75857" y="42547"/>
                </a:cubicBezTo>
                <a:cubicBezTo>
                  <a:pt x="75404" y="42547"/>
                  <a:pt x="75430" y="42700"/>
                  <a:pt x="75998" y="42781"/>
                </a:cubicBezTo>
                <a:lnTo>
                  <a:pt x="76407" y="42827"/>
                </a:lnTo>
                <a:lnTo>
                  <a:pt x="76088" y="43054"/>
                </a:lnTo>
                <a:cubicBezTo>
                  <a:pt x="75952" y="43191"/>
                  <a:pt x="75725" y="43418"/>
                  <a:pt x="75634" y="43600"/>
                </a:cubicBezTo>
                <a:cubicBezTo>
                  <a:pt x="75469" y="43792"/>
                  <a:pt x="75404" y="43869"/>
                  <a:pt x="74805" y="43869"/>
                </a:cubicBezTo>
                <a:cubicBezTo>
                  <a:pt x="74414" y="43869"/>
                  <a:pt x="73794" y="43836"/>
                  <a:pt x="72768" y="43782"/>
                </a:cubicBezTo>
                <a:cubicBezTo>
                  <a:pt x="71268" y="43691"/>
                  <a:pt x="69039" y="43464"/>
                  <a:pt x="69039" y="43373"/>
                </a:cubicBezTo>
                <a:cubicBezTo>
                  <a:pt x="69039" y="43373"/>
                  <a:pt x="69767" y="43191"/>
                  <a:pt x="70631" y="42918"/>
                </a:cubicBezTo>
                <a:cubicBezTo>
                  <a:pt x="72723" y="42372"/>
                  <a:pt x="76179" y="41235"/>
                  <a:pt x="78181" y="40507"/>
                </a:cubicBezTo>
                <a:cubicBezTo>
                  <a:pt x="79045" y="40189"/>
                  <a:pt x="79727" y="39962"/>
                  <a:pt x="79727" y="39962"/>
                </a:cubicBezTo>
                <a:close/>
                <a:moveTo>
                  <a:pt x="58744" y="43598"/>
                </a:moveTo>
                <a:cubicBezTo>
                  <a:pt x="58755" y="43598"/>
                  <a:pt x="58761" y="43613"/>
                  <a:pt x="58761" y="43646"/>
                </a:cubicBezTo>
                <a:cubicBezTo>
                  <a:pt x="58715" y="43737"/>
                  <a:pt x="58670" y="43827"/>
                  <a:pt x="58579" y="43873"/>
                </a:cubicBezTo>
                <a:cubicBezTo>
                  <a:pt x="58570" y="43881"/>
                  <a:pt x="58564" y="43885"/>
                  <a:pt x="58559" y="43885"/>
                </a:cubicBezTo>
                <a:cubicBezTo>
                  <a:pt x="58536" y="43885"/>
                  <a:pt x="58550" y="43811"/>
                  <a:pt x="58624" y="43737"/>
                </a:cubicBezTo>
                <a:cubicBezTo>
                  <a:pt x="58683" y="43648"/>
                  <a:pt x="58723" y="43598"/>
                  <a:pt x="58744" y="43598"/>
                </a:cubicBezTo>
                <a:close/>
                <a:moveTo>
                  <a:pt x="58294" y="44064"/>
                </a:moveTo>
                <a:cubicBezTo>
                  <a:pt x="58302" y="44064"/>
                  <a:pt x="58306" y="44075"/>
                  <a:pt x="58306" y="44100"/>
                </a:cubicBezTo>
                <a:cubicBezTo>
                  <a:pt x="58260" y="44191"/>
                  <a:pt x="58169" y="44282"/>
                  <a:pt x="58124" y="44373"/>
                </a:cubicBezTo>
                <a:cubicBezTo>
                  <a:pt x="58101" y="44385"/>
                  <a:pt x="58084" y="44390"/>
                  <a:pt x="58073" y="44390"/>
                </a:cubicBezTo>
                <a:cubicBezTo>
                  <a:pt x="58039" y="44390"/>
                  <a:pt x="58056" y="44339"/>
                  <a:pt x="58124" y="44237"/>
                </a:cubicBezTo>
                <a:cubicBezTo>
                  <a:pt x="58222" y="44138"/>
                  <a:pt x="58273" y="44064"/>
                  <a:pt x="58294" y="44064"/>
                </a:cubicBezTo>
                <a:close/>
                <a:moveTo>
                  <a:pt x="57809" y="44555"/>
                </a:moveTo>
                <a:cubicBezTo>
                  <a:pt x="57821" y="44555"/>
                  <a:pt x="57821" y="44570"/>
                  <a:pt x="57806" y="44601"/>
                </a:cubicBezTo>
                <a:cubicBezTo>
                  <a:pt x="57760" y="44737"/>
                  <a:pt x="57669" y="44828"/>
                  <a:pt x="57578" y="44919"/>
                </a:cubicBezTo>
                <a:cubicBezTo>
                  <a:pt x="57554" y="44943"/>
                  <a:pt x="57539" y="44955"/>
                  <a:pt x="57533" y="44955"/>
                </a:cubicBezTo>
                <a:cubicBezTo>
                  <a:pt x="57515" y="44955"/>
                  <a:pt x="57557" y="44870"/>
                  <a:pt x="57624" y="44737"/>
                </a:cubicBezTo>
                <a:cubicBezTo>
                  <a:pt x="57715" y="44616"/>
                  <a:pt x="57785" y="44555"/>
                  <a:pt x="57809" y="44555"/>
                </a:cubicBezTo>
                <a:close/>
                <a:moveTo>
                  <a:pt x="66521" y="36988"/>
                </a:moveTo>
                <a:cubicBezTo>
                  <a:pt x="66677" y="36988"/>
                  <a:pt x="66864" y="36993"/>
                  <a:pt x="67083" y="37006"/>
                </a:cubicBezTo>
                <a:cubicBezTo>
                  <a:pt x="67720" y="37051"/>
                  <a:pt x="68220" y="37096"/>
                  <a:pt x="68220" y="37142"/>
                </a:cubicBezTo>
                <a:cubicBezTo>
                  <a:pt x="68220" y="37142"/>
                  <a:pt x="67720" y="37597"/>
                  <a:pt x="67083" y="38097"/>
                </a:cubicBezTo>
                <a:cubicBezTo>
                  <a:pt x="65583" y="39280"/>
                  <a:pt x="62945" y="41644"/>
                  <a:pt x="62945" y="41735"/>
                </a:cubicBezTo>
                <a:cubicBezTo>
                  <a:pt x="62955" y="41778"/>
                  <a:pt x="62973" y="41803"/>
                  <a:pt x="63009" y="41803"/>
                </a:cubicBezTo>
                <a:cubicBezTo>
                  <a:pt x="63128" y="41803"/>
                  <a:pt x="63446" y="41528"/>
                  <a:pt x="64355" y="40689"/>
                </a:cubicBezTo>
                <a:cubicBezTo>
                  <a:pt x="65810" y="39416"/>
                  <a:pt x="68039" y="37551"/>
                  <a:pt x="68493" y="37278"/>
                </a:cubicBezTo>
                <a:cubicBezTo>
                  <a:pt x="68638" y="37192"/>
                  <a:pt x="68818" y="37160"/>
                  <a:pt x="69128" y="37160"/>
                </a:cubicBezTo>
                <a:cubicBezTo>
                  <a:pt x="69307" y="37160"/>
                  <a:pt x="69529" y="37171"/>
                  <a:pt x="69812" y="37187"/>
                </a:cubicBezTo>
                <a:cubicBezTo>
                  <a:pt x="70813" y="37278"/>
                  <a:pt x="73496" y="37733"/>
                  <a:pt x="73542" y="37824"/>
                </a:cubicBezTo>
                <a:cubicBezTo>
                  <a:pt x="73542" y="37824"/>
                  <a:pt x="73041" y="38143"/>
                  <a:pt x="72405" y="38506"/>
                </a:cubicBezTo>
                <a:cubicBezTo>
                  <a:pt x="71313" y="39189"/>
                  <a:pt x="67902" y="41599"/>
                  <a:pt x="67038" y="42281"/>
                </a:cubicBezTo>
                <a:cubicBezTo>
                  <a:pt x="66720" y="42600"/>
                  <a:pt x="66629" y="42690"/>
                  <a:pt x="66674" y="42827"/>
                </a:cubicBezTo>
                <a:cubicBezTo>
                  <a:pt x="66690" y="42889"/>
                  <a:pt x="66721" y="42925"/>
                  <a:pt x="66778" y="42925"/>
                </a:cubicBezTo>
                <a:cubicBezTo>
                  <a:pt x="66886" y="42925"/>
                  <a:pt x="67088" y="42792"/>
                  <a:pt x="67447" y="42463"/>
                </a:cubicBezTo>
                <a:cubicBezTo>
                  <a:pt x="69039" y="41144"/>
                  <a:pt x="71495" y="39370"/>
                  <a:pt x="73269" y="38370"/>
                </a:cubicBezTo>
                <a:cubicBezTo>
                  <a:pt x="73768" y="38076"/>
                  <a:pt x="73945" y="37972"/>
                  <a:pt x="74204" y="37972"/>
                </a:cubicBezTo>
                <a:cubicBezTo>
                  <a:pt x="74346" y="37972"/>
                  <a:pt x="74512" y="38003"/>
                  <a:pt x="74770" y="38052"/>
                </a:cubicBezTo>
                <a:cubicBezTo>
                  <a:pt x="75133" y="38143"/>
                  <a:pt x="76361" y="38415"/>
                  <a:pt x="77498" y="38688"/>
                </a:cubicBezTo>
                <a:cubicBezTo>
                  <a:pt x="79545" y="39143"/>
                  <a:pt x="79681" y="39189"/>
                  <a:pt x="79636" y="39280"/>
                </a:cubicBezTo>
                <a:cubicBezTo>
                  <a:pt x="79503" y="39456"/>
                  <a:pt x="72968" y="41696"/>
                  <a:pt x="72602" y="41696"/>
                </a:cubicBezTo>
                <a:cubicBezTo>
                  <a:pt x="72592" y="41696"/>
                  <a:pt x="72587" y="41694"/>
                  <a:pt x="72587" y="41690"/>
                </a:cubicBezTo>
                <a:cubicBezTo>
                  <a:pt x="72587" y="41644"/>
                  <a:pt x="73132" y="41144"/>
                  <a:pt x="73860" y="40598"/>
                </a:cubicBezTo>
                <a:cubicBezTo>
                  <a:pt x="74891" y="39739"/>
                  <a:pt x="75232" y="39367"/>
                  <a:pt x="75037" y="39367"/>
                </a:cubicBezTo>
                <a:cubicBezTo>
                  <a:pt x="75025" y="39367"/>
                  <a:pt x="75012" y="39368"/>
                  <a:pt x="74997" y="39370"/>
                </a:cubicBezTo>
                <a:cubicBezTo>
                  <a:pt x="74951" y="39416"/>
                  <a:pt x="74269" y="39962"/>
                  <a:pt x="73405" y="40644"/>
                </a:cubicBezTo>
                <a:cubicBezTo>
                  <a:pt x="72177" y="41644"/>
                  <a:pt x="71813" y="41917"/>
                  <a:pt x="71359" y="42054"/>
                </a:cubicBezTo>
                <a:cubicBezTo>
                  <a:pt x="71159" y="42120"/>
                  <a:pt x="70959" y="42163"/>
                  <a:pt x="70866" y="42163"/>
                </a:cubicBezTo>
                <a:cubicBezTo>
                  <a:pt x="70832" y="42163"/>
                  <a:pt x="70813" y="42157"/>
                  <a:pt x="70813" y="42145"/>
                </a:cubicBezTo>
                <a:cubicBezTo>
                  <a:pt x="70767" y="42054"/>
                  <a:pt x="73087" y="40144"/>
                  <a:pt x="74042" y="39461"/>
                </a:cubicBezTo>
                <a:cubicBezTo>
                  <a:pt x="74770" y="38961"/>
                  <a:pt x="74906" y="38779"/>
                  <a:pt x="74815" y="38688"/>
                </a:cubicBezTo>
                <a:cubicBezTo>
                  <a:pt x="74813" y="38687"/>
                  <a:pt x="74811" y="38687"/>
                  <a:pt x="74808" y="38687"/>
                </a:cubicBezTo>
                <a:cubicBezTo>
                  <a:pt x="74666" y="38687"/>
                  <a:pt x="73144" y="39852"/>
                  <a:pt x="71359" y="41281"/>
                </a:cubicBezTo>
                <a:cubicBezTo>
                  <a:pt x="70222" y="42236"/>
                  <a:pt x="70040" y="42372"/>
                  <a:pt x="69448" y="42509"/>
                </a:cubicBezTo>
                <a:cubicBezTo>
                  <a:pt x="69141" y="42611"/>
                  <a:pt x="68886" y="42662"/>
                  <a:pt x="68777" y="42662"/>
                </a:cubicBezTo>
                <a:cubicBezTo>
                  <a:pt x="68741" y="42662"/>
                  <a:pt x="68721" y="42656"/>
                  <a:pt x="68721" y="42645"/>
                </a:cubicBezTo>
                <a:cubicBezTo>
                  <a:pt x="68721" y="42600"/>
                  <a:pt x="70904" y="40871"/>
                  <a:pt x="71904" y="40144"/>
                </a:cubicBezTo>
                <a:cubicBezTo>
                  <a:pt x="72359" y="39825"/>
                  <a:pt x="73178" y="39280"/>
                  <a:pt x="73769" y="38961"/>
                </a:cubicBezTo>
                <a:cubicBezTo>
                  <a:pt x="74315" y="38643"/>
                  <a:pt x="74770" y="38324"/>
                  <a:pt x="74724" y="38279"/>
                </a:cubicBezTo>
                <a:cubicBezTo>
                  <a:pt x="74724" y="38247"/>
                  <a:pt x="74709" y="38227"/>
                  <a:pt x="74668" y="38227"/>
                </a:cubicBezTo>
                <a:cubicBezTo>
                  <a:pt x="74538" y="38227"/>
                  <a:pt x="74148" y="38428"/>
                  <a:pt x="73178" y="39052"/>
                </a:cubicBezTo>
                <a:cubicBezTo>
                  <a:pt x="71768" y="39916"/>
                  <a:pt x="70585" y="40780"/>
                  <a:pt x="69176" y="41963"/>
                </a:cubicBezTo>
                <a:cubicBezTo>
                  <a:pt x="68175" y="42827"/>
                  <a:pt x="68039" y="42872"/>
                  <a:pt x="66447" y="43191"/>
                </a:cubicBezTo>
                <a:lnTo>
                  <a:pt x="65537" y="43373"/>
                </a:lnTo>
                <a:lnTo>
                  <a:pt x="65810" y="43054"/>
                </a:lnTo>
                <a:cubicBezTo>
                  <a:pt x="66583" y="42236"/>
                  <a:pt x="67220" y="41372"/>
                  <a:pt x="67174" y="41326"/>
                </a:cubicBezTo>
                <a:cubicBezTo>
                  <a:pt x="67166" y="41317"/>
                  <a:pt x="67154" y="41313"/>
                  <a:pt x="67140" y="41313"/>
                </a:cubicBezTo>
                <a:cubicBezTo>
                  <a:pt x="67008" y="41313"/>
                  <a:pt x="66624" y="41717"/>
                  <a:pt x="65719" y="42827"/>
                </a:cubicBezTo>
                <a:cubicBezTo>
                  <a:pt x="65173" y="43464"/>
                  <a:pt x="65128" y="43509"/>
                  <a:pt x="64537" y="43646"/>
                </a:cubicBezTo>
                <a:cubicBezTo>
                  <a:pt x="64329" y="43698"/>
                  <a:pt x="64180" y="43735"/>
                  <a:pt x="64100" y="43735"/>
                </a:cubicBezTo>
                <a:cubicBezTo>
                  <a:pt x="63898" y="43735"/>
                  <a:pt x="64121" y="43503"/>
                  <a:pt x="64900" y="42690"/>
                </a:cubicBezTo>
                <a:cubicBezTo>
                  <a:pt x="65672" y="41878"/>
                  <a:pt x="65864" y="41682"/>
                  <a:pt x="65766" y="41682"/>
                </a:cubicBezTo>
                <a:cubicBezTo>
                  <a:pt x="65754" y="41682"/>
                  <a:pt x="65738" y="41685"/>
                  <a:pt x="65719" y="41690"/>
                </a:cubicBezTo>
                <a:cubicBezTo>
                  <a:pt x="65628" y="41690"/>
                  <a:pt x="65173" y="42145"/>
                  <a:pt x="64673" y="42645"/>
                </a:cubicBezTo>
                <a:cubicBezTo>
                  <a:pt x="64173" y="43191"/>
                  <a:pt x="63718" y="43691"/>
                  <a:pt x="63627" y="43782"/>
                </a:cubicBezTo>
                <a:cubicBezTo>
                  <a:pt x="63536" y="43827"/>
                  <a:pt x="63218" y="43964"/>
                  <a:pt x="62899" y="44055"/>
                </a:cubicBezTo>
                <a:lnTo>
                  <a:pt x="62354" y="44191"/>
                </a:lnTo>
                <a:lnTo>
                  <a:pt x="62672" y="43873"/>
                </a:lnTo>
                <a:cubicBezTo>
                  <a:pt x="62808" y="43691"/>
                  <a:pt x="63354" y="43100"/>
                  <a:pt x="63900" y="42600"/>
                </a:cubicBezTo>
                <a:cubicBezTo>
                  <a:pt x="64946" y="41508"/>
                  <a:pt x="65037" y="41372"/>
                  <a:pt x="64946" y="41326"/>
                </a:cubicBezTo>
                <a:cubicBezTo>
                  <a:pt x="64944" y="41325"/>
                  <a:pt x="64943" y="41325"/>
                  <a:pt x="64941" y="41325"/>
                </a:cubicBezTo>
                <a:cubicBezTo>
                  <a:pt x="64811" y="41325"/>
                  <a:pt x="63428" y="42709"/>
                  <a:pt x="62354" y="43873"/>
                </a:cubicBezTo>
                <a:cubicBezTo>
                  <a:pt x="61990" y="44237"/>
                  <a:pt x="61808" y="44328"/>
                  <a:pt x="60625" y="44646"/>
                </a:cubicBezTo>
                <a:cubicBezTo>
                  <a:pt x="59985" y="44797"/>
                  <a:pt x="59469" y="44885"/>
                  <a:pt x="59311" y="44885"/>
                </a:cubicBezTo>
                <a:cubicBezTo>
                  <a:pt x="59278" y="44885"/>
                  <a:pt x="59261" y="44881"/>
                  <a:pt x="59261" y="44874"/>
                </a:cubicBezTo>
                <a:cubicBezTo>
                  <a:pt x="59261" y="44828"/>
                  <a:pt x="59443" y="44555"/>
                  <a:pt x="59716" y="44237"/>
                </a:cubicBezTo>
                <a:cubicBezTo>
                  <a:pt x="60035" y="43877"/>
                  <a:pt x="60215" y="43728"/>
                  <a:pt x="60346" y="43728"/>
                </a:cubicBezTo>
                <a:cubicBezTo>
                  <a:pt x="60364" y="43728"/>
                  <a:pt x="60381" y="43731"/>
                  <a:pt x="60398" y="43737"/>
                </a:cubicBezTo>
                <a:cubicBezTo>
                  <a:pt x="60414" y="43744"/>
                  <a:pt x="60430" y="43748"/>
                  <a:pt x="60449" y="43748"/>
                </a:cubicBezTo>
                <a:cubicBezTo>
                  <a:pt x="60537" y="43748"/>
                  <a:pt x="60657" y="43660"/>
                  <a:pt x="60807" y="43509"/>
                </a:cubicBezTo>
                <a:cubicBezTo>
                  <a:pt x="61853" y="42281"/>
                  <a:pt x="64537" y="39689"/>
                  <a:pt x="65946" y="38552"/>
                </a:cubicBezTo>
                <a:cubicBezTo>
                  <a:pt x="66993" y="37688"/>
                  <a:pt x="67038" y="37688"/>
                  <a:pt x="66856" y="37551"/>
                </a:cubicBezTo>
                <a:cubicBezTo>
                  <a:pt x="66853" y="37549"/>
                  <a:pt x="66848" y="37547"/>
                  <a:pt x="66842" y="37547"/>
                </a:cubicBezTo>
                <a:cubicBezTo>
                  <a:pt x="66523" y="37547"/>
                  <a:pt x="62645" y="40946"/>
                  <a:pt x="61262" y="42463"/>
                </a:cubicBezTo>
                <a:cubicBezTo>
                  <a:pt x="61035" y="42736"/>
                  <a:pt x="60762" y="42963"/>
                  <a:pt x="60671" y="43009"/>
                </a:cubicBezTo>
                <a:cubicBezTo>
                  <a:pt x="60580" y="43009"/>
                  <a:pt x="60125" y="43509"/>
                  <a:pt x="59579" y="44055"/>
                </a:cubicBezTo>
                <a:cubicBezTo>
                  <a:pt x="58715" y="45055"/>
                  <a:pt x="58624" y="45101"/>
                  <a:pt x="58078" y="45283"/>
                </a:cubicBezTo>
                <a:cubicBezTo>
                  <a:pt x="57845" y="45349"/>
                  <a:pt x="57637" y="45392"/>
                  <a:pt x="57542" y="45392"/>
                </a:cubicBezTo>
                <a:cubicBezTo>
                  <a:pt x="57507" y="45392"/>
                  <a:pt x="57487" y="45386"/>
                  <a:pt x="57487" y="45374"/>
                </a:cubicBezTo>
                <a:cubicBezTo>
                  <a:pt x="57487" y="45328"/>
                  <a:pt x="57897" y="44874"/>
                  <a:pt x="58442" y="44328"/>
                </a:cubicBezTo>
                <a:cubicBezTo>
                  <a:pt x="59488" y="43236"/>
                  <a:pt x="59716" y="42963"/>
                  <a:pt x="59534" y="42963"/>
                </a:cubicBezTo>
                <a:cubicBezTo>
                  <a:pt x="59512" y="42963"/>
                  <a:pt x="59493" y="42965"/>
                  <a:pt x="59477" y="42965"/>
                </a:cubicBezTo>
                <a:cubicBezTo>
                  <a:pt x="59359" y="42965"/>
                  <a:pt x="59456" y="42894"/>
                  <a:pt x="60580" y="41690"/>
                </a:cubicBezTo>
                <a:cubicBezTo>
                  <a:pt x="61762" y="40416"/>
                  <a:pt x="62945" y="39370"/>
                  <a:pt x="64673" y="38097"/>
                </a:cubicBezTo>
                <a:cubicBezTo>
                  <a:pt x="65310" y="37642"/>
                  <a:pt x="65856" y="37187"/>
                  <a:pt x="65856" y="37096"/>
                </a:cubicBezTo>
                <a:cubicBezTo>
                  <a:pt x="65889" y="37030"/>
                  <a:pt x="66093" y="36988"/>
                  <a:pt x="66521" y="36988"/>
                </a:cubicBezTo>
                <a:close/>
                <a:moveTo>
                  <a:pt x="57297" y="45084"/>
                </a:moveTo>
                <a:cubicBezTo>
                  <a:pt x="57302" y="45084"/>
                  <a:pt x="57305" y="45090"/>
                  <a:pt x="57305" y="45101"/>
                </a:cubicBezTo>
                <a:cubicBezTo>
                  <a:pt x="57305" y="45192"/>
                  <a:pt x="57214" y="45328"/>
                  <a:pt x="57123" y="45374"/>
                </a:cubicBezTo>
                <a:cubicBezTo>
                  <a:pt x="57098" y="45399"/>
                  <a:pt x="57080" y="45410"/>
                  <a:pt x="57069" y="45410"/>
                </a:cubicBezTo>
                <a:cubicBezTo>
                  <a:pt x="57043" y="45410"/>
                  <a:pt x="57071" y="45336"/>
                  <a:pt x="57169" y="45237"/>
                </a:cubicBezTo>
                <a:cubicBezTo>
                  <a:pt x="57237" y="45135"/>
                  <a:pt x="57280" y="45084"/>
                  <a:pt x="57297" y="45084"/>
                </a:cubicBezTo>
                <a:close/>
                <a:moveTo>
                  <a:pt x="1730" y="17674"/>
                </a:moveTo>
                <a:cubicBezTo>
                  <a:pt x="1744" y="17674"/>
                  <a:pt x="1919" y="18156"/>
                  <a:pt x="2093" y="18723"/>
                </a:cubicBezTo>
                <a:cubicBezTo>
                  <a:pt x="2320" y="19359"/>
                  <a:pt x="2820" y="20496"/>
                  <a:pt x="3275" y="21315"/>
                </a:cubicBezTo>
                <a:cubicBezTo>
                  <a:pt x="4822" y="24135"/>
                  <a:pt x="6504" y="25954"/>
                  <a:pt x="9733" y="28273"/>
                </a:cubicBezTo>
                <a:cubicBezTo>
                  <a:pt x="11598" y="29592"/>
                  <a:pt x="13963" y="31730"/>
                  <a:pt x="16237" y="34231"/>
                </a:cubicBezTo>
                <a:cubicBezTo>
                  <a:pt x="17283" y="35368"/>
                  <a:pt x="17419" y="35550"/>
                  <a:pt x="17829" y="36460"/>
                </a:cubicBezTo>
                <a:cubicBezTo>
                  <a:pt x="18056" y="37051"/>
                  <a:pt x="18238" y="37460"/>
                  <a:pt x="18193" y="37506"/>
                </a:cubicBezTo>
                <a:cubicBezTo>
                  <a:pt x="18193" y="37506"/>
                  <a:pt x="17965" y="37278"/>
                  <a:pt x="17692" y="37051"/>
                </a:cubicBezTo>
                <a:cubicBezTo>
                  <a:pt x="17435" y="36761"/>
                  <a:pt x="17245" y="36608"/>
                  <a:pt x="17157" y="36608"/>
                </a:cubicBezTo>
                <a:cubicBezTo>
                  <a:pt x="17120" y="36608"/>
                  <a:pt x="17101" y="36634"/>
                  <a:pt x="17101" y="36687"/>
                </a:cubicBezTo>
                <a:cubicBezTo>
                  <a:pt x="17147" y="36733"/>
                  <a:pt x="17419" y="37096"/>
                  <a:pt x="17783" y="37460"/>
                </a:cubicBezTo>
                <a:cubicBezTo>
                  <a:pt x="18511" y="38143"/>
                  <a:pt x="18647" y="38370"/>
                  <a:pt x="18693" y="38734"/>
                </a:cubicBezTo>
                <a:cubicBezTo>
                  <a:pt x="18693" y="38799"/>
                  <a:pt x="18687" y="38835"/>
                  <a:pt x="18652" y="38835"/>
                </a:cubicBezTo>
                <a:cubicBezTo>
                  <a:pt x="18589" y="38835"/>
                  <a:pt x="18434" y="38722"/>
                  <a:pt x="18056" y="38461"/>
                </a:cubicBezTo>
                <a:cubicBezTo>
                  <a:pt x="17647" y="38188"/>
                  <a:pt x="17238" y="37779"/>
                  <a:pt x="16965" y="37460"/>
                </a:cubicBezTo>
                <a:cubicBezTo>
                  <a:pt x="16373" y="36687"/>
                  <a:pt x="15282" y="35778"/>
                  <a:pt x="12735" y="33867"/>
                </a:cubicBezTo>
                <a:cubicBezTo>
                  <a:pt x="11302" y="32825"/>
                  <a:pt x="10657" y="32363"/>
                  <a:pt x="10562" y="32363"/>
                </a:cubicBezTo>
                <a:cubicBezTo>
                  <a:pt x="10557" y="32363"/>
                  <a:pt x="10554" y="32365"/>
                  <a:pt x="10552" y="32367"/>
                </a:cubicBezTo>
                <a:cubicBezTo>
                  <a:pt x="10507" y="32412"/>
                  <a:pt x="10643" y="32594"/>
                  <a:pt x="10825" y="32730"/>
                </a:cubicBezTo>
                <a:cubicBezTo>
                  <a:pt x="11052" y="32867"/>
                  <a:pt x="12280" y="33822"/>
                  <a:pt x="13554" y="34777"/>
                </a:cubicBezTo>
                <a:cubicBezTo>
                  <a:pt x="15418" y="36187"/>
                  <a:pt x="16055" y="36687"/>
                  <a:pt x="16464" y="37187"/>
                </a:cubicBezTo>
                <a:cubicBezTo>
                  <a:pt x="16989" y="37802"/>
                  <a:pt x="17305" y="38173"/>
                  <a:pt x="17183" y="38173"/>
                </a:cubicBezTo>
                <a:cubicBezTo>
                  <a:pt x="16999" y="38173"/>
                  <a:pt x="15812" y="37323"/>
                  <a:pt x="12826" y="35186"/>
                </a:cubicBezTo>
                <a:cubicBezTo>
                  <a:pt x="9927" y="33135"/>
                  <a:pt x="8252" y="32001"/>
                  <a:pt x="8189" y="32001"/>
                </a:cubicBezTo>
                <a:cubicBezTo>
                  <a:pt x="8188" y="32001"/>
                  <a:pt x="8187" y="32002"/>
                  <a:pt x="8187" y="32003"/>
                </a:cubicBezTo>
                <a:cubicBezTo>
                  <a:pt x="8142" y="32048"/>
                  <a:pt x="9824" y="33322"/>
                  <a:pt x="12781" y="35414"/>
                </a:cubicBezTo>
                <a:lnTo>
                  <a:pt x="17419" y="38734"/>
                </a:lnTo>
                <a:lnTo>
                  <a:pt x="17920" y="39461"/>
                </a:lnTo>
                <a:cubicBezTo>
                  <a:pt x="18238" y="40007"/>
                  <a:pt x="18511" y="40280"/>
                  <a:pt x="18920" y="40507"/>
                </a:cubicBezTo>
                <a:cubicBezTo>
                  <a:pt x="19330" y="40780"/>
                  <a:pt x="19466" y="40962"/>
                  <a:pt x="19602" y="41281"/>
                </a:cubicBezTo>
                <a:cubicBezTo>
                  <a:pt x="19728" y="41626"/>
                  <a:pt x="19745" y="41776"/>
                  <a:pt x="19639" y="41776"/>
                </a:cubicBezTo>
                <a:cubicBezTo>
                  <a:pt x="19591" y="41776"/>
                  <a:pt x="19519" y="41746"/>
                  <a:pt x="19421" y="41690"/>
                </a:cubicBezTo>
                <a:cubicBezTo>
                  <a:pt x="19294" y="41627"/>
                  <a:pt x="19226" y="41593"/>
                  <a:pt x="19199" y="41593"/>
                </a:cubicBezTo>
                <a:cubicBezTo>
                  <a:pt x="19167" y="41593"/>
                  <a:pt x="19190" y="41638"/>
                  <a:pt x="19239" y="41735"/>
                </a:cubicBezTo>
                <a:cubicBezTo>
                  <a:pt x="19330" y="41826"/>
                  <a:pt x="19421" y="42008"/>
                  <a:pt x="19466" y="42099"/>
                </a:cubicBezTo>
                <a:cubicBezTo>
                  <a:pt x="19512" y="42236"/>
                  <a:pt x="19648" y="42372"/>
                  <a:pt x="19784" y="42463"/>
                </a:cubicBezTo>
                <a:cubicBezTo>
                  <a:pt x="20012" y="42645"/>
                  <a:pt x="20330" y="43509"/>
                  <a:pt x="20194" y="43600"/>
                </a:cubicBezTo>
                <a:cubicBezTo>
                  <a:pt x="20103" y="43691"/>
                  <a:pt x="20103" y="43782"/>
                  <a:pt x="20239" y="43918"/>
                </a:cubicBezTo>
                <a:cubicBezTo>
                  <a:pt x="20376" y="44055"/>
                  <a:pt x="20558" y="44510"/>
                  <a:pt x="20649" y="45010"/>
                </a:cubicBezTo>
                <a:lnTo>
                  <a:pt x="20830" y="45829"/>
                </a:lnTo>
                <a:lnTo>
                  <a:pt x="20285" y="45374"/>
                </a:lnTo>
                <a:cubicBezTo>
                  <a:pt x="20012" y="45146"/>
                  <a:pt x="19466" y="44601"/>
                  <a:pt x="19148" y="44146"/>
                </a:cubicBezTo>
                <a:cubicBezTo>
                  <a:pt x="18784" y="43737"/>
                  <a:pt x="18147" y="43009"/>
                  <a:pt x="17738" y="42600"/>
                </a:cubicBezTo>
                <a:lnTo>
                  <a:pt x="16965" y="41781"/>
                </a:lnTo>
                <a:lnTo>
                  <a:pt x="16965" y="41781"/>
                </a:lnTo>
                <a:lnTo>
                  <a:pt x="17692" y="42372"/>
                </a:lnTo>
                <a:cubicBezTo>
                  <a:pt x="18602" y="43100"/>
                  <a:pt x="19648" y="44055"/>
                  <a:pt x="19784" y="44328"/>
                </a:cubicBezTo>
                <a:cubicBezTo>
                  <a:pt x="19830" y="44419"/>
                  <a:pt x="19921" y="44464"/>
                  <a:pt x="19966" y="44464"/>
                </a:cubicBezTo>
                <a:cubicBezTo>
                  <a:pt x="20148" y="44373"/>
                  <a:pt x="19830" y="43964"/>
                  <a:pt x="18784" y="43009"/>
                </a:cubicBezTo>
                <a:cubicBezTo>
                  <a:pt x="17312" y="41667"/>
                  <a:pt x="16211" y="40819"/>
                  <a:pt x="16030" y="40819"/>
                </a:cubicBezTo>
                <a:cubicBezTo>
                  <a:pt x="16021" y="40819"/>
                  <a:pt x="16014" y="40821"/>
                  <a:pt x="16010" y="40826"/>
                </a:cubicBezTo>
                <a:cubicBezTo>
                  <a:pt x="15964" y="40917"/>
                  <a:pt x="16101" y="41053"/>
                  <a:pt x="16328" y="41190"/>
                </a:cubicBezTo>
                <a:cubicBezTo>
                  <a:pt x="16510" y="41326"/>
                  <a:pt x="16646" y="41463"/>
                  <a:pt x="16601" y="41463"/>
                </a:cubicBezTo>
                <a:cubicBezTo>
                  <a:pt x="16555" y="41463"/>
                  <a:pt x="16010" y="41053"/>
                  <a:pt x="15373" y="40507"/>
                </a:cubicBezTo>
                <a:cubicBezTo>
                  <a:pt x="14736" y="40007"/>
                  <a:pt x="13463" y="38961"/>
                  <a:pt x="12599" y="38233"/>
                </a:cubicBezTo>
                <a:cubicBezTo>
                  <a:pt x="11689" y="37506"/>
                  <a:pt x="10688" y="36642"/>
                  <a:pt x="10370" y="36369"/>
                </a:cubicBezTo>
                <a:cubicBezTo>
                  <a:pt x="10052" y="36050"/>
                  <a:pt x="9370" y="35459"/>
                  <a:pt x="8824" y="35050"/>
                </a:cubicBezTo>
                <a:cubicBezTo>
                  <a:pt x="7869" y="34277"/>
                  <a:pt x="5367" y="31957"/>
                  <a:pt x="5276" y="31730"/>
                </a:cubicBezTo>
                <a:cubicBezTo>
                  <a:pt x="5276" y="31639"/>
                  <a:pt x="5140" y="31548"/>
                  <a:pt x="5049" y="31502"/>
                </a:cubicBezTo>
                <a:cubicBezTo>
                  <a:pt x="4367" y="31139"/>
                  <a:pt x="2548" y="28592"/>
                  <a:pt x="1729" y="26909"/>
                </a:cubicBezTo>
                <a:cubicBezTo>
                  <a:pt x="1320" y="25999"/>
                  <a:pt x="819" y="24681"/>
                  <a:pt x="774" y="24226"/>
                </a:cubicBezTo>
                <a:cubicBezTo>
                  <a:pt x="728" y="23907"/>
                  <a:pt x="774" y="23816"/>
                  <a:pt x="956" y="23725"/>
                </a:cubicBezTo>
                <a:cubicBezTo>
                  <a:pt x="1092" y="23680"/>
                  <a:pt x="1229" y="23589"/>
                  <a:pt x="1320" y="23453"/>
                </a:cubicBezTo>
                <a:cubicBezTo>
                  <a:pt x="1365" y="23362"/>
                  <a:pt x="1456" y="22361"/>
                  <a:pt x="1501" y="21270"/>
                </a:cubicBezTo>
                <a:cubicBezTo>
                  <a:pt x="1547" y="19177"/>
                  <a:pt x="1638" y="17768"/>
                  <a:pt x="1729" y="17677"/>
                </a:cubicBezTo>
                <a:cubicBezTo>
                  <a:pt x="1729" y="17675"/>
                  <a:pt x="1729" y="17674"/>
                  <a:pt x="1730" y="17674"/>
                </a:cubicBezTo>
                <a:close/>
                <a:moveTo>
                  <a:pt x="68271" y="43596"/>
                </a:moveTo>
                <a:cubicBezTo>
                  <a:pt x="68564" y="43596"/>
                  <a:pt x="68947" y="43635"/>
                  <a:pt x="69312" y="43691"/>
                </a:cubicBezTo>
                <a:cubicBezTo>
                  <a:pt x="69949" y="43782"/>
                  <a:pt x="70949" y="43873"/>
                  <a:pt x="71540" y="43918"/>
                </a:cubicBezTo>
                <a:cubicBezTo>
                  <a:pt x="72177" y="43964"/>
                  <a:pt x="73269" y="44055"/>
                  <a:pt x="73996" y="44100"/>
                </a:cubicBezTo>
                <a:cubicBezTo>
                  <a:pt x="74543" y="44133"/>
                  <a:pt x="75044" y="44165"/>
                  <a:pt x="75339" y="44165"/>
                </a:cubicBezTo>
                <a:cubicBezTo>
                  <a:pt x="75461" y="44165"/>
                  <a:pt x="75548" y="44159"/>
                  <a:pt x="75588" y="44146"/>
                </a:cubicBezTo>
                <a:cubicBezTo>
                  <a:pt x="75658" y="44111"/>
                  <a:pt x="75740" y="44096"/>
                  <a:pt x="75826" y="44096"/>
                </a:cubicBezTo>
                <a:cubicBezTo>
                  <a:pt x="75965" y="44096"/>
                  <a:pt x="76112" y="44135"/>
                  <a:pt x="76225" y="44191"/>
                </a:cubicBezTo>
                <a:cubicBezTo>
                  <a:pt x="76270" y="44191"/>
                  <a:pt x="76179" y="44328"/>
                  <a:pt x="76088" y="44419"/>
                </a:cubicBezTo>
                <a:cubicBezTo>
                  <a:pt x="75952" y="44555"/>
                  <a:pt x="75406" y="44964"/>
                  <a:pt x="74906" y="45374"/>
                </a:cubicBezTo>
                <a:cubicBezTo>
                  <a:pt x="73996" y="46101"/>
                  <a:pt x="73951" y="46147"/>
                  <a:pt x="73223" y="46238"/>
                </a:cubicBezTo>
                <a:cubicBezTo>
                  <a:pt x="72970" y="46274"/>
                  <a:pt x="72730" y="46294"/>
                  <a:pt x="72437" y="46294"/>
                </a:cubicBezTo>
                <a:cubicBezTo>
                  <a:pt x="71626" y="46294"/>
                  <a:pt x="70411" y="46139"/>
                  <a:pt x="67402" y="45738"/>
                </a:cubicBezTo>
                <a:cubicBezTo>
                  <a:pt x="65583" y="45510"/>
                  <a:pt x="63718" y="45283"/>
                  <a:pt x="63218" y="45237"/>
                </a:cubicBezTo>
                <a:cubicBezTo>
                  <a:pt x="62763" y="45237"/>
                  <a:pt x="62308" y="45192"/>
                  <a:pt x="62217" y="45192"/>
                </a:cubicBezTo>
                <a:cubicBezTo>
                  <a:pt x="62081" y="45192"/>
                  <a:pt x="62263" y="45101"/>
                  <a:pt x="65037" y="44373"/>
                </a:cubicBezTo>
                <a:cubicBezTo>
                  <a:pt x="66356" y="44009"/>
                  <a:pt x="67629" y="43691"/>
                  <a:pt x="67857" y="43646"/>
                </a:cubicBezTo>
                <a:cubicBezTo>
                  <a:pt x="67943" y="43611"/>
                  <a:pt x="68090" y="43596"/>
                  <a:pt x="68271" y="43596"/>
                </a:cubicBezTo>
                <a:close/>
                <a:moveTo>
                  <a:pt x="20593" y="45941"/>
                </a:moveTo>
                <a:cubicBezTo>
                  <a:pt x="20616" y="45941"/>
                  <a:pt x="20666" y="45966"/>
                  <a:pt x="20739" y="46011"/>
                </a:cubicBezTo>
                <a:cubicBezTo>
                  <a:pt x="20830" y="46101"/>
                  <a:pt x="20921" y="46283"/>
                  <a:pt x="20967" y="46420"/>
                </a:cubicBezTo>
                <a:cubicBezTo>
                  <a:pt x="21009" y="46524"/>
                  <a:pt x="21022" y="46580"/>
                  <a:pt x="21006" y="46580"/>
                </a:cubicBezTo>
                <a:cubicBezTo>
                  <a:pt x="20988" y="46580"/>
                  <a:pt x="20929" y="46501"/>
                  <a:pt x="20830" y="46329"/>
                </a:cubicBezTo>
                <a:cubicBezTo>
                  <a:pt x="20615" y="46052"/>
                  <a:pt x="20545" y="45941"/>
                  <a:pt x="20593" y="45941"/>
                </a:cubicBezTo>
                <a:close/>
                <a:moveTo>
                  <a:pt x="64621" y="36249"/>
                </a:moveTo>
                <a:cubicBezTo>
                  <a:pt x="64898" y="36249"/>
                  <a:pt x="64922" y="36317"/>
                  <a:pt x="64946" y="36460"/>
                </a:cubicBezTo>
                <a:cubicBezTo>
                  <a:pt x="64946" y="36687"/>
                  <a:pt x="65037" y="36778"/>
                  <a:pt x="65264" y="36824"/>
                </a:cubicBezTo>
                <a:cubicBezTo>
                  <a:pt x="65401" y="36869"/>
                  <a:pt x="65537" y="36915"/>
                  <a:pt x="65492" y="36960"/>
                </a:cubicBezTo>
                <a:cubicBezTo>
                  <a:pt x="65492" y="36960"/>
                  <a:pt x="64900" y="37415"/>
                  <a:pt x="64218" y="37915"/>
                </a:cubicBezTo>
                <a:cubicBezTo>
                  <a:pt x="62535" y="39189"/>
                  <a:pt x="61535" y="40053"/>
                  <a:pt x="59852" y="41826"/>
                </a:cubicBezTo>
                <a:cubicBezTo>
                  <a:pt x="59079" y="42600"/>
                  <a:pt x="57851" y="43827"/>
                  <a:pt x="57169" y="44555"/>
                </a:cubicBezTo>
                <a:lnTo>
                  <a:pt x="55895" y="45829"/>
                </a:lnTo>
                <a:lnTo>
                  <a:pt x="55122" y="46056"/>
                </a:lnTo>
                <a:cubicBezTo>
                  <a:pt x="54667" y="46192"/>
                  <a:pt x="54304" y="46283"/>
                  <a:pt x="54304" y="46283"/>
                </a:cubicBezTo>
                <a:cubicBezTo>
                  <a:pt x="54304" y="46238"/>
                  <a:pt x="55986" y="44510"/>
                  <a:pt x="56987" y="43600"/>
                </a:cubicBezTo>
                <a:cubicBezTo>
                  <a:pt x="57663" y="42966"/>
                  <a:pt x="57907" y="42686"/>
                  <a:pt x="57720" y="42686"/>
                </a:cubicBezTo>
                <a:cubicBezTo>
                  <a:pt x="57705" y="42686"/>
                  <a:pt x="57688" y="42687"/>
                  <a:pt x="57669" y="42690"/>
                </a:cubicBezTo>
                <a:cubicBezTo>
                  <a:pt x="57578" y="42690"/>
                  <a:pt x="56123" y="44100"/>
                  <a:pt x="54940" y="45328"/>
                </a:cubicBezTo>
                <a:lnTo>
                  <a:pt x="53803" y="46465"/>
                </a:lnTo>
                <a:lnTo>
                  <a:pt x="52530" y="46875"/>
                </a:lnTo>
                <a:cubicBezTo>
                  <a:pt x="51887" y="47070"/>
                  <a:pt x="51570" y="47163"/>
                  <a:pt x="51443" y="47163"/>
                </a:cubicBezTo>
                <a:cubicBezTo>
                  <a:pt x="51363" y="47163"/>
                  <a:pt x="51358" y="47127"/>
                  <a:pt x="51393" y="47057"/>
                </a:cubicBezTo>
                <a:cubicBezTo>
                  <a:pt x="51620" y="46647"/>
                  <a:pt x="52848" y="45328"/>
                  <a:pt x="54304" y="43918"/>
                </a:cubicBezTo>
                <a:cubicBezTo>
                  <a:pt x="55895" y="42418"/>
                  <a:pt x="55804" y="42509"/>
                  <a:pt x="55668" y="42418"/>
                </a:cubicBezTo>
                <a:cubicBezTo>
                  <a:pt x="55662" y="42414"/>
                  <a:pt x="55655" y="42413"/>
                  <a:pt x="55646" y="42413"/>
                </a:cubicBezTo>
                <a:cubicBezTo>
                  <a:pt x="55305" y="42413"/>
                  <a:pt x="52679" y="44959"/>
                  <a:pt x="51393" y="46511"/>
                </a:cubicBezTo>
                <a:cubicBezTo>
                  <a:pt x="50620" y="47420"/>
                  <a:pt x="50529" y="47466"/>
                  <a:pt x="49983" y="47693"/>
                </a:cubicBezTo>
                <a:cubicBezTo>
                  <a:pt x="49760" y="47768"/>
                  <a:pt x="49537" y="47842"/>
                  <a:pt x="49463" y="47842"/>
                </a:cubicBezTo>
                <a:cubicBezTo>
                  <a:pt x="49446" y="47842"/>
                  <a:pt x="49437" y="47838"/>
                  <a:pt x="49437" y="47830"/>
                </a:cubicBezTo>
                <a:cubicBezTo>
                  <a:pt x="49437" y="47784"/>
                  <a:pt x="52030" y="44783"/>
                  <a:pt x="52621" y="44146"/>
                </a:cubicBezTo>
                <a:cubicBezTo>
                  <a:pt x="54577" y="42145"/>
                  <a:pt x="56850" y="40144"/>
                  <a:pt x="58806" y="38688"/>
                </a:cubicBezTo>
                <a:cubicBezTo>
                  <a:pt x="60034" y="37779"/>
                  <a:pt x="60216" y="37597"/>
                  <a:pt x="60125" y="37506"/>
                </a:cubicBezTo>
                <a:cubicBezTo>
                  <a:pt x="60124" y="37505"/>
                  <a:pt x="60123" y="37505"/>
                  <a:pt x="60121" y="37505"/>
                </a:cubicBezTo>
                <a:cubicBezTo>
                  <a:pt x="59975" y="37505"/>
                  <a:pt x="57563" y="39338"/>
                  <a:pt x="56305" y="40371"/>
                </a:cubicBezTo>
                <a:cubicBezTo>
                  <a:pt x="55486" y="41053"/>
                  <a:pt x="53985" y="42463"/>
                  <a:pt x="52757" y="43691"/>
                </a:cubicBezTo>
                <a:cubicBezTo>
                  <a:pt x="52348" y="44100"/>
                  <a:pt x="51393" y="45146"/>
                  <a:pt x="50574" y="46101"/>
                </a:cubicBezTo>
                <a:cubicBezTo>
                  <a:pt x="49756" y="47057"/>
                  <a:pt x="49028" y="47875"/>
                  <a:pt x="48982" y="47966"/>
                </a:cubicBezTo>
                <a:cubicBezTo>
                  <a:pt x="48949" y="47992"/>
                  <a:pt x="48928" y="48004"/>
                  <a:pt x="48917" y="48004"/>
                </a:cubicBezTo>
                <a:cubicBezTo>
                  <a:pt x="48733" y="48004"/>
                  <a:pt x="51568" y="44554"/>
                  <a:pt x="52985" y="43009"/>
                </a:cubicBezTo>
                <a:cubicBezTo>
                  <a:pt x="54167" y="41735"/>
                  <a:pt x="55850" y="40098"/>
                  <a:pt x="56669" y="39416"/>
                </a:cubicBezTo>
                <a:cubicBezTo>
                  <a:pt x="57533" y="38688"/>
                  <a:pt x="59079" y="37688"/>
                  <a:pt x="60216" y="37142"/>
                </a:cubicBezTo>
                <a:cubicBezTo>
                  <a:pt x="61080" y="36687"/>
                  <a:pt x="61353" y="36596"/>
                  <a:pt x="63036" y="36414"/>
                </a:cubicBezTo>
                <a:cubicBezTo>
                  <a:pt x="63904" y="36306"/>
                  <a:pt x="64368" y="36249"/>
                  <a:pt x="64621" y="36249"/>
                </a:cubicBezTo>
                <a:close/>
                <a:moveTo>
                  <a:pt x="12605" y="45025"/>
                </a:moveTo>
                <a:cubicBezTo>
                  <a:pt x="12760" y="45025"/>
                  <a:pt x="12902" y="45146"/>
                  <a:pt x="13326" y="45510"/>
                </a:cubicBezTo>
                <a:cubicBezTo>
                  <a:pt x="13690" y="45783"/>
                  <a:pt x="14554" y="46556"/>
                  <a:pt x="15191" y="47193"/>
                </a:cubicBezTo>
                <a:lnTo>
                  <a:pt x="16419" y="48330"/>
                </a:lnTo>
                <a:lnTo>
                  <a:pt x="16419" y="48330"/>
                </a:lnTo>
                <a:lnTo>
                  <a:pt x="15327" y="47693"/>
                </a:lnTo>
                <a:cubicBezTo>
                  <a:pt x="13963" y="46829"/>
                  <a:pt x="12007" y="45465"/>
                  <a:pt x="11962" y="45328"/>
                </a:cubicBezTo>
                <a:cubicBezTo>
                  <a:pt x="11962" y="45283"/>
                  <a:pt x="12144" y="45192"/>
                  <a:pt x="12326" y="45101"/>
                </a:cubicBezTo>
                <a:cubicBezTo>
                  <a:pt x="12447" y="45055"/>
                  <a:pt x="12528" y="45025"/>
                  <a:pt x="12605" y="45025"/>
                </a:cubicBezTo>
                <a:close/>
                <a:moveTo>
                  <a:pt x="45274" y="46988"/>
                </a:moveTo>
                <a:cubicBezTo>
                  <a:pt x="45304" y="46988"/>
                  <a:pt x="45065" y="47356"/>
                  <a:pt x="44616" y="48012"/>
                </a:cubicBezTo>
                <a:cubicBezTo>
                  <a:pt x="44025" y="48876"/>
                  <a:pt x="43343" y="49785"/>
                  <a:pt x="43116" y="50013"/>
                </a:cubicBezTo>
                <a:cubicBezTo>
                  <a:pt x="43011" y="50104"/>
                  <a:pt x="42947" y="50155"/>
                  <a:pt x="42929" y="50155"/>
                </a:cubicBezTo>
                <a:cubicBezTo>
                  <a:pt x="42883" y="50155"/>
                  <a:pt x="43111" y="49848"/>
                  <a:pt x="43661" y="49103"/>
                </a:cubicBezTo>
                <a:cubicBezTo>
                  <a:pt x="44253" y="48375"/>
                  <a:pt x="44889" y="47466"/>
                  <a:pt x="45162" y="47102"/>
                </a:cubicBezTo>
                <a:cubicBezTo>
                  <a:pt x="45228" y="47025"/>
                  <a:pt x="45265" y="46988"/>
                  <a:pt x="45274" y="46988"/>
                </a:cubicBezTo>
                <a:close/>
                <a:moveTo>
                  <a:pt x="61456" y="45433"/>
                </a:moveTo>
                <a:cubicBezTo>
                  <a:pt x="61767" y="45433"/>
                  <a:pt x="62126" y="45463"/>
                  <a:pt x="62672" y="45510"/>
                </a:cubicBezTo>
                <a:cubicBezTo>
                  <a:pt x="63536" y="45601"/>
                  <a:pt x="65446" y="45829"/>
                  <a:pt x="66902" y="46011"/>
                </a:cubicBezTo>
                <a:cubicBezTo>
                  <a:pt x="70151" y="46452"/>
                  <a:pt x="71383" y="46610"/>
                  <a:pt x="72128" y="46610"/>
                </a:cubicBezTo>
                <a:cubicBezTo>
                  <a:pt x="72228" y="46610"/>
                  <a:pt x="72319" y="46607"/>
                  <a:pt x="72405" y="46602"/>
                </a:cubicBezTo>
                <a:cubicBezTo>
                  <a:pt x="73269" y="46602"/>
                  <a:pt x="73360" y="46647"/>
                  <a:pt x="72859" y="46875"/>
                </a:cubicBezTo>
                <a:cubicBezTo>
                  <a:pt x="72496" y="47011"/>
                  <a:pt x="72450" y="47057"/>
                  <a:pt x="72541" y="47193"/>
                </a:cubicBezTo>
                <a:cubicBezTo>
                  <a:pt x="72587" y="47238"/>
                  <a:pt x="72814" y="47329"/>
                  <a:pt x="72996" y="47329"/>
                </a:cubicBezTo>
                <a:cubicBezTo>
                  <a:pt x="73587" y="47329"/>
                  <a:pt x="73678" y="47329"/>
                  <a:pt x="73542" y="47420"/>
                </a:cubicBezTo>
                <a:cubicBezTo>
                  <a:pt x="73496" y="47511"/>
                  <a:pt x="73132" y="47784"/>
                  <a:pt x="72723" y="48148"/>
                </a:cubicBezTo>
                <a:cubicBezTo>
                  <a:pt x="72359" y="48466"/>
                  <a:pt x="71722" y="48876"/>
                  <a:pt x="71404" y="49103"/>
                </a:cubicBezTo>
                <a:cubicBezTo>
                  <a:pt x="70858" y="49421"/>
                  <a:pt x="70631" y="49467"/>
                  <a:pt x="70085" y="49467"/>
                </a:cubicBezTo>
                <a:cubicBezTo>
                  <a:pt x="68766" y="49421"/>
                  <a:pt x="66629" y="49058"/>
                  <a:pt x="63945" y="48421"/>
                </a:cubicBezTo>
                <a:cubicBezTo>
                  <a:pt x="61290" y="47757"/>
                  <a:pt x="57514" y="46964"/>
                  <a:pt x="57062" y="46964"/>
                </a:cubicBezTo>
                <a:cubicBezTo>
                  <a:pt x="57050" y="46964"/>
                  <a:pt x="57040" y="46964"/>
                  <a:pt x="57032" y="46966"/>
                </a:cubicBezTo>
                <a:cubicBezTo>
                  <a:pt x="56623" y="47011"/>
                  <a:pt x="57123" y="47148"/>
                  <a:pt x="59170" y="47602"/>
                </a:cubicBezTo>
                <a:cubicBezTo>
                  <a:pt x="60352" y="47875"/>
                  <a:pt x="62445" y="48330"/>
                  <a:pt x="63763" y="48694"/>
                </a:cubicBezTo>
                <a:cubicBezTo>
                  <a:pt x="66174" y="49285"/>
                  <a:pt x="68448" y="49694"/>
                  <a:pt x="69676" y="49740"/>
                </a:cubicBezTo>
                <a:cubicBezTo>
                  <a:pt x="70085" y="49740"/>
                  <a:pt x="70403" y="49831"/>
                  <a:pt x="70631" y="49967"/>
                </a:cubicBezTo>
                <a:lnTo>
                  <a:pt x="70904" y="50195"/>
                </a:lnTo>
                <a:lnTo>
                  <a:pt x="70494" y="50240"/>
                </a:lnTo>
                <a:cubicBezTo>
                  <a:pt x="70446" y="50244"/>
                  <a:pt x="70395" y="50246"/>
                  <a:pt x="70338" y="50246"/>
                </a:cubicBezTo>
                <a:cubicBezTo>
                  <a:pt x="69696" y="50246"/>
                  <a:pt x="68433" y="50003"/>
                  <a:pt x="65173" y="49376"/>
                </a:cubicBezTo>
                <a:cubicBezTo>
                  <a:pt x="61762" y="48694"/>
                  <a:pt x="60807" y="48466"/>
                  <a:pt x="59306" y="48012"/>
                </a:cubicBezTo>
                <a:cubicBezTo>
                  <a:pt x="58761" y="47875"/>
                  <a:pt x="57624" y="47602"/>
                  <a:pt x="56805" y="47466"/>
                </a:cubicBezTo>
                <a:cubicBezTo>
                  <a:pt x="55986" y="47284"/>
                  <a:pt x="55213" y="47148"/>
                  <a:pt x="55122" y="47148"/>
                </a:cubicBezTo>
                <a:cubicBezTo>
                  <a:pt x="54940" y="47102"/>
                  <a:pt x="56532" y="46602"/>
                  <a:pt x="59215" y="45874"/>
                </a:cubicBezTo>
                <a:cubicBezTo>
                  <a:pt x="60440" y="45545"/>
                  <a:pt x="60861" y="45433"/>
                  <a:pt x="61456" y="45433"/>
                </a:cubicBezTo>
                <a:close/>
                <a:moveTo>
                  <a:pt x="26544" y="51359"/>
                </a:moveTo>
                <a:cubicBezTo>
                  <a:pt x="26554" y="51359"/>
                  <a:pt x="26561" y="51365"/>
                  <a:pt x="26561" y="51377"/>
                </a:cubicBezTo>
                <a:cubicBezTo>
                  <a:pt x="26561" y="51423"/>
                  <a:pt x="26515" y="51514"/>
                  <a:pt x="26424" y="51559"/>
                </a:cubicBezTo>
                <a:cubicBezTo>
                  <a:pt x="26412" y="51571"/>
                  <a:pt x="26403" y="51577"/>
                  <a:pt x="26398" y="51577"/>
                </a:cubicBezTo>
                <a:cubicBezTo>
                  <a:pt x="26382" y="51577"/>
                  <a:pt x="26391" y="51535"/>
                  <a:pt x="26424" y="51468"/>
                </a:cubicBezTo>
                <a:cubicBezTo>
                  <a:pt x="26458" y="51401"/>
                  <a:pt x="26515" y="51359"/>
                  <a:pt x="26544" y="51359"/>
                </a:cubicBezTo>
                <a:close/>
                <a:moveTo>
                  <a:pt x="5140" y="32139"/>
                </a:moveTo>
                <a:lnTo>
                  <a:pt x="6413" y="33413"/>
                </a:lnTo>
                <a:cubicBezTo>
                  <a:pt x="7096" y="34095"/>
                  <a:pt x="8051" y="35004"/>
                  <a:pt x="8551" y="35368"/>
                </a:cubicBezTo>
                <a:cubicBezTo>
                  <a:pt x="9006" y="35778"/>
                  <a:pt x="9779" y="36414"/>
                  <a:pt x="10234" y="36824"/>
                </a:cubicBezTo>
                <a:cubicBezTo>
                  <a:pt x="10643" y="37233"/>
                  <a:pt x="11325" y="37779"/>
                  <a:pt x="11644" y="38097"/>
                </a:cubicBezTo>
                <a:cubicBezTo>
                  <a:pt x="15373" y="41190"/>
                  <a:pt x="17010" y="42600"/>
                  <a:pt x="17647" y="43282"/>
                </a:cubicBezTo>
                <a:cubicBezTo>
                  <a:pt x="18602" y="44282"/>
                  <a:pt x="21376" y="47875"/>
                  <a:pt x="21240" y="47921"/>
                </a:cubicBezTo>
                <a:cubicBezTo>
                  <a:pt x="21194" y="47921"/>
                  <a:pt x="20785" y="47511"/>
                  <a:pt x="20330" y="47057"/>
                </a:cubicBezTo>
                <a:cubicBezTo>
                  <a:pt x="19724" y="46450"/>
                  <a:pt x="19442" y="46193"/>
                  <a:pt x="19355" y="46193"/>
                </a:cubicBezTo>
                <a:cubicBezTo>
                  <a:pt x="19324" y="46193"/>
                  <a:pt x="19318" y="46224"/>
                  <a:pt x="19330" y="46283"/>
                </a:cubicBezTo>
                <a:cubicBezTo>
                  <a:pt x="19330" y="46329"/>
                  <a:pt x="19830" y="46875"/>
                  <a:pt x="20421" y="47466"/>
                </a:cubicBezTo>
                <a:cubicBezTo>
                  <a:pt x="21786" y="48830"/>
                  <a:pt x="21695" y="48739"/>
                  <a:pt x="21876" y="49467"/>
                </a:cubicBezTo>
                <a:lnTo>
                  <a:pt x="22058" y="50104"/>
                </a:lnTo>
                <a:lnTo>
                  <a:pt x="21376" y="49240"/>
                </a:lnTo>
                <a:cubicBezTo>
                  <a:pt x="20763" y="48482"/>
                  <a:pt x="20550" y="48240"/>
                  <a:pt x="20443" y="48240"/>
                </a:cubicBezTo>
                <a:cubicBezTo>
                  <a:pt x="20415" y="48240"/>
                  <a:pt x="20394" y="48256"/>
                  <a:pt x="20376" y="48284"/>
                </a:cubicBezTo>
                <a:cubicBezTo>
                  <a:pt x="20330" y="48330"/>
                  <a:pt x="20376" y="48375"/>
                  <a:pt x="20421" y="48421"/>
                </a:cubicBezTo>
                <a:cubicBezTo>
                  <a:pt x="20512" y="48466"/>
                  <a:pt x="20876" y="48967"/>
                  <a:pt x="21331" y="49558"/>
                </a:cubicBezTo>
                <a:cubicBezTo>
                  <a:pt x="22331" y="50831"/>
                  <a:pt x="22286" y="50786"/>
                  <a:pt x="22240" y="50831"/>
                </a:cubicBezTo>
                <a:cubicBezTo>
                  <a:pt x="22195" y="50831"/>
                  <a:pt x="21604" y="50149"/>
                  <a:pt x="20967" y="49285"/>
                </a:cubicBezTo>
                <a:cubicBezTo>
                  <a:pt x="20285" y="48421"/>
                  <a:pt x="19739" y="47739"/>
                  <a:pt x="19693" y="47739"/>
                </a:cubicBezTo>
                <a:cubicBezTo>
                  <a:pt x="19557" y="47784"/>
                  <a:pt x="19784" y="48103"/>
                  <a:pt x="21012" y="49694"/>
                </a:cubicBezTo>
                <a:cubicBezTo>
                  <a:pt x="21695" y="50604"/>
                  <a:pt x="22331" y="51514"/>
                  <a:pt x="22377" y="51695"/>
                </a:cubicBezTo>
                <a:cubicBezTo>
                  <a:pt x="22445" y="51967"/>
                  <a:pt x="22386" y="52188"/>
                  <a:pt x="22295" y="52188"/>
                </a:cubicBezTo>
                <a:cubicBezTo>
                  <a:pt x="22264" y="52188"/>
                  <a:pt x="22229" y="52162"/>
                  <a:pt x="22195" y="52105"/>
                </a:cubicBezTo>
                <a:cubicBezTo>
                  <a:pt x="22104" y="52014"/>
                  <a:pt x="22013" y="51877"/>
                  <a:pt x="21876" y="51741"/>
                </a:cubicBezTo>
                <a:cubicBezTo>
                  <a:pt x="21786" y="51605"/>
                  <a:pt x="21695" y="51377"/>
                  <a:pt x="21649" y="51195"/>
                </a:cubicBezTo>
                <a:cubicBezTo>
                  <a:pt x="21604" y="50831"/>
                  <a:pt x="20649" y="49467"/>
                  <a:pt x="19966" y="48694"/>
                </a:cubicBezTo>
                <a:cubicBezTo>
                  <a:pt x="19346" y="48029"/>
                  <a:pt x="16180" y="45596"/>
                  <a:pt x="15932" y="45596"/>
                </a:cubicBezTo>
                <a:cubicBezTo>
                  <a:pt x="15926" y="45596"/>
                  <a:pt x="15921" y="45598"/>
                  <a:pt x="15919" y="45601"/>
                </a:cubicBezTo>
                <a:cubicBezTo>
                  <a:pt x="15873" y="45692"/>
                  <a:pt x="16510" y="46192"/>
                  <a:pt x="17556" y="46966"/>
                </a:cubicBezTo>
                <a:cubicBezTo>
                  <a:pt x="19330" y="48330"/>
                  <a:pt x="20057" y="49058"/>
                  <a:pt x="20785" y="50058"/>
                </a:cubicBezTo>
                <a:cubicBezTo>
                  <a:pt x="21160" y="50622"/>
                  <a:pt x="21474" y="51185"/>
                  <a:pt x="21418" y="51185"/>
                </a:cubicBezTo>
                <a:cubicBezTo>
                  <a:pt x="21406" y="51185"/>
                  <a:pt x="21378" y="51160"/>
                  <a:pt x="21331" y="51104"/>
                </a:cubicBezTo>
                <a:cubicBezTo>
                  <a:pt x="20967" y="50695"/>
                  <a:pt x="19330" y="49103"/>
                  <a:pt x="18693" y="48557"/>
                </a:cubicBezTo>
                <a:cubicBezTo>
                  <a:pt x="17962" y="47998"/>
                  <a:pt x="16824" y="47277"/>
                  <a:pt x="16626" y="47277"/>
                </a:cubicBezTo>
                <a:cubicBezTo>
                  <a:pt x="16614" y="47277"/>
                  <a:pt x="16606" y="47279"/>
                  <a:pt x="16601" y="47284"/>
                </a:cubicBezTo>
                <a:cubicBezTo>
                  <a:pt x="16555" y="47329"/>
                  <a:pt x="17101" y="47739"/>
                  <a:pt x="17783" y="48239"/>
                </a:cubicBezTo>
                <a:cubicBezTo>
                  <a:pt x="19148" y="49194"/>
                  <a:pt x="20057" y="50058"/>
                  <a:pt x="21422" y="51605"/>
                </a:cubicBezTo>
                <a:lnTo>
                  <a:pt x="22286" y="52560"/>
                </a:lnTo>
                <a:lnTo>
                  <a:pt x="20512" y="51423"/>
                </a:lnTo>
                <a:cubicBezTo>
                  <a:pt x="18920" y="50331"/>
                  <a:pt x="18738" y="50195"/>
                  <a:pt x="18238" y="49558"/>
                </a:cubicBezTo>
                <a:cubicBezTo>
                  <a:pt x="17601" y="48785"/>
                  <a:pt x="17010" y="48148"/>
                  <a:pt x="16191" y="47466"/>
                </a:cubicBezTo>
                <a:cubicBezTo>
                  <a:pt x="15919" y="47238"/>
                  <a:pt x="15282" y="46647"/>
                  <a:pt x="14827" y="46238"/>
                </a:cubicBezTo>
                <a:cubicBezTo>
                  <a:pt x="14327" y="45783"/>
                  <a:pt x="13736" y="45283"/>
                  <a:pt x="13417" y="45055"/>
                </a:cubicBezTo>
                <a:cubicBezTo>
                  <a:pt x="13144" y="44874"/>
                  <a:pt x="12871" y="44555"/>
                  <a:pt x="12781" y="44419"/>
                </a:cubicBezTo>
                <a:cubicBezTo>
                  <a:pt x="12644" y="44237"/>
                  <a:pt x="11825" y="43418"/>
                  <a:pt x="10779" y="42554"/>
                </a:cubicBezTo>
                <a:cubicBezTo>
                  <a:pt x="9824" y="41690"/>
                  <a:pt x="8824" y="40780"/>
                  <a:pt x="8596" y="40553"/>
                </a:cubicBezTo>
                <a:cubicBezTo>
                  <a:pt x="8051" y="40007"/>
                  <a:pt x="7323" y="38961"/>
                  <a:pt x="7232" y="38597"/>
                </a:cubicBezTo>
                <a:lnTo>
                  <a:pt x="7141" y="38279"/>
                </a:lnTo>
                <a:lnTo>
                  <a:pt x="7869" y="38370"/>
                </a:lnTo>
                <a:cubicBezTo>
                  <a:pt x="8207" y="38412"/>
                  <a:pt x="8497" y="38433"/>
                  <a:pt x="8743" y="38433"/>
                </a:cubicBezTo>
                <a:cubicBezTo>
                  <a:pt x="9291" y="38433"/>
                  <a:pt x="9622" y="38331"/>
                  <a:pt x="9779" y="38143"/>
                </a:cubicBezTo>
                <a:cubicBezTo>
                  <a:pt x="9870" y="38006"/>
                  <a:pt x="9915" y="37824"/>
                  <a:pt x="9915" y="37779"/>
                </a:cubicBezTo>
                <a:cubicBezTo>
                  <a:pt x="9870" y="37688"/>
                  <a:pt x="9051" y="36960"/>
                  <a:pt x="8096" y="36141"/>
                </a:cubicBezTo>
                <a:cubicBezTo>
                  <a:pt x="6004" y="34368"/>
                  <a:pt x="4867" y="33367"/>
                  <a:pt x="4685" y="33140"/>
                </a:cubicBezTo>
                <a:cubicBezTo>
                  <a:pt x="4594" y="33049"/>
                  <a:pt x="4640" y="32912"/>
                  <a:pt x="4867" y="32594"/>
                </a:cubicBezTo>
                <a:lnTo>
                  <a:pt x="5140" y="32139"/>
                </a:lnTo>
                <a:close/>
                <a:moveTo>
                  <a:pt x="16877" y="48754"/>
                </a:moveTo>
                <a:cubicBezTo>
                  <a:pt x="16903" y="48754"/>
                  <a:pt x="16931" y="48779"/>
                  <a:pt x="16965" y="48830"/>
                </a:cubicBezTo>
                <a:cubicBezTo>
                  <a:pt x="17010" y="48876"/>
                  <a:pt x="17192" y="49103"/>
                  <a:pt x="17328" y="49240"/>
                </a:cubicBezTo>
                <a:cubicBezTo>
                  <a:pt x="17556" y="49467"/>
                  <a:pt x="17601" y="49558"/>
                  <a:pt x="17510" y="49649"/>
                </a:cubicBezTo>
                <a:cubicBezTo>
                  <a:pt x="17419" y="49694"/>
                  <a:pt x="17465" y="49785"/>
                  <a:pt x="17783" y="50013"/>
                </a:cubicBezTo>
                <a:cubicBezTo>
                  <a:pt x="18011" y="50195"/>
                  <a:pt x="18329" y="50513"/>
                  <a:pt x="18511" y="50786"/>
                </a:cubicBezTo>
                <a:lnTo>
                  <a:pt x="18875" y="51241"/>
                </a:lnTo>
                <a:lnTo>
                  <a:pt x="18875" y="51241"/>
                </a:lnTo>
                <a:lnTo>
                  <a:pt x="18420" y="50968"/>
                </a:lnTo>
                <a:cubicBezTo>
                  <a:pt x="17809" y="50560"/>
                  <a:pt x="17198" y="50226"/>
                  <a:pt x="17044" y="50226"/>
                </a:cubicBezTo>
                <a:cubicBezTo>
                  <a:pt x="17027" y="50226"/>
                  <a:pt x="17015" y="50231"/>
                  <a:pt x="17010" y="50240"/>
                </a:cubicBezTo>
                <a:cubicBezTo>
                  <a:pt x="16965" y="50286"/>
                  <a:pt x="17465" y="50649"/>
                  <a:pt x="18147" y="51104"/>
                </a:cubicBezTo>
                <a:cubicBezTo>
                  <a:pt x="19239" y="51786"/>
                  <a:pt x="19375" y="51923"/>
                  <a:pt x="19602" y="52332"/>
                </a:cubicBezTo>
                <a:lnTo>
                  <a:pt x="19875" y="52787"/>
                </a:lnTo>
                <a:lnTo>
                  <a:pt x="18102" y="51468"/>
                </a:lnTo>
                <a:cubicBezTo>
                  <a:pt x="17147" y="50740"/>
                  <a:pt x="16191" y="50058"/>
                  <a:pt x="16055" y="49876"/>
                </a:cubicBezTo>
                <a:lnTo>
                  <a:pt x="15737" y="49603"/>
                </a:lnTo>
                <a:lnTo>
                  <a:pt x="16191" y="49421"/>
                </a:lnTo>
                <a:cubicBezTo>
                  <a:pt x="16419" y="49285"/>
                  <a:pt x="16646" y="49103"/>
                  <a:pt x="16737" y="48967"/>
                </a:cubicBezTo>
                <a:cubicBezTo>
                  <a:pt x="16794" y="48825"/>
                  <a:pt x="16833" y="48754"/>
                  <a:pt x="16877" y="48754"/>
                </a:cubicBezTo>
                <a:close/>
                <a:moveTo>
                  <a:pt x="59785" y="36910"/>
                </a:moveTo>
                <a:cubicBezTo>
                  <a:pt x="59797" y="36910"/>
                  <a:pt x="59804" y="36912"/>
                  <a:pt x="59807" y="36915"/>
                </a:cubicBezTo>
                <a:cubicBezTo>
                  <a:pt x="59807" y="36915"/>
                  <a:pt x="59579" y="37096"/>
                  <a:pt x="59261" y="37278"/>
                </a:cubicBezTo>
                <a:cubicBezTo>
                  <a:pt x="58306" y="37870"/>
                  <a:pt x="56805" y="38870"/>
                  <a:pt x="56123" y="39461"/>
                </a:cubicBezTo>
                <a:cubicBezTo>
                  <a:pt x="54486" y="40780"/>
                  <a:pt x="51984" y="43418"/>
                  <a:pt x="49574" y="46329"/>
                </a:cubicBezTo>
                <a:cubicBezTo>
                  <a:pt x="47800" y="48466"/>
                  <a:pt x="47845" y="48421"/>
                  <a:pt x="47391" y="48557"/>
                </a:cubicBezTo>
                <a:lnTo>
                  <a:pt x="46981" y="48694"/>
                </a:lnTo>
                <a:lnTo>
                  <a:pt x="47300" y="48284"/>
                </a:lnTo>
                <a:cubicBezTo>
                  <a:pt x="47482" y="48057"/>
                  <a:pt x="48573" y="46829"/>
                  <a:pt x="49665" y="45556"/>
                </a:cubicBezTo>
                <a:cubicBezTo>
                  <a:pt x="51771" y="43148"/>
                  <a:pt x="52090" y="42732"/>
                  <a:pt x="51926" y="42732"/>
                </a:cubicBezTo>
                <a:cubicBezTo>
                  <a:pt x="51917" y="42732"/>
                  <a:pt x="51906" y="42733"/>
                  <a:pt x="51893" y="42736"/>
                </a:cubicBezTo>
                <a:cubicBezTo>
                  <a:pt x="51802" y="42781"/>
                  <a:pt x="48755" y="46238"/>
                  <a:pt x="46981" y="48284"/>
                </a:cubicBezTo>
                <a:cubicBezTo>
                  <a:pt x="46618" y="48739"/>
                  <a:pt x="46390" y="48921"/>
                  <a:pt x="46117" y="49012"/>
                </a:cubicBezTo>
                <a:lnTo>
                  <a:pt x="45753" y="49149"/>
                </a:lnTo>
                <a:lnTo>
                  <a:pt x="46163" y="48603"/>
                </a:lnTo>
                <a:cubicBezTo>
                  <a:pt x="46390" y="48284"/>
                  <a:pt x="47618" y="46784"/>
                  <a:pt x="48892" y="45283"/>
                </a:cubicBezTo>
                <a:cubicBezTo>
                  <a:pt x="51389" y="42226"/>
                  <a:pt x="51481" y="42144"/>
                  <a:pt x="51291" y="42144"/>
                </a:cubicBezTo>
                <a:cubicBezTo>
                  <a:pt x="51280" y="42144"/>
                  <a:pt x="51269" y="42145"/>
                  <a:pt x="51256" y="42145"/>
                </a:cubicBezTo>
                <a:cubicBezTo>
                  <a:pt x="51120" y="42190"/>
                  <a:pt x="47254" y="46829"/>
                  <a:pt x="45890" y="48557"/>
                </a:cubicBezTo>
                <a:cubicBezTo>
                  <a:pt x="45435" y="49149"/>
                  <a:pt x="45253" y="49376"/>
                  <a:pt x="44935" y="49467"/>
                </a:cubicBezTo>
                <a:cubicBezTo>
                  <a:pt x="44768" y="49534"/>
                  <a:pt x="44651" y="49576"/>
                  <a:pt x="44599" y="49576"/>
                </a:cubicBezTo>
                <a:cubicBezTo>
                  <a:pt x="44581" y="49576"/>
                  <a:pt x="44571" y="49570"/>
                  <a:pt x="44571" y="49558"/>
                </a:cubicBezTo>
                <a:cubicBezTo>
                  <a:pt x="44616" y="49512"/>
                  <a:pt x="45435" y="48603"/>
                  <a:pt x="46390" y="47466"/>
                </a:cubicBezTo>
                <a:cubicBezTo>
                  <a:pt x="47899" y="45741"/>
                  <a:pt x="48223" y="45325"/>
                  <a:pt x="48059" y="45325"/>
                </a:cubicBezTo>
                <a:cubicBezTo>
                  <a:pt x="48050" y="45325"/>
                  <a:pt x="48039" y="45326"/>
                  <a:pt x="48027" y="45328"/>
                </a:cubicBezTo>
                <a:cubicBezTo>
                  <a:pt x="47982" y="45374"/>
                  <a:pt x="47072" y="46374"/>
                  <a:pt x="45981" y="47602"/>
                </a:cubicBezTo>
                <a:cubicBezTo>
                  <a:pt x="44889" y="48830"/>
                  <a:pt x="43980" y="49876"/>
                  <a:pt x="43934" y="49876"/>
                </a:cubicBezTo>
                <a:cubicBezTo>
                  <a:pt x="43889" y="49876"/>
                  <a:pt x="44207" y="49421"/>
                  <a:pt x="44662" y="48830"/>
                </a:cubicBezTo>
                <a:cubicBezTo>
                  <a:pt x="45071" y="48239"/>
                  <a:pt x="46208" y="46738"/>
                  <a:pt x="47118" y="45465"/>
                </a:cubicBezTo>
                <a:cubicBezTo>
                  <a:pt x="48528" y="43555"/>
                  <a:pt x="48801" y="43100"/>
                  <a:pt x="48801" y="42963"/>
                </a:cubicBezTo>
                <a:cubicBezTo>
                  <a:pt x="48755" y="42827"/>
                  <a:pt x="48664" y="42736"/>
                  <a:pt x="48573" y="42690"/>
                </a:cubicBezTo>
                <a:cubicBezTo>
                  <a:pt x="48437" y="42690"/>
                  <a:pt x="48209" y="42918"/>
                  <a:pt x="47163" y="44373"/>
                </a:cubicBezTo>
                <a:cubicBezTo>
                  <a:pt x="46254" y="45692"/>
                  <a:pt x="45935" y="46101"/>
                  <a:pt x="45753" y="46147"/>
                </a:cubicBezTo>
                <a:cubicBezTo>
                  <a:pt x="45571" y="46192"/>
                  <a:pt x="44071" y="48057"/>
                  <a:pt x="42797" y="49876"/>
                </a:cubicBezTo>
                <a:cubicBezTo>
                  <a:pt x="42342" y="50513"/>
                  <a:pt x="42206" y="50604"/>
                  <a:pt x="41660" y="50877"/>
                </a:cubicBezTo>
                <a:cubicBezTo>
                  <a:pt x="41353" y="51005"/>
                  <a:pt x="41190" y="51061"/>
                  <a:pt x="41114" y="51061"/>
                </a:cubicBezTo>
                <a:cubicBezTo>
                  <a:pt x="41055" y="51061"/>
                  <a:pt x="41049" y="51027"/>
                  <a:pt x="41069" y="50968"/>
                </a:cubicBezTo>
                <a:cubicBezTo>
                  <a:pt x="41069" y="50831"/>
                  <a:pt x="41842" y="49785"/>
                  <a:pt x="42706" y="48557"/>
                </a:cubicBezTo>
                <a:cubicBezTo>
                  <a:pt x="43798" y="47148"/>
                  <a:pt x="44344" y="46374"/>
                  <a:pt x="44253" y="46329"/>
                </a:cubicBezTo>
                <a:cubicBezTo>
                  <a:pt x="44251" y="46328"/>
                  <a:pt x="44250" y="46328"/>
                  <a:pt x="44248" y="46328"/>
                </a:cubicBezTo>
                <a:cubicBezTo>
                  <a:pt x="44049" y="46328"/>
                  <a:pt x="40660" y="50879"/>
                  <a:pt x="40705" y="51150"/>
                </a:cubicBezTo>
                <a:cubicBezTo>
                  <a:pt x="40705" y="51241"/>
                  <a:pt x="40523" y="51377"/>
                  <a:pt x="40250" y="51514"/>
                </a:cubicBezTo>
                <a:cubicBezTo>
                  <a:pt x="39990" y="51588"/>
                  <a:pt x="39821" y="51662"/>
                  <a:pt x="39743" y="51662"/>
                </a:cubicBezTo>
                <a:cubicBezTo>
                  <a:pt x="39726" y="51662"/>
                  <a:pt x="39713" y="51658"/>
                  <a:pt x="39705" y="51650"/>
                </a:cubicBezTo>
                <a:cubicBezTo>
                  <a:pt x="39705" y="51605"/>
                  <a:pt x="40432" y="50558"/>
                  <a:pt x="41296" y="49240"/>
                </a:cubicBezTo>
                <a:cubicBezTo>
                  <a:pt x="42206" y="47966"/>
                  <a:pt x="42888" y="46920"/>
                  <a:pt x="42888" y="46875"/>
                </a:cubicBezTo>
                <a:cubicBezTo>
                  <a:pt x="42884" y="46855"/>
                  <a:pt x="42874" y="46845"/>
                  <a:pt x="42859" y="46845"/>
                </a:cubicBezTo>
                <a:cubicBezTo>
                  <a:pt x="42696" y="46845"/>
                  <a:pt x="41909" y="47914"/>
                  <a:pt x="40705" y="49740"/>
                </a:cubicBezTo>
                <a:cubicBezTo>
                  <a:pt x="39477" y="51605"/>
                  <a:pt x="39113" y="52059"/>
                  <a:pt x="38886" y="52150"/>
                </a:cubicBezTo>
                <a:cubicBezTo>
                  <a:pt x="38824" y="52175"/>
                  <a:pt x="38778" y="52193"/>
                  <a:pt x="38753" y="52193"/>
                </a:cubicBezTo>
                <a:cubicBezTo>
                  <a:pt x="38686" y="52193"/>
                  <a:pt x="38758" y="52067"/>
                  <a:pt x="39022" y="51605"/>
                </a:cubicBezTo>
                <a:cubicBezTo>
                  <a:pt x="39204" y="51286"/>
                  <a:pt x="40068" y="50013"/>
                  <a:pt x="40887" y="48830"/>
                </a:cubicBezTo>
                <a:cubicBezTo>
                  <a:pt x="42193" y="46977"/>
                  <a:pt x="42679" y="46177"/>
                  <a:pt x="42527" y="46177"/>
                </a:cubicBezTo>
                <a:cubicBezTo>
                  <a:pt x="42515" y="46177"/>
                  <a:pt x="42499" y="46182"/>
                  <a:pt x="42479" y="46192"/>
                </a:cubicBezTo>
                <a:cubicBezTo>
                  <a:pt x="42433" y="46238"/>
                  <a:pt x="41387" y="47693"/>
                  <a:pt x="40250" y="49421"/>
                </a:cubicBezTo>
                <a:cubicBezTo>
                  <a:pt x="38249" y="52332"/>
                  <a:pt x="38067" y="52605"/>
                  <a:pt x="37749" y="52787"/>
                </a:cubicBezTo>
                <a:cubicBezTo>
                  <a:pt x="37670" y="52826"/>
                  <a:pt x="37608" y="52855"/>
                  <a:pt x="37574" y="52855"/>
                </a:cubicBezTo>
                <a:cubicBezTo>
                  <a:pt x="37449" y="52855"/>
                  <a:pt x="37681" y="52480"/>
                  <a:pt x="38750" y="50877"/>
                </a:cubicBezTo>
                <a:cubicBezTo>
                  <a:pt x="39523" y="49694"/>
                  <a:pt x="40705" y="47830"/>
                  <a:pt x="41387" y="46693"/>
                </a:cubicBezTo>
                <a:cubicBezTo>
                  <a:pt x="42297" y="45192"/>
                  <a:pt x="43025" y="44146"/>
                  <a:pt x="44025" y="42827"/>
                </a:cubicBezTo>
                <a:cubicBezTo>
                  <a:pt x="45363" y="40992"/>
                  <a:pt x="45769" y="40507"/>
                  <a:pt x="46000" y="40507"/>
                </a:cubicBezTo>
                <a:cubicBezTo>
                  <a:pt x="46044" y="40507"/>
                  <a:pt x="46081" y="40524"/>
                  <a:pt x="46117" y="40553"/>
                </a:cubicBezTo>
                <a:cubicBezTo>
                  <a:pt x="46169" y="40592"/>
                  <a:pt x="46213" y="40616"/>
                  <a:pt x="46282" y="40616"/>
                </a:cubicBezTo>
                <a:cubicBezTo>
                  <a:pt x="46454" y="40616"/>
                  <a:pt x="46778" y="40463"/>
                  <a:pt x="47755" y="40007"/>
                </a:cubicBezTo>
                <a:cubicBezTo>
                  <a:pt x="48801" y="39461"/>
                  <a:pt x="52393" y="37961"/>
                  <a:pt x="52712" y="37915"/>
                </a:cubicBezTo>
                <a:cubicBezTo>
                  <a:pt x="52720" y="37911"/>
                  <a:pt x="52725" y="37909"/>
                  <a:pt x="52727" y="37909"/>
                </a:cubicBezTo>
                <a:cubicBezTo>
                  <a:pt x="52755" y="37909"/>
                  <a:pt x="52498" y="38121"/>
                  <a:pt x="52166" y="38370"/>
                </a:cubicBezTo>
                <a:cubicBezTo>
                  <a:pt x="50847" y="39325"/>
                  <a:pt x="49892" y="40189"/>
                  <a:pt x="49164" y="41144"/>
                </a:cubicBezTo>
                <a:cubicBezTo>
                  <a:pt x="48437" y="42008"/>
                  <a:pt x="48437" y="42054"/>
                  <a:pt x="48619" y="42145"/>
                </a:cubicBezTo>
                <a:cubicBezTo>
                  <a:pt x="48645" y="42158"/>
                  <a:pt x="48673" y="42164"/>
                  <a:pt x="48705" y="42164"/>
                </a:cubicBezTo>
                <a:cubicBezTo>
                  <a:pt x="48893" y="42164"/>
                  <a:pt x="49177" y="41930"/>
                  <a:pt x="49528" y="41463"/>
                </a:cubicBezTo>
                <a:cubicBezTo>
                  <a:pt x="50665" y="39916"/>
                  <a:pt x="54122" y="37460"/>
                  <a:pt x="55668" y="37051"/>
                </a:cubicBezTo>
                <a:cubicBezTo>
                  <a:pt x="55858" y="36988"/>
                  <a:pt x="55970" y="36954"/>
                  <a:pt x="56026" y="36954"/>
                </a:cubicBezTo>
                <a:cubicBezTo>
                  <a:pt x="56090" y="36954"/>
                  <a:pt x="56081" y="36999"/>
                  <a:pt x="56032" y="37096"/>
                </a:cubicBezTo>
                <a:cubicBezTo>
                  <a:pt x="55986" y="37187"/>
                  <a:pt x="55895" y="37369"/>
                  <a:pt x="55895" y="37506"/>
                </a:cubicBezTo>
                <a:cubicBezTo>
                  <a:pt x="55895" y="37694"/>
                  <a:pt x="55993" y="37785"/>
                  <a:pt x="56243" y="37785"/>
                </a:cubicBezTo>
                <a:cubicBezTo>
                  <a:pt x="56478" y="37785"/>
                  <a:pt x="56847" y="37705"/>
                  <a:pt x="57396" y="37551"/>
                </a:cubicBezTo>
                <a:cubicBezTo>
                  <a:pt x="58588" y="37211"/>
                  <a:pt x="59620" y="36910"/>
                  <a:pt x="59785" y="36910"/>
                </a:cubicBezTo>
                <a:close/>
                <a:moveTo>
                  <a:pt x="54493" y="47426"/>
                </a:moveTo>
                <a:cubicBezTo>
                  <a:pt x="54645" y="47426"/>
                  <a:pt x="54793" y="47443"/>
                  <a:pt x="54986" y="47466"/>
                </a:cubicBezTo>
                <a:cubicBezTo>
                  <a:pt x="56305" y="47648"/>
                  <a:pt x="58988" y="48239"/>
                  <a:pt x="60216" y="48557"/>
                </a:cubicBezTo>
                <a:cubicBezTo>
                  <a:pt x="61398" y="48921"/>
                  <a:pt x="68175" y="50331"/>
                  <a:pt x="69312" y="50513"/>
                </a:cubicBezTo>
                <a:cubicBezTo>
                  <a:pt x="69676" y="50558"/>
                  <a:pt x="69994" y="50604"/>
                  <a:pt x="69994" y="50649"/>
                </a:cubicBezTo>
                <a:cubicBezTo>
                  <a:pt x="69994" y="50649"/>
                  <a:pt x="69539" y="50968"/>
                  <a:pt x="68994" y="51332"/>
                </a:cubicBezTo>
                <a:cubicBezTo>
                  <a:pt x="68448" y="51650"/>
                  <a:pt x="67402" y="52241"/>
                  <a:pt x="66674" y="52514"/>
                </a:cubicBezTo>
                <a:cubicBezTo>
                  <a:pt x="65992" y="52832"/>
                  <a:pt x="65355" y="53151"/>
                  <a:pt x="65264" y="53287"/>
                </a:cubicBezTo>
                <a:cubicBezTo>
                  <a:pt x="65238" y="53327"/>
                  <a:pt x="65188" y="53347"/>
                  <a:pt x="65088" y="53347"/>
                </a:cubicBezTo>
                <a:cubicBezTo>
                  <a:pt x="64845" y="53347"/>
                  <a:pt x="64306" y="53227"/>
                  <a:pt x="63081" y="52969"/>
                </a:cubicBezTo>
                <a:cubicBezTo>
                  <a:pt x="61944" y="52696"/>
                  <a:pt x="59943" y="52241"/>
                  <a:pt x="58670" y="51877"/>
                </a:cubicBezTo>
                <a:cubicBezTo>
                  <a:pt x="53803" y="50649"/>
                  <a:pt x="50074" y="49922"/>
                  <a:pt x="47982" y="49876"/>
                </a:cubicBezTo>
                <a:cubicBezTo>
                  <a:pt x="47436" y="49876"/>
                  <a:pt x="47027" y="49831"/>
                  <a:pt x="47163" y="49785"/>
                </a:cubicBezTo>
                <a:cubicBezTo>
                  <a:pt x="47482" y="49603"/>
                  <a:pt x="49301" y="49012"/>
                  <a:pt x="51666" y="48194"/>
                </a:cubicBezTo>
                <a:cubicBezTo>
                  <a:pt x="53542" y="47580"/>
                  <a:pt x="54036" y="47426"/>
                  <a:pt x="54493" y="47426"/>
                </a:cubicBezTo>
                <a:close/>
                <a:moveTo>
                  <a:pt x="19243" y="50874"/>
                </a:moveTo>
                <a:cubicBezTo>
                  <a:pt x="19306" y="50874"/>
                  <a:pt x="20012" y="51318"/>
                  <a:pt x="20967" y="51968"/>
                </a:cubicBezTo>
                <a:cubicBezTo>
                  <a:pt x="22695" y="53196"/>
                  <a:pt x="22695" y="53196"/>
                  <a:pt x="22604" y="53469"/>
                </a:cubicBezTo>
                <a:lnTo>
                  <a:pt x="22559" y="53697"/>
                </a:lnTo>
                <a:lnTo>
                  <a:pt x="21240" y="52832"/>
                </a:lnTo>
                <a:cubicBezTo>
                  <a:pt x="20239" y="52150"/>
                  <a:pt x="19875" y="51832"/>
                  <a:pt x="19602" y="51468"/>
                </a:cubicBezTo>
                <a:cubicBezTo>
                  <a:pt x="19421" y="51241"/>
                  <a:pt x="19284" y="50968"/>
                  <a:pt x="19239" y="50877"/>
                </a:cubicBezTo>
                <a:cubicBezTo>
                  <a:pt x="19239" y="50875"/>
                  <a:pt x="19240" y="50874"/>
                  <a:pt x="19243" y="50874"/>
                </a:cubicBezTo>
                <a:close/>
                <a:moveTo>
                  <a:pt x="30841" y="53471"/>
                </a:moveTo>
                <a:cubicBezTo>
                  <a:pt x="30851" y="53471"/>
                  <a:pt x="30850" y="53486"/>
                  <a:pt x="30836" y="53515"/>
                </a:cubicBezTo>
                <a:cubicBezTo>
                  <a:pt x="30791" y="53651"/>
                  <a:pt x="30654" y="53833"/>
                  <a:pt x="30563" y="53924"/>
                </a:cubicBezTo>
                <a:cubicBezTo>
                  <a:pt x="30540" y="53947"/>
                  <a:pt x="30525" y="53959"/>
                  <a:pt x="30519" y="53959"/>
                </a:cubicBezTo>
                <a:cubicBezTo>
                  <a:pt x="30502" y="53959"/>
                  <a:pt x="30553" y="53865"/>
                  <a:pt x="30654" y="53697"/>
                </a:cubicBezTo>
                <a:cubicBezTo>
                  <a:pt x="30747" y="53541"/>
                  <a:pt x="30819" y="53471"/>
                  <a:pt x="30841" y="53471"/>
                </a:cubicBezTo>
                <a:close/>
                <a:moveTo>
                  <a:pt x="21142" y="22220"/>
                </a:moveTo>
                <a:cubicBezTo>
                  <a:pt x="21193" y="22220"/>
                  <a:pt x="21274" y="22459"/>
                  <a:pt x="21422" y="22952"/>
                </a:cubicBezTo>
                <a:cubicBezTo>
                  <a:pt x="21513" y="23271"/>
                  <a:pt x="21740" y="24317"/>
                  <a:pt x="21967" y="25317"/>
                </a:cubicBezTo>
                <a:cubicBezTo>
                  <a:pt x="22331" y="27045"/>
                  <a:pt x="22331" y="27136"/>
                  <a:pt x="22104" y="28319"/>
                </a:cubicBezTo>
                <a:cubicBezTo>
                  <a:pt x="22013" y="28956"/>
                  <a:pt x="21967" y="29501"/>
                  <a:pt x="22013" y="29501"/>
                </a:cubicBezTo>
                <a:cubicBezTo>
                  <a:pt x="22018" y="29504"/>
                  <a:pt x="22023" y="29505"/>
                  <a:pt x="22028" y="29505"/>
                </a:cubicBezTo>
                <a:cubicBezTo>
                  <a:pt x="22114" y="29505"/>
                  <a:pt x="22200" y="29155"/>
                  <a:pt x="22286" y="28683"/>
                </a:cubicBezTo>
                <a:cubicBezTo>
                  <a:pt x="22329" y="28254"/>
                  <a:pt x="22412" y="27906"/>
                  <a:pt x="22421" y="27906"/>
                </a:cubicBezTo>
                <a:cubicBezTo>
                  <a:pt x="22422" y="27906"/>
                  <a:pt x="22422" y="27907"/>
                  <a:pt x="22422" y="27910"/>
                </a:cubicBezTo>
                <a:cubicBezTo>
                  <a:pt x="22468" y="27910"/>
                  <a:pt x="22559" y="28546"/>
                  <a:pt x="22695" y="29274"/>
                </a:cubicBezTo>
                <a:cubicBezTo>
                  <a:pt x="22786" y="30002"/>
                  <a:pt x="22923" y="30684"/>
                  <a:pt x="23013" y="30820"/>
                </a:cubicBezTo>
                <a:cubicBezTo>
                  <a:pt x="23082" y="30957"/>
                  <a:pt x="23207" y="31025"/>
                  <a:pt x="23355" y="31025"/>
                </a:cubicBezTo>
                <a:cubicBezTo>
                  <a:pt x="23502" y="31025"/>
                  <a:pt x="23673" y="30957"/>
                  <a:pt x="23832" y="30820"/>
                </a:cubicBezTo>
                <a:cubicBezTo>
                  <a:pt x="23969" y="30684"/>
                  <a:pt x="24105" y="30593"/>
                  <a:pt x="24196" y="30593"/>
                </a:cubicBezTo>
                <a:cubicBezTo>
                  <a:pt x="24332" y="30638"/>
                  <a:pt x="24969" y="32367"/>
                  <a:pt x="25242" y="33504"/>
                </a:cubicBezTo>
                <a:cubicBezTo>
                  <a:pt x="25378" y="34004"/>
                  <a:pt x="25378" y="34459"/>
                  <a:pt x="25333" y="34550"/>
                </a:cubicBezTo>
                <a:cubicBezTo>
                  <a:pt x="25242" y="34641"/>
                  <a:pt x="24878" y="35550"/>
                  <a:pt x="24469" y="36551"/>
                </a:cubicBezTo>
                <a:cubicBezTo>
                  <a:pt x="24060" y="37506"/>
                  <a:pt x="23332" y="39189"/>
                  <a:pt x="22877" y="40235"/>
                </a:cubicBezTo>
                <a:cubicBezTo>
                  <a:pt x="22422" y="41281"/>
                  <a:pt x="22058" y="42190"/>
                  <a:pt x="22058" y="42236"/>
                </a:cubicBezTo>
                <a:cubicBezTo>
                  <a:pt x="22065" y="42268"/>
                  <a:pt x="22076" y="42286"/>
                  <a:pt x="22093" y="42286"/>
                </a:cubicBezTo>
                <a:cubicBezTo>
                  <a:pt x="22196" y="42286"/>
                  <a:pt x="22513" y="41651"/>
                  <a:pt x="23332" y="39780"/>
                </a:cubicBezTo>
                <a:cubicBezTo>
                  <a:pt x="23923" y="38370"/>
                  <a:pt x="24651" y="36687"/>
                  <a:pt x="24924" y="36050"/>
                </a:cubicBezTo>
                <a:cubicBezTo>
                  <a:pt x="25197" y="35368"/>
                  <a:pt x="25469" y="34777"/>
                  <a:pt x="25515" y="34777"/>
                </a:cubicBezTo>
                <a:cubicBezTo>
                  <a:pt x="25651" y="34777"/>
                  <a:pt x="25788" y="36551"/>
                  <a:pt x="25742" y="38233"/>
                </a:cubicBezTo>
                <a:cubicBezTo>
                  <a:pt x="25742" y="39234"/>
                  <a:pt x="25742" y="40189"/>
                  <a:pt x="25788" y="40416"/>
                </a:cubicBezTo>
                <a:cubicBezTo>
                  <a:pt x="25829" y="40833"/>
                  <a:pt x="26062" y="41059"/>
                  <a:pt x="26450" y="41059"/>
                </a:cubicBezTo>
                <a:cubicBezTo>
                  <a:pt x="26486" y="41059"/>
                  <a:pt x="26523" y="41057"/>
                  <a:pt x="26561" y="41053"/>
                </a:cubicBezTo>
                <a:lnTo>
                  <a:pt x="26879" y="41008"/>
                </a:lnTo>
                <a:lnTo>
                  <a:pt x="27016" y="41917"/>
                </a:lnTo>
                <a:cubicBezTo>
                  <a:pt x="27152" y="43100"/>
                  <a:pt x="27107" y="44009"/>
                  <a:pt x="26788" y="46602"/>
                </a:cubicBezTo>
                <a:cubicBezTo>
                  <a:pt x="26606" y="47784"/>
                  <a:pt x="26515" y="48876"/>
                  <a:pt x="26515" y="49058"/>
                </a:cubicBezTo>
                <a:cubicBezTo>
                  <a:pt x="26515" y="49285"/>
                  <a:pt x="26152" y="50013"/>
                  <a:pt x="25333" y="51650"/>
                </a:cubicBezTo>
                <a:cubicBezTo>
                  <a:pt x="24651" y="52923"/>
                  <a:pt x="24105" y="53969"/>
                  <a:pt x="24060" y="53969"/>
                </a:cubicBezTo>
                <a:cubicBezTo>
                  <a:pt x="24060" y="53977"/>
                  <a:pt x="24057" y="53981"/>
                  <a:pt x="24052" y="53981"/>
                </a:cubicBezTo>
                <a:cubicBezTo>
                  <a:pt x="24031" y="53981"/>
                  <a:pt x="23969" y="53893"/>
                  <a:pt x="23969" y="53742"/>
                </a:cubicBezTo>
                <a:cubicBezTo>
                  <a:pt x="23878" y="53424"/>
                  <a:pt x="24014" y="53060"/>
                  <a:pt x="24878" y="51150"/>
                </a:cubicBezTo>
                <a:cubicBezTo>
                  <a:pt x="25424" y="49922"/>
                  <a:pt x="25924" y="48830"/>
                  <a:pt x="25924" y="48739"/>
                </a:cubicBezTo>
                <a:cubicBezTo>
                  <a:pt x="25924" y="48648"/>
                  <a:pt x="25913" y="48600"/>
                  <a:pt x="25886" y="48600"/>
                </a:cubicBezTo>
                <a:cubicBezTo>
                  <a:pt x="25794" y="48600"/>
                  <a:pt x="25515" y="49190"/>
                  <a:pt x="24878" y="50604"/>
                </a:cubicBezTo>
                <a:cubicBezTo>
                  <a:pt x="24378" y="51695"/>
                  <a:pt x="23969" y="52651"/>
                  <a:pt x="23878" y="52742"/>
                </a:cubicBezTo>
                <a:cubicBezTo>
                  <a:pt x="23868" y="52760"/>
                  <a:pt x="23859" y="52769"/>
                  <a:pt x="23850" y="52769"/>
                </a:cubicBezTo>
                <a:cubicBezTo>
                  <a:pt x="23812" y="52769"/>
                  <a:pt x="23768" y="52623"/>
                  <a:pt x="23696" y="52332"/>
                </a:cubicBezTo>
                <a:cubicBezTo>
                  <a:pt x="23650" y="51832"/>
                  <a:pt x="23650" y="51786"/>
                  <a:pt x="24378" y="50377"/>
                </a:cubicBezTo>
                <a:cubicBezTo>
                  <a:pt x="24787" y="49558"/>
                  <a:pt x="25106" y="48876"/>
                  <a:pt x="25106" y="48785"/>
                </a:cubicBezTo>
                <a:cubicBezTo>
                  <a:pt x="25083" y="48739"/>
                  <a:pt x="25060" y="48717"/>
                  <a:pt x="25037" y="48717"/>
                </a:cubicBezTo>
                <a:cubicBezTo>
                  <a:pt x="25015" y="48717"/>
                  <a:pt x="24992" y="48739"/>
                  <a:pt x="24969" y="48785"/>
                </a:cubicBezTo>
                <a:cubicBezTo>
                  <a:pt x="24833" y="49012"/>
                  <a:pt x="23741" y="51059"/>
                  <a:pt x="23650" y="51332"/>
                </a:cubicBezTo>
                <a:cubicBezTo>
                  <a:pt x="23629" y="51418"/>
                  <a:pt x="23607" y="51463"/>
                  <a:pt x="23591" y="51463"/>
                </a:cubicBezTo>
                <a:cubicBezTo>
                  <a:pt x="23572" y="51463"/>
                  <a:pt x="23559" y="51406"/>
                  <a:pt x="23559" y="51286"/>
                </a:cubicBezTo>
                <a:cubicBezTo>
                  <a:pt x="23514" y="51150"/>
                  <a:pt x="23787" y="50422"/>
                  <a:pt x="24332" y="49240"/>
                </a:cubicBezTo>
                <a:cubicBezTo>
                  <a:pt x="25061" y="47654"/>
                  <a:pt x="25224" y="47280"/>
                  <a:pt x="25088" y="47280"/>
                </a:cubicBezTo>
                <a:cubicBezTo>
                  <a:pt x="25080" y="47280"/>
                  <a:pt x="25071" y="47281"/>
                  <a:pt x="25060" y="47284"/>
                </a:cubicBezTo>
                <a:cubicBezTo>
                  <a:pt x="25015" y="47284"/>
                  <a:pt x="24651" y="48012"/>
                  <a:pt x="24287" y="48830"/>
                </a:cubicBezTo>
                <a:cubicBezTo>
                  <a:pt x="23634" y="50208"/>
                  <a:pt x="23444" y="50632"/>
                  <a:pt x="23371" y="50632"/>
                </a:cubicBezTo>
                <a:cubicBezTo>
                  <a:pt x="23352" y="50632"/>
                  <a:pt x="23341" y="50605"/>
                  <a:pt x="23332" y="50558"/>
                </a:cubicBezTo>
                <a:cubicBezTo>
                  <a:pt x="23332" y="50468"/>
                  <a:pt x="23741" y="49512"/>
                  <a:pt x="24241" y="48375"/>
                </a:cubicBezTo>
                <a:cubicBezTo>
                  <a:pt x="24787" y="47284"/>
                  <a:pt x="25197" y="46329"/>
                  <a:pt x="25197" y="46329"/>
                </a:cubicBezTo>
                <a:cubicBezTo>
                  <a:pt x="25188" y="46276"/>
                  <a:pt x="25172" y="46248"/>
                  <a:pt x="25148" y="46248"/>
                </a:cubicBezTo>
                <a:cubicBezTo>
                  <a:pt x="25049" y="46248"/>
                  <a:pt x="24808" y="46714"/>
                  <a:pt x="24332" y="47739"/>
                </a:cubicBezTo>
                <a:cubicBezTo>
                  <a:pt x="23923" y="48557"/>
                  <a:pt x="23559" y="49331"/>
                  <a:pt x="23468" y="49512"/>
                </a:cubicBezTo>
                <a:cubicBezTo>
                  <a:pt x="23464" y="49527"/>
                  <a:pt x="23460" y="49533"/>
                  <a:pt x="23457" y="49533"/>
                </a:cubicBezTo>
                <a:cubicBezTo>
                  <a:pt x="23434" y="49533"/>
                  <a:pt x="23487" y="49019"/>
                  <a:pt x="23650" y="48284"/>
                </a:cubicBezTo>
                <a:cubicBezTo>
                  <a:pt x="23787" y="47466"/>
                  <a:pt x="23969" y="46465"/>
                  <a:pt x="24014" y="46101"/>
                </a:cubicBezTo>
                <a:cubicBezTo>
                  <a:pt x="24060" y="45556"/>
                  <a:pt x="24196" y="45146"/>
                  <a:pt x="24924" y="43737"/>
                </a:cubicBezTo>
                <a:cubicBezTo>
                  <a:pt x="25879" y="41872"/>
                  <a:pt x="25924" y="41735"/>
                  <a:pt x="25788" y="41735"/>
                </a:cubicBezTo>
                <a:cubicBezTo>
                  <a:pt x="25697" y="41735"/>
                  <a:pt x="25333" y="42372"/>
                  <a:pt x="24969" y="43145"/>
                </a:cubicBezTo>
                <a:cubicBezTo>
                  <a:pt x="24605" y="43918"/>
                  <a:pt x="24241" y="44555"/>
                  <a:pt x="24241" y="44601"/>
                </a:cubicBezTo>
                <a:cubicBezTo>
                  <a:pt x="24240" y="44602"/>
                  <a:pt x="24239" y="44602"/>
                  <a:pt x="24237" y="44602"/>
                </a:cubicBezTo>
                <a:cubicBezTo>
                  <a:pt x="24114" y="44602"/>
                  <a:pt x="24562" y="40269"/>
                  <a:pt x="24787" y="39189"/>
                </a:cubicBezTo>
                <a:cubicBezTo>
                  <a:pt x="24878" y="38643"/>
                  <a:pt x="25151" y="37779"/>
                  <a:pt x="25333" y="37233"/>
                </a:cubicBezTo>
                <a:cubicBezTo>
                  <a:pt x="25644" y="36339"/>
                  <a:pt x="25689" y="36176"/>
                  <a:pt x="25554" y="36176"/>
                </a:cubicBezTo>
                <a:cubicBezTo>
                  <a:pt x="25531" y="36176"/>
                  <a:pt x="25502" y="36180"/>
                  <a:pt x="25469" y="36187"/>
                </a:cubicBezTo>
                <a:cubicBezTo>
                  <a:pt x="25106" y="36232"/>
                  <a:pt x="24514" y="38188"/>
                  <a:pt x="24196" y="40189"/>
                </a:cubicBezTo>
                <a:cubicBezTo>
                  <a:pt x="24105" y="40871"/>
                  <a:pt x="23923" y="42600"/>
                  <a:pt x="23787" y="44009"/>
                </a:cubicBezTo>
                <a:cubicBezTo>
                  <a:pt x="23650" y="45465"/>
                  <a:pt x="23468" y="46966"/>
                  <a:pt x="23377" y="47375"/>
                </a:cubicBezTo>
                <a:cubicBezTo>
                  <a:pt x="23152" y="48614"/>
                  <a:pt x="23051" y="49016"/>
                  <a:pt x="22997" y="49016"/>
                </a:cubicBezTo>
                <a:cubicBezTo>
                  <a:pt x="22985" y="49016"/>
                  <a:pt x="22976" y="48998"/>
                  <a:pt x="22968" y="48967"/>
                </a:cubicBezTo>
                <a:cubicBezTo>
                  <a:pt x="22513" y="47466"/>
                  <a:pt x="21967" y="45419"/>
                  <a:pt x="22013" y="45328"/>
                </a:cubicBezTo>
                <a:cubicBezTo>
                  <a:pt x="22195" y="45055"/>
                  <a:pt x="22832" y="42781"/>
                  <a:pt x="22741" y="42781"/>
                </a:cubicBezTo>
                <a:cubicBezTo>
                  <a:pt x="22604" y="42827"/>
                  <a:pt x="22195" y="44100"/>
                  <a:pt x="21967" y="44964"/>
                </a:cubicBezTo>
                <a:cubicBezTo>
                  <a:pt x="21962" y="44980"/>
                  <a:pt x="21956" y="44987"/>
                  <a:pt x="21947" y="44987"/>
                </a:cubicBezTo>
                <a:cubicBezTo>
                  <a:pt x="21881" y="44987"/>
                  <a:pt x="21715" y="44515"/>
                  <a:pt x="21513" y="43827"/>
                </a:cubicBezTo>
                <a:cubicBezTo>
                  <a:pt x="21194" y="42554"/>
                  <a:pt x="21149" y="42463"/>
                  <a:pt x="21376" y="42054"/>
                </a:cubicBezTo>
                <a:cubicBezTo>
                  <a:pt x="21967" y="40871"/>
                  <a:pt x="24423" y="34186"/>
                  <a:pt x="24287" y="34095"/>
                </a:cubicBezTo>
                <a:cubicBezTo>
                  <a:pt x="24276" y="34084"/>
                  <a:pt x="24264" y="34076"/>
                  <a:pt x="24252" y="34076"/>
                </a:cubicBezTo>
                <a:cubicBezTo>
                  <a:pt x="24164" y="34076"/>
                  <a:pt x="24015" y="34429"/>
                  <a:pt x="23377" y="36141"/>
                </a:cubicBezTo>
                <a:cubicBezTo>
                  <a:pt x="22695" y="38097"/>
                  <a:pt x="21149" y="42145"/>
                  <a:pt x="21058" y="42145"/>
                </a:cubicBezTo>
                <a:cubicBezTo>
                  <a:pt x="21058" y="42145"/>
                  <a:pt x="21012" y="42054"/>
                  <a:pt x="20967" y="41872"/>
                </a:cubicBezTo>
                <a:cubicBezTo>
                  <a:pt x="20876" y="41644"/>
                  <a:pt x="21058" y="41144"/>
                  <a:pt x="21604" y="39689"/>
                </a:cubicBezTo>
                <a:cubicBezTo>
                  <a:pt x="22286" y="37961"/>
                  <a:pt x="23696" y="33458"/>
                  <a:pt x="23741" y="33003"/>
                </a:cubicBezTo>
                <a:cubicBezTo>
                  <a:pt x="23741" y="32912"/>
                  <a:pt x="23696" y="32867"/>
                  <a:pt x="23650" y="32867"/>
                </a:cubicBezTo>
                <a:cubicBezTo>
                  <a:pt x="23605" y="32867"/>
                  <a:pt x="23332" y="33640"/>
                  <a:pt x="23059" y="34595"/>
                </a:cubicBezTo>
                <a:cubicBezTo>
                  <a:pt x="22650" y="36187"/>
                  <a:pt x="21331" y="39916"/>
                  <a:pt x="20921" y="40871"/>
                </a:cubicBezTo>
                <a:lnTo>
                  <a:pt x="20739" y="41235"/>
                </a:lnTo>
                <a:lnTo>
                  <a:pt x="20649" y="40962"/>
                </a:lnTo>
                <a:cubicBezTo>
                  <a:pt x="20558" y="40735"/>
                  <a:pt x="20649" y="40280"/>
                  <a:pt x="21058" y="39007"/>
                </a:cubicBezTo>
                <a:cubicBezTo>
                  <a:pt x="21331" y="38052"/>
                  <a:pt x="21695" y="36596"/>
                  <a:pt x="21922" y="35687"/>
                </a:cubicBezTo>
                <a:cubicBezTo>
                  <a:pt x="22104" y="34777"/>
                  <a:pt x="22422" y="33367"/>
                  <a:pt x="22650" y="32549"/>
                </a:cubicBezTo>
                <a:cubicBezTo>
                  <a:pt x="22912" y="31422"/>
                  <a:pt x="23020" y="30885"/>
                  <a:pt x="22922" y="30885"/>
                </a:cubicBezTo>
                <a:cubicBezTo>
                  <a:pt x="22901" y="30885"/>
                  <a:pt x="22871" y="30909"/>
                  <a:pt x="22832" y="30957"/>
                </a:cubicBezTo>
                <a:cubicBezTo>
                  <a:pt x="22741" y="31048"/>
                  <a:pt x="22013" y="34049"/>
                  <a:pt x="21649" y="35823"/>
                </a:cubicBezTo>
                <a:cubicBezTo>
                  <a:pt x="21331" y="37233"/>
                  <a:pt x="21149" y="38006"/>
                  <a:pt x="21103" y="38006"/>
                </a:cubicBezTo>
                <a:cubicBezTo>
                  <a:pt x="21058" y="37961"/>
                  <a:pt x="21103" y="37642"/>
                  <a:pt x="21103" y="37187"/>
                </a:cubicBezTo>
                <a:cubicBezTo>
                  <a:pt x="21194" y="35823"/>
                  <a:pt x="21194" y="34004"/>
                  <a:pt x="20967" y="30684"/>
                </a:cubicBezTo>
                <a:cubicBezTo>
                  <a:pt x="20739" y="26636"/>
                  <a:pt x="20785" y="25044"/>
                  <a:pt x="21149" y="23953"/>
                </a:cubicBezTo>
                <a:cubicBezTo>
                  <a:pt x="21285" y="23453"/>
                  <a:pt x="21376" y="23043"/>
                  <a:pt x="21331" y="22998"/>
                </a:cubicBezTo>
                <a:cubicBezTo>
                  <a:pt x="21315" y="22990"/>
                  <a:pt x="21301" y="22986"/>
                  <a:pt x="21287" y="22986"/>
                </a:cubicBezTo>
                <a:cubicBezTo>
                  <a:pt x="21223" y="22986"/>
                  <a:pt x="21179" y="23074"/>
                  <a:pt x="21103" y="23225"/>
                </a:cubicBezTo>
                <a:cubicBezTo>
                  <a:pt x="21051" y="23363"/>
                  <a:pt x="21019" y="23443"/>
                  <a:pt x="21004" y="23443"/>
                </a:cubicBezTo>
                <a:cubicBezTo>
                  <a:pt x="20980" y="23443"/>
                  <a:pt x="21001" y="23232"/>
                  <a:pt x="21058" y="22725"/>
                </a:cubicBezTo>
                <a:cubicBezTo>
                  <a:pt x="21079" y="22391"/>
                  <a:pt x="21100" y="22220"/>
                  <a:pt x="21142" y="22220"/>
                </a:cubicBezTo>
                <a:close/>
                <a:moveTo>
                  <a:pt x="20471" y="52648"/>
                </a:moveTo>
                <a:cubicBezTo>
                  <a:pt x="20549" y="52648"/>
                  <a:pt x="20859" y="52854"/>
                  <a:pt x="21604" y="53378"/>
                </a:cubicBezTo>
                <a:cubicBezTo>
                  <a:pt x="22695" y="54106"/>
                  <a:pt x="22877" y="54288"/>
                  <a:pt x="22923" y="54515"/>
                </a:cubicBezTo>
                <a:cubicBezTo>
                  <a:pt x="22968" y="54652"/>
                  <a:pt x="22968" y="54834"/>
                  <a:pt x="22968" y="54834"/>
                </a:cubicBezTo>
                <a:cubicBezTo>
                  <a:pt x="22965" y="54836"/>
                  <a:pt x="22961" y="54837"/>
                  <a:pt x="22956" y="54837"/>
                </a:cubicBezTo>
                <a:cubicBezTo>
                  <a:pt x="22865" y="54837"/>
                  <a:pt x="22389" y="54489"/>
                  <a:pt x="21831" y="54060"/>
                </a:cubicBezTo>
                <a:cubicBezTo>
                  <a:pt x="21103" y="53469"/>
                  <a:pt x="20694" y="53105"/>
                  <a:pt x="20558" y="52878"/>
                </a:cubicBezTo>
                <a:cubicBezTo>
                  <a:pt x="20468" y="52735"/>
                  <a:pt x="20421" y="52648"/>
                  <a:pt x="20471" y="52648"/>
                </a:cubicBezTo>
                <a:close/>
                <a:moveTo>
                  <a:pt x="19803" y="53042"/>
                </a:moveTo>
                <a:cubicBezTo>
                  <a:pt x="19836" y="53042"/>
                  <a:pt x="19912" y="53084"/>
                  <a:pt x="20012" y="53151"/>
                </a:cubicBezTo>
                <a:cubicBezTo>
                  <a:pt x="20148" y="53242"/>
                  <a:pt x="20467" y="53697"/>
                  <a:pt x="20739" y="54151"/>
                </a:cubicBezTo>
                <a:cubicBezTo>
                  <a:pt x="21012" y="54606"/>
                  <a:pt x="21240" y="55016"/>
                  <a:pt x="21240" y="55016"/>
                </a:cubicBezTo>
                <a:cubicBezTo>
                  <a:pt x="21194" y="55016"/>
                  <a:pt x="19784" y="53151"/>
                  <a:pt x="19784" y="53060"/>
                </a:cubicBezTo>
                <a:cubicBezTo>
                  <a:pt x="19784" y="53048"/>
                  <a:pt x="19791" y="53042"/>
                  <a:pt x="19803" y="53042"/>
                </a:cubicBezTo>
                <a:close/>
                <a:moveTo>
                  <a:pt x="26766" y="49569"/>
                </a:moveTo>
                <a:cubicBezTo>
                  <a:pt x="26811" y="49569"/>
                  <a:pt x="26857" y="49581"/>
                  <a:pt x="26879" y="49603"/>
                </a:cubicBezTo>
                <a:cubicBezTo>
                  <a:pt x="27016" y="49694"/>
                  <a:pt x="26879" y="50058"/>
                  <a:pt x="25833" y="52287"/>
                </a:cubicBezTo>
                <a:cubicBezTo>
                  <a:pt x="24743" y="54546"/>
                  <a:pt x="24286" y="55404"/>
                  <a:pt x="24234" y="55404"/>
                </a:cubicBezTo>
                <a:cubicBezTo>
                  <a:pt x="24226" y="55404"/>
                  <a:pt x="24228" y="55380"/>
                  <a:pt x="24241" y="55334"/>
                </a:cubicBezTo>
                <a:cubicBezTo>
                  <a:pt x="24241" y="55243"/>
                  <a:pt x="24241" y="55016"/>
                  <a:pt x="24196" y="54834"/>
                </a:cubicBezTo>
                <a:cubicBezTo>
                  <a:pt x="24128" y="54665"/>
                  <a:pt x="24136" y="54571"/>
                  <a:pt x="24163" y="54571"/>
                </a:cubicBezTo>
                <a:cubicBezTo>
                  <a:pt x="24172" y="54571"/>
                  <a:pt x="24184" y="54583"/>
                  <a:pt x="24196" y="54606"/>
                </a:cubicBezTo>
                <a:cubicBezTo>
                  <a:pt x="24246" y="54681"/>
                  <a:pt x="24296" y="54715"/>
                  <a:pt x="24339" y="54715"/>
                </a:cubicBezTo>
                <a:cubicBezTo>
                  <a:pt x="24373" y="54715"/>
                  <a:pt x="24403" y="54693"/>
                  <a:pt x="24423" y="54652"/>
                </a:cubicBezTo>
                <a:cubicBezTo>
                  <a:pt x="24469" y="54561"/>
                  <a:pt x="24469" y="54470"/>
                  <a:pt x="24378" y="54424"/>
                </a:cubicBezTo>
                <a:cubicBezTo>
                  <a:pt x="24287" y="54333"/>
                  <a:pt x="24287" y="54242"/>
                  <a:pt x="24287" y="54151"/>
                </a:cubicBezTo>
                <a:cubicBezTo>
                  <a:pt x="24332" y="54015"/>
                  <a:pt x="26561" y="49785"/>
                  <a:pt x="26652" y="49603"/>
                </a:cubicBezTo>
                <a:cubicBezTo>
                  <a:pt x="26675" y="49581"/>
                  <a:pt x="26720" y="49569"/>
                  <a:pt x="26766" y="49569"/>
                </a:cubicBezTo>
                <a:close/>
                <a:moveTo>
                  <a:pt x="44703" y="40732"/>
                </a:moveTo>
                <a:cubicBezTo>
                  <a:pt x="44706" y="40732"/>
                  <a:pt x="44707" y="40733"/>
                  <a:pt x="44707" y="40735"/>
                </a:cubicBezTo>
                <a:cubicBezTo>
                  <a:pt x="44707" y="40735"/>
                  <a:pt x="44162" y="41508"/>
                  <a:pt x="43479" y="42418"/>
                </a:cubicBezTo>
                <a:cubicBezTo>
                  <a:pt x="42524" y="43737"/>
                  <a:pt x="41933" y="44646"/>
                  <a:pt x="40751" y="46738"/>
                </a:cubicBezTo>
                <a:cubicBezTo>
                  <a:pt x="39887" y="48194"/>
                  <a:pt x="38613" y="50286"/>
                  <a:pt x="37885" y="51377"/>
                </a:cubicBezTo>
                <a:lnTo>
                  <a:pt x="36566" y="53333"/>
                </a:lnTo>
                <a:lnTo>
                  <a:pt x="35975" y="53651"/>
                </a:lnTo>
                <a:lnTo>
                  <a:pt x="35384" y="53924"/>
                </a:lnTo>
                <a:lnTo>
                  <a:pt x="35793" y="53242"/>
                </a:lnTo>
                <a:cubicBezTo>
                  <a:pt x="36021" y="52832"/>
                  <a:pt x="36612" y="51877"/>
                  <a:pt x="37112" y="51104"/>
                </a:cubicBezTo>
                <a:cubicBezTo>
                  <a:pt x="37613" y="50331"/>
                  <a:pt x="37976" y="49603"/>
                  <a:pt x="37976" y="49558"/>
                </a:cubicBezTo>
                <a:cubicBezTo>
                  <a:pt x="37975" y="49554"/>
                  <a:pt x="37972" y="49552"/>
                  <a:pt x="37968" y="49552"/>
                </a:cubicBezTo>
                <a:cubicBezTo>
                  <a:pt x="37842" y="49552"/>
                  <a:pt x="36445" y="51612"/>
                  <a:pt x="35475" y="53287"/>
                </a:cubicBezTo>
                <a:cubicBezTo>
                  <a:pt x="35066" y="54015"/>
                  <a:pt x="34929" y="54151"/>
                  <a:pt x="34611" y="54288"/>
                </a:cubicBezTo>
                <a:cubicBezTo>
                  <a:pt x="34498" y="54344"/>
                  <a:pt x="34421" y="54383"/>
                  <a:pt x="34399" y="54383"/>
                </a:cubicBezTo>
                <a:cubicBezTo>
                  <a:pt x="34386" y="54383"/>
                  <a:pt x="34394" y="54368"/>
                  <a:pt x="34429" y="54333"/>
                </a:cubicBezTo>
                <a:cubicBezTo>
                  <a:pt x="34929" y="53969"/>
                  <a:pt x="34975" y="53879"/>
                  <a:pt x="34884" y="53697"/>
                </a:cubicBezTo>
                <a:cubicBezTo>
                  <a:pt x="34850" y="53630"/>
                  <a:pt x="34768" y="53588"/>
                  <a:pt x="34709" y="53588"/>
                </a:cubicBezTo>
                <a:cubicBezTo>
                  <a:pt x="34687" y="53588"/>
                  <a:pt x="34669" y="53593"/>
                  <a:pt x="34656" y="53606"/>
                </a:cubicBezTo>
                <a:cubicBezTo>
                  <a:pt x="34655" y="53606"/>
                  <a:pt x="34653" y="53606"/>
                  <a:pt x="34652" y="53606"/>
                </a:cubicBezTo>
                <a:cubicBezTo>
                  <a:pt x="34547" y="53606"/>
                  <a:pt x="35620" y="51819"/>
                  <a:pt x="36339" y="50786"/>
                </a:cubicBezTo>
                <a:cubicBezTo>
                  <a:pt x="36566" y="50468"/>
                  <a:pt x="36703" y="50195"/>
                  <a:pt x="36657" y="50149"/>
                </a:cubicBezTo>
                <a:cubicBezTo>
                  <a:pt x="36612" y="50149"/>
                  <a:pt x="35930" y="51059"/>
                  <a:pt x="34838" y="52605"/>
                </a:cubicBezTo>
                <a:lnTo>
                  <a:pt x="33110" y="55106"/>
                </a:lnTo>
                <a:lnTo>
                  <a:pt x="32473" y="55425"/>
                </a:lnTo>
                <a:lnTo>
                  <a:pt x="31791" y="55743"/>
                </a:lnTo>
                <a:lnTo>
                  <a:pt x="32064" y="55379"/>
                </a:lnTo>
                <a:cubicBezTo>
                  <a:pt x="32191" y="55189"/>
                  <a:pt x="32273" y="55109"/>
                  <a:pt x="32343" y="55109"/>
                </a:cubicBezTo>
                <a:cubicBezTo>
                  <a:pt x="32373" y="55109"/>
                  <a:pt x="32400" y="55124"/>
                  <a:pt x="32428" y="55152"/>
                </a:cubicBezTo>
                <a:cubicBezTo>
                  <a:pt x="32452" y="55168"/>
                  <a:pt x="32476" y="55177"/>
                  <a:pt x="32503" y="55177"/>
                </a:cubicBezTo>
                <a:cubicBezTo>
                  <a:pt x="32629" y="55177"/>
                  <a:pt x="32820" y="54979"/>
                  <a:pt x="33383" y="54379"/>
                </a:cubicBezTo>
                <a:cubicBezTo>
                  <a:pt x="34202" y="53424"/>
                  <a:pt x="34338" y="53242"/>
                  <a:pt x="34111" y="53105"/>
                </a:cubicBezTo>
                <a:cubicBezTo>
                  <a:pt x="34093" y="53094"/>
                  <a:pt x="34073" y="53088"/>
                  <a:pt x="34050" y="53088"/>
                </a:cubicBezTo>
                <a:cubicBezTo>
                  <a:pt x="33892" y="53088"/>
                  <a:pt x="33604" y="53357"/>
                  <a:pt x="33246" y="53833"/>
                </a:cubicBezTo>
                <a:cubicBezTo>
                  <a:pt x="33171" y="53947"/>
                  <a:pt x="33127" y="54005"/>
                  <a:pt x="33117" y="54005"/>
                </a:cubicBezTo>
                <a:cubicBezTo>
                  <a:pt x="33104" y="54005"/>
                  <a:pt x="33159" y="53890"/>
                  <a:pt x="33292" y="53651"/>
                </a:cubicBezTo>
                <a:cubicBezTo>
                  <a:pt x="33428" y="53378"/>
                  <a:pt x="33656" y="52923"/>
                  <a:pt x="33838" y="52696"/>
                </a:cubicBezTo>
                <a:cubicBezTo>
                  <a:pt x="34065" y="52332"/>
                  <a:pt x="34111" y="52196"/>
                  <a:pt x="34020" y="52105"/>
                </a:cubicBezTo>
                <a:cubicBezTo>
                  <a:pt x="33974" y="52059"/>
                  <a:pt x="33883" y="52014"/>
                  <a:pt x="33929" y="52014"/>
                </a:cubicBezTo>
                <a:cubicBezTo>
                  <a:pt x="33929" y="52014"/>
                  <a:pt x="34474" y="51059"/>
                  <a:pt x="35111" y="49922"/>
                </a:cubicBezTo>
                <a:cubicBezTo>
                  <a:pt x="35748" y="48785"/>
                  <a:pt x="36748" y="47148"/>
                  <a:pt x="37340" y="46283"/>
                </a:cubicBezTo>
                <a:lnTo>
                  <a:pt x="38386" y="44692"/>
                </a:lnTo>
                <a:lnTo>
                  <a:pt x="39432" y="43873"/>
                </a:lnTo>
                <a:cubicBezTo>
                  <a:pt x="40023" y="43464"/>
                  <a:pt x="41478" y="42554"/>
                  <a:pt x="42615" y="41872"/>
                </a:cubicBezTo>
                <a:cubicBezTo>
                  <a:pt x="43708" y="41260"/>
                  <a:pt x="44632" y="40732"/>
                  <a:pt x="44703" y="40732"/>
                </a:cubicBezTo>
                <a:close/>
                <a:moveTo>
                  <a:pt x="34884" y="46602"/>
                </a:moveTo>
                <a:lnTo>
                  <a:pt x="34565" y="47193"/>
                </a:lnTo>
                <a:cubicBezTo>
                  <a:pt x="34429" y="47511"/>
                  <a:pt x="33383" y="49103"/>
                  <a:pt x="32246" y="50740"/>
                </a:cubicBezTo>
                <a:cubicBezTo>
                  <a:pt x="30936" y="52685"/>
                  <a:pt x="30293" y="53529"/>
                  <a:pt x="30209" y="53529"/>
                </a:cubicBezTo>
                <a:cubicBezTo>
                  <a:pt x="30202" y="53529"/>
                  <a:pt x="30199" y="53524"/>
                  <a:pt x="30199" y="53515"/>
                </a:cubicBezTo>
                <a:cubicBezTo>
                  <a:pt x="30199" y="53424"/>
                  <a:pt x="30609" y="52742"/>
                  <a:pt x="31245" y="51923"/>
                </a:cubicBezTo>
                <a:cubicBezTo>
                  <a:pt x="31928" y="50922"/>
                  <a:pt x="32200" y="50468"/>
                  <a:pt x="32155" y="50422"/>
                </a:cubicBezTo>
                <a:cubicBezTo>
                  <a:pt x="32148" y="50418"/>
                  <a:pt x="32141" y="50415"/>
                  <a:pt x="32133" y="50415"/>
                </a:cubicBezTo>
                <a:cubicBezTo>
                  <a:pt x="31962" y="50415"/>
                  <a:pt x="31350" y="51337"/>
                  <a:pt x="28880" y="55106"/>
                </a:cubicBezTo>
                <a:cubicBezTo>
                  <a:pt x="28437" y="55803"/>
                  <a:pt x="28180" y="56147"/>
                  <a:pt x="28118" y="56147"/>
                </a:cubicBezTo>
                <a:cubicBezTo>
                  <a:pt x="28047" y="56147"/>
                  <a:pt x="28236" y="55690"/>
                  <a:pt x="28698" y="54788"/>
                </a:cubicBezTo>
                <a:cubicBezTo>
                  <a:pt x="29881" y="52423"/>
                  <a:pt x="32428" y="49012"/>
                  <a:pt x="34383" y="47102"/>
                </a:cubicBezTo>
                <a:lnTo>
                  <a:pt x="34884" y="46602"/>
                </a:lnTo>
                <a:close/>
                <a:moveTo>
                  <a:pt x="26343" y="51763"/>
                </a:moveTo>
                <a:cubicBezTo>
                  <a:pt x="26361" y="51763"/>
                  <a:pt x="26344" y="51845"/>
                  <a:pt x="26288" y="52014"/>
                </a:cubicBezTo>
                <a:cubicBezTo>
                  <a:pt x="26243" y="52196"/>
                  <a:pt x="25788" y="53242"/>
                  <a:pt x="25333" y="54333"/>
                </a:cubicBezTo>
                <a:cubicBezTo>
                  <a:pt x="24833" y="55425"/>
                  <a:pt x="24378" y="56334"/>
                  <a:pt x="24378" y="56334"/>
                </a:cubicBezTo>
                <a:cubicBezTo>
                  <a:pt x="24372" y="56336"/>
                  <a:pt x="24367" y="56337"/>
                  <a:pt x="24362" y="56337"/>
                </a:cubicBezTo>
                <a:cubicBezTo>
                  <a:pt x="24211" y="56337"/>
                  <a:pt x="24449" y="55644"/>
                  <a:pt x="25242" y="53969"/>
                </a:cubicBezTo>
                <a:cubicBezTo>
                  <a:pt x="25893" y="52531"/>
                  <a:pt x="26286" y="51763"/>
                  <a:pt x="26343" y="51763"/>
                </a:cubicBezTo>
                <a:close/>
                <a:moveTo>
                  <a:pt x="21413" y="54230"/>
                </a:moveTo>
                <a:cubicBezTo>
                  <a:pt x="21466" y="54230"/>
                  <a:pt x="21689" y="54368"/>
                  <a:pt x="22149" y="54697"/>
                </a:cubicBezTo>
                <a:cubicBezTo>
                  <a:pt x="22604" y="55016"/>
                  <a:pt x="23013" y="55334"/>
                  <a:pt x="23013" y="55379"/>
                </a:cubicBezTo>
                <a:cubicBezTo>
                  <a:pt x="23059" y="55470"/>
                  <a:pt x="23104" y="55789"/>
                  <a:pt x="23150" y="56152"/>
                </a:cubicBezTo>
                <a:lnTo>
                  <a:pt x="23241" y="56789"/>
                </a:lnTo>
                <a:lnTo>
                  <a:pt x="23241" y="56789"/>
                </a:lnTo>
                <a:lnTo>
                  <a:pt x="22877" y="56107"/>
                </a:lnTo>
                <a:cubicBezTo>
                  <a:pt x="22468" y="55334"/>
                  <a:pt x="21876" y="54606"/>
                  <a:pt x="21649" y="54561"/>
                </a:cubicBezTo>
                <a:cubicBezTo>
                  <a:pt x="21558" y="54515"/>
                  <a:pt x="21467" y="54424"/>
                  <a:pt x="21422" y="54288"/>
                </a:cubicBezTo>
                <a:cubicBezTo>
                  <a:pt x="21396" y="54250"/>
                  <a:pt x="21392" y="54230"/>
                  <a:pt x="21413" y="54230"/>
                </a:cubicBezTo>
                <a:close/>
                <a:moveTo>
                  <a:pt x="27340" y="50283"/>
                </a:moveTo>
                <a:cubicBezTo>
                  <a:pt x="27403" y="50283"/>
                  <a:pt x="27499" y="50339"/>
                  <a:pt x="27652" y="50468"/>
                </a:cubicBezTo>
                <a:cubicBezTo>
                  <a:pt x="27971" y="50695"/>
                  <a:pt x="28016" y="50740"/>
                  <a:pt x="27925" y="51241"/>
                </a:cubicBezTo>
                <a:cubicBezTo>
                  <a:pt x="27880" y="51786"/>
                  <a:pt x="27880" y="51786"/>
                  <a:pt x="27561" y="51877"/>
                </a:cubicBezTo>
                <a:cubicBezTo>
                  <a:pt x="27152" y="52014"/>
                  <a:pt x="26925" y="52287"/>
                  <a:pt x="27016" y="52560"/>
                </a:cubicBezTo>
                <a:cubicBezTo>
                  <a:pt x="27016" y="52696"/>
                  <a:pt x="26879" y="53060"/>
                  <a:pt x="26470" y="53742"/>
                </a:cubicBezTo>
                <a:cubicBezTo>
                  <a:pt x="26106" y="54288"/>
                  <a:pt x="25560" y="55243"/>
                  <a:pt x="25197" y="55880"/>
                </a:cubicBezTo>
                <a:cubicBezTo>
                  <a:pt x="24833" y="56516"/>
                  <a:pt x="24514" y="57062"/>
                  <a:pt x="24469" y="57062"/>
                </a:cubicBezTo>
                <a:cubicBezTo>
                  <a:pt x="24463" y="57068"/>
                  <a:pt x="24457" y="57073"/>
                  <a:pt x="24455" y="57073"/>
                </a:cubicBezTo>
                <a:cubicBezTo>
                  <a:pt x="24439" y="57073"/>
                  <a:pt x="24539" y="56852"/>
                  <a:pt x="25287" y="55197"/>
                </a:cubicBezTo>
                <a:cubicBezTo>
                  <a:pt x="25788" y="54106"/>
                  <a:pt x="26970" y="51150"/>
                  <a:pt x="27243" y="50377"/>
                </a:cubicBezTo>
                <a:cubicBezTo>
                  <a:pt x="27263" y="50317"/>
                  <a:pt x="27291" y="50283"/>
                  <a:pt x="27340" y="50283"/>
                </a:cubicBezTo>
                <a:close/>
                <a:moveTo>
                  <a:pt x="29976" y="54605"/>
                </a:moveTo>
                <a:cubicBezTo>
                  <a:pt x="30038" y="54605"/>
                  <a:pt x="29324" y="55895"/>
                  <a:pt x="28698" y="56789"/>
                </a:cubicBezTo>
                <a:lnTo>
                  <a:pt x="28289" y="57335"/>
                </a:lnTo>
                <a:lnTo>
                  <a:pt x="28562" y="56698"/>
                </a:lnTo>
                <a:cubicBezTo>
                  <a:pt x="28880" y="55971"/>
                  <a:pt x="29790" y="54606"/>
                  <a:pt x="29972" y="54606"/>
                </a:cubicBezTo>
                <a:cubicBezTo>
                  <a:pt x="29973" y="54605"/>
                  <a:pt x="29975" y="54605"/>
                  <a:pt x="29976" y="54605"/>
                </a:cubicBezTo>
                <a:close/>
                <a:moveTo>
                  <a:pt x="37331" y="45675"/>
                </a:moveTo>
                <a:cubicBezTo>
                  <a:pt x="37388" y="45675"/>
                  <a:pt x="37298" y="45845"/>
                  <a:pt x="37067" y="46192"/>
                </a:cubicBezTo>
                <a:cubicBezTo>
                  <a:pt x="36839" y="46556"/>
                  <a:pt x="36248" y="47557"/>
                  <a:pt x="35702" y="48466"/>
                </a:cubicBezTo>
                <a:cubicBezTo>
                  <a:pt x="35202" y="49331"/>
                  <a:pt x="34247" y="50968"/>
                  <a:pt x="33610" y="52105"/>
                </a:cubicBezTo>
                <a:cubicBezTo>
                  <a:pt x="32746" y="53560"/>
                  <a:pt x="32246" y="54379"/>
                  <a:pt x="31700" y="55061"/>
                </a:cubicBezTo>
                <a:cubicBezTo>
                  <a:pt x="31154" y="55698"/>
                  <a:pt x="30972" y="56016"/>
                  <a:pt x="31018" y="56062"/>
                </a:cubicBezTo>
                <a:cubicBezTo>
                  <a:pt x="31109" y="56107"/>
                  <a:pt x="30881" y="56334"/>
                  <a:pt x="30427" y="56653"/>
                </a:cubicBezTo>
                <a:cubicBezTo>
                  <a:pt x="30356" y="56688"/>
                  <a:pt x="30313" y="56710"/>
                  <a:pt x="30292" y="56710"/>
                </a:cubicBezTo>
                <a:cubicBezTo>
                  <a:pt x="30258" y="56710"/>
                  <a:pt x="30280" y="56656"/>
                  <a:pt x="30336" y="56516"/>
                </a:cubicBezTo>
                <a:cubicBezTo>
                  <a:pt x="30381" y="56334"/>
                  <a:pt x="30745" y="55789"/>
                  <a:pt x="31154" y="55197"/>
                </a:cubicBezTo>
                <a:cubicBezTo>
                  <a:pt x="31655" y="54424"/>
                  <a:pt x="31837" y="54151"/>
                  <a:pt x="31746" y="54060"/>
                </a:cubicBezTo>
                <a:cubicBezTo>
                  <a:pt x="31700" y="53969"/>
                  <a:pt x="31928" y="53515"/>
                  <a:pt x="32610" y="52378"/>
                </a:cubicBezTo>
                <a:cubicBezTo>
                  <a:pt x="33155" y="51468"/>
                  <a:pt x="33474" y="50831"/>
                  <a:pt x="33428" y="50786"/>
                </a:cubicBezTo>
                <a:cubicBezTo>
                  <a:pt x="33425" y="50783"/>
                  <a:pt x="33420" y="50782"/>
                  <a:pt x="33415" y="50782"/>
                </a:cubicBezTo>
                <a:cubicBezTo>
                  <a:pt x="33242" y="50782"/>
                  <a:pt x="32353" y="52325"/>
                  <a:pt x="29790" y="56789"/>
                </a:cubicBezTo>
                <a:cubicBezTo>
                  <a:pt x="29654" y="57108"/>
                  <a:pt x="29472" y="57289"/>
                  <a:pt x="29290" y="57335"/>
                </a:cubicBezTo>
                <a:cubicBezTo>
                  <a:pt x="29266" y="57341"/>
                  <a:pt x="29246" y="57345"/>
                  <a:pt x="29230" y="57345"/>
                </a:cubicBezTo>
                <a:cubicBezTo>
                  <a:pt x="29128" y="57345"/>
                  <a:pt x="29225" y="57188"/>
                  <a:pt x="29699" y="56516"/>
                </a:cubicBezTo>
                <a:cubicBezTo>
                  <a:pt x="30381" y="55561"/>
                  <a:pt x="30654" y="55016"/>
                  <a:pt x="30518" y="54925"/>
                </a:cubicBezTo>
                <a:cubicBezTo>
                  <a:pt x="30515" y="54922"/>
                  <a:pt x="30511" y="54920"/>
                  <a:pt x="30507" y="54920"/>
                </a:cubicBezTo>
                <a:cubicBezTo>
                  <a:pt x="30443" y="54920"/>
                  <a:pt x="30227" y="55224"/>
                  <a:pt x="29972" y="55607"/>
                </a:cubicBezTo>
                <a:cubicBezTo>
                  <a:pt x="29741" y="55991"/>
                  <a:pt x="29626" y="56159"/>
                  <a:pt x="29610" y="56159"/>
                </a:cubicBezTo>
                <a:cubicBezTo>
                  <a:pt x="29598" y="56159"/>
                  <a:pt x="29645" y="56058"/>
                  <a:pt x="29744" y="55880"/>
                </a:cubicBezTo>
                <a:cubicBezTo>
                  <a:pt x="30017" y="55243"/>
                  <a:pt x="31609" y="52651"/>
                  <a:pt x="32382" y="51605"/>
                </a:cubicBezTo>
                <a:cubicBezTo>
                  <a:pt x="32701" y="51150"/>
                  <a:pt x="33065" y="50513"/>
                  <a:pt x="33201" y="50286"/>
                </a:cubicBezTo>
                <a:cubicBezTo>
                  <a:pt x="33292" y="50013"/>
                  <a:pt x="33838" y="49058"/>
                  <a:pt x="34383" y="48194"/>
                </a:cubicBezTo>
                <a:cubicBezTo>
                  <a:pt x="34929" y="47284"/>
                  <a:pt x="35475" y="46374"/>
                  <a:pt x="35566" y="46192"/>
                </a:cubicBezTo>
                <a:lnTo>
                  <a:pt x="35793" y="45829"/>
                </a:lnTo>
                <a:lnTo>
                  <a:pt x="35793" y="45829"/>
                </a:lnTo>
                <a:lnTo>
                  <a:pt x="35702" y="46192"/>
                </a:lnTo>
                <a:cubicBezTo>
                  <a:pt x="35702" y="46374"/>
                  <a:pt x="35657" y="46602"/>
                  <a:pt x="35702" y="46647"/>
                </a:cubicBezTo>
                <a:cubicBezTo>
                  <a:pt x="35724" y="46690"/>
                  <a:pt x="35765" y="46710"/>
                  <a:pt x="35822" y="46710"/>
                </a:cubicBezTo>
                <a:cubicBezTo>
                  <a:pt x="36009" y="46710"/>
                  <a:pt x="36365" y="46495"/>
                  <a:pt x="36748" y="46147"/>
                </a:cubicBezTo>
                <a:cubicBezTo>
                  <a:pt x="37084" y="45834"/>
                  <a:pt x="37276" y="45675"/>
                  <a:pt x="37331" y="45675"/>
                </a:cubicBezTo>
                <a:close/>
                <a:moveTo>
                  <a:pt x="22825" y="56721"/>
                </a:moveTo>
                <a:cubicBezTo>
                  <a:pt x="22837" y="56721"/>
                  <a:pt x="22855" y="56729"/>
                  <a:pt x="22877" y="56744"/>
                </a:cubicBezTo>
                <a:cubicBezTo>
                  <a:pt x="22923" y="56789"/>
                  <a:pt x="23013" y="57017"/>
                  <a:pt x="23150" y="57289"/>
                </a:cubicBezTo>
                <a:cubicBezTo>
                  <a:pt x="23314" y="57642"/>
                  <a:pt x="23370" y="57824"/>
                  <a:pt x="23341" y="57824"/>
                </a:cubicBezTo>
                <a:cubicBezTo>
                  <a:pt x="23314" y="57824"/>
                  <a:pt x="23213" y="57665"/>
                  <a:pt x="23059" y="57335"/>
                </a:cubicBezTo>
                <a:cubicBezTo>
                  <a:pt x="22831" y="56917"/>
                  <a:pt x="22762" y="56721"/>
                  <a:pt x="22825" y="56721"/>
                </a:cubicBezTo>
                <a:close/>
                <a:moveTo>
                  <a:pt x="47180" y="50277"/>
                </a:moveTo>
                <a:cubicBezTo>
                  <a:pt x="49409" y="50277"/>
                  <a:pt x="52808" y="50910"/>
                  <a:pt x="58124" y="52287"/>
                </a:cubicBezTo>
                <a:cubicBezTo>
                  <a:pt x="60489" y="52923"/>
                  <a:pt x="63763" y="53651"/>
                  <a:pt x="64946" y="53788"/>
                </a:cubicBezTo>
                <a:cubicBezTo>
                  <a:pt x="65446" y="53879"/>
                  <a:pt x="65856" y="53924"/>
                  <a:pt x="65856" y="53969"/>
                </a:cubicBezTo>
                <a:cubicBezTo>
                  <a:pt x="65901" y="54015"/>
                  <a:pt x="65537" y="54197"/>
                  <a:pt x="65082" y="54424"/>
                </a:cubicBezTo>
                <a:cubicBezTo>
                  <a:pt x="64582" y="54652"/>
                  <a:pt x="63991" y="54970"/>
                  <a:pt x="63718" y="55152"/>
                </a:cubicBezTo>
                <a:lnTo>
                  <a:pt x="63218" y="55470"/>
                </a:lnTo>
                <a:lnTo>
                  <a:pt x="60352" y="54970"/>
                </a:lnTo>
                <a:cubicBezTo>
                  <a:pt x="58806" y="54697"/>
                  <a:pt x="56623" y="54242"/>
                  <a:pt x="55532" y="53969"/>
                </a:cubicBezTo>
                <a:cubicBezTo>
                  <a:pt x="54440" y="53651"/>
                  <a:pt x="53485" y="53424"/>
                  <a:pt x="53485" y="53424"/>
                </a:cubicBezTo>
                <a:lnTo>
                  <a:pt x="53485" y="53424"/>
                </a:lnTo>
                <a:cubicBezTo>
                  <a:pt x="52939" y="53515"/>
                  <a:pt x="56032" y="54424"/>
                  <a:pt x="58351" y="54834"/>
                </a:cubicBezTo>
                <a:cubicBezTo>
                  <a:pt x="59034" y="54970"/>
                  <a:pt x="60307" y="55197"/>
                  <a:pt x="61171" y="55334"/>
                </a:cubicBezTo>
                <a:cubicBezTo>
                  <a:pt x="62035" y="55470"/>
                  <a:pt x="62763" y="55607"/>
                  <a:pt x="62763" y="55652"/>
                </a:cubicBezTo>
                <a:cubicBezTo>
                  <a:pt x="62808" y="55789"/>
                  <a:pt x="62308" y="56016"/>
                  <a:pt x="62035" y="56016"/>
                </a:cubicBezTo>
                <a:cubicBezTo>
                  <a:pt x="61080" y="55971"/>
                  <a:pt x="55122" y="54743"/>
                  <a:pt x="53667" y="54333"/>
                </a:cubicBezTo>
                <a:cubicBezTo>
                  <a:pt x="52299" y="53898"/>
                  <a:pt x="51887" y="53760"/>
                  <a:pt x="51793" y="53760"/>
                </a:cubicBezTo>
                <a:cubicBezTo>
                  <a:pt x="51749" y="53760"/>
                  <a:pt x="51773" y="53790"/>
                  <a:pt x="51802" y="53833"/>
                </a:cubicBezTo>
                <a:cubicBezTo>
                  <a:pt x="51893" y="54015"/>
                  <a:pt x="53258" y="54470"/>
                  <a:pt x="54577" y="54834"/>
                </a:cubicBezTo>
                <a:cubicBezTo>
                  <a:pt x="55122" y="54970"/>
                  <a:pt x="57078" y="55379"/>
                  <a:pt x="58897" y="55698"/>
                </a:cubicBezTo>
                <a:cubicBezTo>
                  <a:pt x="61444" y="56152"/>
                  <a:pt x="62217" y="56334"/>
                  <a:pt x="62354" y="56471"/>
                </a:cubicBezTo>
                <a:cubicBezTo>
                  <a:pt x="62535" y="56744"/>
                  <a:pt x="62490" y="56789"/>
                  <a:pt x="61944" y="56971"/>
                </a:cubicBezTo>
                <a:cubicBezTo>
                  <a:pt x="60898" y="57380"/>
                  <a:pt x="60443" y="57653"/>
                  <a:pt x="60398" y="57881"/>
                </a:cubicBezTo>
                <a:cubicBezTo>
                  <a:pt x="60398" y="58063"/>
                  <a:pt x="60352" y="58108"/>
                  <a:pt x="59943" y="58108"/>
                </a:cubicBezTo>
                <a:cubicBezTo>
                  <a:pt x="59877" y="58121"/>
                  <a:pt x="59794" y="58127"/>
                  <a:pt x="59704" y="58127"/>
                </a:cubicBezTo>
                <a:cubicBezTo>
                  <a:pt x="59488" y="58127"/>
                  <a:pt x="59226" y="58095"/>
                  <a:pt x="59034" y="58063"/>
                </a:cubicBezTo>
                <a:cubicBezTo>
                  <a:pt x="58397" y="57926"/>
                  <a:pt x="55532" y="57017"/>
                  <a:pt x="51848" y="55834"/>
                </a:cubicBezTo>
                <a:cubicBezTo>
                  <a:pt x="46254" y="53969"/>
                  <a:pt x="44935" y="53697"/>
                  <a:pt x="40432" y="53515"/>
                </a:cubicBezTo>
                <a:cubicBezTo>
                  <a:pt x="39659" y="53515"/>
                  <a:pt x="38931" y="53469"/>
                  <a:pt x="38840" y="53469"/>
                </a:cubicBezTo>
                <a:cubicBezTo>
                  <a:pt x="38568" y="53424"/>
                  <a:pt x="43116" y="51332"/>
                  <a:pt x="44935" y="50604"/>
                </a:cubicBezTo>
                <a:cubicBezTo>
                  <a:pt x="45513" y="50389"/>
                  <a:pt x="46243" y="50277"/>
                  <a:pt x="47180" y="50277"/>
                </a:cubicBezTo>
                <a:close/>
                <a:moveTo>
                  <a:pt x="28971" y="56789"/>
                </a:moveTo>
                <a:lnTo>
                  <a:pt x="28789" y="57335"/>
                </a:lnTo>
                <a:cubicBezTo>
                  <a:pt x="28653" y="57608"/>
                  <a:pt x="28471" y="57926"/>
                  <a:pt x="28380" y="58017"/>
                </a:cubicBezTo>
                <a:cubicBezTo>
                  <a:pt x="28294" y="58103"/>
                  <a:pt x="28249" y="58148"/>
                  <a:pt x="28230" y="58148"/>
                </a:cubicBezTo>
                <a:cubicBezTo>
                  <a:pt x="28208" y="58148"/>
                  <a:pt x="28220" y="58092"/>
                  <a:pt x="28244" y="57972"/>
                </a:cubicBezTo>
                <a:cubicBezTo>
                  <a:pt x="28244" y="57835"/>
                  <a:pt x="28426" y="57517"/>
                  <a:pt x="28653" y="57289"/>
                </a:cubicBezTo>
                <a:lnTo>
                  <a:pt x="28971" y="56789"/>
                </a:lnTo>
                <a:close/>
                <a:moveTo>
                  <a:pt x="28008" y="57247"/>
                </a:moveTo>
                <a:cubicBezTo>
                  <a:pt x="28035" y="57247"/>
                  <a:pt x="27993" y="57372"/>
                  <a:pt x="27880" y="57653"/>
                </a:cubicBezTo>
                <a:cubicBezTo>
                  <a:pt x="27743" y="57972"/>
                  <a:pt x="27652" y="58290"/>
                  <a:pt x="27607" y="58336"/>
                </a:cubicBezTo>
                <a:cubicBezTo>
                  <a:pt x="27601" y="58341"/>
                  <a:pt x="27596" y="58344"/>
                  <a:pt x="27592" y="58344"/>
                </a:cubicBezTo>
                <a:cubicBezTo>
                  <a:pt x="27562" y="58344"/>
                  <a:pt x="27567" y="58215"/>
                  <a:pt x="27607" y="58017"/>
                </a:cubicBezTo>
                <a:cubicBezTo>
                  <a:pt x="27652" y="57835"/>
                  <a:pt x="27789" y="57517"/>
                  <a:pt x="27880" y="57380"/>
                </a:cubicBezTo>
                <a:cubicBezTo>
                  <a:pt x="27949" y="57294"/>
                  <a:pt x="27992" y="57247"/>
                  <a:pt x="28008" y="57247"/>
                </a:cubicBezTo>
                <a:close/>
                <a:moveTo>
                  <a:pt x="27183" y="53100"/>
                </a:moveTo>
                <a:cubicBezTo>
                  <a:pt x="27189" y="53100"/>
                  <a:pt x="27194" y="53102"/>
                  <a:pt x="27198" y="53105"/>
                </a:cubicBezTo>
                <a:cubicBezTo>
                  <a:pt x="27243" y="53151"/>
                  <a:pt x="27243" y="53287"/>
                  <a:pt x="27152" y="53424"/>
                </a:cubicBezTo>
                <a:cubicBezTo>
                  <a:pt x="26925" y="53969"/>
                  <a:pt x="24833" y="58154"/>
                  <a:pt x="24696" y="58336"/>
                </a:cubicBezTo>
                <a:cubicBezTo>
                  <a:pt x="24663" y="58385"/>
                  <a:pt x="24636" y="58417"/>
                  <a:pt x="24612" y="58417"/>
                </a:cubicBezTo>
                <a:cubicBezTo>
                  <a:pt x="24572" y="58417"/>
                  <a:pt x="24543" y="58322"/>
                  <a:pt x="24514" y="58063"/>
                </a:cubicBezTo>
                <a:cubicBezTo>
                  <a:pt x="24469" y="57517"/>
                  <a:pt x="24332" y="57790"/>
                  <a:pt x="26743" y="53697"/>
                </a:cubicBezTo>
                <a:cubicBezTo>
                  <a:pt x="26951" y="53322"/>
                  <a:pt x="27121" y="53100"/>
                  <a:pt x="27183" y="53100"/>
                </a:cubicBezTo>
                <a:close/>
                <a:moveTo>
                  <a:pt x="25389" y="58577"/>
                </a:moveTo>
                <a:cubicBezTo>
                  <a:pt x="25400" y="58577"/>
                  <a:pt x="25395" y="58603"/>
                  <a:pt x="25378" y="58654"/>
                </a:cubicBezTo>
                <a:cubicBezTo>
                  <a:pt x="25333" y="58745"/>
                  <a:pt x="25197" y="58927"/>
                  <a:pt x="25106" y="59018"/>
                </a:cubicBezTo>
                <a:cubicBezTo>
                  <a:pt x="25082" y="59041"/>
                  <a:pt x="25068" y="59053"/>
                  <a:pt x="25062" y="59053"/>
                </a:cubicBezTo>
                <a:cubicBezTo>
                  <a:pt x="25044" y="59053"/>
                  <a:pt x="25095" y="58959"/>
                  <a:pt x="25197" y="58790"/>
                </a:cubicBezTo>
                <a:cubicBezTo>
                  <a:pt x="25310" y="58648"/>
                  <a:pt x="25371" y="58577"/>
                  <a:pt x="25389" y="58577"/>
                </a:cubicBezTo>
                <a:close/>
                <a:moveTo>
                  <a:pt x="24849" y="59516"/>
                </a:moveTo>
                <a:cubicBezTo>
                  <a:pt x="24853" y="59516"/>
                  <a:pt x="24849" y="59531"/>
                  <a:pt x="24833" y="59563"/>
                </a:cubicBezTo>
                <a:cubicBezTo>
                  <a:pt x="24833" y="59654"/>
                  <a:pt x="24742" y="59745"/>
                  <a:pt x="24696" y="59791"/>
                </a:cubicBezTo>
                <a:cubicBezTo>
                  <a:pt x="24673" y="59802"/>
                  <a:pt x="24659" y="59808"/>
                  <a:pt x="24652" y="59808"/>
                </a:cubicBezTo>
                <a:cubicBezTo>
                  <a:pt x="24631" y="59808"/>
                  <a:pt x="24673" y="59757"/>
                  <a:pt x="24742" y="59654"/>
                </a:cubicBezTo>
                <a:cubicBezTo>
                  <a:pt x="24800" y="59566"/>
                  <a:pt x="24840" y="59516"/>
                  <a:pt x="24849" y="59516"/>
                </a:cubicBezTo>
                <a:close/>
                <a:moveTo>
                  <a:pt x="25278" y="60182"/>
                </a:moveTo>
                <a:cubicBezTo>
                  <a:pt x="25284" y="60182"/>
                  <a:pt x="25287" y="60188"/>
                  <a:pt x="25287" y="60200"/>
                </a:cubicBezTo>
                <a:cubicBezTo>
                  <a:pt x="25287" y="60291"/>
                  <a:pt x="25242" y="60337"/>
                  <a:pt x="25197" y="60382"/>
                </a:cubicBezTo>
                <a:cubicBezTo>
                  <a:pt x="25163" y="60399"/>
                  <a:pt x="25142" y="60409"/>
                  <a:pt x="25131" y="60409"/>
                </a:cubicBezTo>
                <a:cubicBezTo>
                  <a:pt x="25112" y="60409"/>
                  <a:pt x="25122" y="60378"/>
                  <a:pt x="25151" y="60291"/>
                </a:cubicBezTo>
                <a:cubicBezTo>
                  <a:pt x="25218" y="60225"/>
                  <a:pt x="25260" y="60182"/>
                  <a:pt x="25278" y="60182"/>
                </a:cubicBezTo>
                <a:close/>
                <a:moveTo>
                  <a:pt x="27675" y="53206"/>
                </a:moveTo>
                <a:cubicBezTo>
                  <a:pt x="27698" y="53206"/>
                  <a:pt x="27698" y="53273"/>
                  <a:pt x="27698" y="53424"/>
                </a:cubicBezTo>
                <a:cubicBezTo>
                  <a:pt x="27698" y="53560"/>
                  <a:pt x="27607" y="54288"/>
                  <a:pt x="27516" y="55016"/>
                </a:cubicBezTo>
                <a:lnTo>
                  <a:pt x="27334" y="56380"/>
                </a:lnTo>
                <a:lnTo>
                  <a:pt x="26288" y="58017"/>
                </a:lnTo>
                <a:cubicBezTo>
                  <a:pt x="25742" y="58972"/>
                  <a:pt x="25151" y="59973"/>
                  <a:pt x="24969" y="60246"/>
                </a:cubicBezTo>
                <a:cubicBezTo>
                  <a:pt x="24792" y="60541"/>
                  <a:pt x="24711" y="60664"/>
                  <a:pt x="24675" y="60664"/>
                </a:cubicBezTo>
                <a:cubicBezTo>
                  <a:pt x="24656" y="60664"/>
                  <a:pt x="24651" y="60628"/>
                  <a:pt x="24651" y="60564"/>
                </a:cubicBezTo>
                <a:cubicBezTo>
                  <a:pt x="24651" y="60337"/>
                  <a:pt x="25697" y="58426"/>
                  <a:pt x="26288" y="57562"/>
                </a:cubicBezTo>
                <a:cubicBezTo>
                  <a:pt x="26697" y="57017"/>
                  <a:pt x="26925" y="56471"/>
                  <a:pt x="26834" y="56425"/>
                </a:cubicBezTo>
                <a:cubicBezTo>
                  <a:pt x="26831" y="56423"/>
                  <a:pt x="26828" y="56422"/>
                  <a:pt x="26824" y="56422"/>
                </a:cubicBezTo>
                <a:cubicBezTo>
                  <a:pt x="26757" y="56422"/>
                  <a:pt x="26497" y="56772"/>
                  <a:pt x="26197" y="57244"/>
                </a:cubicBezTo>
                <a:cubicBezTo>
                  <a:pt x="26038" y="57492"/>
                  <a:pt x="25954" y="57623"/>
                  <a:pt x="25946" y="57623"/>
                </a:cubicBezTo>
                <a:cubicBezTo>
                  <a:pt x="25934" y="57623"/>
                  <a:pt x="26109" y="57301"/>
                  <a:pt x="26470" y="56607"/>
                </a:cubicBezTo>
                <a:cubicBezTo>
                  <a:pt x="26970" y="55789"/>
                  <a:pt x="27334" y="55061"/>
                  <a:pt x="27334" y="54970"/>
                </a:cubicBezTo>
                <a:cubicBezTo>
                  <a:pt x="27329" y="54949"/>
                  <a:pt x="27319" y="54938"/>
                  <a:pt x="27303" y="54938"/>
                </a:cubicBezTo>
                <a:cubicBezTo>
                  <a:pt x="27187" y="54938"/>
                  <a:pt x="26774" y="55563"/>
                  <a:pt x="25970" y="56971"/>
                </a:cubicBezTo>
                <a:cubicBezTo>
                  <a:pt x="25560" y="57744"/>
                  <a:pt x="25106" y="58472"/>
                  <a:pt x="24969" y="58654"/>
                </a:cubicBezTo>
                <a:cubicBezTo>
                  <a:pt x="24964" y="58661"/>
                  <a:pt x="24962" y="58664"/>
                  <a:pt x="24960" y="58664"/>
                </a:cubicBezTo>
                <a:cubicBezTo>
                  <a:pt x="24915" y="58664"/>
                  <a:pt x="27340" y="53687"/>
                  <a:pt x="27561" y="53333"/>
                </a:cubicBezTo>
                <a:cubicBezTo>
                  <a:pt x="27623" y="53251"/>
                  <a:pt x="27657" y="53206"/>
                  <a:pt x="27675" y="53206"/>
                </a:cubicBezTo>
                <a:close/>
                <a:moveTo>
                  <a:pt x="27791" y="60943"/>
                </a:moveTo>
                <a:cubicBezTo>
                  <a:pt x="27885" y="60943"/>
                  <a:pt x="27839" y="60966"/>
                  <a:pt x="27652" y="61019"/>
                </a:cubicBezTo>
                <a:cubicBezTo>
                  <a:pt x="27607" y="61042"/>
                  <a:pt x="27539" y="61053"/>
                  <a:pt x="27459" y="61053"/>
                </a:cubicBezTo>
                <a:cubicBezTo>
                  <a:pt x="27380" y="61053"/>
                  <a:pt x="27289" y="61042"/>
                  <a:pt x="27198" y="61019"/>
                </a:cubicBezTo>
                <a:cubicBezTo>
                  <a:pt x="27061" y="61019"/>
                  <a:pt x="27152" y="60973"/>
                  <a:pt x="27380" y="60973"/>
                </a:cubicBezTo>
                <a:cubicBezTo>
                  <a:pt x="27587" y="60955"/>
                  <a:pt x="27724" y="60943"/>
                  <a:pt x="27791" y="60943"/>
                </a:cubicBezTo>
                <a:close/>
                <a:moveTo>
                  <a:pt x="25005" y="60820"/>
                </a:moveTo>
                <a:cubicBezTo>
                  <a:pt x="25012" y="60820"/>
                  <a:pt x="25015" y="60826"/>
                  <a:pt x="25015" y="60837"/>
                </a:cubicBezTo>
                <a:cubicBezTo>
                  <a:pt x="24969" y="60928"/>
                  <a:pt x="24878" y="61064"/>
                  <a:pt x="24787" y="61110"/>
                </a:cubicBezTo>
                <a:cubicBezTo>
                  <a:pt x="24772" y="61140"/>
                  <a:pt x="24762" y="61155"/>
                  <a:pt x="24759" y="61155"/>
                </a:cubicBezTo>
                <a:cubicBezTo>
                  <a:pt x="24752" y="61155"/>
                  <a:pt x="24772" y="61095"/>
                  <a:pt x="24833" y="60973"/>
                </a:cubicBezTo>
                <a:cubicBezTo>
                  <a:pt x="24935" y="60871"/>
                  <a:pt x="24986" y="60820"/>
                  <a:pt x="25005" y="60820"/>
                </a:cubicBezTo>
                <a:close/>
                <a:moveTo>
                  <a:pt x="39055" y="53840"/>
                </a:moveTo>
                <a:cubicBezTo>
                  <a:pt x="40444" y="53840"/>
                  <a:pt x="42644" y="54012"/>
                  <a:pt x="44389" y="54288"/>
                </a:cubicBezTo>
                <a:cubicBezTo>
                  <a:pt x="46117" y="54515"/>
                  <a:pt x="47300" y="54879"/>
                  <a:pt x="51166" y="56152"/>
                </a:cubicBezTo>
                <a:cubicBezTo>
                  <a:pt x="54986" y="57426"/>
                  <a:pt x="58260" y="58426"/>
                  <a:pt x="58761" y="58517"/>
                </a:cubicBezTo>
                <a:cubicBezTo>
                  <a:pt x="59306" y="58563"/>
                  <a:pt x="59306" y="58654"/>
                  <a:pt x="58624" y="58927"/>
                </a:cubicBezTo>
                <a:cubicBezTo>
                  <a:pt x="58260" y="59109"/>
                  <a:pt x="57396" y="59473"/>
                  <a:pt x="56714" y="59791"/>
                </a:cubicBezTo>
                <a:cubicBezTo>
                  <a:pt x="55395" y="60337"/>
                  <a:pt x="54986" y="60655"/>
                  <a:pt x="55168" y="60973"/>
                </a:cubicBezTo>
                <a:cubicBezTo>
                  <a:pt x="55213" y="61110"/>
                  <a:pt x="55031" y="61201"/>
                  <a:pt x="54122" y="61337"/>
                </a:cubicBezTo>
                <a:cubicBezTo>
                  <a:pt x="53485" y="61474"/>
                  <a:pt x="52803" y="61565"/>
                  <a:pt x="52530" y="61565"/>
                </a:cubicBezTo>
                <a:cubicBezTo>
                  <a:pt x="52030" y="61565"/>
                  <a:pt x="48710" y="60564"/>
                  <a:pt x="46208" y="59700"/>
                </a:cubicBezTo>
                <a:cubicBezTo>
                  <a:pt x="43479" y="58699"/>
                  <a:pt x="38295" y="57289"/>
                  <a:pt x="36521" y="57017"/>
                </a:cubicBezTo>
                <a:cubicBezTo>
                  <a:pt x="35962" y="56910"/>
                  <a:pt x="35168" y="56866"/>
                  <a:pt x="34396" y="56866"/>
                </a:cubicBezTo>
                <a:cubicBezTo>
                  <a:pt x="33851" y="56866"/>
                  <a:pt x="33316" y="56888"/>
                  <a:pt x="32883" y="56926"/>
                </a:cubicBezTo>
                <a:cubicBezTo>
                  <a:pt x="32632" y="56948"/>
                  <a:pt x="32405" y="56960"/>
                  <a:pt x="32246" y="56960"/>
                </a:cubicBezTo>
                <a:cubicBezTo>
                  <a:pt x="32087" y="56960"/>
                  <a:pt x="31996" y="56948"/>
                  <a:pt x="32018" y="56926"/>
                </a:cubicBezTo>
                <a:cubicBezTo>
                  <a:pt x="32064" y="56880"/>
                  <a:pt x="32428" y="56698"/>
                  <a:pt x="32837" y="56471"/>
                </a:cubicBezTo>
                <a:cubicBezTo>
                  <a:pt x="33519" y="56107"/>
                  <a:pt x="33747" y="56062"/>
                  <a:pt x="35066" y="56062"/>
                </a:cubicBezTo>
                <a:cubicBezTo>
                  <a:pt x="35376" y="56051"/>
                  <a:pt x="35659" y="56044"/>
                  <a:pt x="35931" y="56044"/>
                </a:cubicBezTo>
                <a:cubicBezTo>
                  <a:pt x="38059" y="56044"/>
                  <a:pt x="39562" y="56494"/>
                  <a:pt x="48391" y="59518"/>
                </a:cubicBezTo>
                <a:cubicBezTo>
                  <a:pt x="49896" y="60041"/>
                  <a:pt x="50554" y="60235"/>
                  <a:pt x="50787" y="60235"/>
                </a:cubicBezTo>
                <a:cubicBezTo>
                  <a:pt x="50879" y="60235"/>
                  <a:pt x="50905" y="60206"/>
                  <a:pt x="50893" y="60155"/>
                </a:cubicBezTo>
                <a:cubicBezTo>
                  <a:pt x="50893" y="60155"/>
                  <a:pt x="50119" y="59836"/>
                  <a:pt x="49164" y="59518"/>
                </a:cubicBezTo>
                <a:cubicBezTo>
                  <a:pt x="48255" y="59200"/>
                  <a:pt x="45981" y="58472"/>
                  <a:pt x="44162" y="57835"/>
                </a:cubicBezTo>
                <a:cubicBezTo>
                  <a:pt x="39136" y="56132"/>
                  <a:pt x="37700" y="55784"/>
                  <a:pt x="35745" y="55784"/>
                </a:cubicBezTo>
                <a:cubicBezTo>
                  <a:pt x="35613" y="55784"/>
                  <a:pt x="35477" y="55786"/>
                  <a:pt x="35339" y="55789"/>
                </a:cubicBezTo>
                <a:cubicBezTo>
                  <a:pt x="34975" y="55811"/>
                  <a:pt x="34668" y="55823"/>
                  <a:pt x="34452" y="55823"/>
                </a:cubicBezTo>
                <a:cubicBezTo>
                  <a:pt x="34236" y="55823"/>
                  <a:pt x="34111" y="55811"/>
                  <a:pt x="34111" y="55789"/>
                </a:cubicBezTo>
                <a:cubicBezTo>
                  <a:pt x="34156" y="55743"/>
                  <a:pt x="34429" y="55607"/>
                  <a:pt x="34702" y="55470"/>
                </a:cubicBezTo>
                <a:cubicBezTo>
                  <a:pt x="35042" y="55337"/>
                  <a:pt x="35508" y="55271"/>
                  <a:pt x="36082" y="55271"/>
                </a:cubicBezTo>
                <a:cubicBezTo>
                  <a:pt x="37658" y="55271"/>
                  <a:pt x="40042" y="55765"/>
                  <a:pt x="42843" y="56698"/>
                </a:cubicBezTo>
                <a:cubicBezTo>
                  <a:pt x="43863" y="57048"/>
                  <a:pt x="44435" y="57211"/>
                  <a:pt x="44618" y="57211"/>
                </a:cubicBezTo>
                <a:cubicBezTo>
                  <a:pt x="44721" y="57211"/>
                  <a:pt x="44702" y="57160"/>
                  <a:pt x="44571" y="57062"/>
                </a:cubicBezTo>
                <a:cubicBezTo>
                  <a:pt x="44344" y="56880"/>
                  <a:pt x="41160" y="55880"/>
                  <a:pt x="40023" y="55607"/>
                </a:cubicBezTo>
                <a:cubicBezTo>
                  <a:pt x="38840" y="55334"/>
                  <a:pt x="37112" y="55106"/>
                  <a:pt x="36339" y="55061"/>
                </a:cubicBezTo>
                <a:cubicBezTo>
                  <a:pt x="36021" y="55061"/>
                  <a:pt x="35748" y="55016"/>
                  <a:pt x="35748" y="55016"/>
                </a:cubicBezTo>
                <a:cubicBezTo>
                  <a:pt x="35748" y="54970"/>
                  <a:pt x="36021" y="54834"/>
                  <a:pt x="36385" y="54652"/>
                </a:cubicBezTo>
                <a:cubicBezTo>
                  <a:pt x="36694" y="54509"/>
                  <a:pt x="36854" y="54441"/>
                  <a:pt x="37228" y="54441"/>
                </a:cubicBezTo>
                <a:cubicBezTo>
                  <a:pt x="37570" y="54441"/>
                  <a:pt x="38091" y="54498"/>
                  <a:pt x="39068" y="54606"/>
                </a:cubicBezTo>
                <a:cubicBezTo>
                  <a:pt x="39966" y="54718"/>
                  <a:pt x="40772" y="54800"/>
                  <a:pt x="41054" y="54800"/>
                </a:cubicBezTo>
                <a:cubicBezTo>
                  <a:pt x="41115" y="54800"/>
                  <a:pt x="41152" y="54796"/>
                  <a:pt x="41160" y="54788"/>
                </a:cubicBezTo>
                <a:cubicBezTo>
                  <a:pt x="41160" y="54743"/>
                  <a:pt x="41114" y="54697"/>
                  <a:pt x="41024" y="54652"/>
                </a:cubicBezTo>
                <a:cubicBezTo>
                  <a:pt x="40796" y="54606"/>
                  <a:pt x="38022" y="54242"/>
                  <a:pt x="37613" y="54242"/>
                </a:cubicBezTo>
                <a:cubicBezTo>
                  <a:pt x="37294" y="54197"/>
                  <a:pt x="37294" y="54197"/>
                  <a:pt x="37749" y="53969"/>
                </a:cubicBezTo>
                <a:cubicBezTo>
                  <a:pt x="37898" y="53880"/>
                  <a:pt x="38381" y="53840"/>
                  <a:pt x="39055" y="53840"/>
                </a:cubicBezTo>
                <a:close/>
                <a:moveTo>
                  <a:pt x="27803" y="60184"/>
                </a:moveTo>
                <a:cubicBezTo>
                  <a:pt x="28779" y="60184"/>
                  <a:pt x="32426" y="60844"/>
                  <a:pt x="34429" y="61428"/>
                </a:cubicBezTo>
                <a:cubicBezTo>
                  <a:pt x="35501" y="61726"/>
                  <a:pt x="36007" y="61907"/>
                  <a:pt x="35821" y="61907"/>
                </a:cubicBezTo>
                <a:cubicBezTo>
                  <a:pt x="35723" y="61907"/>
                  <a:pt x="35432" y="61856"/>
                  <a:pt x="34929" y="61747"/>
                </a:cubicBezTo>
                <a:cubicBezTo>
                  <a:pt x="32246" y="61064"/>
                  <a:pt x="30290" y="60791"/>
                  <a:pt x="28426" y="60746"/>
                </a:cubicBezTo>
                <a:lnTo>
                  <a:pt x="26970" y="60700"/>
                </a:lnTo>
                <a:lnTo>
                  <a:pt x="27198" y="60473"/>
                </a:lnTo>
                <a:cubicBezTo>
                  <a:pt x="27334" y="60337"/>
                  <a:pt x="27516" y="60200"/>
                  <a:pt x="27607" y="60200"/>
                </a:cubicBezTo>
                <a:cubicBezTo>
                  <a:pt x="27648" y="60189"/>
                  <a:pt x="27715" y="60184"/>
                  <a:pt x="27803" y="60184"/>
                </a:cubicBezTo>
                <a:close/>
                <a:moveTo>
                  <a:pt x="28777" y="59189"/>
                </a:moveTo>
                <a:cubicBezTo>
                  <a:pt x="29452" y="59189"/>
                  <a:pt x="32353" y="59635"/>
                  <a:pt x="33565" y="59927"/>
                </a:cubicBezTo>
                <a:cubicBezTo>
                  <a:pt x="35066" y="60337"/>
                  <a:pt x="36885" y="60882"/>
                  <a:pt x="38750" y="61565"/>
                </a:cubicBezTo>
                <a:cubicBezTo>
                  <a:pt x="40114" y="62110"/>
                  <a:pt x="40478" y="62247"/>
                  <a:pt x="40114" y="62247"/>
                </a:cubicBezTo>
                <a:cubicBezTo>
                  <a:pt x="39977" y="62201"/>
                  <a:pt x="38386" y="61747"/>
                  <a:pt x="36566" y="61201"/>
                </a:cubicBezTo>
                <a:cubicBezTo>
                  <a:pt x="32473" y="59927"/>
                  <a:pt x="30927" y="59563"/>
                  <a:pt x="29517" y="59518"/>
                </a:cubicBezTo>
                <a:cubicBezTo>
                  <a:pt x="28517" y="59473"/>
                  <a:pt x="28244" y="59382"/>
                  <a:pt x="28653" y="59200"/>
                </a:cubicBezTo>
                <a:cubicBezTo>
                  <a:pt x="28675" y="59192"/>
                  <a:pt x="28717" y="59189"/>
                  <a:pt x="28777" y="59189"/>
                </a:cubicBezTo>
                <a:close/>
                <a:moveTo>
                  <a:pt x="29484" y="58643"/>
                </a:moveTo>
                <a:cubicBezTo>
                  <a:pt x="30309" y="58643"/>
                  <a:pt x="34831" y="59741"/>
                  <a:pt x="37112" y="60473"/>
                </a:cubicBezTo>
                <a:cubicBezTo>
                  <a:pt x="38750" y="61019"/>
                  <a:pt x="41569" y="62110"/>
                  <a:pt x="41842" y="62292"/>
                </a:cubicBezTo>
                <a:cubicBezTo>
                  <a:pt x="42024" y="62429"/>
                  <a:pt x="42024" y="62429"/>
                  <a:pt x="41751" y="62429"/>
                </a:cubicBezTo>
                <a:cubicBezTo>
                  <a:pt x="41478" y="62429"/>
                  <a:pt x="41296" y="62383"/>
                  <a:pt x="39250" y="61565"/>
                </a:cubicBezTo>
                <a:cubicBezTo>
                  <a:pt x="36157" y="60337"/>
                  <a:pt x="32746" y="59382"/>
                  <a:pt x="30336" y="59109"/>
                </a:cubicBezTo>
                <a:cubicBezTo>
                  <a:pt x="29108" y="58972"/>
                  <a:pt x="28835" y="58836"/>
                  <a:pt x="29381" y="58654"/>
                </a:cubicBezTo>
                <a:cubicBezTo>
                  <a:pt x="29403" y="58647"/>
                  <a:pt x="29437" y="58643"/>
                  <a:pt x="29484" y="58643"/>
                </a:cubicBezTo>
                <a:close/>
                <a:moveTo>
                  <a:pt x="30132" y="58366"/>
                </a:moveTo>
                <a:cubicBezTo>
                  <a:pt x="31021" y="58366"/>
                  <a:pt x="34631" y="59111"/>
                  <a:pt x="36566" y="59700"/>
                </a:cubicBezTo>
                <a:cubicBezTo>
                  <a:pt x="38477" y="60291"/>
                  <a:pt x="42661" y="61974"/>
                  <a:pt x="43297" y="62383"/>
                </a:cubicBezTo>
                <a:lnTo>
                  <a:pt x="43525" y="62520"/>
                </a:lnTo>
                <a:lnTo>
                  <a:pt x="43252" y="62520"/>
                </a:lnTo>
                <a:cubicBezTo>
                  <a:pt x="43070" y="62520"/>
                  <a:pt x="42524" y="62338"/>
                  <a:pt x="41979" y="62110"/>
                </a:cubicBezTo>
                <a:cubicBezTo>
                  <a:pt x="38886" y="60746"/>
                  <a:pt x="35429" y="59654"/>
                  <a:pt x="31973" y="58927"/>
                </a:cubicBezTo>
                <a:cubicBezTo>
                  <a:pt x="30791" y="58654"/>
                  <a:pt x="29835" y="58426"/>
                  <a:pt x="29972" y="58381"/>
                </a:cubicBezTo>
                <a:cubicBezTo>
                  <a:pt x="30006" y="58371"/>
                  <a:pt x="30060" y="58366"/>
                  <a:pt x="30132" y="58366"/>
                </a:cubicBezTo>
                <a:close/>
                <a:moveTo>
                  <a:pt x="34359" y="57436"/>
                </a:moveTo>
                <a:cubicBezTo>
                  <a:pt x="35254" y="57436"/>
                  <a:pt x="36159" y="57503"/>
                  <a:pt x="36885" y="57653"/>
                </a:cubicBezTo>
                <a:cubicBezTo>
                  <a:pt x="38886" y="58017"/>
                  <a:pt x="43570" y="59336"/>
                  <a:pt x="46527" y="60337"/>
                </a:cubicBezTo>
                <a:cubicBezTo>
                  <a:pt x="47527" y="60700"/>
                  <a:pt x="48892" y="61110"/>
                  <a:pt x="49528" y="61292"/>
                </a:cubicBezTo>
                <a:cubicBezTo>
                  <a:pt x="50938" y="61656"/>
                  <a:pt x="50847" y="61610"/>
                  <a:pt x="50711" y="61656"/>
                </a:cubicBezTo>
                <a:cubicBezTo>
                  <a:pt x="50665" y="61701"/>
                  <a:pt x="50301" y="61701"/>
                  <a:pt x="49892" y="61701"/>
                </a:cubicBezTo>
                <a:cubicBezTo>
                  <a:pt x="49073" y="61701"/>
                  <a:pt x="48755" y="61883"/>
                  <a:pt x="48892" y="62201"/>
                </a:cubicBezTo>
                <a:cubicBezTo>
                  <a:pt x="48937" y="62338"/>
                  <a:pt x="48937" y="62383"/>
                  <a:pt x="48801" y="62383"/>
                </a:cubicBezTo>
                <a:cubicBezTo>
                  <a:pt x="48710" y="62383"/>
                  <a:pt x="47527" y="61974"/>
                  <a:pt x="46163" y="61428"/>
                </a:cubicBezTo>
                <a:cubicBezTo>
                  <a:pt x="44905" y="60951"/>
                  <a:pt x="43730" y="60515"/>
                  <a:pt x="43505" y="60515"/>
                </a:cubicBezTo>
                <a:cubicBezTo>
                  <a:pt x="43494" y="60515"/>
                  <a:pt x="43486" y="60516"/>
                  <a:pt x="43479" y="60519"/>
                </a:cubicBezTo>
                <a:cubicBezTo>
                  <a:pt x="43252" y="60519"/>
                  <a:pt x="43252" y="60519"/>
                  <a:pt x="43479" y="60610"/>
                </a:cubicBezTo>
                <a:cubicBezTo>
                  <a:pt x="43616" y="60700"/>
                  <a:pt x="44662" y="61110"/>
                  <a:pt x="45799" y="61519"/>
                </a:cubicBezTo>
                <a:cubicBezTo>
                  <a:pt x="46936" y="61974"/>
                  <a:pt x="47891" y="62383"/>
                  <a:pt x="47936" y="62429"/>
                </a:cubicBezTo>
                <a:cubicBezTo>
                  <a:pt x="48027" y="62520"/>
                  <a:pt x="46754" y="62611"/>
                  <a:pt x="45390" y="62611"/>
                </a:cubicBezTo>
                <a:lnTo>
                  <a:pt x="44298" y="62611"/>
                </a:lnTo>
                <a:lnTo>
                  <a:pt x="42752" y="61883"/>
                </a:lnTo>
                <a:cubicBezTo>
                  <a:pt x="38659" y="60018"/>
                  <a:pt x="35066" y="58881"/>
                  <a:pt x="31518" y="58336"/>
                </a:cubicBezTo>
                <a:cubicBezTo>
                  <a:pt x="30745" y="58245"/>
                  <a:pt x="30108" y="58154"/>
                  <a:pt x="30154" y="58108"/>
                </a:cubicBezTo>
                <a:cubicBezTo>
                  <a:pt x="30207" y="58002"/>
                  <a:pt x="30385" y="57957"/>
                  <a:pt x="30652" y="57957"/>
                </a:cubicBezTo>
                <a:cubicBezTo>
                  <a:pt x="30840" y="57957"/>
                  <a:pt x="31073" y="57979"/>
                  <a:pt x="31336" y="58017"/>
                </a:cubicBezTo>
                <a:cubicBezTo>
                  <a:pt x="35930" y="58836"/>
                  <a:pt x="40250" y="60109"/>
                  <a:pt x="43798" y="61747"/>
                </a:cubicBezTo>
                <a:cubicBezTo>
                  <a:pt x="44287" y="61950"/>
                  <a:pt x="44702" y="62117"/>
                  <a:pt x="44784" y="62117"/>
                </a:cubicBezTo>
                <a:cubicBezTo>
                  <a:pt x="44793" y="62117"/>
                  <a:pt x="44798" y="62115"/>
                  <a:pt x="44798" y="62110"/>
                </a:cubicBezTo>
                <a:cubicBezTo>
                  <a:pt x="44889" y="61974"/>
                  <a:pt x="44571" y="61792"/>
                  <a:pt x="42797" y="61064"/>
                </a:cubicBezTo>
                <a:cubicBezTo>
                  <a:pt x="39750" y="59745"/>
                  <a:pt x="36748" y="58836"/>
                  <a:pt x="33019" y="58108"/>
                </a:cubicBezTo>
                <a:lnTo>
                  <a:pt x="31154" y="57744"/>
                </a:lnTo>
                <a:lnTo>
                  <a:pt x="32291" y="57562"/>
                </a:lnTo>
                <a:cubicBezTo>
                  <a:pt x="32905" y="57481"/>
                  <a:pt x="33628" y="57436"/>
                  <a:pt x="34359" y="57436"/>
                </a:cubicBezTo>
                <a:close/>
                <a:moveTo>
                  <a:pt x="28647" y="59853"/>
                </a:moveTo>
                <a:cubicBezTo>
                  <a:pt x="29286" y="59853"/>
                  <a:pt x="30571" y="59967"/>
                  <a:pt x="31245" y="60109"/>
                </a:cubicBezTo>
                <a:cubicBezTo>
                  <a:pt x="32200" y="60337"/>
                  <a:pt x="38568" y="62201"/>
                  <a:pt x="38795" y="62338"/>
                </a:cubicBezTo>
                <a:cubicBezTo>
                  <a:pt x="38840" y="62383"/>
                  <a:pt x="38886" y="62520"/>
                  <a:pt x="38840" y="62611"/>
                </a:cubicBezTo>
                <a:cubicBezTo>
                  <a:pt x="38820" y="62692"/>
                  <a:pt x="38781" y="62737"/>
                  <a:pt x="38703" y="62737"/>
                </a:cubicBezTo>
                <a:cubicBezTo>
                  <a:pt x="38608" y="62737"/>
                  <a:pt x="38454" y="62670"/>
                  <a:pt x="38204" y="62520"/>
                </a:cubicBezTo>
                <a:cubicBezTo>
                  <a:pt x="36839" y="61792"/>
                  <a:pt x="32746" y="60655"/>
                  <a:pt x="29835" y="60200"/>
                </a:cubicBezTo>
                <a:cubicBezTo>
                  <a:pt x="28926" y="60064"/>
                  <a:pt x="28244" y="59927"/>
                  <a:pt x="28289" y="59882"/>
                </a:cubicBezTo>
                <a:cubicBezTo>
                  <a:pt x="28339" y="59862"/>
                  <a:pt x="28468" y="59853"/>
                  <a:pt x="28647" y="59853"/>
                </a:cubicBezTo>
                <a:close/>
                <a:moveTo>
                  <a:pt x="10458" y="1"/>
                </a:moveTo>
                <a:cubicBezTo>
                  <a:pt x="10408" y="1"/>
                  <a:pt x="10362" y="12"/>
                  <a:pt x="10325" y="30"/>
                </a:cubicBezTo>
                <a:cubicBezTo>
                  <a:pt x="10006" y="258"/>
                  <a:pt x="6959" y="5488"/>
                  <a:pt x="6231" y="7080"/>
                </a:cubicBezTo>
                <a:cubicBezTo>
                  <a:pt x="5777" y="8080"/>
                  <a:pt x="5595" y="8399"/>
                  <a:pt x="5458" y="8444"/>
                </a:cubicBezTo>
                <a:cubicBezTo>
                  <a:pt x="5140" y="8581"/>
                  <a:pt x="4594" y="10081"/>
                  <a:pt x="4003" y="12401"/>
                </a:cubicBezTo>
                <a:cubicBezTo>
                  <a:pt x="3730" y="13356"/>
                  <a:pt x="3412" y="14584"/>
                  <a:pt x="3275" y="15084"/>
                </a:cubicBezTo>
                <a:lnTo>
                  <a:pt x="3002" y="15994"/>
                </a:lnTo>
                <a:lnTo>
                  <a:pt x="2775" y="15494"/>
                </a:lnTo>
                <a:cubicBezTo>
                  <a:pt x="2638" y="15175"/>
                  <a:pt x="2457" y="14948"/>
                  <a:pt x="2275" y="14857"/>
                </a:cubicBezTo>
                <a:cubicBezTo>
                  <a:pt x="2188" y="14805"/>
                  <a:pt x="2128" y="14773"/>
                  <a:pt x="2074" y="14773"/>
                </a:cubicBezTo>
                <a:cubicBezTo>
                  <a:pt x="1986" y="14773"/>
                  <a:pt x="1915" y="14859"/>
                  <a:pt x="1774" y="15084"/>
                </a:cubicBezTo>
                <a:cubicBezTo>
                  <a:pt x="1320" y="15766"/>
                  <a:pt x="956" y="18268"/>
                  <a:pt x="865" y="21770"/>
                </a:cubicBezTo>
                <a:cubicBezTo>
                  <a:pt x="819" y="22952"/>
                  <a:pt x="774" y="23043"/>
                  <a:pt x="501" y="23271"/>
                </a:cubicBezTo>
                <a:cubicBezTo>
                  <a:pt x="1" y="23634"/>
                  <a:pt x="1" y="24135"/>
                  <a:pt x="683" y="25908"/>
                </a:cubicBezTo>
                <a:cubicBezTo>
                  <a:pt x="1183" y="27136"/>
                  <a:pt x="1501" y="27773"/>
                  <a:pt x="2320" y="29138"/>
                </a:cubicBezTo>
                <a:lnTo>
                  <a:pt x="2911" y="30093"/>
                </a:lnTo>
                <a:lnTo>
                  <a:pt x="2502" y="30229"/>
                </a:lnTo>
                <a:cubicBezTo>
                  <a:pt x="2275" y="30320"/>
                  <a:pt x="2002" y="30456"/>
                  <a:pt x="1956" y="30547"/>
                </a:cubicBezTo>
                <a:cubicBezTo>
                  <a:pt x="1774" y="30911"/>
                  <a:pt x="2275" y="31639"/>
                  <a:pt x="3594" y="32912"/>
                </a:cubicBezTo>
                <a:cubicBezTo>
                  <a:pt x="4640" y="33958"/>
                  <a:pt x="8233" y="37187"/>
                  <a:pt x="8824" y="37597"/>
                </a:cubicBezTo>
                <a:cubicBezTo>
                  <a:pt x="9006" y="37718"/>
                  <a:pt x="8965" y="37779"/>
                  <a:pt x="8595" y="37779"/>
                </a:cubicBezTo>
                <a:cubicBezTo>
                  <a:pt x="8409" y="37779"/>
                  <a:pt x="8142" y="37764"/>
                  <a:pt x="7778" y="37733"/>
                </a:cubicBezTo>
                <a:cubicBezTo>
                  <a:pt x="7614" y="37717"/>
                  <a:pt x="7468" y="37708"/>
                  <a:pt x="7337" y="37708"/>
                </a:cubicBezTo>
                <a:cubicBezTo>
                  <a:pt x="6373" y="37708"/>
                  <a:pt x="6278" y="38169"/>
                  <a:pt x="6959" y="39370"/>
                </a:cubicBezTo>
                <a:cubicBezTo>
                  <a:pt x="7505" y="40371"/>
                  <a:pt x="8005" y="40962"/>
                  <a:pt x="9324" y="42099"/>
                </a:cubicBezTo>
                <a:cubicBezTo>
                  <a:pt x="11962" y="44464"/>
                  <a:pt x="11962" y="44464"/>
                  <a:pt x="11734" y="44555"/>
                </a:cubicBezTo>
                <a:cubicBezTo>
                  <a:pt x="11280" y="44692"/>
                  <a:pt x="11143" y="45010"/>
                  <a:pt x="11371" y="45419"/>
                </a:cubicBezTo>
                <a:cubicBezTo>
                  <a:pt x="11507" y="45738"/>
                  <a:pt x="11780" y="45920"/>
                  <a:pt x="13736" y="47284"/>
                </a:cubicBezTo>
                <a:lnTo>
                  <a:pt x="15919" y="48785"/>
                </a:lnTo>
                <a:lnTo>
                  <a:pt x="15600" y="48967"/>
                </a:lnTo>
                <a:cubicBezTo>
                  <a:pt x="15418" y="49058"/>
                  <a:pt x="15236" y="49194"/>
                  <a:pt x="15145" y="49285"/>
                </a:cubicBezTo>
                <a:cubicBezTo>
                  <a:pt x="14918" y="49649"/>
                  <a:pt x="15100" y="49831"/>
                  <a:pt x="16464" y="50922"/>
                </a:cubicBezTo>
                <a:cubicBezTo>
                  <a:pt x="18693" y="52651"/>
                  <a:pt x="19602" y="53697"/>
                  <a:pt x="21194" y="56289"/>
                </a:cubicBezTo>
                <a:cubicBezTo>
                  <a:pt x="22286" y="58154"/>
                  <a:pt x="22695" y="59154"/>
                  <a:pt x="23013" y="60837"/>
                </a:cubicBezTo>
                <a:lnTo>
                  <a:pt x="23241" y="62110"/>
                </a:lnTo>
                <a:lnTo>
                  <a:pt x="22786" y="62156"/>
                </a:lnTo>
                <a:cubicBezTo>
                  <a:pt x="21967" y="62247"/>
                  <a:pt x="21422" y="62702"/>
                  <a:pt x="21285" y="63429"/>
                </a:cubicBezTo>
                <a:cubicBezTo>
                  <a:pt x="21285" y="63611"/>
                  <a:pt x="21376" y="64111"/>
                  <a:pt x="21513" y="64566"/>
                </a:cubicBezTo>
                <a:cubicBezTo>
                  <a:pt x="21649" y="65021"/>
                  <a:pt x="21740" y="65521"/>
                  <a:pt x="21740" y="65794"/>
                </a:cubicBezTo>
                <a:cubicBezTo>
                  <a:pt x="21695" y="66022"/>
                  <a:pt x="21695" y="66294"/>
                  <a:pt x="21695" y="66385"/>
                </a:cubicBezTo>
                <a:cubicBezTo>
                  <a:pt x="21740" y="66476"/>
                  <a:pt x="21422" y="67431"/>
                  <a:pt x="21012" y="68523"/>
                </a:cubicBezTo>
                <a:cubicBezTo>
                  <a:pt x="19830" y="71434"/>
                  <a:pt x="19102" y="73480"/>
                  <a:pt x="19148" y="73708"/>
                </a:cubicBezTo>
                <a:cubicBezTo>
                  <a:pt x="19148" y="73844"/>
                  <a:pt x="19102" y="73981"/>
                  <a:pt x="19011" y="74026"/>
                </a:cubicBezTo>
                <a:cubicBezTo>
                  <a:pt x="18920" y="74117"/>
                  <a:pt x="18920" y="74208"/>
                  <a:pt x="18920" y="74299"/>
                </a:cubicBezTo>
                <a:cubicBezTo>
                  <a:pt x="18985" y="74429"/>
                  <a:pt x="19518" y="74536"/>
                  <a:pt x="19898" y="74536"/>
                </a:cubicBezTo>
                <a:cubicBezTo>
                  <a:pt x="20048" y="74536"/>
                  <a:pt x="20175" y="74520"/>
                  <a:pt x="20239" y="74481"/>
                </a:cubicBezTo>
                <a:cubicBezTo>
                  <a:pt x="20376" y="74390"/>
                  <a:pt x="20558" y="74299"/>
                  <a:pt x="20694" y="74253"/>
                </a:cubicBezTo>
                <a:cubicBezTo>
                  <a:pt x="20876" y="74208"/>
                  <a:pt x="20967" y="74026"/>
                  <a:pt x="21149" y="73344"/>
                </a:cubicBezTo>
                <a:cubicBezTo>
                  <a:pt x="21876" y="71024"/>
                  <a:pt x="22786" y="68978"/>
                  <a:pt x="24196" y="66658"/>
                </a:cubicBezTo>
                <a:cubicBezTo>
                  <a:pt x="24969" y="65385"/>
                  <a:pt x="25606" y="64202"/>
                  <a:pt x="26652" y="61974"/>
                </a:cubicBezTo>
                <a:cubicBezTo>
                  <a:pt x="26788" y="61701"/>
                  <a:pt x="26879" y="61656"/>
                  <a:pt x="27652" y="61610"/>
                </a:cubicBezTo>
                <a:cubicBezTo>
                  <a:pt x="28005" y="61587"/>
                  <a:pt x="28370" y="61575"/>
                  <a:pt x="28743" y="61575"/>
                </a:cubicBezTo>
                <a:cubicBezTo>
                  <a:pt x="29816" y="61575"/>
                  <a:pt x="30963" y="61669"/>
                  <a:pt x="32109" y="61837"/>
                </a:cubicBezTo>
                <a:cubicBezTo>
                  <a:pt x="33792" y="62065"/>
                  <a:pt x="34611" y="62247"/>
                  <a:pt x="37203" y="63065"/>
                </a:cubicBezTo>
                <a:cubicBezTo>
                  <a:pt x="38354" y="63408"/>
                  <a:pt x="38965" y="63580"/>
                  <a:pt x="39283" y="63580"/>
                </a:cubicBezTo>
                <a:cubicBezTo>
                  <a:pt x="39556" y="63580"/>
                  <a:pt x="39614" y="63454"/>
                  <a:pt x="39614" y="63202"/>
                </a:cubicBezTo>
                <a:cubicBezTo>
                  <a:pt x="39614" y="63008"/>
                  <a:pt x="39614" y="62952"/>
                  <a:pt x="39793" y="62952"/>
                </a:cubicBezTo>
                <a:cubicBezTo>
                  <a:pt x="39866" y="62952"/>
                  <a:pt x="39969" y="62961"/>
                  <a:pt x="40114" y="62974"/>
                </a:cubicBezTo>
                <a:cubicBezTo>
                  <a:pt x="40341" y="62974"/>
                  <a:pt x="40933" y="63020"/>
                  <a:pt x="41433" y="63065"/>
                </a:cubicBezTo>
                <a:cubicBezTo>
                  <a:pt x="41888" y="63156"/>
                  <a:pt x="42661" y="63202"/>
                  <a:pt x="43116" y="63202"/>
                </a:cubicBezTo>
                <a:cubicBezTo>
                  <a:pt x="43570" y="63247"/>
                  <a:pt x="44025" y="63293"/>
                  <a:pt x="44162" y="63338"/>
                </a:cubicBezTo>
                <a:cubicBezTo>
                  <a:pt x="44230" y="63361"/>
                  <a:pt x="44298" y="63372"/>
                  <a:pt x="44355" y="63372"/>
                </a:cubicBezTo>
                <a:cubicBezTo>
                  <a:pt x="44412" y="63372"/>
                  <a:pt x="44457" y="63361"/>
                  <a:pt x="44480" y="63338"/>
                </a:cubicBezTo>
                <a:cubicBezTo>
                  <a:pt x="44480" y="63293"/>
                  <a:pt x="44935" y="63293"/>
                  <a:pt x="45481" y="63293"/>
                </a:cubicBezTo>
                <a:cubicBezTo>
                  <a:pt x="45981" y="63293"/>
                  <a:pt x="47118" y="63247"/>
                  <a:pt x="48027" y="63156"/>
                </a:cubicBezTo>
                <a:cubicBezTo>
                  <a:pt x="48528" y="63111"/>
                  <a:pt x="48937" y="63088"/>
                  <a:pt x="49238" y="63088"/>
                </a:cubicBezTo>
                <a:cubicBezTo>
                  <a:pt x="49540" y="63088"/>
                  <a:pt x="49733" y="63111"/>
                  <a:pt x="49801" y="63156"/>
                </a:cubicBezTo>
                <a:cubicBezTo>
                  <a:pt x="49912" y="63193"/>
                  <a:pt x="50022" y="63260"/>
                  <a:pt x="50084" y="63260"/>
                </a:cubicBezTo>
                <a:cubicBezTo>
                  <a:pt x="50099" y="63260"/>
                  <a:pt x="50111" y="63256"/>
                  <a:pt x="50119" y="63247"/>
                </a:cubicBezTo>
                <a:cubicBezTo>
                  <a:pt x="50210" y="63202"/>
                  <a:pt x="50165" y="63111"/>
                  <a:pt x="50029" y="63020"/>
                </a:cubicBezTo>
                <a:cubicBezTo>
                  <a:pt x="49892" y="62929"/>
                  <a:pt x="49847" y="62838"/>
                  <a:pt x="49938" y="62838"/>
                </a:cubicBezTo>
                <a:cubicBezTo>
                  <a:pt x="49983" y="62793"/>
                  <a:pt x="50029" y="62656"/>
                  <a:pt x="50029" y="62565"/>
                </a:cubicBezTo>
                <a:cubicBezTo>
                  <a:pt x="50029" y="62383"/>
                  <a:pt x="50074" y="62338"/>
                  <a:pt x="50301" y="62338"/>
                </a:cubicBezTo>
                <a:cubicBezTo>
                  <a:pt x="51939" y="62338"/>
                  <a:pt x="55304" y="61837"/>
                  <a:pt x="55986" y="61519"/>
                </a:cubicBezTo>
                <a:cubicBezTo>
                  <a:pt x="56259" y="61383"/>
                  <a:pt x="56305" y="61019"/>
                  <a:pt x="56077" y="60837"/>
                </a:cubicBezTo>
                <a:cubicBezTo>
                  <a:pt x="55941" y="60746"/>
                  <a:pt x="55941" y="60700"/>
                  <a:pt x="56441" y="60519"/>
                </a:cubicBezTo>
                <a:cubicBezTo>
                  <a:pt x="56714" y="60428"/>
                  <a:pt x="57851" y="59927"/>
                  <a:pt x="58988" y="59427"/>
                </a:cubicBezTo>
                <a:cubicBezTo>
                  <a:pt x="62035" y="58017"/>
                  <a:pt x="62172" y="57926"/>
                  <a:pt x="62035" y="57562"/>
                </a:cubicBezTo>
                <a:cubicBezTo>
                  <a:pt x="61944" y="57426"/>
                  <a:pt x="61990" y="57380"/>
                  <a:pt x="62354" y="57153"/>
                </a:cubicBezTo>
                <a:cubicBezTo>
                  <a:pt x="62854" y="56926"/>
                  <a:pt x="63127" y="56607"/>
                  <a:pt x="62945" y="56471"/>
                </a:cubicBezTo>
                <a:cubicBezTo>
                  <a:pt x="62620" y="56268"/>
                  <a:pt x="63200" y="55813"/>
                  <a:pt x="63748" y="55813"/>
                </a:cubicBezTo>
                <a:cubicBezTo>
                  <a:pt x="63815" y="55813"/>
                  <a:pt x="63881" y="55819"/>
                  <a:pt x="63945" y="55834"/>
                </a:cubicBezTo>
                <a:cubicBezTo>
                  <a:pt x="63999" y="55847"/>
                  <a:pt x="64056" y="55853"/>
                  <a:pt x="64111" y="55853"/>
                </a:cubicBezTo>
                <a:cubicBezTo>
                  <a:pt x="64245" y="55853"/>
                  <a:pt x="64368" y="55821"/>
                  <a:pt x="64400" y="55789"/>
                </a:cubicBezTo>
                <a:cubicBezTo>
                  <a:pt x="64446" y="55743"/>
                  <a:pt x="64400" y="55698"/>
                  <a:pt x="64309" y="55652"/>
                </a:cubicBezTo>
                <a:cubicBezTo>
                  <a:pt x="64218" y="55652"/>
                  <a:pt x="64036" y="55607"/>
                  <a:pt x="63945" y="55561"/>
                </a:cubicBezTo>
                <a:cubicBezTo>
                  <a:pt x="63763" y="55516"/>
                  <a:pt x="64719" y="54970"/>
                  <a:pt x="66083" y="54333"/>
                </a:cubicBezTo>
                <a:cubicBezTo>
                  <a:pt x="67129" y="53879"/>
                  <a:pt x="67311" y="53560"/>
                  <a:pt x="66583" y="53469"/>
                </a:cubicBezTo>
                <a:cubicBezTo>
                  <a:pt x="66401" y="53424"/>
                  <a:pt x="66174" y="53378"/>
                  <a:pt x="66128" y="53333"/>
                </a:cubicBezTo>
                <a:cubicBezTo>
                  <a:pt x="66083" y="53333"/>
                  <a:pt x="66492" y="53105"/>
                  <a:pt x="67038" y="52832"/>
                </a:cubicBezTo>
                <a:cubicBezTo>
                  <a:pt x="68039" y="52423"/>
                  <a:pt x="71086" y="50558"/>
                  <a:pt x="71495" y="50149"/>
                </a:cubicBezTo>
                <a:cubicBezTo>
                  <a:pt x="71677" y="50013"/>
                  <a:pt x="71677" y="49922"/>
                  <a:pt x="71540" y="49785"/>
                </a:cubicBezTo>
                <a:lnTo>
                  <a:pt x="71404" y="49649"/>
                </a:lnTo>
                <a:lnTo>
                  <a:pt x="71904" y="49285"/>
                </a:lnTo>
                <a:cubicBezTo>
                  <a:pt x="72223" y="49058"/>
                  <a:pt x="72814" y="48557"/>
                  <a:pt x="73314" y="48148"/>
                </a:cubicBezTo>
                <a:cubicBezTo>
                  <a:pt x="74042" y="47511"/>
                  <a:pt x="74178" y="47375"/>
                  <a:pt x="74133" y="47193"/>
                </a:cubicBezTo>
                <a:cubicBezTo>
                  <a:pt x="74087" y="47011"/>
                  <a:pt x="74042" y="46966"/>
                  <a:pt x="73814" y="46920"/>
                </a:cubicBezTo>
                <a:cubicBezTo>
                  <a:pt x="73678" y="46920"/>
                  <a:pt x="73587" y="46875"/>
                  <a:pt x="73633" y="46829"/>
                </a:cubicBezTo>
                <a:cubicBezTo>
                  <a:pt x="73633" y="46829"/>
                  <a:pt x="74178" y="46420"/>
                  <a:pt x="74815" y="45920"/>
                </a:cubicBezTo>
                <a:cubicBezTo>
                  <a:pt x="75588" y="45374"/>
                  <a:pt x="76088" y="44919"/>
                  <a:pt x="76361" y="44555"/>
                </a:cubicBezTo>
                <a:lnTo>
                  <a:pt x="76725" y="44055"/>
                </a:lnTo>
                <a:lnTo>
                  <a:pt x="76407" y="43827"/>
                </a:lnTo>
                <a:lnTo>
                  <a:pt x="76043" y="43646"/>
                </a:lnTo>
                <a:lnTo>
                  <a:pt x="76771" y="43100"/>
                </a:lnTo>
                <a:cubicBezTo>
                  <a:pt x="77135" y="42827"/>
                  <a:pt x="77999" y="42099"/>
                  <a:pt x="78635" y="41508"/>
                </a:cubicBezTo>
                <a:cubicBezTo>
                  <a:pt x="80682" y="39689"/>
                  <a:pt x="80955" y="39325"/>
                  <a:pt x="80500" y="39007"/>
                </a:cubicBezTo>
                <a:cubicBezTo>
                  <a:pt x="80364" y="38961"/>
                  <a:pt x="79909" y="38825"/>
                  <a:pt x="79454" y="38688"/>
                </a:cubicBezTo>
                <a:cubicBezTo>
                  <a:pt x="78999" y="38597"/>
                  <a:pt x="77498" y="38279"/>
                  <a:pt x="76134" y="37915"/>
                </a:cubicBezTo>
                <a:cubicBezTo>
                  <a:pt x="72814" y="37142"/>
                  <a:pt x="70267" y="36733"/>
                  <a:pt x="67766" y="36596"/>
                </a:cubicBezTo>
                <a:cubicBezTo>
                  <a:pt x="65492" y="36505"/>
                  <a:pt x="65310" y="36460"/>
                  <a:pt x="65355" y="36187"/>
                </a:cubicBezTo>
                <a:cubicBezTo>
                  <a:pt x="65355" y="36050"/>
                  <a:pt x="65310" y="35914"/>
                  <a:pt x="65219" y="35869"/>
                </a:cubicBezTo>
                <a:cubicBezTo>
                  <a:pt x="65155" y="35826"/>
                  <a:pt x="64987" y="35807"/>
                  <a:pt x="64740" y="35807"/>
                </a:cubicBezTo>
                <a:cubicBezTo>
                  <a:pt x="63400" y="35807"/>
                  <a:pt x="59740" y="36377"/>
                  <a:pt x="57897" y="36915"/>
                </a:cubicBezTo>
                <a:lnTo>
                  <a:pt x="56487" y="37369"/>
                </a:lnTo>
                <a:lnTo>
                  <a:pt x="56532" y="36960"/>
                </a:lnTo>
                <a:cubicBezTo>
                  <a:pt x="56532" y="36596"/>
                  <a:pt x="56487" y="36551"/>
                  <a:pt x="56305" y="36551"/>
                </a:cubicBezTo>
                <a:cubicBezTo>
                  <a:pt x="56268" y="36545"/>
                  <a:pt x="56225" y="36543"/>
                  <a:pt x="56177" y="36543"/>
                </a:cubicBezTo>
                <a:cubicBezTo>
                  <a:pt x="55027" y="36543"/>
                  <a:pt x="50675" y="38067"/>
                  <a:pt x="47664" y="39507"/>
                </a:cubicBezTo>
                <a:cubicBezTo>
                  <a:pt x="47077" y="39800"/>
                  <a:pt x="46748" y="39930"/>
                  <a:pt x="46624" y="39930"/>
                </a:cubicBezTo>
                <a:cubicBezTo>
                  <a:pt x="46576" y="39930"/>
                  <a:pt x="46559" y="39909"/>
                  <a:pt x="46572" y="39871"/>
                </a:cubicBezTo>
                <a:cubicBezTo>
                  <a:pt x="46742" y="39497"/>
                  <a:pt x="46658" y="39225"/>
                  <a:pt x="46415" y="39225"/>
                </a:cubicBezTo>
                <a:cubicBezTo>
                  <a:pt x="46333" y="39225"/>
                  <a:pt x="46232" y="39256"/>
                  <a:pt x="46117" y="39325"/>
                </a:cubicBezTo>
                <a:cubicBezTo>
                  <a:pt x="45981" y="39416"/>
                  <a:pt x="44662" y="40189"/>
                  <a:pt x="43161" y="41008"/>
                </a:cubicBezTo>
                <a:cubicBezTo>
                  <a:pt x="40296" y="42645"/>
                  <a:pt x="39477" y="43191"/>
                  <a:pt x="37522" y="44874"/>
                </a:cubicBezTo>
                <a:lnTo>
                  <a:pt x="36248" y="45920"/>
                </a:lnTo>
                <a:lnTo>
                  <a:pt x="36248" y="45556"/>
                </a:lnTo>
                <a:lnTo>
                  <a:pt x="36248" y="45192"/>
                </a:lnTo>
                <a:lnTo>
                  <a:pt x="35930" y="45283"/>
                </a:lnTo>
                <a:cubicBezTo>
                  <a:pt x="35293" y="45419"/>
                  <a:pt x="33246" y="47420"/>
                  <a:pt x="31427" y="49740"/>
                </a:cubicBezTo>
                <a:cubicBezTo>
                  <a:pt x="30472" y="50922"/>
                  <a:pt x="29017" y="53105"/>
                  <a:pt x="28517" y="54151"/>
                </a:cubicBezTo>
                <a:lnTo>
                  <a:pt x="28289" y="54606"/>
                </a:lnTo>
                <a:lnTo>
                  <a:pt x="28380" y="53606"/>
                </a:lnTo>
                <a:cubicBezTo>
                  <a:pt x="28653" y="50377"/>
                  <a:pt x="28653" y="49649"/>
                  <a:pt x="28562" y="49285"/>
                </a:cubicBezTo>
                <a:cubicBezTo>
                  <a:pt x="28462" y="48884"/>
                  <a:pt x="28337" y="48728"/>
                  <a:pt x="28061" y="48728"/>
                </a:cubicBezTo>
                <a:cubicBezTo>
                  <a:pt x="27962" y="48728"/>
                  <a:pt x="27842" y="48749"/>
                  <a:pt x="27698" y="48785"/>
                </a:cubicBezTo>
                <a:lnTo>
                  <a:pt x="27198" y="48921"/>
                </a:lnTo>
                <a:lnTo>
                  <a:pt x="27380" y="47602"/>
                </a:lnTo>
                <a:cubicBezTo>
                  <a:pt x="27789" y="43827"/>
                  <a:pt x="27834" y="42918"/>
                  <a:pt x="27607" y="41417"/>
                </a:cubicBezTo>
                <a:cubicBezTo>
                  <a:pt x="27479" y="40649"/>
                  <a:pt x="27231" y="40321"/>
                  <a:pt x="26787" y="40321"/>
                </a:cubicBezTo>
                <a:cubicBezTo>
                  <a:pt x="26758" y="40321"/>
                  <a:pt x="26728" y="40323"/>
                  <a:pt x="26697" y="40326"/>
                </a:cubicBezTo>
                <a:cubicBezTo>
                  <a:pt x="26648" y="40334"/>
                  <a:pt x="26608" y="40345"/>
                  <a:pt x="26575" y="40345"/>
                </a:cubicBezTo>
                <a:cubicBezTo>
                  <a:pt x="26424" y="40345"/>
                  <a:pt x="26424" y="40114"/>
                  <a:pt x="26424" y="38324"/>
                </a:cubicBezTo>
                <a:cubicBezTo>
                  <a:pt x="26424" y="35914"/>
                  <a:pt x="25970" y="33458"/>
                  <a:pt x="25106" y="31184"/>
                </a:cubicBezTo>
                <a:cubicBezTo>
                  <a:pt x="24787" y="30365"/>
                  <a:pt x="24651" y="30093"/>
                  <a:pt x="24423" y="29956"/>
                </a:cubicBezTo>
                <a:cubicBezTo>
                  <a:pt x="24324" y="29897"/>
                  <a:pt x="24251" y="29863"/>
                  <a:pt x="24177" y="29863"/>
                </a:cubicBezTo>
                <a:cubicBezTo>
                  <a:pt x="24082" y="29863"/>
                  <a:pt x="23986" y="29919"/>
                  <a:pt x="23832" y="30047"/>
                </a:cubicBezTo>
                <a:cubicBezTo>
                  <a:pt x="23721" y="30121"/>
                  <a:pt x="23579" y="30196"/>
                  <a:pt x="23531" y="30196"/>
                </a:cubicBezTo>
                <a:cubicBezTo>
                  <a:pt x="23520" y="30196"/>
                  <a:pt x="23514" y="30192"/>
                  <a:pt x="23514" y="30184"/>
                </a:cubicBezTo>
                <a:cubicBezTo>
                  <a:pt x="23468" y="30184"/>
                  <a:pt x="23377" y="29774"/>
                  <a:pt x="23332" y="29228"/>
                </a:cubicBezTo>
                <a:cubicBezTo>
                  <a:pt x="23195" y="28001"/>
                  <a:pt x="22149" y="23134"/>
                  <a:pt x="21786" y="22179"/>
                </a:cubicBezTo>
                <a:cubicBezTo>
                  <a:pt x="21473" y="21336"/>
                  <a:pt x="21139" y="20921"/>
                  <a:pt x="20769" y="20921"/>
                </a:cubicBezTo>
                <a:cubicBezTo>
                  <a:pt x="20601" y="20921"/>
                  <a:pt x="20424" y="21008"/>
                  <a:pt x="20239" y="21179"/>
                </a:cubicBezTo>
                <a:cubicBezTo>
                  <a:pt x="20137" y="21266"/>
                  <a:pt x="20072" y="21335"/>
                  <a:pt x="20017" y="21335"/>
                </a:cubicBezTo>
                <a:cubicBezTo>
                  <a:pt x="19903" y="21335"/>
                  <a:pt x="19834" y="21030"/>
                  <a:pt x="19557" y="19951"/>
                </a:cubicBezTo>
                <a:cubicBezTo>
                  <a:pt x="19148" y="18632"/>
                  <a:pt x="18056" y="15948"/>
                  <a:pt x="17738" y="15766"/>
                </a:cubicBezTo>
                <a:cubicBezTo>
                  <a:pt x="17671" y="15700"/>
                  <a:pt x="17556" y="15658"/>
                  <a:pt x="17445" y="15658"/>
                </a:cubicBezTo>
                <a:cubicBezTo>
                  <a:pt x="17405" y="15658"/>
                  <a:pt x="17365" y="15663"/>
                  <a:pt x="17328" y="15676"/>
                </a:cubicBezTo>
                <a:cubicBezTo>
                  <a:pt x="17316" y="15680"/>
                  <a:pt x="17304" y="15682"/>
                  <a:pt x="17292" y="15682"/>
                </a:cubicBezTo>
                <a:cubicBezTo>
                  <a:pt x="17174" y="15682"/>
                  <a:pt x="17076" y="15456"/>
                  <a:pt x="16828" y="14629"/>
                </a:cubicBezTo>
                <a:cubicBezTo>
                  <a:pt x="16101" y="12219"/>
                  <a:pt x="15236" y="10309"/>
                  <a:pt x="14054" y="8490"/>
                </a:cubicBezTo>
                <a:cubicBezTo>
                  <a:pt x="13736" y="7989"/>
                  <a:pt x="13144" y="6943"/>
                  <a:pt x="12735" y="6125"/>
                </a:cubicBezTo>
                <a:cubicBezTo>
                  <a:pt x="11962" y="4578"/>
                  <a:pt x="10643" y="1486"/>
                  <a:pt x="10643" y="1213"/>
                </a:cubicBezTo>
                <a:cubicBezTo>
                  <a:pt x="10688" y="1122"/>
                  <a:pt x="10734" y="895"/>
                  <a:pt x="10779" y="667"/>
                </a:cubicBezTo>
                <a:cubicBezTo>
                  <a:pt x="10870" y="303"/>
                  <a:pt x="10825" y="212"/>
                  <a:pt x="10688" y="76"/>
                </a:cubicBezTo>
                <a:cubicBezTo>
                  <a:pt x="10609" y="23"/>
                  <a:pt x="10529" y="1"/>
                  <a:pt x="10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txBox="1"/>
          <p:nvPr/>
        </p:nvSpPr>
        <p:spPr>
          <a:xfrm>
            <a:off x="791125" y="2658497"/>
            <a:ext cx="2993400" cy="5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accent3"/>
                </a:solidFill>
                <a:latin typeface="Quattrocento"/>
                <a:ea typeface="Quattrocento"/>
                <a:cs typeface="Quattrocento"/>
                <a:sym typeface="Quattrocento"/>
              </a:rPr>
              <a:t>COMPANY LOGO</a:t>
            </a:r>
            <a:endParaRPr sz="2700" dirty="0">
              <a:solidFill>
                <a:schemeClr val="accent3"/>
              </a:solidFill>
              <a:latin typeface="Quattrocento"/>
              <a:ea typeface="Quattrocento"/>
              <a:cs typeface="Quattrocento"/>
              <a:sym typeface="Quattrocento"/>
            </a:endParaRPr>
          </a:p>
        </p:txBody>
      </p:sp>
      <p:sp>
        <p:nvSpPr>
          <p:cNvPr id="298" name="Google Shape;298;p34"/>
          <p:cNvSpPr txBox="1"/>
          <p:nvPr/>
        </p:nvSpPr>
        <p:spPr>
          <a:xfrm>
            <a:off x="791125" y="3152453"/>
            <a:ext cx="2993400" cy="36576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smtClean="0">
                <a:solidFill>
                  <a:schemeClr val="accent3"/>
                </a:solidFill>
                <a:latin typeface="Work Sans"/>
                <a:ea typeface="Work Sans"/>
                <a:cs typeface="Work Sans"/>
                <a:sym typeface="Work Sans"/>
              </a:rPr>
              <a:t>Tea</a:t>
            </a:r>
            <a:r>
              <a:rPr lang="en" sz="1500" b="1" dirty="0" smtClean="0">
                <a:solidFill>
                  <a:srgbClr val="00B050"/>
                </a:solidFill>
                <a:latin typeface="Work Sans"/>
                <a:ea typeface="Work Sans"/>
                <a:cs typeface="Work Sans"/>
                <a:sym typeface="Work Sans"/>
              </a:rPr>
              <a:t>S</a:t>
            </a:r>
            <a:r>
              <a:rPr lang="en" sz="1500" dirty="0" smtClean="0">
                <a:solidFill>
                  <a:srgbClr val="00B050"/>
                </a:solidFill>
                <a:latin typeface="Work Sans"/>
                <a:ea typeface="Work Sans"/>
                <a:cs typeface="Work Sans"/>
                <a:sym typeface="Work Sans"/>
              </a:rPr>
              <a:t>pot</a:t>
            </a:r>
            <a:endParaRPr sz="1500" dirty="0">
              <a:solidFill>
                <a:srgbClr val="00B050"/>
              </a:solidFill>
              <a:latin typeface="Work Sans"/>
              <a:ea typeface="Work Sans"/>
              <a:cs typeface="Work Sans"/>
              <a:sym typeface="Work Sans"/>
            </a:endParaRPr>
          </a:p>
        </p:txBody>
      </p:sp>
      <p:sp>
        <p:nvSpPr>
          <p:cNvPr id="299" name="Google Shape;299;p34"/>
          <p:cNvSpPr txBox="1">
            <a:spLocks noGrp="1"/>
          </p:cNvSpPr>
          <p:nvPr>
            <p:ph type="subTitle" idx="1"/>
          </p:nvPr>
        </p:nvSpPr>
        <p:spPr>
          <a:xfrm>
            <a:off x="4947475" y="2426934"/>
            <a:ext cx="3267900" cy="2031300"/>
          </a:xfrm>
          <a:prstGeom prst="rect">
            <a:avLst/>
          </a:prstGeom>
        </p:spPr>
        <p:txBody>
          <a:bodyPr spcFirstLastPara="1" wrap="square" lIns="91425" tIns="91425" rIns="91425" bIns="91425" anchor="t" anchorCtr="0">
            <a:noAutofit/>
          </a:bodyPr>
          <a:lstStyle/>
          <a:p>
            <a:pPr marL="0" lvl="0" indent="0"/>
            <a:r>
              <a:rPr lang="en-US" dirty="0"/>
              <a:t>Welcome to our tea website, where we celebrate the art and tradition of tea. We are passionate about sharing our love for tea with you and providing you with the highest quality teas from around the world.</a:t>
            </a:r>
            <a:endParaRPr dirty="0"/>
          </a:p>
        </p:txBody>
      </p:sp>
      <p:cxnSp>
        <p:nvCxnSpPr>
          <p:cNvPr id="300" name="Google Shape;300;p34"/>
          <p:cNvCxnSpPr/>
          <p:nvPr/>
        </p:nvCxnSpPr>
        <p:spPr>
          <a:xfrm>
            <a:off x="4512325" y="2431800"/>
            <a:ext cx="3283200" cy="0"/>
          </a:xfrm>
          <a:prstGeom prst="straightConnector1">
            <a:avLst/>
          </a:prstGeom>
          <a:noFill/>
          <a:ln w="19050" cap="flat" cmpd="sng">
            <a:solidFill>
              <a:schemeClr val="accent1"/>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958" y="3152453"/>
            <a:ext cx="365760" cy="3657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636000" y="1832920"/>
            <a:ext cx="6029700" cy="6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Landing Page</a:t>
            </a:r>
            <a:endParaRPr dirty="0"/>
          </a:p>
        </p:txBody>
      </p:sp>
      <p:pic>
        <p:nvPicPr>
          <p:cNvPr id="286" name="Google Shape;286;p33"/>
          <p:cNvPicPr preferRelativeResize="0"/>
          <p:nvPr/>
        </p:nvPicPr>
        <p:blipFill>
          <a:blip r:embed="rId3">
            <a:extLst>
              <a:ext uri="{28A0092B-C50C-407E-A947-70E740481C1C}">
                <a14:useLocalDpi xmlns:a14="http://schemas.microsoft.com/office/drawing/2010/main" val="0"/>
              </a:ext>
            </a:extLst>
          </a:blip>
          <a:stretch>
            <a:fillRect/>
          </a:stretch>
        </p:blipFill>
        <p:spPr>
          <a:xfrm>
            <a:off x="3095624" y="1003050"/>
            <a:ext cx="4572001" cy="2857500"/>
          </a:xfrm>
          <a:prstGeom prst="rect">
            <a:avLst/>
          </a:prstGeom>
          <a:noFill/>
          <a:ln>
            <a:noFill/>
          </a:ln>
        </p:spPr>
      </p:pic>
      <p:cxnSp>
        <p:nvCxnSpPr>
          <p:cNvPr id="287" name="Google Shape;287;p33"/>
          <p:cNvCxnSpPr/>
          <p:nvPr/>
        </p:nvCxnSpPr>
        <p:spPr>
          <a:xfrm flipV="1">
            <a:off x="0" y="2431800"/>
            <a:ext cx="3095624" cy="2950"/>
          </a:xfrm>
          <a:prstGeom prst="straightConnector1">
            <a:avLst/>
          </a:prstGeom>
          <a:noFill/>
          <a:ln w="19050" cap="flat" cmpd="sng">
            <a:solidFill>
              <a:schemeClr val="accent1"/>
            </a:solidFill>
            <a:prstDash val="solid"/>
            <a:round/>
            <a:headEnd type="none" w="med" len="med"/>
            <a:tailEnd type="none" w="med" len="med"/>
          </a:ln>
        </p:spPr>
      </p:cxnSp>
      <p:cxnSp>
        <p:nvCxnSpPr>
          <p:cNvPr id="288" name="Google Shape;288;p33"/>
          <p:cNvCxnSpPr/>
          <p:nvPr/>
        </p:nvCxnSpPr>
        <p:spPr>
          <a:xfrm>
            <a:off x="834600" y="2431800"/>
            <a:ext cx="2261024" cy="0"/>
          </a:xfrm>
          <a:prstGeom prst="straightConnector1">
            <a:avLst/>
          </a:prstGeom>
          <a:noFill/>
          <a:ln w="19050" cap="flat" cmpd="sng">
            <a:solidFill>
              <a:schemeClr val="accent1"/>
            </a:solidFill>
            <a:prstDash val="solid"/>
            <a:round/>
            <a:headEnd type="none" w="med" len="med"/>
            <a:tailEnd type="none" w="med" len="med"/>
          </a:ln>
        </p:spPr>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1349" y="0"/>
            <a:ext cx="1341938" cy="25717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9" y="2071045"/>
            <a:ext cx="6029700" cy="605100"/>
          </a:xfrm>
        </p:spPr>
        <p:txBody>
          <a:bodyPr/>
          <a:lstStyle/>
          <a:p>
            <a:r>
              <a:rPr lang="en-US" dirty="0" smtClean="0"/>
              <a:t>About-us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39" y="505122"/>
            <a:ext cx="3901761" cy="4104978"/>
          </a:xfrm>
          <a:prstGeom prst="rect">
            <a:avLst/>
          </a:prstGeom>
        </p:spPr>
      </p:pic>
    </p:spTree>
    <p:extLst>
      <p:ext uri="{BB962C8B-B14F-4D97-AF65-F5344CB8AC3E}">
        <p14:creationId xmlns:p14="http://schemas.microsoft.com/office/powerpoint/2010/main" val="339221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9" y="2071045"/>
            <a:ext cx="6029700" cy="605100"/>
          </a:xfrm>
        </p:spPr>
        <p:txBody>
          <a:bodyPr/>
          <a:lstStyle/>
          <a:p>
            <a:r>
              <a:rPr lang="en-US" dirty="0" smtClean="0"/>
              <a:t>Product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39" y="505122"/>
            <a:ext cx="3901761" cy="4104977"/>
          </a:xfrm>
          <a:prstGeom prst="rect">
            <a:avLst/>
          </a:prstGeom>
        </p:spPr>
      </p:pic>
    </p:spTree>
    <p:extLst>
      <p:ext uri="{BB962C8B-B14F-4D97-AF65-F5344CB8AC3E}">
        <p14:creationId xmlns:p14="http://schemas.microsoft.com/office/powerpoint/2010/main" val="419436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9" y="2071045"/>
            <a:ext cx="6029700" cy="605100"/>
          </a:xfrm>
        </p:spPr>
        <p:txBody>
          <a:bodyPr/>
          <a:lstStyle/>
          <a:p>
            <a:r>
              <a:rPr lang="en-US" dirty="0" smtClean="0"/>
              <a:t>Review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39" y="505122"/>
            <a:ext cx="3901761" cy="4104977"/>
          </a:xfrm>
          <a:prstGeom prst="rect">
            <a:avLst/>
          </a:prstGeom>
        </p:spPr>
      </p:pic>
    </p:spTree>
    <p:extLst>
      <p:ext uri="{BB962C8B-B14F-4D97-AF65-F5344CB8AC3E}">
        <p14:creationId xmlns:p14="http://schemas.microsoft.com/office/powerpoint/2010/main" val="165305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9" y="2071045"/>
            <a:ext cx="6029700" cy="605100"/>
          </a:xfrm>
        </p:spPr>
        <p:txBody>
          <a:bodyPr/>
          <a:lstStyle/>
          <a:p>
            <a:r>
              <a:rPr lang="en-US" dirty="0" smtClean="0"/>
              <a:t>Contact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39" y="505122"/>
            <a:ext cx="3901761" cy="4104977"/>
          </a:xfrm>
          <a:prstGeom prst="rect">
            <a:avLst/>
          </a:prstGeom>
        </p:spPr>
      </p:pic>
    </p:spTree>
    <p:extLst>
      <p:ext uri="{BB962C8B-B14F-4D97-AF65-F5344CB8AC3E}">
        <p14:creationId xmlns:p14="http://schemas.microsoft.com/office/powerpoint/2010/main" val="12320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0"/>
        <p:cNvGrpSpPr/>
        <p:nvPr/>
      </p:nvGrpSpPr>
      <p:grpSpPr>
        <a:xfrm>
          <a:off x="0" y="0"/>
          <a:ext cx="0" cy="0"/>
          <a:chOff x="0" y="0"/>
          <a:chExt cx="0" cy="0"/>
        </a:xfrm>
      </p:grpSpPr>
      <p:sp>
        <p:nvSpPr>
          <p:cNvPr id="651" name="Google Shape;651;p48"/>
          <p:cNvSpPr txBox="1">
            <a:spLocks noGrp="1"/>
          </p:cNvSpPr>
          <p:nvPr>
            <p:ph type="title"/>
          </p:nvPr>
        </p:nvSpPr>
        <p:spPr>
          <a:xfrm>
            <a:off x="656603" y="1002650"/>
            <a:ext cx="5174700" cy="313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Thank You!</a:t>
            </a:r>
            <a:endParaRPr dirty="0"/>
          </a:p>
        </p:txBody>
      </p:sp>
    </p:spTree>
  </p:cSld>
  <p:clrMapOvr>
    <a:masterClrMapping/>
  </p:clrMapOvr>
</p:sld>
</file>

<file path=ppt/theme/theme1.xml><?xml version="1.0" encoding="utf-8"?>
<a:theme xmlns:a="http://schemas.openxmlformats.org/drawingml/2006/main" name="Tea Shop Pitch Deck by Slidesgo">
  <a:themeElements>
    <a:clrScheme name="Simple Light">
      <a:dk1>
        <a:srgbClr val="000000"/>
      </a:dk1>
      <a:lt1>
        <a:srgbClr val="FFFFFF"/>
      </a:lt1>
      <a:dk2>
        <a:srgbClr val="595959"/>
      </a:dk2>
      <a:lt2>
        <a:srgbClr val="EEEEEE"/>
      </a:lt2>
      <a:accent1>
        <a:srgbClr val="F4B70D"/>
      </a:accent1>
      <a:accent2>
        <a:srgbClr val="3F3F3A"/>
      </a:accent2>
      <a:accent3>
        <a:srgbClr val="EEEEEE"/>
      </a:accent3>
      <a:accent4>
        <a:srgbClr val="50504D"/>
      </a:accent4>
      <a:accent5>
        <a:srgbClr val="FFDC7B"/>
      </a:accent5>
      <a:accent6>
        <a:srgbClr val="D9D9D9"/>
      </a:accent6>
      <a:hlink>
        <a:srgbClr val="F4B70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115</Words>
  <Application>Microsoft Office PowerPoint</Application>
  <PresentationFormat>On-screen Show (16:9)</PresentationFormat>
  <Paragraphs>28</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Work Sans</vt:lpstr>
      <vt:lpstr>Work Sans Light</vt:lpstr>
      <vt:lpstr>Arial</vt:lpstr>
      <vt:lpstr>Work Sans Medium</vt:lpstr>
      <vt:lpstr>Quattrocento</vt:lpstr>
      <vt:lpstr>Tea Shop Pitch Deck by Slidesgo</vt:lpstr>
      <vt:lpstr>TeaSpot</vt:lpstr>
      <vt:lpstr>TABLE OF CONTENTS</vt:lpstr>
      <vt:lpstr>OUR COMPANY</vt:lpstr>
      <vt:lpstr>Landing Page</vt:lpstr>
      <vt:lpstr>About-us</vt:lpstr>
      <vt:lpstr>Product</vt:lpstr>
      <vt:lpstr>Review</vt:lpstr>
      <vt:lpstr>Contact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TeaSpot</dc:title>
  <cp:lastModifiedBy>rocky</cp:lastModifiedBy>
  <cp:revision>5</cp:revision>
  <dcterms:modified xsi:type="dcterms:W3CDTF">2023-02-20T06:22:36Z</dcterms:modified>
</cp:coreProperties>
</file>