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xmlns=""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xmlns=""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486400" y="2067305"/>
            <a:ext cx="4419600" cy="509114"/>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K.VASANTHAKUMAR</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685801" y="1447800"/>
            <a:ext cx="7696200" cy="1877437"/>
          </a:xfrm>
          <a:prstGeom prst="rect">
            <a:avLst/>
          </a:prstGeom>
          <a:noFill/>
        </p:spPr>
        <p:txBody>
          <a:bodyPr wrap="square" rtlCol="0">
            <a:spAutoFit/>
          </a:bodyPr>
          <a:lstStyle/>
          <a:p>
            <a:pPr algn="just"/>
            <a:r>
              <a:rPr lang="en-US" sz="1600" dirty="0"/>
              <a:t>The Generative AI-powered recipe generator project is anticipated to significantly enhance the culinary experience by offering personalized, unique, and nutritionally-conscious recipes. </a:t>
            </a:r>
            <a:r>
              <a:rPr lang="en-US" sz="1600" dirty="0" smtClean="0"/>
              <a:t>This </a:t>
            </a:r>
            <a:r>
              <a:rPr lang="en-US" sz="1600" dirty="0"/>
              <a:t>innovation is expected to make cooking more accessible and enjoyable for everyone, catering to a wide range of dietary preferences, allergies, and nutritional goals. The project represents a significant advancement in the application of Generative AI in the culinary domain, with the potential to positively impact health and wellness among users.</a:t>
            </a:r>
            <a:endParaRPr lang="en-IN" sz="16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US" sz="2800" dirty="0" smtClean="0"/>
              <a:t>RECIPE GENERATOR:USING GENERATIVE AI</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1143000" y="2590800"/>
            <a:ext cx="8234426" cy="1323439"/>
          </a:xfrm>
          <a:prstGeom prst="rect">
            <a:avLst/>
          </a:prstGeom>
          <a:noFill/>
        </p:spPr>
        <p:txBody>
          <a:bodyPr wrap="square" rtlCol="0">
            <a:spAutoFit/>
          </a:bodyPr>
          <a:lstStyle/>
          <a:p>
            <a:pPr algn="just"/>
            <a:r>
              <a:rPr lang="en-US" sz="1600" dirty="0"/>
              <a:t>A recipe generator using Generative AI (</a:t>
            </a:r>
            <a:r>
              <a:rPr lang="en-US" sz="1600" dirty="0" err="1"/>
              <a:t>GenAI</a:t>
            </a:r>
            <a:r>
              <a:rPr lang="en-US" sz="1600" dirty="0"/>
              <a:t>) is a cutting-edge application that leverages advanced machine learning techniques to create personalized, unique, and delicious recipes. By analyzing vast databases of ingredients, cuisines, and cooking techniques, </a:t>
            </a:r>
            <a:r>
              <a:rPr lang="en-US" sz="1600" dirty="0" err="1"/>
              <a:t>GenAI</a:t>
            </a:r>
            <a:r>
              <a:rPr lang="en-US" sz="1600" dirty="0"/>
              <a:t> can generate new recipes that cater to specific dietary preferences, allergies, or flavor profiles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2209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smtClean="0"/>
              <a:t>Problem Statement</a:t>
            </a:r>
          </a:p>
          <a:p>
            <a:pPr marL="342900" indent="-342900">
              <a:buAutoNum type="arabicPeriod"/>
            </a:pPr>
            <a:r>
              <a:rPr lang="en-US" dirty="0" smtClean="0"/>
              <a:t>Project Overview</a:t>
            </a:r>
          </a:p>
          <a:p>
            <a:pPr marL="342900" indent="-342900">
              <a:buAutoNum type="arabicPeriod"/>
            </a:pPr>
            <a:r>
              <a:rPr lang="en-US" dirty="0" smtClean="0"/>
              <a:t>Who Are The End Users?</a:t>
            </a:r>
          </a:p>
          <a:p>
            <a:pPr marL="342900" indent="-342900">
              <a:buAutoNum type="arabicPeriod"/>
            </a:pPr>
            <a:r>
              <a:rPr lang="en-US" dirty="0" smtClean="0"/>
              <a:t>Your</a:t>
            </a:r>
            <a:r>
              <a:rPr lang="en-US" spc="-95" dirty="0" smtClean="0"/>
              <a:t> </a:t>
            </a:r>
            <a:r>
              <a:rPr lang="en-US" spc="-10" dirty="0" smtClean="0"/>
              <a:t>Solution </a:t>
            </a:r>
            <a:r>
              <a:rPr lang="en-US" spc="-345" dirty="0" smtClean="0"/>
              <a:t> And </a:t>
            </a:r>
            <a:r>
              <a:rPr lang="en-US" spc="-20" dirty="0" smtClean="0"/>
              <a:t> </a:t>
            </a:r>
            <a:r>
              <a:rPr lang="en-US" dirty="0" smtClean="0"/>
              <a:t>Its </a:t>
            </a:r>
            <a:r>
              <a:rPr lang="en-US" spc="-20" dirty="0" smtClean="0"/>
              <a:t>Value</a:t>
            </a:r>
            <a:r>
              <a:rPr lang="en-US" spc="-120" dirty="0" smtClean="0"/>
              <a:t> </a:t>
            </a:r>
            <a:r>
              <a:rPr lang="en-US" spc="-10" dirty="0" smtClean="0"/>
              <a:t>Proposition</a:t>
            </a:r>
          </a:p>
          <a:p>
            <a:pPr marL="342900" indent="-342900">
              <a:buAutoNum type="arabicPeriod"/>
            </a:pPr>
            <a:r>
              <a:rPr lang="en-US" dirty="0" smtClean="0"/>
              <a:t>The Wow In Your Solution</a:t>
            </a:r>
          </a:p>
          <a:p>
            <a:pPr marL="342900" indent="-342900">
              <a:buAutoNum type="arabicPeriod"/>
            </a:pPr>
            <a:r>
              <a:rPr lang="en-US" dirty="0" smtClean="0"/>
              <a:t>Modeling</a:t>
            </a:r>
          </a:p>
          <a:p>
            <a:pPr marL="342900" indent="-342900">
              <a:buAutoNum type="arabicPeriod"/>
            </a:pPr>
            <a:r>
              <a:rPr lang="en-US" dirty="0" smtClean="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1292679" y="1828798"/>
            <a:ext cx="8077200" cy="2308324"/>
          </a:xfrm>
          <a:prstGeom prst="rect">
            <a:avLst/>
          </a:prstGeom>
          <a:noFill/>
        </p:spPr>
        <p:txBody>
          <a:bodyPr wrap="square" rtlCol="0">
            <a:spAutoFit/>
          </a:bodyPr>
          <a:lstStyle/>
          <a:p>
            <a:r>
              <a:rPr lang="en-US" sz="1600" dirty="0"/>
              <a:t>In the rapidly evolving culinary landscape, consumers are seeking innovative and personalized dining experiences. Traditional recipe databases, while extensive, often fail to cater to individual dietary needs, preferences, and allergies. The challenge lies in developing a recipe generator that can dynamically create unique, delicious, and nutritionally-conscious meals tailored to each user's specific requirements. This technology aims to revolutionize the way we discover and prepare food, making cooking more accessible, enjoyable, and health-conscious for everyone.</a:t>
            </a:r>
          </a:p>
          <a:p>
            <a:r>
              <a:rPr lang="en-US" sz="1600" dirty="0" smtClean="0"/>
              <a:t/>
            </a:r>
            <a:br>
              <a:rPr lang="en-US" sz="1600" dirty="0" smtClean="0"/>
            </a:br>
            <a:endParaRPr lang="en-IN"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09600" y="2743200"/>
            <a:ext cx="8153400" cy="1815882"/>
          </a:xfrm>
          <a:prstGeom prst="rect">
            <a:avLst/>
          </a:prstGeom>
          <a:noFill/>
        </p:spPr>
        <p:txBody>
          <a:bodyPr wrap="square" rtlCol="0">
            <a:spAutoFit/>
          </a:bodyPr>
          <a:lstStyle/>
          <a:p>
            <a:pPr algn="just"/>
            <a:r>
              <a:rPr lang="en-US" sz="1600" dirty="0"/>
              <a:t>The project aims to develop a Generative AI-powered recipe generator that creates personalized, unique, and nutritionally-conscious recipes based on user preferences and dietary needs. By analyzing extensive databases of ingredients and cooking techniques, the application will generate recipes that cater to specific dietary restrictions, allergies, and flavor profiles. The core features include personalized recipe generation, nutritional analysis, and a user-friendly interface. The goal is to revolutionize the culinary experience, making cooking more accessible and enjoyable for everyone.</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62000" y="2590800"/>
            <a:ext cx="8991600" cy="2308324"/>
          </a:xfrm>
          <a:prstGeom prst="rect">
            <a:avLst/>
          </a:prstGeom>
          <a:noFill/>
        </p:spPr>
        <p:txBody>
          <a:bodyPr wrap="square" rtlCol="0">
            <a:spAutoFit/>
          </a:bodyPr>
          <a:lstStyle/>
          <a:p>
            <a:pPr algn="just"/>
            <a:r>
              <a:rPr lang="en-US" sz="1600" dirty="0"/>
              <a:t>The end users of the Generative AI-powered recipe generator encompass a broad spectrum of individuals and professionals. These include culinary enthusiasts who are passionate about exploring new recipes and cooking techniques, health-conscious individuals who prioritize nutrition and wellness in their dietary choices, individuals with specific dietary restrictions or allergies who need recipes that align with their dietary needs, home cooks who are always on the lookout for new recipes to try at home, food bloggers and content creators who are in search of unique and innovative recipes to share with their audience, and chefs and restaurant owners who are looking for fresh ideas to incorporate into their menus or for inspiration in their own culinary creations.</a:t>
            </a:r>
            <a:r>
              <a:rPr lang="en-US" sz="1600" dirty="0" smtClean="0">
                <a:latin typeface="Arial" pitchFamily="34" charset="0"/>
                <a:cs typeface="Arial" pitchFamily="34" charset="0"/>
              </a:rPr>
              <a:t>.</a:t>
            </a:r>
            <a:endParaRPr lang="en-IN"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1295399" y="2667000"/>
            <a:ext cx="8305801" cy="2677656"/>
          </a:xfrm>
          <a:prstGeom prst="rect">
            <a:avLst/>
          </a:prstGeom>
          <a:noFill/>
        </p:spPr>
        <p:txBody>
          <a:bodyPr wrap="square" rtlCol="0">
            <a:spAutoFit/>
          </a:bodyPr>
          <a:lstStyle/>
          <a:p>
            <a:r>
              <a:rPr lang="en-US" sz="2000" dirty="0"/>
              <a:t>Solution</a:t>
            </a:r>
            <a:r>
              <a:rPr lang="en-US" sz="1600" dirty="0"/>
              <a:t>:</a:t>
            </a:r>
          </a:p>
          <a:p>
            <a:r>
              <a:rPr lang="en-US" sz="1600" dirty="0"/>
              <a:t>The solution is a Generative AI-powered recipe generator that dynamically creates personalized, unique, and nutritionally-conscious recipes. By analyzing extensive databases of ingredients, cuisines, and cooking techniques, the application generates recipes tailored to the user's specific dietary preferences, allergies, and nutritional goals. </a:t>
            </a:r>
          </a:p>
          <a:p>
            <a:r>
              <a:rPr lang="en-US" sz="2000" dirty="0"/>
              <a:t>Value Proposition</a:t>
            </a:r>
            <a:r>
              <a:rPr lang="en-US" sz="1600" dirty="0"/>
              <a:t>:</a:t>
            </a:r>
          </a:p>
          <a:p>
            <a:r>
              <a:rPr lang="en-US" sz="1600" dirty="0"/>
              <a:t>The value proposition of this recipe generator lies in its ability to revolutionize the way users discover and prepare food. By offering personalized recipes that cater to individual dietary needs and preferences, the application makes cooking more accessible, enjoyable, and health-conscious for </a:t>
            </a:r>
            <a:r>
              <a:rPr lang="en-US" sz="1600" dirty="0" smtClean="0"/>
              <a:t>everyone</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914400" y="1676400"/>
            <a:ext cx="7772400" cy="3416320"/>
          </a:xfrm>
          <a:prstGeom prst="rect">
            <a:avLst/>
          </a:prstGeom>
          <a:noFill/>
        </p:spPr>
        <p:txBody>
          <a:bodyPr wrap="square" rtlCol="0">
            <a:spAutoFit/>
          </a:bodyPr>
          <a:lstStyle/>
          <a:p>
            <a:r>
              <a:rPr lang="en-US" b="1" dirty="0"/>
              <a:t>Personalized Recipe Generation</a:t>
            </a:r>
            <a:r>
              <a:rPr lang="en-US" dirty="0"/>
              <a:t>: The application's ability to generate recipes that are uniquely tailored to each user's dietary preferences, allergies, and nutritional goals is a </a:t>
            </a:r>
            <a:r>
              <a:rPr lang="en-US" dirty="0" smtClean="0"/>
              <a:t>game-changer</a:t>
            </a:r>
          </a:p>
          <a:p>
            <a:endParaRPr lang="en-US" dirty="0"/>
          </a:p>
          <a:p>
            <a:r>
              <a:rPr lang="en-US" b="1" dirty="0"/>
              <a:t>Innovative Use of Generative AI</a:t>
            </a:r>
            <a:r>
              <a:rPr lang="en-US" dirty="0"/>
              <a:t>: The integration of Generative AI in recipe generation is a technological marvel. It showcases how AI can be used to analyze and create content, opening up new </a:t>
            </a:r>
            <a:r>
              <a:rPr lang="en-US" dirty="0" smtClean="0"/>
              <a:t>possibilities</a:t>
            </a:r>
          </a:p>
          <a:p>
            <a:endParaRPr lang="en-US" dirty="0"/>
          </a:p>
          <a:p>
            <a:r>
              <a:rPr lang="en-US" b="1" dirty="0"/>
              <a:t>Health-conscious and Nutritionally Balanced Recipes</a:t>
            </a:r>
            <a:r>
              <a:rPr lang="en-US" dirty="0"/>
              <a:t>: The focus on creating recipes that are not only delicious but also nutritionally balanced and health-conscious is a significant contribution to the culinary world.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smtClean="0"/>
              <a:t>MODELING</a:t>
            </a:r>
            <a:endParaRPr spc="-10" dirty="0"/>
          </a:p>
        </p:txBody>
      </p:sp>
      <p:sp>
        <p:nvSpPr>
          <p:cNvPr id="10" name="TextBox 9"/>
          <p:cNvSpPr txBox="1"/>
          <p:nvPr/>
        </p:nvSpPr>
        <p:spPr>
          <a:xfrm>
            <a:off x="762000" y="1752600"/>
            <a:ext cx="8040052" cy="3323987"/>
          </a:xfrm>
          <a:prstGeom prst="rect">
            <a:avLst/>
          </a:prstGeom>
          <a:noFill/>
        </p:spPr>
        <p:txBody>
          <a:bodyPr wrap="square" rtlCol="0">
            <a:spAutoFit/>
          </a:bodyPr>
          <a:lstStyle/>
          <a:p>
            <a:r>
              <a:rPr lang="en-US" sz="1600" b="1" dirty="0"/>
              <a:t>Data Collection and Preprocessing</a:t>
            </a:r>
            <a:r>
              <a:rPr lang="en-US" sz="1600" dirty="0"/>
              <a:t>: The project begins with collecting and preprocessing a vast amount of data, including ingredients, cuisines, and recipes, as well as user preferences</a:t>
            </a:r>
            <a:r>
              <a:rPr lang="en-US" sz="1600" dirty="0" smtClean="0"/>
              <a:t>..</a:t>
            </a:r>
          </a:p>
          <a:p>
            <a:endParaRPr lang="en-US" sz="1600" dirty="0"/>
          </a:p>
          <a:p>
            <a:r>
              <a:rPr lang="en-US" sz="1600" b="1" dirty="0"/>
              <a:t>Model Training and Evaluation</a:t>
            </a:r>
            <a:r>
              <a:rPr lang="en-US" sz="1600" dirty="0"/>
              <a:t>: The core of the project involves training a Generative AI model on the preprocessed data. This model learns to generate recipes that are not only delicious but also personalized to the user's dietary preferences</a:t>
            </a:r>
            <a:r>
              <a:rPr lang="en-US" sz="1600" dirty="0" smtClean="0"/>
              <a:t>,.</a:t>
            </a:r>
          </a:p>
          <a:p>
            <a:endParaRPr lang="en-US" sz="1600" dirty="0"/>
          </a:p>
          <a:p>
            <a:r>
              <a:rPr lang="en-US" sz="1600" b="1" dirty="0"/>
              <a:t>Deployment and User Experience</a:t>
            </a:r>
            <a:r>
              <a:rPr lang="en-US" sz="1600" dirty="0"/>
              <a:t>: Once the model is trained and evaluated, it's deployed through a user-friendly interface. This step focuses on ensuring a seamless experience for users</a:t>
            </a:r>
            <a:r>
              <a:rPr lang="en-US" sz="1600" dirty="0" smtClean="0"/>
              <a:t>,.</a:t>
            </a:r>
            <a:endParaRPr lang="en-US" sz="1600" dirty="0"/>
          </a:p>
          <a:p>
            <a:pPr algn="just"/>
            <a:r>
              <a:rPr lang="en-US" sz="1600" dirty="0" smtClean="0">
                <a:latin typeface="Arial" pitchFamily="34" charset="0"/>
                <a:cs typeface="Arial" pitchFamily="34" charset="0"/>
              </a:rPr>
              <a:t>.</a:t>
            </a:r>
            <a:endParaRPr lang="en-US" sz="1600" dirty="0">
              <a:latin typeface="Arial" pitchFamily="34" charset="0"/>
              <a:cs typeface="Arial" pitchFamily="34"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836</Words>
  <Application>Microsoft Office PowerPoint</Application>
  <PresentationFormat>Custom</PresentationFormat>
  <Paragraphs>60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RECIPE GENERATOR:USING GENERATIVE AI</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dc:creator>
  <cp:lastModifiedBy>VASANTH</cp:lastModifiedBy>
  <cp:revision>6</cp:revision>
  <dcterms:created xsi:type="dcterms:W3CDTF">2024-03-28T04:06:34Z</dcterms:created>
  <dcterms:modified xsi:type="dcterms:W3CDTF">2024-03-31T07:52:53Z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