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2" r:id="rId3"/>
    <p:sldId id="263" r:id="rId4"/>
    <p:sldId id="261"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D3938-3E2D-4F47-9A2A-154B26E93AA1}" v="98" dt="2024-03-26T17:19:13.6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15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nthakumar Banukumar" userId="74ca89f9-dc8e-43ab-905c-9aedd0ca22eb" providerId="ADAL" clId="{4C7D3938-3E2D-4F47-9A2A-154B26E93AA1}"/>
    <pc:docChg chg="undo custSel addSld delSld modSld">
      <pc:chgData name="Vasanthakumar Banukumar" userId="74ca89f9-dc8e-43ab-905c-9aedd0ca22eb" providerId="ADAL" clId="{4C7D3938-3E2D-4F47-9A2A-154B26E93AA1}" dt="2024-03-26T17:19:59.438" v="372" actId="1076"/>
      <pc:docMkLst>
        <pc:docMk/>
      </pc:docMkLst>
      <pc:sldChg chg="addSp modSp mod">
        <pc:chgData name="Vasanthakumar Banukumar" userId="74ca89f9-dc8e-43ab-905c-9aedd0ca22eb" providerId="ADAL" clId="{4C7D3938-3E2D-4F47-9A2A-154B26E93AA1}" dt="2024-03-26T17:19:59.438" v="372" actId="1076"/>
        <pc:sldMkLst>
          <pc:docMk/>
          <pc:sldMk cId="2959199483" sldId="256"/>
        </pc:sldMkLst>
        <pc:spChg chg="add mod">
          <ac:chgData name="Vasanthakumar Banukumar" userId="74ca89f9-dc8e-43ab-905c-9aedd0ca22eb" providerId="ADAL" clId="{4C7D3938-3E2D-4F47-9A2A-154B26E93AA1}" dt="2024-03-26T17:19:50.409" v="370" actId="1076"/>
          <ac:spMkLst>
            <pc:docMk/>
            <pc:sldMk cId="2959199483" sldId="256"/>
            <ac:spMk id="2" creationId="{6E07B8B9-EBE0-CF43-9E6C-FD3A3E252411}"/>
          </ac:spMkLst>
        </pc:spChg>
        <pc:spChg chg="mod">
          <ac:chgData name="Vasanthakumar Banukumar" userId="74ca89f9-dc8e-43ab-905c-9aedd0ca22eb" providerId="ADAL" clId="{4C7D3938-3E2D-4F47-9A2A-154B26E93AA1}" dt="2024-03-26T17:19:54.912" v="371" actId="1076"/>
          <ac:spMkLst>
            <pc:docMk/>
            <pc:sldMk cId="2959199483" sldId="256"/>
            <ac:spMk id="4" creationId="{7F593BBD-C38B-A201-A535-E01624FF8ED2}"/>
          </ac:spMkLst>
        </pc:spChg>
        <pc:spChg chg="mod">
          <ac:chgData name="Vasanthakumar Banukumar" userId="74ca89f9-dc8e-43ab-905c-9aedd0ca22eb" providerId="ADAL" clId="{4C7D3938-3E2D-4F47-9A2A-154B26E93AA1}" dt="2024-03-26T17:19:59.438" v="372" actId="1076"/>
          <ac:spMkLst>
            <pc:docMk/>
            <pc:sldMk cId="2959199483" sldId="256"/>
            <ac:spMk id="5" creationId="{1E190129-9DC6-8109-FB9D-FB5AE8EEEDB4}"/>
          </ac:spMkLst>
        </pc:spChg>
        <pc:spChg chg="mod">
          <ac:chgData name="Vasanthakumar Banukumar" userId="74ca89f9-dc8e-43ab-905c-9aedd0ca22eb" providerId="ADAL" clId="{4C7D3938-3E2D-4F47-9A2A-154B26E93AA1}" dt="2024-03-26T17:19:05.147" v="349" actId="1076"/>
          <ac:spMkLst>
            <pc:docMk/>
            <pc:sldMk cId="2959199483" sldId="256"/>
            <ac:spMk id="7" creationId="{16E8D58A-998F-03FF-BF75-77E9AD855162}"/>
          </ac:spMkLst>
        </pc:spChg>
      </pc:sldChg>
      <pc:sldChg chg="addSp modSp del mod setBg">
        <pc:chgData name="Vasanthakumar Banukumar" userId="74ca89f9-dc8e-43ab-905c-9aedd0ca22eb" providerId="ADAL" clId="{4C7D3938-3E2D-4F47-9A2A-154B26E93AA1}" dt="2024-03-25T10:13:04.364" v="19" actId="47"/>
        <pc:sldMkLst>
          <pc:docMk/>
          <pc:sldMk cId="2540568181" sldId="257"/>
        </pc:sldMkLst>
        <pc:spChg chg="add mod">
          <ac:chgData name="Vasanthakumar Banukumar" userId="74ca89f9-dc8e-43ab-905c-9aedd0ca22eb" providerId="ADAL" clId="{4C7D3938-3E2D-4F47-9A2A-154B26E93AA1}" dt="2024-03-25T10:12:27.422" v="12" actId="14100"/>
          <ac:spMkLst>
            <pc:docMk/>
            <pc:sldMk cId="2540568181" sldId="257"/>
            <ac:spMk id="10" creationId="{6CF5D649-B1BC-654E-E15E-23DC0094775A}"/>
          </ac:spMkLst>
        </pc:spChg>
      </pc:sldChg>
      <pc:sldChg chg="addSp delSp modSp mod">
        <pc:chgData name="Vasanthakumar Banukumar" userId="74ca89f9-dc8e-43ab-905c-9aedd0ca22eb" providerId="ADAL" clId="{4C7D3938-3E2D-4F47-9A2A-154B26E93AA1}" dt="2024-03-25T16:24:14.062" v="187" actId="1076"/>
        <pc:sldMkLst>
          <pc:docMk/>
          <pc:sldMk cId="3006145593" sldId="259"/>
        </pc:sldMkLst>
        <pc:spChg chg="del mod">
          <ac:chgData name="Vasanthakumar Banukumar" userId="74ca89f9-dc8e-43ab-905c-9aedd0ca22eb" providerId="ADAL" clId="{4C7D3938-3E2D-4F47-9A2A-154B26E93AA1}" dt="2024-03-25T16:23:51.202" v="182" actId="478"/>
          <ac:spMkLst>
            <pc:docMk/>
            <pc:sldMk cId="3006145593" sldId="259"/>
            <ac:spMk id="5" creationId="{8027D64C-219E-038B-1A62-C3E8977C493A}"/>
          </ac:spMkLst>
        </pc:spChg>
        <pc:spChg chg="add mod">
          <ac:chgData name="Vasanthakumar Banukumar" userId="74ca89f9-dc8e-43ab-905c-9aedd0ca22eb" providerId="ADAL" clId="{4C7D3938-3E2D-4F47-9A2A-154B26E93AA1}" dt="2024-03-25T10:12:20.241" v="10" actId="14100"/>
          <ac:spMkLst>
            <pc:docMk/>
            <pc:sldMk cId="3006145593" sldId="259"/>
            <ac:spMk id="13" creationId="{7FE9EF64-799B-181B-1498-AF7839FE012B}"/>
          </ac:spMkLst>
        </pc:spChg>
        <pc:spChg chg="add del mod">
          <ac:chgData name="Vasanthakumar Banukumar" userId="74ca89f9-dc8e-43ab-905c-9aedd0ca22eb" providerId="ADAL" clId="{4C7D3938-3E2D-4F47-9A2A-154B26E93AA1}" dt="2024-03-25T16:22:26.823" v="167" actId="478"/>
          <ac:spMkLst>
            <pc:docMk/>
            <pc:sldMk cId="3006145593" sldId="259"/>
            <ac:spMk id="17" creationId="{B5BB2F11-8EE8-641F-AA17-0F0C17B21B7D}"/>
          </ac:spMkLst>
        </pc:spChg>
        <pc:spChg chg="add mod">
          <ac:chgData name="Vasanthakumar Banukumar" userId="74ca89f9-dc8e-43ab-905c-9aedd0ca22eb" providerId="ADAL" clId="{4C7D3938-3E2D-4F47-9A2A-154B26E93AA1}" dt="2024-03-25T16:24:14.062" v="187" actId="1076"/>
          <ac:spMkLst>
            <pc:docMk/>
            <pc:sldMk cId="3006145593" sldId="259"/>
            <ac:spMk id="20" creationId="{16079CCE-3641-2376-35F7-F50BE87628FE}"/>
          </ac:spMkLst>
        </pc:spChg>
        <pc:graphicFrameChg chg="add mod modGraphic">
          <ac:chgData name="Vasanthakumar Banukumar" userId="74ca89f9-dc8e-43ab-905c-9aedd0ca22eb" providerId="ADAL" clId="{4C7D3938-3E2D-4F47-9A2A-154B26E93AA1}" dt="2024-03-25T16:22:07.320" v="164" actId="14100"/>
          <ac:graphicFrameMkLst>
            <pc:docMk/>
            <pc:sldMk cId="3006145593" sldId="259"/>
            <ac:graphicFrameMk id="6" creationId="{9DB5E98D-8A35-32DF-DCBF-1734D2CA6EA3}"/>
          </ac:graphicFrameMkLst>
        </pc:graphicFrameChg>
        <pc:graphicFrameChg chg="add mod">
          <ac:chgData name="Vasanthakumar Banukumar" userId="74ca89f9-dc8e-43ab-905c-9aedd0ca22eb" providerId="ADAL" clId="{4C7D3938-3E2D-4F47-9A2A-154B26E93AA1}" dt="2024-03-25T16:15:38.031" v="42"/>
          <ac:graphicFrameMkLst>
            <pc:docMk/>
            <pc:sldMk cId="3006145593" sldId="259"/>
            <ac:graphicFrameMk id="14" creationId="{7DCF3D04-DF75-333D-2FB4-54FEB600E09A}"/>
          </ac:graphicFrameMkLst>
        </pc:graphicFrameChg>
        <pc:graphicFrameChg chg="add mod modGraphic">
          <ac:chgData name="Vasanthakumar Banukumar" userId="74ca89f9-dc8e-43ab-905c-9aedd0ca22eb" providerId="ADAL" clId="{4C7D3938-3E2D-4F47-9A2A-154B26E93AA1}" dt="2024-03-25T16:23:58.947" v="185" actId="1076"/>
          <ac:graphicFrameMkLst>
            <pc:docMk/>
            <pc:sldMk cId="3006145593" sldId="259"/>
            <ac:graphicFrameMk id="15" creationId="{11D66A05-5465-F20A-993A-5452F0A59772}"/>
          </ac:graphicFrameMkLst>
        </pc:graphicFrameChg>
        <pc:graphicFrameChg chg="add mod modGraphic">
          <ac:chgData name="Vasanthakumar Banukumar" userId="74ca89f9-dc8e-43ab-905c-9aedd0ca22eb" providerId="ADAL" clId="{4C7D3938-3E2D-4F47-9A2A-154B26E93AA1}" dt="2024-03-25T16:23:32.438" v="177"/>
          <ac:graphicFrameMkLst>
            <pc:docMk/>
            <pc:sldMk cId="3006145593" sldId="259"/>
            <ac:graphicFrameMk id="18" creationId="{7A26708A-DED6-4C8D-AB34-6F3AA5738CE8}"/>
          </ac:graphicFrameMkLst>
        </pc:graphicFrameChg>
        <pc:picChg chg="mod">
          <ac:chgData name="Vasanthakumar Banukumar" userId="74ca89f9-dc8e-43ab-905c-9aedd0ca22eb" providerId="ADAL" clId="{4C7D3938-3E2D-4F47-9A2A-154B26E93AA1}" dt="2024-03-25T16:23:39.257" v="179" actId="1076"/>
          <ac:picMkLst>
            <pc:docMk/>
            <pc:sldMk cId="3006145593" sldId="259"/>
            <ac:picMk id="8" creationId="{CD6C8A99-0493-5674-E51A-7240A94C93C9}"/>
          </ac:picMkLst>
        </pc:picChg>
        <pc:picChg chg="mod">
          <ac:chgData name="Vasanthakumar Banukumar" userId="74ca89f9-dc8e-43ab-905c-9aedd0ca22eb" providerId="ADAL" clId="{4C7D3938-3E2D-4F47-9A2A-154B26E93AA1}" dt="2024-03-25T16:23:36.847" v="178" actId="1076"/>
          <ac:picMkLst>
            <pc:docMk/>
            <pc:sldMk cId="3006145593" sldId="259"/>
            <ac:picMk id="9" creationId="{B5BBEABA-D5EB-22BD-2593-68F831B4FD77}"/>
          </ac:picMkLst>
        </pc:picChg>
        <pc:picChg chg="mod">
          <ac:chgData name="Vasanthakumar Banukumar" userId="74ca89f9-dc8e-43ab-905c-9aedd0ca22eb" providerId="ADAL" clId="{4C7D3938-3E2D-4F47-9A2A-154B26E93AA1}" dt="2024-03-25T16:21:45.366" v="158" actId="1076"/>
          <ac:picMkLst>
            <pc:docMk/>
            <pc:sldMk cId="3006145593" sldId="259"/>
            <ac:picMk id="10" creationId="{4CA8B281-F9FD-471E-8DE2-352B6130E607}"/>
          </ac:picMkLst>
        </pc:picChg>
        <pc:picChg chg="mod">
          <ac:chgData name="Vasanthakumar Banukumar" userId="74ca89f9-dc8e-43ab-905c-9aedd0ca22eb" providerId="ADAL" clId="{4C7D3938-3E2D-4F47-9A2A-154B26E93AA1}" dt="2024-03-25T16:18:42.651" v="90" actId="1076"/>
          <ac:picMkLst>
            <pc:docMk/>
            <pc:sldMk cId="3006145593" sldId="259"/>
            <ac:picMk id="6146" creationId="{047DBA88-0274-2BBB-7267-2612594DFEE8}"/>
          </ac:picMkLst>
        </pc:picChg>
      </pc:sldChg>
      <pc:sldChg chg="addSp delSp modSp mod">
        <pc:chgData name="Vasanthakumar Banukumar" userId="74ca89f9-dc8e-43ab-905c-9aedd0ca22eb" providerId="ADAL" clId="{4C7D3938-3E2D-4F47-9A2A-154B26E93AA1}" dt="2024-03-25T16:35:48.083" v="326" actId="1076"/>
        <pc:sldMkLst>
          <pc:docMk/>
          <pc:sldMk cId="2598080251" sldId="261"/>
        </pc:sldMkLst>
        <pc:spChg chg="del mod">
          <ac:chgData name="Vasanthakumar Banukumar" userId="74ca89f9-dc8e-43ab-905c-9aedd0ca22eb" providerId="ADAL" clId="{4C7D3938-3E2D-4F47-9A2A-154B26E93AA1}" dt="2024-03-25T16:34:35.200" v="307" actId="478"/>
          <ac:spMkLst>
            <pc:docMk/>
            <pc:sldMk cId="2598080251" sldId="261"/>
            <ac:spMk id="6" creationId="{53A7A002-3656-8531-A975-41EE1F580593}"/>
          </ac:spMkLst>
        </pc:spChg>
        <pc:spChg chg="add mod">
          <ac:chgData name="Vasanthakumar Banukumar" userId="74ca89f9-dc8e-43ab-905c-9aedd0ca22eb" providerId="ADAL" clId="{4C7D3938-3E2D-4F47-9A2A-154B26E93AA1}" dt="2024-03-25T10:12:23.524" v="11" actId="14100"/>
          <ac:spMkLst>
            <pc:docMk/>
            <pc:sldMk cId="2598080251" sldId="261"/>
            <ac:spMk id="14" creationId="{A0E22F31-39D4-65E8-FD8B-E2597D4B2AA0}"/>
          </ac:spMkLst>
        </pc:spChg>
        <pc:spChg chg="add mod">
          <ac:chgData name="Vasanthakumar Banukumar" userId="74ca89f9-dc8e-43ab-905c-9aedd0ca22eb" providerId="ADAL" clId="{4C7D3938-3E2D-4F47-9A2A-154B26E93AA1}" dt="2024-03-25T16:34:51.097" v="311" actId="14100"/>
          <ac:spMkLst>
            <pc:docMk/>
            <pc:sldMk cId="2598080251" sldId="261"/>
            <ac:spMk id="18" creationId="{220168DD-8BAA-2632-B4AC-F7340F651BD2}"/>
          </ac:spMkLst>
        </pc:spChg>
        <pc:graphicFrameChg chg="add mod modGraphic">
          <ac:chgData name="Vasanthakumar Banukumar" userId="74ca89f9-dc8e-43ab-905c-9aedd0ca22eb" providerId="ADAL" clId="{4C7D3938-3E2D-4F47-9A2A-154B26E93AA1}" dt="2024-03-25T16:28:24.656" v="238" actId="1076"/>
          <ac:graphicFrameMkLst>
            <pc:docMk/>
            <pc:sldMk cId="2598080251" sldId="261"/>
            <ac:graphicFrameMk id="2" creationId="{B4A0A43D-4294-3F06-DB75-E1065CCFB648}"/>
          </ac:graphicFrameMkLst>
        </pc:graphicFrameChg>
        <pc:graphicFrameChg chg="add mod modGraphic">
          <ac:chgData name="Vasanthakumar Banukumar" userId="74ca89f9-dc8e-43ab-905c-9aedd0ca22eb" providerId="ADAL" clId="{4C7D3938-3E2D-4F47-9A2A-154B26E93AA1}" dt="2024-03-25T16:32:40.674" v="279" actId="255"/>
          <ac:graphicFrameMkLst>
            <pc:docMk/>
            <pc:sldMk cId="2598080251" sldId="261"/>
            <ac:graphicFrameMk id="15" creationId="{0A89F922-1A1B-C50A-1407-D03164DE54C7}"/>
          </ac:graphicFrameMkLst>
        </pc:graphicFrameChg>
        <pc:graphicFrameChg chg="add mod modGraphic">
          <ac:chgData name="Vasanthakumar Banukumar" userId="74ca89f9-dc8e-43ab-905c-9aedd0ca22eb" providerId="ADAL" clId="{4C7D3938-3E2D-4F47-9A2A-154B26E93AA1}" dt="2024-03-25T16:35:36.785" v="325" actId="1076"/>
          <ac:graphicFrameMkLst>
            <pc:docMk/>
            <pc:sldMk cId="2598080251" sldId="261"/>
            <ac:graphicFrameMk id="16" creationId="{D2773DD3-B37A-74F0-F148-9CF12A47440A}"/>
          </ac:graphicFrameMkLst>
        </pc:graphicFrameChg>
        <pc:picChg chg="mod">
          <ac:chgData name="Vasanthakumar Banukumar" userId="74ca89f9-dc8e-43ab-905c-9aedd0ca22eb" providerId="ADAL" clId="{4C7D3938-3E2D-4F47-9A2A-154B26E93AA1}" dt="2024-03-25T16:28:27.605" v="239" actId="1076"/>
          <ac:picMkLst>
            <pc:docMk/>
            <pc:sldMk cId="2598080251" sldId="261"/>
            <ac:picMk id="9" creationId="{E0BA5B51-0838-B63A-AA36-9634AEA83DE9}"/>
          </ac:picMkLst>
        </pc:picChg>
        <pc:picChg chg="mod">
          <ac:chgData name="Vasanthakumar Banukumar" userId="74ca89f9-dc8e-43ab-905c-9aedd0ca22eb" providerId="ADAL" clId="{4C7D3938-3E2D-4F47-9A2A-154B26E93AA1}" dt="2024-03-25T16:32:45.263" v="280" actId="1076"/>
          <ac:picMkLst>
            <pc:docMk/>
            <pc:sldMk cId="2598080251" sldId="261"/>
            <ac:picMk id="10" creationId="{164F622C-62E8-5FD8-5FA9-332631EA526B}"/>
          </ac:picMkLst>
        </pc:picChg>
        <pc:picChg chg="mod">
          <ac:chgData name="Vasanthakumar Banukumar" userId="74ca89f9-dc8e-43ab-905c-9aedd0ca22eb" providerId="ADAL" clId="{4C7D3938-3E2D-4F47-9A2A-154B26E93AA1}" dt="2024-03-25T16:32:48.304" v="281" actId="1076"/>
          <ac:picMkLst>
            <pc:docMk/>
            <pc:sldMk cId="2598080251" sldId="261"/>
            <ac:picMk id="11" creationId="{E9D61E80-4EF6-8BD6-2C37-56393872B043}"/>
          </ac:picMkLst>
        </pc:picChg>
        <pc:picChg chg="mod">
          <ac:chgData name="Vasanthakumar Banukumar" userId="74ca89f9-dc8e-43ab-905c-9aedd0ca22eb" providerId="ADAL" clId="{4C7D3938-3E2D-4F47-9A2A-154B26E93AA1}" dt="2024-03-25T16:35:48.083" v="326" actId="1076"/>
          <ac:picMkLst>
            <pc:docMk/>
            <pc:sldMk cId="2598080251" sldId="261"/>
            <ac:picMk id="3074" creationId="{33E60E97-5704-B551-BF97-C9322B7FD156}"/>
          </ac:picMkLst>
        </pc:picChg>
      </pc:sldChg>
      <pc:sldChg chg="addSp modSp mod">
        <pc:chgData name="Vasanthakumar Banukumar" userId="74ca89f9-dc8e-43ab-905c-9aedd0ca22eb" providerId="ADAL" clId="{4C7D3938-3E2D-4F47-9A2A-154B26E93AA1}" dt="2024-03-25T10:12:31.183" v="13" actId="14100"/>
        <pc:sldMkLst>
          <pc:docMk/>
          <pc:sldMk cId="66748848" sldId="262"/>
        </pc:sldMkLst>
        <pc:spChg chg="add mod">
          <ac:chgData name="Vasanthakumar Banukumar" userId="74ca89f9-dc8e-43ab-905c-9aedd0ca22eb" providerId="ADAL" clId="{4C7D3938-3E2D-4F47-9A2A-154B26E93AA1}" dt="2024-03-25T10:12:31.183" v="13" actId="14100"/>
          <ac:spMkLst>
            <pc:docMk/>
            <pc:sldMk cId="66748848" sldId="262"/>
            <ac:spMk id="29" creationId="{8AA3355D-DCAC-B04D-C9EB-20AF28766E20}"/>
          </ac:spMkLst>
        </pc:spChg>
      </pc:sldChg>
      <pc:sldChg chg="addSp delSp modSp new mod">
        <pc:chgData name="Vasanthakumar Banukumar" userId="74ca89f9-dc8e-43ab-905c-9aedd0ca22eb" providerId="ADAL" clId="{4C7D3938-3E2D-4F47-9A2A-154B26E93AA1}" dt="2024-03-25T16:37:43.307" v="347" actId="1076"/>
        <pc:sldMkLst>
          <pc:docMk/>
          <pc:sldMk cId="3217825290" sldId="263"/>
        </pc:sldMkLst>
        <pc:spChg chg="add mod">
          <ac:chgData name="Vasanthakumar Banukumar" userId="74ca89f9-dc8e-43ab-905c-9aedd0ca22eb" providerId="ADAL" clId="{4C7D3938-3E2D-4F47-9A2A-154B26E93AA1}" dt="2024-03-25T16:37:35.975" v="345" actId="1076"/>
          <ac:spMkLst>
            <pc:docMk/>
            <pc:sldMk cId="3217825290" sldId="263"/>
            <ac:spMk id="4" creationId="{684CF2D0-8772-4C26-3C82-65BDC4F474FE}"/>
          </ac:spMkLst>
        </pc:spChg>
        <pc:spChg chg="add mod">
          <ac:chgData name="Vasanthakumar Banukumar" userId="74ca89f9-dc8e-43ab-905c-9aedd0ca22eb" providerId="ADAL" clId="{4C7D3938-3E2D-4F47-9A2A-154B26E93AA1}" dt="2024-03-25T16:37:39.279" v="346" actId="1076"/>
          <ac:spMkLst>
            <pc:docMk/>
            <pc:sldMk cId="3217825290" sldId="263"/>
            <ac:spMk id="7" creationId="{6C7C2D7B-DF43-18BF-FF69-CECE66185431}"/>
          </ac:spMkLst>
        </pc:spChg>
        <pc:spChg chg="add mod">
          <ac:chgData name="Vasanthakumar Banukumar" userId="74ca89f9-dc8e-43ab-905c-9aedd0ca22eb" providerId="ADAL" clId="{4C7D3938-3E2D-4F47-9A2A-154B26E93AA1}" dt="2024-03-25T10:13:01.658" v="18"/>
          <ac:spMkLst>
            <pc:docMk/>
            <pc:sldMk cId="3217825290" sldId="263"/>
            <ac:spMk id="8" creationId="{CA5AD14E-2E5D-EC81-F7A5-2433AA457C24}"/>
          </ac:spMkLst>
        </pc:spChg>
        <pc:spChg chg="add mod">
          <ac:chgData name="Vasanthakumar Banukumar" userId="74ca89f9-dc8e-43ab-905c-9aedd0ca22eb" providerId="ADAL" clId="{4C7D3938-3E2D-4F47-9A2A-154B26E93AA1}" dt="2024-03-25T10:13:01.658" v="18"/>
          <ac:spMkLst>
            <pc:docMk/>
            <pc:sldMk cId="3217825290" sldId="263"/>
            <ac:spMk id="9" creationId="{23061198-5BD5-9D9A-9580-A0959248D661}"/>
          </ac:spMkLst>
        </pc:spChg>
        <pc:spChg chg="add mod">
          <ac:chgData name="Vasanthakumar Banukumar" userId="74ca89f9-dc8e-43ab-905c-9aedd0ca22eb" providerId="ADAL" clId="{4C7D3938-3E2D-4F47-9A2A-154B26E93AA1}" dt="2024-03-25T10:13:01.658" v="18"/>
          <ac:spMkLst>
            <pc:docMk/>
            <pc:sldMk cId="3217825290" sldId="263"/>
            <ac:spMk id="13" creationId="{39C5B4B4-D31C-43FD-0175-C657EF05A47A}"/>
          </ac:spMkLst>
        </pc:spChg>
        <pc:spChg chg="add mod">
          <ac:chgData name="Vasanthakumar Banukumar" userId="74ca89f9-dc8e-43ab-905c-9aedd0ca22eb" providerId="ADAL" clId="{4C7D3938-3E2D-4F47-9A2A-154B26E93AA1}" dt="2024-03-25T10:13:01.658" v="18"/>
          <ac:spMkLst>
            <pc:docMk/>
            <pc:sldMk cId="3217825290" sldId="263"/>
            <ac:spMk id="14" creationId="{46F8841D-EC45-1ED0-C030-92A0232CB869}"/>
          </ac:spMkLst>
        </pc:spChg>
        <pc:spChg chg="add mod">
          <ac:chgData name="Vasanthakumar Banukumar" userId="74ca89f9-dc8e-43ab-905c-9aedd0ca22eb" providerId="ADAL" clId="{4C7D3938-3E2D-4F47-9A2A-154B26E93AA1}" dt="2024-03-25T10:13:01.658" v="18"/>
          <ac:spMkLst>
            <pc:docMk/>
            <pc:sldMk cId="3217825290" sldId="263"/>
            <ac:spMk id="15" creationId="{64A0FA06-FEC6-807B-0365-A43576C5E478}"/>
          </ac:spMkLst>
        </pc:spChg>
        <pc:graphicFrameChg chg="add del mod">
          <ac:chgData name="Vasanthakumar Banukumar" userId="74ca89f9-dc8e-43ab-905c-9aedd0ca22eb" providerId="ADAL" clId="{4C7D3938-3E2D-4F47-9A2A-154B26E93AA1}" dt="2024-03-25T16:36:02.116" v="327" actId="478"/>
          <ac:graphicFrameMkLst>
            <pc:docMk/>
            <pc:sldMk cId="3217825290" sldId="263"/>
            <ac:graphicFrameMk id="6" creationId="{212E4C53-4A0A-1171-ABDA-4EABC5F656FA}"/>
          </ac:graphicFrameMkLst>
        </pc:graphicFrameChg>
        <pc:graphicFrameChg chg="add mod">
          <ac:chgData name="Vasanthakumar Banukumar" userId="74ca89f9-dc8e-43ab-905c-9aedd0ca22eb" providerId="ADAL" clId="{4C7D3938-3E2D-4F47-9A2A-154B26E93AA1}" dt="2024-03-25T16:37:01.882" v="337" actId="1076"/>
          <ac:graphicFrameMkLst>
            <pc:docMk/>
            <pc:sldMk cId="3217825290" sldId="263"/>
            <ac:graphicFrameMk id="16" creationId="{9DDE3F43-AEF2-B022-1EB7-3CDBFA91DC18}"/>
          </ac:graphicFrameMkLst>
        </pc:graphicFrameChg>
        <pc:graphicFrameChg chg="add mod">
          <ac:chgData name="Vasanthakumar Banukumar" userId="74ca89f9-dc8e-43ab-905c-9aedd0ca22eb" providerId="ADAL" clId="{4C7D3938-3E2D-4F47-9A2A-154B26E93AA1}" dt="2024-03-25T16:37:05.481" v="338" actId="1076"/>
          <ac:graphicFrameMkLst>
            <pc:docMk/>
            <pc:sldMk cId="3217825290" sldId="263"/>
            <ac:graphicFrameMk id="17" creationId="{BF019D20-4B0E-86A8-DE72-2FFF71BB7ED7}"/>
          </ac:graphicFrameMkLst>
        </pc:graphicFrameChg>
        <pc:graphicFrameChg chg="add mod">
          <ac:chgData name="Vasanthakumar Banukumar" userId="74ca89f9-dc8e-43ab-905c-9aedd0ca22eb" providerId="ADAL" clId="{4C7D3938-3E2D-4F47-9A2A-154B26E93AA1}" dt="2024-03-25T16:37:43.307" v="347" actId="1076"/>
          <ac:graphicFrameMkLst>
            <pc:docMk/>
            <pc:sldMk cId="3217825290" sldId="263"/>
            <ac:graphicFrameMk id="18" creationId="{6736D310-9105-3502-C62B-2D2D5C4B2996}"/>
          </ac:graphicFrameMkLst>
        </pc:graphicFrameChg>
        <pc:picChg chg="add mod">
          <ac:chgData name="Vasanthakumar Banukumar" userId="74ca89f9-dc8e-43ab-905c-9aedd0ca22eb" providerId="ADAL" clId="{4C7D3938-3E2D-4F47-9A2A-154B26E93AA1}" dt="2024-03-25T16:37:28.990" v="342" actId="1076"/>
          <ac:picMkLst>
            <pc:docMk/>
            <pc:sldMk cId="3217825290" sldId="263"/>
            <ac:picMk id="5" creationId="{68529E1E-DD15-6939-FA69-30CE47731A25}"/>
          </ac:picMkLst>
        </pc:picChg>
        <pc:picChg chg="add mod">
          <ac:chgData name="Vasanthakumar Banukumar" userId="74ca89f9-dc8e-43ab-905c-9aedd0ca22eb" providerId="ADAL" clId="{4C7D3938-3E2D-4F47-9A2A-154B26E93AA1}" dt="2024-03-25T16:37:01.882" v="337" actId="1076"/>
          <ac:picMkLst>
            <pc:docMk/>
            <pc:sldMk cId="3217825290" sldId="263"/>
            <ac:picMk id="10" creationId="{4E6A50D3-691F-EDD8-7CE3-9926AFC0DBD0}"/>
          </ac:picMkLst>
        </pc:picChg>
        <pc:picChg chg="add mod">
          <ac:chgData name="Vasanthakumar Banukumar" userId="74ca89f9-dc8e-43ab-905c-9aedd0ca22eb" providerId="ADAL" clId="{4C7D3938-3E2D-4F47-9A2A-154B26E93AA1}" dt="2024-03-25T16:37:01.882" v="337" actId="1076"/>
          <ac:picMkLst>
            <pc:docMk/>
            <pc:sldMk cId="3217825290" sldId="263"/>
            <ac:picMk id="11" creationId="{EF2C77E5-638B-0747-FE86-61923C1A4B02}"/>
          </ac:picMkLst>
        </pc:picChg>
        <pc:picChg chg="add mod">
          <ac:chgData name="Vasanthakumar Banukumar" userId="74ca89f9-dc8e-43ab-905c-9aedd0ca22eb" providerId="ADAL" clId="{4C7D3938-3E2D-4F47-9A2A-154B26E93AA1}" dt="2024-03-25T16:37:01.882" v="337" actId="1076"/>
          <ac:picMkLst>
            <pc:docMk/>
            <pc:sldMk cId="3217825290" sldId="263"/>
            <ac:picMk id="12" creationId="{0EB733CF-E199-7D57-076E-21874964E3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5FEB9-98C4-438E-9D6D-AE68844DE58F}" type="datetimeFigureOut">
              <a:rPr lang="en-US" smtClean="0"/>
              <a:t>3/26/2024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BC617-2964-4D6E-98D5-52A5797C25B9}" type="slidenum">
              <a:rPr lang="en-US" smtClean="0"/>
              <a:t>‹#›</a:t>
            </a:fld>
            <a:endParaRPr lang="en-US"/>
          </a:p>
        </p:txBody>
      </p:sp>
    </p:spTree>
    <p:extLst>
      <p:ext uri="{BB962C8B-B14F-4D97-AF65-F5344CB8AC3E}">
        <p14:creationId xmlns:p14="http://schemas.microsoft.com/office/powerpoint/2010/main" val="388943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F5B34-5AD0-4439-BF85-5AC9DBFCD6AC}"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177188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F39BBB-5B38-40BC-8267-EB8A7167A279}"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347262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5B623-56B9-4987-9DA5-F67ADD29FF41}"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65407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FE9E9-6C14-4EE7-8904-38728F212761}"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33929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A7EED-5348-476A-A98B-B6A7913A3BF2}"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322836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FE8A41-B62E-4F70-BCC3-D5019FDDE66A}"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408824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B7238-3310-42EA-9D61-0F7C73FF6D30}" type="datetime1">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67730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5A13E5-0A2A-4890-A717-BBEC02DA9716}" type="datetime1">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241864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1C80E-6BA1-42EA-9411-47CF92A3B22B}" type="datetime1">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63175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D9F98-CBBD-4A32-BFCE-F9F5AB5F2A52}"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230740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4E8888-80E1-4BD6-A3B7-07F27C1E9AB4}"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B53AA-B706-4FCB-8800-CFF6964338FA}" type="slidenum">
              <a:rPr lang="en-US" smtClean="0"/>
              <a:t>‹#›</a:t>
            </a:fld>
            <a:endParaRPr lang="en-US"/>
          </a:p>
        </p:txBody>
      </p:sp>
    </p:spTree>
    <p:extLst>
      <p:ext uri="{BB962C8B-B14F-4D97-AF65-F5344CB8AC3E}">
        <p14:creationId xmlns:p14="http://schemas.microsoft.com/office/powerpoint/2010/main" val="105962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51DBD-B977-4E18-B982-95ABE079E807}" type="datetime1">
              <a:rPr lang="en-US" smtClean="0"/>
              <a:t>3/26/2024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B53AA-B706-4FCB-8800-CFF6964338FA}" type="slidenum">
              <a:rPr lang="en-US" smtClean="0"/>
              <a:t>‹#›</a:t>
            </a:fld>
            <a:endParaRPr lang="en-US"/>
          </a:p>
        </p:txBody>
      </p:sp>
    </p:spTree>
    <p:extLst>
      <p:ext uri="{BB962C8B-B14F-4D97-AF65-F5344CB8AC3E}">
        <p14:creationId xmlns:p14="http://schemas.microsoft.com/office/powerpoint/2010/main" val="200489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syncfusion.com/#Diagram" TargetMode="External"/><Relationship Id="rId3" Type="http://schemas.openxmlformats.org/officeDocument/2006/relationships/image" Target="../media/image6.png"/><Relationship Id="rId7" Type="http://schemas.openxmlformats.org/officeDocument/2006/relationships/image" Target="../media/image2.png"/><Relationship Id="rId12" Type="http://schemas.openxmlformats.org/officeDocument/2006/relationships/hyperlink" Target="https://www.syncfusion.com/#Scheduler" TargetMode="External"/><Relationship Id="rId2" Type="http://schemas.openxmlformats.org/officeDocument/2006/relationships/hyperlink" Target="https://www.syncfusion.com/#DataGrid" TargetMode="Externa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7.png"/><Relationship Id="rId5" Type="http://schemas.openxmlformats.org/officeDocument/2006/relationships/image" Target="../media/image5.png"/><Relationship Id="rId15" Type="http://schemas.openxmlformats.org/officeDocument/2006/relationships/hyperlink" Target="https://www.syncfusion.com/#ExcelLibrary" TargetMode="External"/><Relationship Id="rId10" Type="http://schemas.openxmlformats.org/officeDocument/2006/relationships/hyperlink" Target="https://www.syncfusion.com/#ListView" TargetMode="External"/><Relationship Id="rId4" Type="http://schemas.openxmlformats.org/officeDocument/2006/relationships/image" Target="../media/image3.png"/><Relationship Id="rId9" Type="http://schemas.openxmlformats.org/officeDocument/2006/relationships/hyperlink" Target="https://www.syncfusion.com/#Chart" TargetMode="External"/><Relationship Id="rId14" Type="http://schemas.openxmlformats.org/officeDocument/2006/relationships/hyperlink" Target="https://www.syncfusion.com/#PDFViewer"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angular-components/angular-charts" TargetMode="External"/><Relationship Id="rId13" Type="http://schemas.openxmlformats.org/officeDocument/2006/relationships/hyperlink" Target="https://www.syncfusion.com/aspnet-mvc-ui-controls/charts" TargetMode="External"/><Relationship Id="rId18" Type="http://schemas.openxmlformats.org/officeDocument/2006/relationships/hyperlink" Target="https://www.syncfusion.com/xamarin-ui-controls/xamarin-charts" TargetMode="External"/><Relationship Id="rId3" Type="http://schemas.openxmlformats.org/officeDocument/2006/relationships/image" Target="../media/image2.png"/><Relationship Id="rId7" Type="http://schemas.openxmlformats.org/officeDocument/2006/relationships/hyperlink" Target="https://www.syncfusion.com/javascript-ui-controls/js-charts" TargetMode="External"/><Relationship Id="rId12" Type="http://schemas.openxmlformats.org/officeDocument/2006/relationships/hyperlink" Target="https://www.syncfusion.com/flutter-widgets/flutter-charts" TargetMode="External"/><Relationship Id="rId17" Type="http://schemas.openxmlformats.org/officeDocument/2006/relationships/hyperlink" Target="https://www.syncfusion.com/winui-controls/charts" TargetMode="External"/><Relationship Id="rId2" Type="http://schemas.openxmlformats.org/officeDocument/2006/relationships/hyperlink" Target="https://www.syncfusion.com/#DataGrid" TargetMode="External"/><Relationship Id="rId16" Type="http://schemas.openxmlformats.org/officeDocument/2006/relationships/hyperlink" Target="https://www.syncfusion.com/wpf-controls/charts" TargetMode="External"/><Relationship Id="rId20" Type="http://schemas.openxmlformats.org/officeDocument/2006/relationships/hyperlink" Target="https://www.syncfusion.com/maui-controls/maui-charts" TargetMode="External"/><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hyperlink" Target="https://www.syncfusion.com/blazor-components/blazor-charts" TargetMode="External"/><Relationship Id="rId5" Type="http://schemas.openxmlformats.org/officeDocument/2006/relationships/image" Target="../media/image9.jpeg"/><Relationship Id="rId15" Type="http://schemas.openxmlformats.org/officeDocument/2006/relationships/hyperlink" Target="https://www.syncfusion.com/winforms-ui-controls/chart" TargetMode="External"/><Relationship Id="rId10" Type="http://schemas.openxmlformats.org/officeDocument/2006/relationships/hyperlink" Target="https://www.syncfusion.com/vue-components/vue-charts" TargetMode="External"/><Relationship Id="rId19" Type="http://schemas.openxmlformats.org/officeDocument/2006/relationships/hyperlink" Target="https://www.syncfusion.com/uwp-ui-controls/charts" TargetMode="External"/><Relationship Id="rId4" Type="http://schemas.openxmlformats.org/officeDocument/2006/relationships/image" Target="../media/image8.jpeg"/><Relationship Id="rId9" Type="http://schemas.openxmlformats.org/officeDocument/2006/relationships/hyperlink" Target="https://www.syncfusion.com/react-components/react-charts" TargetMode="External"/><Relationship Id="rId14" Type="http://schemas.openxmlformats.org/officeDocument/2006/relationships/hyperlink" Target="https://www.syncfusion.com/aspnet-core-ui-controls/chart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ngular-components/angular-charts" TargetMode="External"/><Relationship Id="rId13" Type="http://schemas.openxmlformats.org/officeDocument/2006/relationships/hyperlink" Target="https://www.syncfusion.com/aspnet-mvc-ui-controls/charts" TargetMode="External"/><Relationship Id="rId18" Type="http://schemas.openxmlformats.org/officeDocument/2006/relationships/hyperlink" Target="https://www.syncfusion.com/xamarin-ui-controls/xamarin-charts" TargetMode="External"/><Relationship Id="rId3" Type="http://schemas.openxmlformats.org/officeDocument/2006/relationships/image" Target="../media/image5.png"/><Relationship Id="rId7" Type="http://schemas.openxmlformats.org/officeDocument/2006/relationships/hyperlink" Target="https://www.syncfusion.com/javascript-ui-controls/js-charts" TargetMode="External"/><Relationship Id="rId12" Type="http://schemas.openxmlformats.org/officeDocument/2006/relationships/hyperlink" Target="https://www.syncfusion.com/flutter-widgets/flutter-charts" TargetMode="External"/><Relationship Id="rId17" Type="http://schemas.openxmlformats.org/officeDocument/2006/relationships/hyperlink" Target="https://www.syncfusion.com/winui-controls/charts" TargetMode="External"/><Relationship Id="rId2" Type="http://schemas.openxmlformats.org/officeDocument/2006/relationships/hyperlink" Target="https://www.syncfusion.com/#Chart" TargetMode="External"/><Relationship Id="rId16" Type="http://schemas.openxmlformats.org/officeDocument/2006/relationships/hyperlink" Target="https://www.syncfusion.com/wpf-controls/charts" TargetMode="External"/><Relationship Id="rId20" Type="http://schemas.openxmlformats.org/officeDocument/2006/relationships/hyperlink" Target="https://www.syncfusion.com/maui-controls/maui-charts" TargetMode="External"/><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hyperlink" Target="https://www.syncfusion.com/blazor-components/blazor-charts" TargetMode="External"/><Relationship Id="rId5" Type="http://schemas.openxmlformats.org/officeDocument/2006/relationships/image" Target="../media/image9.jpeg"/><Relationship Id="rId15" Type="http://schemas.openxmlformats.org/officeDocument/2006/relationships/hyperlink" Target="https://www.syncfusion.com/winforms-ui-controls/chart" TargetMode="External"/><Relationship Id="rId10" Type="http://schemas.openxmlformats.org/officeDocument/2006/relationships/hyperlink" Target="https://www.syncfusion.com/vue-components/vue-charts" TargetMode="External"/><Relationship Id="rId19" Type="http://schemas.openxmlformats.org/officeDocument/2006/relationships/hyperlink" Target="https://www.syncfusion.com/uwp-ui-controls/charts" TargetMode="External"/><Relationship Id="rId4" Type="http://schemas.openxmlformats.org/officeDocument/2006/relationships/image" Target="../media/image8.jpeg"/><Relationship Id="rId9" Type="http://schemas.openxmlformats.org/officeDocument/2006/relationships/hyperlink" Target="https://www.syncfusion.com/react-components/react-charts" TargetMode="External"/><Relationship Id="rId14" Type="http://schemas.openxmlformats.org/officeDocument/2006/relationships/hyperlink" Target="https://www.syncfusion.com/aspnet-core-ui-controls/char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ngular-components/angular-listview" TargetMode="External"/><Relationship Id="rId13" Type="http://schemas.openxmlformats.org/officeDocument/2006/relationships/hyperlink" Target="https://www.syncfusion.com/aspnet-core-ui-controls/listview" TargetMode="External"/><Relationship Id="rId3" Type="http://schemas.openxmlformats.org/officeDocument/2006/relationships/hyperlink" Target="https://www.syncfusion.com/#ListView" TargetMode="External"/><Relationship Id="rId7" Type="http://schemas.openxmlformats.org/officeDocument/2006/relationships/hyperlink" Target="https://www.syncfusion.com/javascript-ui-controls/js-listview" TargetMode="External"/><Relationship Id="rId12" Type="http://schemas.openxmlformats.org/officeDocument/2006/relationships/hyperlink" Target="https://www.syncfusion.com/aspnet-mvc-ui-controls/listview" TargetMode="External"/><Relationship Id="rId2" Type="http://schemas.openxmlformats.org/officeDocument/2006/relationships/image" Target="../media/image3.png"/><Relationship Id="rId16" Type="http://schemas.openxmlformats.org/officeDocument/2006/relationships/hyperlink" Target="https://www.syncfusion.com/xamarin-ui-controls/xamarin-listview" TargetMode="External"/><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hyperlink" Target="https://www.syncfusion.com/blazor-components/blazor-listview" TargetMode="External"/><Relationship Id="rId5" Type="http://schemas.openxmlformats.org/officeDocument/2006/relationships/image" Target="../media/image9.jpeg"/><Relationship Id="rId15" Type="http://schemas.openxmlformats.org/officeDocument/2006/relationships/hyperlink" Target="https://www.syncfusion.com/maui-controls/maui-listview" TargetMode="External"/><Relationship Id="rId10" Type="http://schemas.openxmlformats.org/officeDocument/2006/relationships/hyperlink" Target="https://www.syncfusion.com/vue-components/vue-listview" TargetMode="External"/><Relationship Id="rId4" Type="http://schemas.openxmlformats.org/officeDocument/2006/relationships/image" Target="../media/image8.jpeg"/><Relationship Id="rId9" Type="http://schemas.openxmlformats.org/officeDocument/2006/relationships/hyperlink" Target="https://www.syncfusion.com/react-components/react-listview" TargetMode="External"/><Relationship Id="rId14" Type="http://schemas.openxmlformats.org/officeDocument/2006/relationships/hyperlink" Target="https://www.syncfusion.com/winforms-ui-controls/list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93BBD-C38B-A201-A535-E01624FF8ED2}"/>
              </a:ext>
            </a:extLst>
          </p:cNvPr>
          <p:cNvSpPr txBox="1"/>
          <p:nvPr/>
        </p:nvSpPr>
        <p:spPr>
          <a:xfrm>
            <a:off x="3131930" y="4160130"/>
            <a:ext cx="3513287" cy="860363"/>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300" b="1" i="0" dirty="0">
                <a:effectLst/>
                <a:latin typeface="+mj-lt"/>
                <a:ea typeface="+mj-ea"/>
                <a:cs typeface="+mj-cs"/>
              </a:rPr>
              <a:t>Most Popular Components</a:t>
            </a:r>
          </a:p>
          <a:p>
            <a:pPr defTabSz="914400">
              <a:lnSpc>
                <a:spcPct val="90000"/>
              </a:lnSpc>
              <a:spcBef>
                <a:spcPct val="0"/>
              </a:spcBef>
              <a:spcAft>
                <a:spcPts val="600"/>
              </a:spcAft>
            </a:pPr>
            <a:endParaRPr lang="en-US" sz="2300" dirty="0">
              <a:latin typeface="+mj-lt"/>
              <a:ea typeface="+mj-ea"/>
              <a:cs typeface="+mj-cs"/>
            </a:endParaRPr>
          </a:p>
        </p:txBody>
      </p:sp>
      <p:sp>
        <p:nvSpPr>
          <p:cNvPr id="5" name="TextBox 4">
            <a:extLst>
              <a:ext uri="{FF2B5EF4-FFF2-40B4-BE49-F238E27FC236}">
                <a16:creationId xmlns:a16="http://schemas.microsoft.com/office/drawing/2014/main" id="{1E190129-9DC6-8109-FB9D-FB5AE8EEEDB4}"/>
              </a:ext>
            </a:extLst>
          </p:cNvPr>
          <p:cNvSpPr txBox="1"/>
          <p:nvPr/>
        </p:nvSpPr>
        <p:spPr>
          <a:xfrm>
            <a:off x="73033" y="2601414"/>
            <a:ext cx="3513286" cy="381269"/>
          </a:xfrm>
          <a:prstGeom prst="rect">
            <a:avLst/>
          </a:prstGeom>
        </p:spPr>
        <p:txBody>
          <a:bodyPr vert="horz" lIns="91440" tIns="45720" rIns="91440" bIns="45720" rtlCol="0" anchor="b">
            <a:noAutofit/>
          </a:bodyPr>
          <a:lstStyle/>
          <a:p>
            <a:pPr defTabSz="914400">
              <a:lnSpc>
                <a:spcPct val="90000"/>
              </a:lnSpc>
              <a:spcBef>
                <a:spcPts val="1000"/>
              </a:spcBef>
            </a:pPr>
            <a:r>
              <a:rPr lang="en-US" sz="1400" dirty="0"/>
              <a:t>Vasanthakumar  SF4654</a:t>
            </a:r>
          </a:p>
          <a:p>
            <a:pPr defTabSz="914400">
              <a:lnSpc>
                <a:spcPct val="90000"/>
              </a:lnSpc>
              <a:spcBef>
                <a:spcPts val="1000"/>
              </a:spcBef>
            </a:pPr>
            <a:r>
              <a:rPr lang="en-US" sz="1400" dirty="0"/>
              <a:t>Software Engineer - Trainee</a:t>
            </a:r>
          </a:p>
        </p:txBody>
      </p:sp>
      <p:sp>
        <p:nvSpPr>
          <p:cNvPr id="2087" name="Freeform: Shape 2086">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716" y="90"/>
            <a:ext cx="3699164" cy="2139696"/>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2089" name="Freeform: Shape 2088">
            <a:extLst>
              <a:ext uri="{FF2B5EF4-FFF2-40B4-BE49-F238E27FC236}">
                <a16:creationId xmlns:a16="http://schemas.microsoft.com/office/drawing/2014/main" id="{DB6FE6A8-3E05-4C40-9190-B19BFD524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867" y="3128"/>
            <a:ext cx="3412160" cy="1992417"/>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2058" name="Picture 10" descr="Syncfusion PDF Viewer">
            <a:extLst>
              <a:ext uri="{FF2B5EF4-FFF2-40B4-BE49-F238E27FC236}">
                <a16:creationId xmlns:a16="http://schemas.microsoft.com/office/drawing/2014/main" id="{D14AF1AD-7486-E582-D477-02972F785F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39461" y="105799"/>
            <a:ext cx="1728755" cy="1472493"/>
          </a:xfrm>
          <a:prstGeom prst="rect">
            <a:avLst/>
          </a:prstGeom>
          <a:noFill/>
          <a:extLst>
            <a:ext uri="{909E8E84-426E-40DD-AFC4-6F175D3DCCD1}">
              <a14:hiddenFill xmlns:a14="http://schemas.microsoft.com/office/drawing/2010/main">
                <a:solidFill>
                  <a:srgbClr val="FFFFFF"/>
                </a:solidFill>
              </a14:hiddenFill>
            </a:ext>
          </a:extLst>
        </p:spPr>
      </p:pic>
      <p:sp>
        <p:nvSpPr>
          <p:cNvPr id="2091" name="Oval 2090">
            <a:extLst>
              <a:ext uri="{FF2B5EF4-FFF2-40B4-BE49-F238E27FC236}">
                <a16:creationId xmlns:a16="http://schemas.microsoft.com/office/drawing/2014/main" id="{C20267F5-D4E6-477A-A590-81F2ABD1B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2249" y="2321994"/>
            <a:ext cx="1440180" cy="144018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93" name="Freeform: Shape 2092">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03035"/>
            <a:ext cx="2798064" cy="3551837"/>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2095" name="Freeform: Shape 2094">
            <a:extLst>
              <a:ext uri="{FF2B5EF4-FFF2-40B4-BE49-F238E27FC236}">
                <a16:creationId xmlns:a16="http://schemas.microsoft.com/office/drawing/2014/main" id="{38315451-BA4E-4F56-BA8A-9CCCA5A0D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427620"/>
            <a:ext cx="2673479" cy="3427251"/>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97" name="Freeform: Shape 2096">
            <a:extLst>
              <a:ext uri="{FF2B5EF4-FFF2-40B4-BE49-F238E27FC236}">
                <a16:creationId xmlns:a16="http://schemas.microsoft.com/office/drawing/2014/main" id="{5665E03E-3504-4366-BFC7-0CDEDC63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65693" y="2445438"/>
            <a:ext cx="1193292" cy="1193292"/>
          </a:xfrm>
          <a:custGeom>
            <a:avLst/>
            <a:gdLst>
              <a:gd name="connsiteX0" fmla="*/ 795528 w 1591056"/>
              <a:gd name="connsiteY0" fmla="*/ 0 h 1591056"/>
              <a:gd name="connsiteX1" fmla="*/ 1591056 w 1591056"/>
              <a:gd name="connsiteY1" fmla="*/ 795528 h 1591056"/>
              <a:gd name="connsiteX2" fmla="*/ 795528 w 1591056"/>
              <a:gd name="connsiteY2" fmla="*/ 1591056 h 1591056"/>
              <a:gd name="connsiteX3" fmla="*/ 0 w 1591056"/>
              <a:gd name="connsiteY3" fmla="*/ 795528 h 1591056"/>
              <a:gd name="connsiteX4" fmla="*/ 795528 w 1591056"/>
              <a:gd name="connsiteY4" fmla="*/ 0 h 1591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056" h="1591056">
                <a:moveTo>
                  <a:pt x="795528" y="0"/>
                </a:moveTo>
                <a:cubicBezTo>
                  <a:pt x="1234886" y="0"/>
                  <a:pt x="1591056" y="356170"/>
                  <a:pt x="1591056" y="795528"/>
                </a:cubicBezTo>
                <a:cubicBezTo>
                  <a:pt x="1591056" y="1234886"/>
                  <a:pt x="1234886" y="1591056"/>
                  <a:pt x="795528" y="1591056"/>
                </a:cubicBezTo>
                <a:cubicBezTo>
                  <a:pt x="356170" y="1591056"/>
                  <a:pt x="0" y="1234886"/>
                  <a:pt x="0" y="795528"/>
                </a:cubicBezTo>
                <a:cubicBezTo>
                  <a:pt x="0" y="356170"/>
                  <a:pt x="356170" y="0"/>
                  <a:pt x="795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99" name="Oval 2098">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9685" y="1464092"/>
            <a:ext cx="2583105" cy="2583105"/>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101" name="Freeform: Shape 2100">
            <a:extLst>
              <a:ext uri="{FF2B5EF4-FFF2-40B4-BE49-F238E27FC236}">
                <a16:creationId xmlns:a16="http://schemas.microsoft.com/office/drawing/2014/main" id="{A9A95DA0-8F7C-4AB7-B890-22075705D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13129" y="1587536"/>
            <a:ext cx="2315887" cy="2315887"/>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6" name="Picture 2" descr="Syncfusion Essential DataGrid">
            <a:extLst>
              <a:ext uri="{FF2B5EF4-FFF2-40B4-BE49-F238E27FC236}">
                <a16:creationId xmlns:a16="http://schemas.microsoft.com/office/drawing/2014/main" id="{A3DBA194-FD50-B743-0530-9ADF073C22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4587551" y="2088268"/>
            <a:ext cx="1567042" cy="1334751"/>
          </a:xfrm>
          <a:prstGeom prst="rect">
            <a:avLst/>
          </a:prstGeom>
          <a:noFill/>
          <a:extLst>
            <a:ext uri="{909E8E84-426E-40DD-AFC4-6F175D3DCCD1}">
              <a14:hiddenFill xmlns:a14="http://schemas.microsoft.com/office/drawing/2010/main">
                <a:solidFill>
                  <a:srgbClr val="FFFFFF"/>
                </a:solidFill>
              </a14:hiddenFill>
            </a:ext>
          </a:extLst>
        </p:spPr>
      </p:pic>
      <p:sp>
        <p:nvSpPr>
          <p:cNvPr id="2103" name="Freeform: Shape 2102">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0345" y="-7508"/>
            <a:ext cx="2863655" cy="2955782"/>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dirty="0">
              <a:solidFill>
                <a:prstClr val="white"/>
              </a:solidFill>
              <a:latin typeface="Calibri" panose="020F0502020204030204"/>
            </a:endParaRPr>
          </a:p>
        </p:txBody>
      </p:sp>
      <p:sp>
        <p:nvSpPr>
          <p:cNvPr id="2105" name="Freeform: Shape 2104">
            <a:extLst>
              <a:ext uri="{FF2B5EF4-FFF2-40B4-BE49-F238E27FC236}">
                <a16:creationId xmlns:a16="http://schemas.microsoft.com/office/drawing/2014/main" id="{E2193FF3-0731-4CB1-A0ED-1F3321A42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8717" y="-7509"/>
            <a:ext cx="2725283" cy="281741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2052" name="Picture 4" descr="Syncfusion List View">
            <a:extLst>
              <a:ext uri="{FF2B5EF4-FFF2-40B4-BE49-F238E27FC236}">
                <a16:creationId xmlns:a16="http://schemas.microsoft.com/office/drawing/2014/main" id="{1CA8DA89-996C-83C6-66AD-E64D23FB408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4446" y="256841"/>
            <a:ext cx="1936587" cy="164951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yncfusion Essential Diagram">
            <a:extLst>
              <a:ext uri="{FF2B5EF4-FFF2-40B4-BE49-F238E27FC236}">
                <a16:creationId xmlns:a16="http://schemas.microsoft.com/office/drawing/2014/main" id="{76B331D4-11B7-DD68-9545-9EC62B26FD0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673478" y="2710866"/>
            <a:ext cx="777724" cy="6624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yncfusion Essential Chart">
            <a:extLst>
              <a:ext uri="{FF2B5EF4-FFF2-40B4-BE49-F238E27FC236}">
                <a16:creationId xmlns:a16="http://schemas.microsoft.com/office/drawing/2014/main" id="{DA53793C-BDD4-FB64-6A3E-C671F76B966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40106" y="4674467"/>
            <a:ext cx="1867113" cy="1669418"/>
          </a:xfrm>
          <a:prstGeom prst="rect">
            <a:avLst/>
          </a:prstGeom>
          <a:noFill/>
          <a:extLst>
            <a:ext uri="{909E8E84-426E-40DD-AFC4-6F175D3DCCD1}">
              <a14:hiddenFill xmlns:a14="http://schemas.microsoft.com/office/drawing/2010/main">
                <a:solidFill>
                  <a:srgbClr val="FFFFFF"/>
                </a:solidFill>
              </a14:hiddenFill>
            </a:ext>
          </a:extLst>
        </p:spPr>
      </p:pic>
      <p:sp>
        <p:nvSpPr>
          <p:cNvPr id="2107" name="Freeform: Shape 2106">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4667" y="4343743"/>
            <a:ext cx="2576264" cy="2540033"/>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2109" name="Freeform: Shape 2108">
            <a:extLst>
              <a:ext uri="{FF2B5EF4-FFF2-40B4-BE49-F238E27FC236}">
                <a16:creationId xmlns:a16="http://schemas.microsoft.com/office/drawing/2014/main" id="{A1CCC4E2-0E38-41AA-A1C5-DBB034387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5767" y="4484841"/>
            <a:ext cx="2435166" cy="2398935"/>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2054" name="Picture 6" descr="Syncfusion Essential Scheduler">
            <a:extLst>
              <a:ext uri="{FF2B5EF4-FFF2-40B4-BE49-F238E27FC236}">
                <a16:creationId xmlns:a16="http://schemas.microsoft.com/office/drawing/2014/main" id="{3ABDC1F1-92B6-0994-56D0-86DBC9E694BE}"/>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234673" y="5207144"/>
            <a:ext cx="1710774" cy="14571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E8D58A-998F-03FF-BF75-77E9AD855162}"/>
              </a:ext>
            </a:extLst>
          </p:cNvPr>
          <p:cNvSpPr txBox="1"/>
          <p:nvPr/>
        </p:nvSpPr>
        <p:spPr>
          <a:xfrm>
            <a:off x="3363308" y="4567764"/>
            <a:ext cx="3513287" cy="860363"/>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300" dirty="0">
                <a:latin typeface="+mj-lt"/>
                <a:ea typeface="+mj-ea"/>
                <a:cs typeface="+mj-cs"/>
              </a:rPr>
              <a:t>Sync Fusion </a:t>
            </a:r>
            <a:r>
              <a:rPr lang="en-US" sz="2300" dirty="0" err="1">
                <a:latin typeface="+mj-lt"/>
                <a:ea typeface="+mj-ea"/>
                <a:cs typeface="+mj-cs"/>
              </a:rPr>
              <a:t>Pvt.Ltd</a:t>
            </a:r>
            <a:endParaRPr lang="en-US" sz="2300" dirty="0">
              <a:latin typeface="+mj-lt"/>
              <a:ea typeface="+mj-ea"/>
              <a:cs typeface="+mj-cs"/>
            </a:endParaRPr>
          </a:p>
          <a:p>
            <a:pPr defTabSz="914400">
              <a:lnSpc>
                <a:spcPct val="90000"/>
              </a:lnSpc>
              <a:spcBef>
                <a:spcPct val="0"/>
              </a:spcBef>
              <a:spcAft>
                <a:spcPts val="600"/>
              </a:spcAft>
            </a:pPr>
            <a:r>
              <a:rPr lang="en-US" sz="2300" dirty="0">
                <a:latin typeface="+mj-lt"/>
                <a:ea typeface="+mj-ea"/>
                <a:cs typeface="+mj-cs"/>
              </a:rPr>
              <a:t>Chennai</a:t>
            </a:r>
          </a:p>
        </p:txBody>
      </p:sp>
      <p:sp>
        <p:nvSpPr>
          <p:cNvPr id="8" name="Date Placeholder 7">
            <a:extLst>
              <a:ext uri="{FF2B5EF4-FFF2-40B4-BE49-F238E27FC236}">
                <a16:creationId xmlns:a16="http://schemas.microsoft.com/office/drawing/2014/main" id="{078D3027-7ADC-5689-1048-7268A1F1B409}"/>
              </a:ext>
            </a:extLst>
          </p:cNvPr>
          <p:cNvSpPr>
            <a:spLocks noGrp="1"/>
          </p:cNvSpPr>
          <p:nvPr>
            <p:ph type="dt" sz="half" idx="10"/>
          </p:nvPr>
        </p:nvSpPr>
        <p:spPr/>
        <p:txBody>
          <a:bodyPr/>
          <a:lstStyle/>
          <a:p>
            <a:fld id="{BF4FF014-898B-4837-95CB-DE736C29249D}" type="datetime1">
              <a:rPr lang="en-US" smtClean="0"/>
              <a:t>3/26/2024</a:t>
            </a:fld>
            <a:endParaRPr lang="en-US"/>
          </a:p>
        </p:txBody>
      </p:sp>
      <p:sp>
        <p:nvSpPr>
          <p:cNvPr id="9" name="Slide Number Placeholder 8">
            <a:extLst>
              <a:ext uri="{FF2B5EF4-FFF2-40B4-BE49-F238E27FC236}">
                <a16:creationId xmlns:a16="http://schemas.microsoft.com/office/drawing/2014/main" id="{1C05ED93-AC8E-3266-4914-AA1951D0AAB7}"/>
              </a:ext>
            </a:extLst>
          </p:cNvPr>
          <p:cNvSpPr>
            <a:spLocks noGrp="1"/>
          </p:cNvSpPr>
          <p:nvPr>
            <p:ph type="sldNum" sz="quarter" idx="12"/>
          </p:nvPr>
        </p:nvSpPr>
        <p:spPr/>
        <p:txBody>
          <a:bodyPr/>
          <a:lstStyle/>
          <a:p>
            <a:fld id="{237B53AA-B706-4FCB-8800-CFF6964338FA}" type="slidenum">
              <a:rPr lang="en-US" smtClean="0"/>
              <a:t>1</a:t>
            </a:fld>
            <a:endParaRPr lang="en-US"/>
          </a:p>
        </p:txBody>
      </p:sp>
      <p:sp>
        <p:nvSpPr>
          <p:cNvPr id="2" name="TextBox 1">
            <a:extLst>
              <a:ext uri="{FF2B5EF4-FFF2-40B4-BE49-F238E27FC236}">
                <a16:creationId xmlns:a16="http://schemas.microsoft.com/office/drawing/2014/main" id="{6E07B8B9-EBE0-CF43-9E6C-FD3A3E252411}"/>
              </a:ext>
            </a:extLst>
          </p:cNvPr>
          <p:cNvSpPr txBox="1"/>
          <p:nvPr/>
        </p:nvSpPr>
        <p:spPr>
          <a:xfrm>
            <a:off x="7781358" y="3498362"/>
            <a:ext cx="3513286" cy="381269"/>
          </a:xfrm>
          <a:prstGeom prst="rect">
            <a:avLst/>
          </a:prstGeom>
        </p:spPr>
        <p:txBody>
          <a:bodyPr vert="horz" lIns="91440" tIns="45720" rIns="91440" bIns="45720" rtlCol="0" anchor="b">
            <a:noAutofit/>
          </a:bodyPr>
          <a:lstStyle/>
          <a:p>
            <a:pPr defTabSz="914400">
              <a:lnSpc>
                <a:spcPct val="90000"/>
              </a:lnSpc>
              <a:spcBef>
                <a:spcPts val="1000"/>
              </a:spcBef>
            </a:pPr>
            <a:r>
              <a:rPr lang="en-US" sz="1400" dirty="0"/>
              <a:t>Date :03-26-24</a:t>
            </a:r>
          </a:p>
        </p:txBody>
      </p:sp>
    </p:spTree>
    <p:extLst>
      <p:ext uri="{BB962C8B-B14F-4D97-AF65-F5344CB8AC3E}">
        <p14:creationId xmlns:p14="http://schemas.microsoft.com/office/powerpoint/2010/main" val="29591994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1A17C0-DE0E-C876-CDDA-DEF475A39843}"/>
              </a:ext>
            </a:extLst>
          </p:cNvPr>
          <p:cNvSpPr txBox="1"/>
          <p:nvPr/>
        </p:nvSpPr>
        <p:spPr>
          <a:xfrm>
            <a:off x="348495" y="315493"/>
            <a:ext cx="3243072" cy="707886"/>
          </a:xfrm>
          <a:prstGeom prst="rect">
            <a:avLst/>
          </a:prstGeom>
          <a:noFill/>
        </p:spPr>
        <p:txBody>
          <a:bodyPr wrap="square" rtlCol="0">
            <a:spAutoFit/>
          </a:bodyPr>
          <a:lstStyle/>
          <a:p>
            <a:r>
              <a:rPr lang="en-US" sz="2000" i="0" u="none" strike="noStrike" dirty="0">
                <a:effectLst/>
                <a:latin typeface="Open Sans" panose="020B0606030504020204" pitchFamily="34" charset="0"/>
                <a:hlinkClick r:id="rId2">
                  <a:extLst>
                    <a:ext uri="{A12FA001-AC4F-418D-AE19-62706E023703}">
                      <ahyp:hlinkClr xmlns:ahyp="http://schemas.microsoft.com/office/drawing/2018/hyperlinkcolor" val="tx"/>
                    </a:ext>
                  </a:extLst>
                </a:hlinkClick>
              </a:rPr>
              <a:t>DataGrid</a:t>
            </a:r>
            <a:endParaRPr lang="en-US" sz="2000" i="0" dirty="0">
              <a:effectLst/>
              <a:latin typeface="Open Sans" panose="020B0606030504020204" pitchFamily="34" charset="0"/>
            </a:endParaRPr>
          </a:p>
          <a:p>
            <a:endParaRPr lang="en-US" sz="2000" dirty="0"/>
          </a:p>
        </p:txBody>
      </p:sp>
      <p:sp>
        <p:nvSpPr>
          <p:cNvPr id="5" name="Rectangle 4">
            <a:extLst>
              <a:ext uri="{FF2B5EF4-FFF2-40B4-BE49-F238E27FC236}">
                <a16:creationId xmlns:a16="http://schemas.microsoft.com/office/drawing/2014/main" id="{0520DE57-2AD1-C66D-207A-D703BFB7CD9C}"/>
              </a:ext>
            </a:extLst>
          </p:cNvPr>
          <p:cNvSpPr/>
          <p:nvPr/>
        </p:nvSpPr>
        <p:spPr>
          <a:xfrm>
            <a:off x="8689618" y="0"/>
            <a:ext cx="454382" cy="30967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6" name="TextBox 5">
            <a:extLst>
              <a:ext uri="{FF2B5EF4-FFF2-40B4-BE49-F238E27FC236}">
                <a16:creationId xmlns:a16="http://schemas.microsoft.com/office/drawing/2014/main" id="{F1CE0FF1-75DD-477A-356C-42C407943704}"/>
              </a:ext>
            </a:extLst>
          </p:cNvPr>
          <p:cNvSpPr txBox="1"/>
          <p:nvPr/>
        </p:nvSpPr>
        <p:spPr>
          <a:xfrm>
            <a:off x="8703807" y="429068"/>
            <a:ext cx="461665" cy="5632311"/>
          </a:xfrm>
          <a:prstGeom prst="rect">
            <a:avLst/>
          </a:prstGeom>
          <a:noFill/>
        </p:spPr>
        <p:txBody>
          <a:bodyPr vert="vert" wrap="square" rtlCol="0">
            <a:spAutoFit/>
          </a:bodyPr>
          <a:lstStyle/>
          <a:p>
            <a:r>
              <a:rPr lang="en-US" dirty="0">
                <a:solidFill>
                  <a:srgbClr val="FFFF00"/>
                </a:solidFill>
              </a:rPr>
              <a:t>Most popular component</a:t>
            </a:r>
          </a:p>
        </p:txBody>
      </p:sp>
      <p:pic>
        <p:nvPicPr>
          <p:cNvPr id="7" name="Picture 6" descr="Syncfusion Essential Scheduler">
            <a:extLst>
              <a:ext uri="{FF2B5EF4-FFF2-40B4-BE49-F238E27FC236}">
                <a16:creationId xmlns:a16="http://schemas.microsoft.com/office/drawing/2014/main" id="{0E7106D5-840F-18EA-AB38-9E92735653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0657" y="3392217"/>
            <a:ext cx="1828697" cy="15576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yncfusion List View">
            <a:extLst>
              <a:ext uri="{FF2B5EF4-FFF2-40B4-BE49-F238E27FC236}">
                <a16:creationId xmlns:a16="http://schemas.microsoft.com/office/drawing/2014/main" id="{91815920-0584-36F3-A9A2-0495D0F9D89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01550" y="877620"/>
            <a:ext cx="1829330" cy="15581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yncfusion Essential Chart">
            <a:extLst>
              <a:ext uri="{FF2B5EF4-FFF2-40B4-BE49-F238E27FC236}">
                <a16:creationId xmlns:a16="http://schemas.microsoft.com/office/drawing/2014/main" id="{56B5F843-EEB0-BA9C-AF4B-41059ADDCD6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945805" y="1656699"/>
            <a:ext cx="1777449" cy="15892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Syncfusion PDF Viewer">
            <a:extLst>
              <a:ext uri="{FF2B5EF4-FFF2-40B4-BE49-F238E27FC236}">
                <a16:creationId xmlns:a16="http://schemas.microsoft.com/office/drawing/2014/main" id="{D1D66D63-9329-19F8-4E91-C2AA3C4022C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810115" y="4984350"/>
            <a:ext cx="1829329" cy="15581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yncfusion Essential DataGrid">
            <a:extLst>
              <a:ext uri="{FF2B5EF4-FFF2-40B4-BE49-F238E27FC236}">
                <a16:creationId xmlns:a16="http://schemas.microsoft.com/office/drawing/2014/main" id="{76A246C7-8880-2051-01BB-5B5A285D89AE}"/>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rot="21600000">
            <a:off x="348495" y="800972"/>
            <a:ext cx="1776499" cy="15131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yncfusion Essential Diagram">
            <a:extLst>
              <a:ext uri="{FF2B5EF4-FFF2-40B4-BE49-F238E27FC236}">
                <a16:creationId xmlns:a16="http://schemas.microsoft.com/office/drawing/2014/main" id="{3D74F6A7-D1C4-6672-9C9D-FBBB2FCCE35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5130757" y="3429000"/>
            <a:ext cx="1585255" cy="13502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236FDEB-A10D-3C59-6C6B-D38270C29405}"/>
              </a:ext>
            </a:extLst>
          </p:cNvPr>
          <p:cNvSpPr txBox="1"/>
          <p:nvPr/>
        </p:nvSpPr>
        <p:spPr>
          <a:xfrm>
            <a:off x="3203290" y="1021799"/>
            <a:ext cx="4584192" cy="400110"/>
          </a:xfrm>
          <a:prstGeom prst="rect">
            <a:avLst/>
          </a:prstGeom>
          <a:noFill/>
        </p:spPr>
        <p:txBody>
          <a:bodyPr wrap="square">
            <a:spAutoFit/>
          </a:bodyPr>
          <a:lstStyle/>
          <a:p>
            <a:pPr>
              <a:buFont typeface="Arial" panose="020B0604020202020204" pitchFamily="34" charset="0"/>
              <a:buChar char="•"/>
            </a:pPr>
            <a:r>
              <a:rPr lang="en-US" sz="2000" dirty="0">
                <a:solidFill>
                  <a:srgbClr val="1A1A1A"/>
                </a:solidFill>
                <a:latin typeface="Open Sans" panose="020B0606030504020204" pitchFamily="34" charset="0"/>
                <a:hlinkClick r:id="rId9">
                  <a:extLst>
                    <a:ext uri="{A12FA001-AC4F-418D-AE19-62706E023703}">
                      <ahyp:hlinkClr xmlns:ahyp="http://schemas.microsoft.com/office/drawing/2018/hyperlinkcolor" val="tx"/>
                    </a:ext>
                  </a:extLst>
                </a:hlinkClick>
              </a:rPr>
              <a:t>Charts</a:t>
            </a:r>
            <a:endParaRPr lang="en-US" sz="2000" dirty="0">
              <a:solidFill>
                <a:srgbClr val="1A1A1A"/>
              </a:solidFill>
              <a:latin typeface="Open Sans" panose="020B0606030504020204" pitchFamily="34" charset="0"/>
            </a:endParaRPr>
          </a:p>
        </p:txBody>
      </p:sp>
      <p:sp>
        <p:nvSpPr>
          <p:cNvPr id="16" name="TextBox 15">
            <a:extLst>
              <a:ext uri="{FF2B5EF4-FFF2-40B4-BE49-F238E27FC236}">
                <a16:creationId xmlns:a16="http://schemas.microsoft.com/office/drawing/2014/main" id="{121547D4-3E7B-DAC7-3240-AC83D8A1CEC8}"/>
              </a:ext>
            </a:extLst>
          </p:cNvPr>
          <p:cNvSpPr txBox="1"/>
          <p:nvPr/>
        </p:nvSpPr>
        <p:spPr>
          <a:xfrm>
            <a:off x="6059424" y="381818"/>
            <a:ext cx="4584192" cy="400110"/>
          </a:xfrm>
          <a:prstGeom prst="rect">
            <a:avLst/>
          </a:prstGeom>
          <a:noFill/>
        </p:spPr>
        <p:txBody>
          <a:bodyPr wrap="square">
            <a:spAutoFit/>
          </a:bodyPr>
          <a:lstStyle/>
          <a:p>
            <a:r>
              <a:rPr lang="en-US" sz="2000" dirty="0">
                <a:solidFill>
                  <a:srgbClr val="1A1A1A"/>
                </a:solidFill>
                <a:latin typeface="Open Sans" panose="020B0606030504020204" pitchFamily="34" charset="0"/>
                <a:hlinkClick r:id="rId10">
                  <a:extLst>
                    <a:ext uri="{A12FA001-AC4F-418D-AE19-62706E023703}">
                      <ahyp:hlinkClr xmlns:ahyp="http://schemas.microsoft.com/office/drawing/2018/hyperlinkcolor" val="tx"/>
                    </a:ext>
                  </a:extLst>
                </a:hlinkClick>
              </a:rPr>
              <a:t>List View</a:t>
            </a:r>
            <a:endParaRPr lang="en-US" sz="2000" dirty="0">
              <a:solidFill>
                <a:srgbClr val="1A1A1A"/>
              </a:solidFill>
              <a:latin typeface="Open Sans" panose="020B0606030504020204" pitchFamily="34" charset="0"/>
            </a:endParaRPr>
          </a:p>
        </p:txBody>
      </p:sp>
      <p:pic>
        <p:nvPicPr>
          <p:cNvPr id="4098" name="Picture 2" descr="Syncfusion Excel Library">
            <a:extLst>
              <a:ext uri="{FF2B5EF4-FFF2-40B4-BE49-F238E27FC236}">
                <a16:creationId xmlns:a16="http://schemas.microsoft.com/office/drawing/2014/main" id="{8665AB48-2024-5345-3620-82211D79A3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9534" y="4916407"/>
            <a:ext cx="2069394" cy="17625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DF58FC-AC2A-7CF5-31D3-3000F55A6400}"/>
              </a:ext>
            </a:extLst>
          </p:cNvPr>
          <p:cNvSpPr txBox="1"/>
          <p:nvPr/>
        </p:nvSpPr>
        <p:spPr>
          <a:xfrm>
            <a:off x="468236" y="2868999"/>
            <a:ext cx="5401056" cy="400110"/>
          </a:xfrm>
          <a:prstGeom prst="rect">
            <a:avLst/>
          </a:prstGeom>
          <a:noFill/>
        </p:spPr>
        <p:txBody>
          <a:bodyPr wrap="square">
            <a:spAutoFit/>
          </a:bodyPr>
          <a:lstStyle/>
          <a:p>
            <a:pPr algn="l"/>
            <a:r>
              <a:rPr lang="en-US" sz="2000" dirty="0">
                <a:solidFill>
                  <a:srgbClr val="1A1A1A"/>
                </a:solidFill>
                <a:latin typeface="Open Sans" panose="020B0606030504020204" pitchFamily="34" charset="0"/>
                <a:hlinkClick r:id="rId12">
                  <a:extLst>
                    <a:ext uri="{A12FA001-AC4F-418D-AE19-62706E023703}">
                      <ahyp:hlinkClr xmlns:ahyp="http://schemas.microsoft.com/office/drawing/2018/hyperlinkcolor" val="tx"/>
                    </a:ext>
                  </a:extLst>
                </a:hlinkClick>
              </a:rPr>
              <a:t>Scheduler</a:t>
            </a:r>
            <a:endParaRPr lang="en-US" sz="2000" dirty="0">
              <a:solidFill>
                <a:srgbClr val="1A1A1A"/>
              </a:solidFill>
              <a:latin typeface="Open Sans" panose="020B0606030504020204" pitchFamily="34" charset="0"/>
            </a:endParaRPr>
          </a:p>
        </p:txBody>
      </p:sp>
      <p:sp>
        <p:nvSpPr>
          <p:cNvPr id="22" name="TextBox 21">
            <a:extLst>
              <a:ext uri="{FF2B5EF4-FFF2-40B4-BE49-F238E27FC236}">
                <a16:creationId xmlns:a16="http://schemas.microsoft.com/office/drawing/2014/main" id="{C5CAA9BE-2D30-CA62-E23C-B6D646900730}"/>
              </a:ext>
            </a:extLst>
          </p:cNvPr>
          <p:cNvSpPr txBox="1"/>
          <p:nvPr/>
        </p:nvSpPr>
        <p:spPr>
          <a:xfrm>
            <a:off x="5130757" y="2998085"/>
            <a:ext cx="5401056" cy="400110"/>
          </a:xfrm>
          <a:prstGeom prst="rect">
            <a:avLst/>
          </a:prstGeom>
          <a:noFill/>
        </p:spPr>
        <p:txBody>
          <a:bodyPr wrap="square">
            <a:spAutoFit/>
          </a:bodyPr>
          <a:lstStyle/>
          <a:p>
            <a:pPr algn="l"/>
            <a:r>
              <a:rPr lang="en-US" sz="2000" dirty="0">
                <a:solidFill>
                  <a:srgbClr val="1A1A1A"/>
                </a:solidFill>
                <a:latin typeface="Open Sans" panose="020B0606030504020204" pitchFamily="34" charset="0"/>
                <a:hlinkClick r:id="rId13">
                  <a:extLst>
                    <a:ext uri="{A12FA001-AC4F-418D-AE19-62706E023703}">
                      <ahyp:hlinkClr xmlns:ahyp="http://schemas.microsoft.com/office/drawing/2018/hyperlinkcolor" val="tx"/>
                    </a:ext>
                  </a:extLst>
                </a:hlinkClick>
              </a:rPr>
              <a:t>Diagram</a:t>
            </a:r>
            <a:endParaRPr lang="en-US" sz="2000" dirty="0">
              <a:solidFill>
                <a:srgbClr val="1A1A1A"/>
              </a:solidFill>
              <a:latin typeface="Open Sans" panose="020B0606030504020204" pitchFamily="34" charset="0"/>
            </a:endParaRPr>
          </a:p>
        </p:txBody>
      </p:sp>
      <p:sp>
        <p:nvSpPr>
          <p:cNvPr id="24" name="TextBox 23">
            <a:extLst>
              <a:ext uri="{FF2B5EF4-FFF2-40B4-BE49-F238E27FC236}">
                <a16:creationId xmlns:a16="http://schemas.microsoft.com/office/drawing/2014/main" id="{F911CD7C-9937-C940-4849-511E52C502CA}"/>
              </a:ext>
            </a:extLst>
          </p:cNvPr>
          <p:cNvSpPr txBox="1"/>
          <p:nvPr/>
        </p:nvSpPr>
        <p:spPr>
          <a:xfrm>
            <a:off x="2760332" y="4443052"/>
            <a:ext cx="5401056" cy="400110"/>
          </a:xfrm>
          <a:prstGeom prst="rect">
            <a:avLst/>
          </a:prstGeom>
          <a:noFill/>
        </p:spPr>
        <p:txBody>
          <a:bodyPr wrap="square">
            <a:spAutoFit/>
          </a:bodyPr>
          <a:lstStyle/>
          <a:p>
            <a:pPr algn="l"/>
            <a:r>
              <a:rPr lang="en-US" b="0" i="0" u="none" strike="noStrike" dirty="0">
                <a:effectLst/>
                <a:latin typeface="Open Sans" panose="020B0606030504020204" pitchFamily="34" charset="0"/>
                <a:hlinkClick r:id="rId14">
                  <a:extLst>
                    <a:ext uri="{A12FA001-AC4F-418D-AE19-62706E023703}">
                      <ahyp:hlinkClr xmlns:ahyp="http://schemas.microsoft.com/office/drawing/2018/hyperlinkcolor" val="tx"/>
                    </a:ext>
                  </a:extLst>
                </a:hlinkClick>
              </a:rPr>
              <a:t>PDF</a:t>
            </a:r>
            <a:r>
              <a:rPr lang="en-US" b="0" i="0" u="none" strike="noStrike" dirty="0">
                <a:solidFill>
                  <a:srgbClr val="0563C1"/>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 </a:t>
            </a:r>
            <a:r>
              <a:rPr lang="en-US" sz="2000" dirty="0">
                <a:solidFill>
                  <a:srgbClr val="1A1A1A"/>
                </a:solidFill>
                <a:latin typeface="Open Sans" panose="020B0606030504020204" pitchFamily="34" charset="0"/>
                <a:hlinkClick r:id="rId14">
                  <a:extLst>
                    <a:ext uri="{A12FA001-AC4F-418D-AE19-62706E023703}">
                      <ahyp:hlinkClr xmlns:ahyp="http://schemas.microsoft.com/office/drawing/2018/hyperlinkcolor" val="tx"/>
                    </a:ext>
                  </a:extLst>
                </a:hlinkClick>
              </a:rPr>
              <a:t>Viewer</a:t>
            </a:r>
            <a:endParaRPr lang="en-US" sz="2000" dirty="0">
              <a:solidFill>
                <a:srgbClr val="1A1A1A"/>
              </a:solidFill>
              <a:latin typeface="Open Sans" panose="020B0606030504020204" pitchFamily="34" charset="0"/>
            </a:endParaRPr>
          </a:p>
        </p:txBody>
      </p:sp>
      <p:sp>
        <p:nvSpPr>
          <p:cNvPr id="26" name="TextBox 25">
            <a:extLst>
              <a:ext uri="{FF2B5EF4-FFF2-40B4-BE49-F238E27FC236}">
                <a16:creationId xmlns:a16="http://schemas.microsoft.com/office/drawing/2014/main" id="{82DD9F9D-9449-0317-357E-4AF4AB1698FF}"/>
              </a:ext>
            </a:extLst>
          </p:cNvPr>
          <p:cNvSpPr txBox="1"/>
          <p:nvPr/>
        </p:nvSpPr>
        <p:spPr>
          <a:xfrm>
            <a:off x="7133931" y="4536629"/>
            <a:ext cx="5401056" cy="400110"/>
          </a:xfrm>
          <a:prstGeom prst="rect">
            <a:avLst/>
          </a:prstGeom>
          <a:noFill/>
        </p:spPr>
        <p:txBody>
          <a:bodyPr wrap="square">
            <a:spAutoFit/>
          </a:bodyPr>
          <a:lstStyle/>
          <a:p>
            <a:pPr algn="l"/>
            <a:r>
              <a:rPr lang="en-US" sz="2000" dirty="0">
                <a:solidFill>
                  <a:srgbClr val="1A1A1A"/>
                </a:solidFill>
                <a:latin typeface="Open Sans" panose="020B0606030504020204" pitchFamily="34" charset="0"/>
                <a:hlinkClick r:id="rId15">
                  <a:extLst>
                    <a:ext uri="{A12FA001-AC4F-418D-AE19-62706E023703}">
                      <ahyp:hlinkClr xmlns:ahyp="http://schemas.microsoft.com/office/drawing/2018/hyperlinkcolor" val="tx"/>
                    </a:ext>
                  </a:extLst>
                </a:hlinkClick>
              </a:rPr>
              <a:t>Excel</a:t>
            </a:r>
            <a:r>
              <a:rPr lang="en-US" b="1" i="0" u="none" strike="noStrike" dirty="0">
                <a:solidFill>
                  <a:srgbClr val="0073DC"/>
                </a:solidFill>
                <a:effectLst/>
                <a:latin typeface="Open Sans" panose="020B0606030504020204" pitchFamily="34" charset="0"/>
                <a:hlinkClick r:id="rId15"/>
              </a:rPr>
              <a:t> </a:t>
            </a:r>
            <a:r>
              <a:rPr lang="en-US" sz="2000" dirty="0">
                <a:solidFill>
                  <a:srgbClr val="1A1A1A"/>
                </a:solidFill>
                <a:latin typeface="Open Sans" panose="020B0606030504020204" pitchFamily="34" charset="0"/>
                <a:hlinkClick r:id="rId15">
                  <a:extLst>
                    <a:ext uri="{A12FA001-AC4F-418D-AE19-62706E023703}">
                      <ahyp:hlinkClr xmlns:ahyp="http://schemas.microsoft.com/office/drawing/2018/hyperlinkcolor" val="tx"/>
                    </a:ext>
                  </a:extLst>
                </a:hlinkClick>
              </a:rPr>
              <a:t>Library</a:t>
            </a:r>
            <a:endParaRPr lang="en-US" sz="2000" dirty="0">
              <a:solidFill>
                <a:srgbClr val="1A1A1A"/>
              </a:solidFill>
              <a:latin typeface="Open Sans" panose="020B0606030504020204" pitchFamily="34" charset="0"/>
            </a:endParaRPr>
          </a:p>
        </p:txBody>
      </p:sp>
      <p:sp>
        <p:nvSpPr>
          <p:cNvPr id="27" name="Date Placeholder 26">
            <a:extLst>
              <a:ext uri="{FF2B5EF4-FFF2-40B4-BE49-F238E27FC236}">
                <a16:creationId xmlns:a16="http://schemas.microsoft.com/office/drawing/2014/main" id="{69C89592-43B1-A674-9A12-0414CF62B8B9}"/>
              </a:ext>
            </a:extLst>
          </p:cNvPr>
          <p:cNvSpPr>
            <a:spLocks noGrp="1"/>
          </p:cNvSpPr>
          <p:nvPr>
            <p:ph type="dt" sz="half" idx="10"/>
          </p:nvPr>
        </p:nvSpPr>
        <p:spPr/>
        <p:txBody>
          <a:bodyPr/>
          <a:lstStyle/>
          <a:p>
            <a:fld id="{AE4916B9-85A0-4C27-83FF-E60FCA92807B}" type="datetime1">
              <a:rPr lang="en-US" smtClean="0"/>
              <a:t>3/26/2024</a:t>
            </a:fld>
            <a:endParaRPr lang="en-US"/>
          </a:p>
        </p:txBody>
      </p:sp>
      <p:sp>
        <p:nvSpPr>
          <p:cNvPr id="28" name="Slide Number Placeholder 27">
            <a:extLst>
              <a:ext uri="{FF2B5EF4-FFF2-40B4-BE49-F238E27FC236}">
                <a16:creationId xmlns:a16="http://schemas.microsoft.com/office/drawing/2014/main" id="{1AE9EB5C-A953-6788-5204-5892B6AC0704}"/>
              </a:ext>
            </a:extLst>
          </p:cNvPr>
          <p:cNvSpPr>
            <a:spLocks noGrp="1"/>
          </p:cNvSpPr>
          <p:nvPr>
            <p:ph type="sldNum" sz="quarter" idx="12"/>
          </p:nvPr>
        </p:nvSpPr>
        <p:spPr/>
        <p:txBody>
          <a:bodyPr/>
          <a:lstStyle/>
          <a:p>
            <a:fld id="{237B53AA-B706-4FCB-8800-CFF6964338FA}" type="slidenum">
              <a:rPr lang="en-US" smtClean="0"/>
              <a:t>2</a:t>
            </a:fld>
            <a:endParaRPr lang="en-US"/>
          </a:p>
        </p:txBody>
      </p:sp>
      <p:sp>
        <p:nvSpPr>
          <p:cNvPr id="29" name="Rectangle 28">
            <a:extLst>
              <a:ext uri="{FF2B5EF4-FFF2-40B4-BE49-F238E27FC236}">
                <a16:creationId xmlns:a16="http://schemas.microsoft.com/office/drawing/2014/main" id="{8AA3355D-DCAC-B04D-C9EB-20AF28766E20}"/>
              </a:ext>
            </a:extLst>
          </p:cNvPr>
          <p:cNvSpPr/>
          <p:nvPr/>
        </p:nvSpPr>
        <p:spPr>
          <a:xfrm>
            <a:off x="175072" y="136524"/>
            <a:ext cx="8968928" cy="672147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6674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0A46B-49B9-D8CC-1436-A3604AE3A9FA}"/>
              </a:ext>
            </a:extLst>
          </p:cNvPr>
          <p:cNvSpPr>
            <a:spLocks noGrp="1"/>
          </p:cNvSpPr>
          <p:nvPr>
            <p:ph type="dt" sz="half" idx="10"/>
          </p:nvPr>
        </p:nvSpPr>
        <p:spPr/>
        <p:txBody>
          <a:bodyPr/>
          <a:lstStyle/>
          <a:p>
            <a:fld id="{7951C80E-6BA1-42EA-9411-47CF92A3B22B}" type="datetime1">
              <a:rPr lang="en-US" smtClean="0"/>
              <a:t>3/26/2024</a:t>
            </a:fld>
            <a:endParaRPr lang="en-US"/>
          </a:p>
        </p:txBody>
      </p:sp>
      <p:sp>
        <p:nvSpPr>
          <p:cNvPr id="3" name="Slide Number Placeholder 2">
            <a:extLst>
              <a:ext uri="{FF2B5EF4-FFF2-40B4-BE49-F238E27FC236}">
                <a16:creationId xmlns:a16="http://schemas.microsoft.com/office/drawing/2014/main" id="{D05AEE95-669F-29BD-3E8D-327F6EC45F2B}"/>
              </a:ext>
            </a:extLst>
          </p:cNvPr>
          <p:cNvSpPr>
            <a:spLocks noGrp="1"/>
          </p:cNvSpPr>
          <p:nvPr>
            <p:ph type="sldNum" sz="quarter" idx="12"/>
          </p:nvPr>
        </p:nvSpPr>
        <p:spPr/>
        <p:txBody>
          <a:bodyPr/>
          <a:lstStyle/>
          <a:p>
            <a:fld id="{237B53AA-B706-4FCB-8800-CFF6964338FA}" type="slidenum">
              <a:rPr lang="en-US" smtClean="0"/>
              <a:t>3</a:t>
            </a:fld>
            <a:endParaRPr lang="en-US"/>
          </a:p>
        </p:txBody>
      </p:sp>
      <p:sp>
        <p:nvSpPr>
          <p:cNvPr id="4" name="TextBox 3">
            <a:extLst>
              <a:ext uri="{FF2B5EF4-FFF2-40B4-BE49-F238E27FC236}">
                <a16:creationId xmlns:a16="http://schemas.microsoft.com/office/drawing/2014/main" id="{684CF2D0-8772-4C26-3C82-65BDC4F474FE}"/>
              </a:ext>
            </a:extLst>
          </p:cNvPr>
          <p:cNvSpPr txBox="1"/>
          <p:nvPr/>
        </p:nvSpPr>
        <p:spPr>
          <a:xfrm>
            <a:off x="4537362" y="354410"/>
            <a:ext cx="3022343" cy="979041"/>
          </a:xfrm>
          <a:prstGeom prst="rect">
            <a:avLst/>
          </a:prstGeom>
        </p:spPr>
        <p:txBody>
          <a:bodyPr vert="horz" lIns="91440" tIns="45720" rIns="91440" bIns="45720" rtlCol="0" anchor="b">
            <a:normAutofit lnSpcReduction="10000"/>
          </a:bodyPr>
          <a:lstStyle/>
          <a:p>
            <a:pPr defTabSz="914400">
              <a:lnSpc>
                <a:spcPct val="90000"/>
              </a:lnSpc>
              <a:spcBef>
                <a:spcPct val="0"/>
              </a:spcBef>
              <a:spcAft>
                <a:spcPts val="600"/>
              </a:spcAft>
            </a:pPr>
            <a:r>
              <a:rPr lang="en-US" sz="2000" b="1" i="0" u="sng" strike="noStrike" kern="1200" dirty="0">
                <a:effectLst/>
                <a:latin typeface="+mj-lt"/>
                <a:ea typeface="+mj-ea"/>
                <a:cs typeface="+mj-cs"/>
                <a:hlinkClick r:id="rId2">
                  <a:extLst>
                    <a:ext uri="{A12FA001-AC4F-418D-AE19-62706E023703}">
                      <ahyp:hlinkClr xmlns:ahyp="http://schemas.microsoft.com/office/drawing/2018/hyperlinkcolor" val="tx"/>
                    </a:ext>
                  </a:extLst>
                </a:hlinkClick>
              </a:rPr>
              <a:t>Data Grid</a:t>
            </a:r>
            <a:endParaRPr lang="en-US" sz="2000" b="1" i="0" u="sng" kern="1200" dirty="0">
              <a:effectLst/>
              <a:latin typeface="+mj-lt"/>
              <a:ea typeface="+mj-ea"/>
              <a:cs typeface="+mj-cs"/>
            </a:endParaRPr>
          </a:p>
          <a:p>
            <a:pPr defTabSz="914400">
              <a:lnSpc>
                <a:spcPct val="90000"/>
              </a:lnSpc>
              <a:spcBef>
                <a:spcPct val="0"/>
              </a:spcBef>
              <a:spcAft>
                <a:spcPts val="600"/>
              </a:spcAft>
            </a:pPr>
            <a:br>
              <a:rPr lang="en-US" sz="2000" u="sng" kern="1200" dirty="0">
                <a:latin typeface="+mj-lt"/>
                <a:ea typeface="+mj-ea"/>
                <a:cs typeface="+mj-cs"/>
              </a:rPr>
            </a:br>
            <a:endParaRPr lang="en-US" sz="2000" u="sng" kern="1200" dirty="0">
              <a:latin typeface="+mj-lt"/>
              <a:ea typeface="+mj-ea"/>
              <a:cs typeface="+mj-cs"/>
            </a:endParaRPr>
          </a:p>
        </p:txBody>
      </p:sp>
      <p:pic>
        <p:nvPicPr>
          <p:cNvPr id="5" name="Picture 2" descr="Syncfusion Essential DataGrid">
            <a:extLst>
              <a:ext uri="{FF2B5EF4-FFF2-40B4-BE49-F238E27FC236}">
                <a16:creationId xmlns:a16="http://schemas.microsoft.com/office/drawing/2014/main" id="{68529E1E-DD15-6939-FA69-30CE47731A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0989" y="506725"/>
            <a:ext cx="3916219" cy="33356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7C2D7B-DF43-18BF-FF69-CECE66185431}"/>
              </a:ext>
            </a:extLst>
          </p:cNvPr>
          <p:cNvSpPr txBox="1"/>
          <p:nvPr/>
        </p:nvSpPr>
        <p:spPr>
          <a:xfrm>
            <a:off x="4572000" y="785006"/>
            <a:ext cx="3916219" cy="2643994"/>
          </a:xfrm>
          <a:prstGeom prst="rect">
            <a:avLst/>
          </a:prstGeom>
          <a:noFill/>
        </p:spPr>
        <p:txBody>
          <a:bodyPr wrap="square" rtlCol="0">
            <a:spAutoFit/>
          </a:bodyPr>
          <a:lstStyle/>
          <a:p>
            <a:pPr>
              <a:lnSpc>
                <a:spcPct val="150000"/>
              </a:lnSpc>
            </a:pPr>
            <a:r>
              <a:rPr lang="en-US" sz="14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400" dirty="0"/>
          </a:p>
        </p:txBody>
      </p:sp>
      <p:sp>
        <p:nvSpPr>
          <p:cNvPr id="8" name="Rectangle 7">
            <a:extLst>
              <a:ext uri="{FF2B5EF4-FFF2-40B4-BE49-F238E27FC236}">
                <a16:creationId xmlns:a16="http://schemas.microsoft.com/office/drawing/2014/main" id="{CA5AD14E-2E5D-EC81-F7A5-2433AA457C24}"/>
              </a:ext>
            </a:extLst>
          </p:cNvPr>
          <p:cNvSpPr/>
          <p:nvPr/>
        </p:nvSpPr>
        <p:spPr>
          <a:xfrm>
            <a:off x="8689618" y="0"/>
            <a:ext cx="454382" cy="30967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9" name="TextBox 8">
            <a:extLst>
              <a:ext uri="{FF2B5EF4-FFF2-40B4-BE49-F238E27FC236}">
                <a16:creationId xmlns:a16="http://schemas.microsoft.com/office/drawing/2014/main" id="{23061198-5BD5-9D9A-9580-A0959248D661}"/>
              </a:ext>
            </a:extLst>
          </p:cNvPr>
          <p:cNvSpPr txBox="1"/>
          <p:nvPr/>
        </p:nvSpPr>
        <p:spPr>
          <a:xfrm>
            <a:off x="8703807" y="429068"/>
            <a:ext cx="461665" cy="5632311"/>
          </a:xfrm>
          <a:prstGeom prst="rect">
            <a:avLst/>
          </a:prstGeom>
          <a:noFill/>
        </p:spPr>
        <p:txBody>
          <a:bodyPr vert="vert" wrap="square" rtlCol="0">
            <a:spAutoFit/>
          </a:bodyPr>
          <a:lstStyle/>
          <a:p>
            <a:r>
              <a:rPr lang="en-US" dirty="0">
                <a:solidFill>
                  <a:srgbClr val="FFFF00"/>
                </a:solidFill>
              </a:rPr>
              <a:t>Most popular component</a:t>
            </a:r>
          </a:p>
        </p:txBody>
      </p:sp>
      <p:pic>
        <p:nvPicPr>
          <p:cNvPr id="10" name="Picture 4" descr="Image result for web icon">
            <a:extLst>
              <a:ext uri="{FF2B5EF4-FFF2-40B4-BE49-F238E27FC236}">
                <a16:creationId xmlns:a16="http://schemas.microsoft.com/office/drawing/2014/main" id="{4E6A50D3-691F-EDD8-7CE3-9926AFC0D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28" y="4332834"/>
            <a:ext cx="294537" cy="2945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Mobile Icon Transparent">
            <a:extLst>
              <a:ext uri="{FF2B5EF4-FFF2-40B4-BE49-F238E27FC236}">
                <a16:creationId xmlns:a16="http://schemas.microsoft.com/office/drawing/2014/main" id="{EF2C77E5-638B-0747-FE86-61923C1A4B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57" y="5847215"/>
            <a:ext cx="347920" cy="3479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Image result for monitor  icon">
            <a:extLst>
              <a:ext uri="{FF2B5EF4-FFF2-40B4-BE49-F238E27FC236}">
                <a16:creationId xmlns:a16="http://schemas.microsoft.com/office/drawing/2014/main" id="{0EB733CF-E199-7D57-076E-21874964E3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115" y="5110251"/>
            <a:ext cx="294538" cy="294538"/>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7">
            <a:extLst>
              <a:ext uri="{FF2B5EF4-FFF2-40B4-BE49-F238E27FC236}">
                <a16:creationId xmlns:a16="http://schemas.microsoft.com/office/drawing/2014/main" id="{39C5B4B4-D31C-43FD-0175-C657EF05A47A}"/>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447843E-A673-4F3A-B931-3333EB77B4A7}" type="datetime1">
              <a:rPr lang="en-US" smtClean="0"/>
              <a:pPr/>
              <a:t>3/26/2024</a:t>
            </a:fld>
            <a:endParaRPr lang="en-US"/>
          </a:p>
        </p:txBody>
      </p:sp>
      <p:sp>
        <p:nvSpPr>
          <p:cNvPr id="14" name="Slide Number Placeholder 8">
            <a:extLst>
              <a:ext uri="{FF2B5EF4-FFF2-40B4-BE49-F238E27FC236}">
                <a16:creationId xmlns:a16="http://schemas.microsoft.com/office/drawing/2014/main" id="{46F8841D-EC45-1ED0-C030-92A0232CB869}"/>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37B53AA-B706-4FCB-8800-CFF6964338FA}" type="slidenum">
              <a:rPr lang="en-US" smtClean="0"/>
              <a:pPr/>
              <a:t>3</a:t>
            </a:fld>
            <a:endParaRPr lang="en-US"/>
          </a:p>
        </p:txBody>
      </p:sp>
      <p:sp>
        <p:nvSpPr>
          <p:cNvPr id="15" name="Rectangle 14">
            <a:extLst>
              <a:ext uri="{FF2B5EF4-FFF2-40B4-BE49-F238E27FC236}">
                <a16:creationId xmlns:a16="http://schemas.microsoft.com/office/drawing/2014/main" id="{64A0FA06-FEC6-807B-0365-A43576C5E478}"/>
              </a:ext>
            </a:extLst>
          </p:cNvPr>
          <p:cNvSpPr/>
          <p:nvPr/>
        </p:nvSpPr>
        <p:spPr>
          <a:xfrm>
            <a:off x="175072" y="136524"/>
            <a:ext cx="8968928" cy="671259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9DDE3F43-AEF2-B022-1EB7-3CDBFA91DC18}"/>
              </a:ext>
            </a:extLst>
          </p:cNvPr>
          <p:cNvGraphicFramePr>
            <a:graphicFrameLocks noGrp="1"/>
          </p:cNvGraphicFramePr>
          <p:nvPr>
            <p:extLst>
              <p:ext uri="{D42A27DB-BD31-4B8C-83A1-F6EECF244321}">
                <p14:modId xmlns:p14="http://schemas.microsoft.com/office/powerpoint/2010/main" val="51875312"/>
              </p:ext>
            </p:extLst>
          </p:nvPr>
        </p:nvGraphicFramePr>
        <p:xfrm>
          <a:off x="820840" y="4083862"/>
          <a:ext cx="3716522" cy="792480"/>
        </p:xfrm>
        <a:graphic>
          <a:graphicData uri="http://schemas.openxmlformats.org/drawingml/2006/table">
            <a:tbl>
              <a:tblPr firstRow="1" bandRow="1">
                <a:tableStyleId>{5C22544A-7EE6-4342-B048-85BDC9FD1C3A}</a:tableStyleId>
              </a:tblPr>
              <a:tblGrid>
                <a:gridCol w="964696">
                  <a:extLst>
                    <a:ext uri="{9D8B030D-6E8A-4147-A177-3AD203B41FA5}">
                      <a16:colId xmlns:a16="http://schemas.microsoft.com/office/drawing/2014/main" val="59087157"/>
                    </a:ext>
                  </a:extLst>
                </a:gridCol>
                <a:gridCol w="862641">
                  <a:extLst>
                    <a:ext uri="{9D8B030D-6E8A-4147-A177-3AD203B41FA5}">
                      <a16:colId xmlns:a16="http://schemas.microsoft.com/office/drawing/2014/main" val="3658801951"/>
                    </a:ext>
                  </a:extLst>
                </a:gridCol>
                <a:gridCol w="887815">
                  <a:extLst>
                    <a:ext uri="{9D8B030D-6E8A-4147-A177-3AD203B41FA5}">
                      <a16:colId xmlns:a16="http://schemas.microsoft.com/office/drawing/2014/main" val="2911356208"/>
                    </a:ext>
                  </a:extLst>
                </a:gridCol>
                <a:gridCol w="1001370">
                  <a:extLst>
                    <a:ext uri="{9D8B030D-6E8A-4147-A177-3AD203B41FA5}">
                      <a16:colId xmlns:a16="http://schemas.microsoft.com/office/drawing/2014/main" val="4115080401"/>
                    </a:ext>
                  </a:extLst>
                </a:gridCol>
              </a:tblGrid>
              <a:tr h="345636">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7">
                            <a:extLst>
                              <a:ext uri="{A12FA001-AC4F-418D-AE19-62706E023703}">
                                <ahyp:hlinkClr xmlns:ahyp="http://schemas.microsoft.com/office/drawing/2018/hyperlinkcolor" val="tx"/>
                              </a:ext>
                            </a:extLst>
                          </a:hlinkClick>
                        </a:rPr>
                        <a:t>JavaScript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8">
                            <a:extLst>
                              <a:ext uri="{A12FA001-AC4F-418D-AE19-62706E023703}">
                                <ahyp:hlinkClr xmlns:ahyp="http://schemas.microsoft.com/office/drawing/2018/hyperlinkcolor" val="tx"/>
                              </a:ext>
                            </a:extLst>
                          </a:hlinkClick>
                        </a:rPr>
                        <a:t>Angular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9">
                            <a:extLst>
                              <a:ext uri="{A12FA001-AC4F-418D-AE19-62706E023703}">
                                <ahyp:hlinkClr xmlns:ahyp="http://schemas.microsoft.com/office/drawing/2018/hyperlinkcolor" val="tx"/>
                              </a:ext>
                            </a:extLst>
                          </a:hlinkClick>
                        </a:rPr>
                        <a:t>React</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0">
                            <a:extLst>
                              <a:ext uri="{A12FA001-AC4F-418D-AE19-62706E023703}">
                                <ahyp:hlinkClr xmlns:ahyp="http://schemas.microsoft.com/office/drawing/2018/hyperlinkcolor" val="tx"/>
                              </a:ext>
                            </a:extLst>
                          </a:hlinkClick>
                        </a:rPr>
                        <a:t>Vue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8625378"/>
                  </a:ext>
                </a:extLst>
              </a:tr>
              <a:tr h="370840">
                <a:tc>
                  <a:txBody>
                    <a:bodyPr/>
                    <a:lstStyle/>
                    <a:p>
                      <a:pPr marL="171450" indent="-171450">
                        <a:buFont typeface="Arial" panose="020B0604020202020204" pitchFamily="34" charset="0"/>
                        <a:buChar char="•"/>
                      </a:pPr>
                      <a:r>
                        <a:rPr lang="en-US" sz="1000" b="0" kern="1200" dirty="0" err="1">
                          <a:solidFill>
                            <a:schemeClr val="tx1"/>
                          </a:solidFill>
                          <a:latin typeface="Open Sans" panose="020B0606030504020204" pitchFamily="34" charset="0"/>
                          <a:ea typeface="+mn-ea"/>
                          <a:cs typeface="+mn-cs"/>
                          <a:hlinkClick r:id="rId11">
                            <a:extLst>
                              <a:ext uri="{A12FA001-AC4F-418D-AE19-62706E023703}">
                                <ahyp:hlinkClr xmlns:ahyp="http://schemas.microsoft.com/office/drawing/2018/hyperlinkcolor" val="tx"/>
                              </a:ext>
                            </a:extLst>
                          </a:hlinkClick>
                        </a:rPr>
                        <a:t>Blazor</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Flutter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ASP.NET MVC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ASP.NET Core</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1466974"/>
                  </a:ext>
                </a:extLst>
              </a:tr>
            </a:tbl>
          </a:graphicData>
        </a:graphic>
      </p:graphicFrame>
      <p:graphicFrame>
        <p:nvGraphicFramePr>
          <p:cNvPr id="17" name="Table 16">
            <a:extLst>
              <a:ext uri="{FF2B5EF4-FFF2-40B4-BE49-F238E27FC236}">
                <a16:creationId xmlns:a16="http://schemas.microsoft.com/office/drawing/2014/main" id="{BF019D20-4B0E-86A8-DE72-2FFF71BB7ED7}"/>
              </a:ext>
            </a:extLst>
          </p:cNvPr>
          <p:cNvGraphicFramePr>
            <a:graphicFrameLocks noGrp="1"/>
          </p:cNvGraphicFramePr>
          <p:nvPr>
            <p:extLst>
              <p:ext uri="{D42A27DB-BD31-4B8C-83A1-F6EECF244321}">
                <p14:modId xmlns:p14="http://schemas.microsoft.com/office/powerpoint/2010/main" val="3200684908"/>
              </p:ext>
            </p:extLst>
          </p:nvPr>
        </p:nvGraphicFramePr>
        <p:xfrm>
          <a:off x="820840" y="4986877"/>
          <a:ext cx="4107463" cy="640080"/>
        </p:xfrm>
        <a:graphic>
          <a:graphicData uri="http://schemas.openxmlformats.org/drawingml/2006/table">
            <a:tbl>
              <a:tblPr firstRow="1" bandRow="1">
                <a:tableStyleId>{5C22544A-7EE6-4342-B048-85BDC9FD1C3A}</a:tableStyleId>
              </a:tblPr>
              <a:tblGrid>
                <a:gridCol w="1191735">
                  <a:extLst>
                    <a:ext uri="{9D8B030D-6E8A-4147-A177-3AD203B41FA5}">
                      <a16:colId xmlns:a16="http://schemas.microsoft.com/office/drawing/2014/main" val="2107348290"/>
                    </a:ext>
                  </a:extLst>
                </a:gridCol>
                <a:gridCol w="810883">
                  <a:extLst>
                    <a:ext uri="{9D8B030D-6E8A-4147-A177-3AD203B41FA5}">
                      <a16:colId xmlns:a16="http://schemas.microsoft.com/office/drawing/2014/main" val="4194852052"/>
                    </a:ext>
                  </a:extLst>
                </a:gridCol>
                <a:gridCol w="1276709">
                  <a:extLst>
                    <a:ext uri="{9D8B030D-6E8A-4147-A177-3AD203B41FA5}">
                      <a16:colId xmlns:a16="http://schemas.microsoft.com/office/drawing/2014/main" val="1598959524"/>
                    </a:ext>
                  </a:extLst>
                </a:gridCol>
                <a:gridCol w="828136">
                  <a:extLst>
                    <a:ext uri="{9D8B030D-6E8A-4147-A177-3AD203B41FA5}">
                      <a16:colId xmlns:a16="http://schemas.microsoft.com/office/drawing/2014/main" val="3438995430"/>
                    </a:ext>
                  </a:extLst>
                </a:gridCol>
              </a:tblGrid>
              <a:tr h="0">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WinForms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WPF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err="1">
                          <a:solidFill>
                            <a:schemeClr val="tx1"/>
                          </a:solidFill>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WinUI</a:t>
                      </a:r>
                      <a:r>
                        <a:rPr lang="en-US" sz="1000" b="0" kern="1200" dirty="0">
                          <a:solidFill>
                            <a:schemeClr val="tx1"/>
                          </a:solidFill>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Flutter</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1778482"/>
                  </a:ext>
                </a:extLst>
              </a:tr>
              <a:tr h="370840">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Xamarin</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UWP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.NET MAUI</a:t>
                      </a:r>
                      <a:endParaRPr lang="en-US" sz="1000" b="0" kern="1200" dirty="0">
                        <a:solidFill>
                          <a:schemeClr val="tx1"/>
                        </a:solidFill>
                        <a:latin typeface="Open Sans" panose="020B0606030504020204" pitchFamily="34" charset="0"/>
                        <a:ea typeface="+mn-ea"/>
                        <a:cs typeface="+mn-cs"/>
                      </a:endParaRPr>
                    </a:p>
                    <a:p>
                      <a:pPr marL="171450" indent="-171450">
                        <a:buFont typeface="Arial" panose="020B0604020202020204" pitchFamily="34" charset="0"/>
                        <a:buChar char="•"/>
                      </a:pP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6396379"/>
                  </a:ext>
                </a:extLst>
              </a:tr>
            </a:tbl>
          </a:graphicData>
        </a:graphic>
      </p:graphicFrame>
      <p:graphicFrame>
        <p:nvGraphicFramePr>
          <p:cNvPr id="18" name="Table 17">
            <a:extLst>
              <a:ext uri="{FF2B5EF4-FFF2-40B4-BE49-F238E27FC236}">
                <a16:creationId xmlns:a16="http://schemas.microsoft.com/office/drawing/2014/main" id="{6736D310-9105-3502-C62B-2D2D5C4B2996}"/>
              </a:ext>
            </a:extLst>
          </p:cNvPr>
          <p:cNvGraphicFramePr>
            <a:graphicFrameLocks noGrp="1"/>
          </p:cNvGraphicFramePr>
          <p:nvPr>
            <p:extLst>
              <p:ext uri="{D42A27DB-BD31-4B8C-83A1-F6EECF244321}">
                <p14:modId xmlns:p14="http://schemas.microsoft.com/office/powerpoint/2010/main" val="580455962"/>
              </p:ext>
            </p:extLst>
          </p:nvPr>
        </p:nvGraphicFramePr>
        <p:xfrm>
          <a:off x="820840" y="5863259"/>
          <a:ext cx="6110379" cy="396240"/>
        </p:xfrm>
        <a:graphic>
          <a:graphicData uri="http://schemas.openxmlformats.org/drawingml/2006/table">
            <a:tbl>
              <a:tblPr firstRow="1" bandRow="1">
                <a:tableStyleId>{5C22544A-7EE6-4342-B048-85BDC9FD1C3A}</a:tableStyleId>
              </a:tblPr>
              <a:tblGrid>
                <a:gridCol w="850264">
                  <a:extLst>
                    <a:ext uri="{9D8B030D-6E8A-4147-A177-3AD203B41FA5}">
                      <a16:colId xmlns:a16="http://schemas.microsoft.com/office/drawing/2014/main" val="3357633433"/>
                    </a:ext>
                  </a:extLst>
                </a:gridCol>
                <a:gridCol w="925204">
                  <a:extLst>
                    <a:ext uri="{9D8B030D-6E8A-4147-A177-3AD203B41FA5}">
                      <a16:colId xmlns:a16="http://schemas.microsoft.com/office/drawing/2014/main" val="3506490682"/>
                    </a:ext>
                  </a:extLst>
                </a:gridCol>
                <a:gridCol w="709036">
                  <a:extLst>
                    <a:ext uri="{9D8B030D-6E8A-4147-A177-3AD203B41FA5}">
                      <a16:colId xmlns:a16="http://schemas.microsoft.com/office/drawing/2014/main" val="3751767596"/>
                    </a:ext>
                  </a:extLst>
                </a:gridCol>
                <a:gridCol w="1141372">
                  <a:extLst>
                    <a:ext uri="{9D8B030D-6E8A-4147-A177-3AD203B41FA5}">
                      <a16:colId xmlns:a16="http://schemas.microsoft.com/office/drawing/2014/main" val="2684312619"/>
                    </a:ext>
                  </a:extLst>
                </a:gridCol>
                <a:gridCol w="2484503">
                  <a:extLst>
                    <a:ext uri="{9D8B030D-6E8A-4147-A177-3AD203B41FA5}">
                      <a16:colId xmlns:a16="http://schemas.microsoft.com/office/drawing/2014/main" val="2800978356"/>
                    </a:ext>
                  </a:extLst>
                </a:gridCol>
              </a:tblGrid>
              <a:tr h="370840">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Xamarin</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 </a:t>
                      </a: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Flutter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UWP</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7">
                            <a:extLst>
                              <a:ext uri="{A12FA001-AC4F-418D-AE19-62706E023703}">
                                <ahyp:hlinkClr xmlns:ahyp="http://schemas.microsoft.com/office/drawing/2018/hyperlinkcolor" val="tx"/>
                              </a:ext>
                            </a:extLst>
                          </a:hlinkClick>
                        </a:rPr>
                        <a:t>JavaScript </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.NET MAUI</a:t>
                      </a:r>
                      <a:endParaRPr lang="en-US" sz="1000" b="0" kern="1200" dirty="0">
                        <a:solidFill>
                          <a:schemeClr val="tx1"/>
                        </a:solidFill>
                        <a:latin typeface="Open Sans" panose="020B0606030504020204" pitchFamily="34" charset="0"/>
                        <a:ea typeface="+mn-ea"/>
                        <a:cs typeface="+mn-cs"/>
                      </a:endParaRPr>
                    </a:p>
                    <a:p>
                      <a:pPr marL="171450" indent="-171450">
                        <a:buFont typeface="Arial" panose="020B0604020202020204" pitchFamily="34" charset="0"/>
                        <a:buChar char="•"/>
                      </a:pP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5356625"/>
                  </a:ext>
                </a:extLst>
              </a:tr>
            </a:tbl>
          </a:graphicData>
        </a:graphic>
      </p:graphicFrame>
    </p:spTree>
    <p:extLst>
      <p:ext uri="{BB962C8B-B14F-4D97-AF65-F5344CB8AC3E}">
        <p14:creationId xmlns:p14="http://schemas.microsoft.com/office/powerpoint/2010/main" val="321782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4B8D19-C7CA-865E-281E-14BD88737204}"/>
              </a:ext>
            </a:extLst>
          </p:cNvPr>
          <p:cNvSpPr txBox="1"/>
          <p:nvPr/>
        </p:nvSpPr>
        <p:spPr>
          <a:xfrm>
            <a:off x="4715592" y="643466"/>
            <a:ext cx="3013664" cy="1569000"/>
          </a:xfrm>
          <a:prstGeom prst="rect">
            <a:avLst/>
          </a:prstGeom>
        </p:spPr>
        <p:txBody>
          <a:bodyPr vert="horz" lIns="91440" tIns="45720" rIns="91440" bIns="45720" rtlCol="0" anchor="b">
            <a:normAutofit/>
          </a:bodyPr>
          <a:lstStyle/>
          <a:p>
            <a:pPr defTabSz="832104">
              <a:lnSpc>
                <a:spcPct val="90000"/>
              </a:lnSpc>
              <a:spcBef>
                <a:spcPct val="0"/>
              </a:spcBef>
              <a:spcAft>
                <a:spcPts val="546"/>
              </a:spcAft>
            </a:pPr>
            <a:br>
              <a:rPr lang="en-US" sz="3094" kern="1200">
                <a:solidFill>
                  <a:schemeClr val="tx1"/>
                </a:solidFill>
                <a:latin typeface="+mj-lt"/>
                <a:ea typeface="+mj-ea"/>
                <a:cs typeface="+mj-cs"/>
              </a:rPr>
            </a:br>
            <a:endParaRPr lang="en-US" sz="3400" kern="1200">
              <a:solidFill>
                <a:schemeClr val="tx1"/>
              </a:solidFill>
              <a:latin typeface="+mj-lt"/>
              <a:ea typeface="+mj-ea"/>
              <a:cs typeface="+mj-cs"/>
            </a:endParaRPr>
          </a:p>
        </p:txBody>
      </p:sp>
      <p:sp>
        <p:nvSpPr>
          <p:cNvPr id="4" name="TextBox 3">
            <a:extLst>
              <a:ext uri="{FF2B5EF4-FFF2-40B4-BE49-F238E27FC236}">
                <a16:creationId xmlns:a16="http://schemas.microsoft.com/office/drawing/2014/main" id="{8BE42ADF-E94F-7A48-2310-BD6E2B7C09D3}"/>
              </a:ext>
            </a:extLst>
          </p:cNvPr>
          <p:cNvSpPr txBox="1"/>
          <p:nvPr/>
        </p:nvSpPr>
        <p:spPr>
          <a:xfrm>
            <a:off x="714206" y="718337"/>
            <a:ext cx="4179721" cy="400110"/>
          </a:xfrm>
          <a:prstGeom prst="rect">
            <a:avLst/>
          </a:prstGeom>
          <a:noFill/>
        </p:spPr>
        <p:txBody>
          <a:bodyPr wrap="square">
            <a:spAutoFit/>
          </a:bodyPr>
          <a:lstStyle/>
          <a:p>
            <a:pPr defTabSz="416052">
              <a:spcAft>
                <a:spcPts val="600"/>
              </a:spcAft>
            </a:pPr>
            <a:r>
              <a:rPr lang="en-US" sz="2000" kern="1200" dirty="0">
                <a:latin typeface="+mn-lt"/>
                <a:ea typeface="+mn-ea"/>
                <a:cs typeface="+mn-cs"/>
                <a:hlinkClick r:id="rId2">
                  <a:extLst>
                    <a:ext uri="{A12FA001-AC4F-418D-AE19-62706E023703}">
                      <ahyp:hlinkClr xmlns:ahyp="http://schemas.microsoft.com/office/drawing/2018/hyperlinkcolor" val="tx"/>
                    </a:ext>
                  </a:extLst>
                </a:hlinkClick>
              </a:rPr>
              <a:t>Charts</a:t>
            </a:r>
            <a:endParaRPr lang="en-US" sz="2000" dirty="0"/>
          </a:p>
        </p:txBody>
      </p:sp>
      <p:pic>
        <p:nvPicPr>
          <p:cNvPr id="3074" name="Picture 2" descr="Syncfusion Essential Chart">
            <a:extLst>
              <a:ext uri="{FF2B5EF4-FFF2-40B4-BE49-F238E27FC236}">
                <a16:creationId xmlns:a16="http://schemas.microsoft.com/office/drawing/2014/main" id="{33E60E97-5704-B551-BF97-C9322B7FD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422" y="454625"/>
            <a:ext cx="3930928" cy="35144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6F7221-7C91-7D82-24BB-9CF1662B926D}"/>
              </a:ext>
            </a:extLst>
          </p:cNvPr>
          <p:cNvSpPr txBox="1"/>
          <p:nvPr/>
        </p:nvSpPr>
        <p:spPr>
          <a:xfrm>
            <a:off x="587192" y="1161511"/>
            <a:ext cx="3784659" cy="1600438"/>
          </a:xfrm>
          <a:prstGeom prst="rect">
            <a:avLst/>
          </a:prstGeom>
          <a:noFill/>
        </p:spPr>
        <p:txBody>
          <a:bodyPr wrap="square" rtlCol="0">
            <a:spAutoFit/>
          </a:bodyPr>
          <a:lstStyle/>
          <a:p>
            <a:pPr defTabSz="416052">
              <a:spcAft>
                <a:spcPts val="600"/>
              </a:spcAft>
            </a:pPr>
            <a:r>
              <a:rPr lang="en-US" sz="1400" kern="1200" dirty="0">
                <a:solidFill>
                  <a:srgbClr val="1A1A1A"/>
                </a:solidFill>
                <a:latin typeface="Open Sans" panose="020B0606030504020204" pitchFamily="34" charset="0"/>
                <a:ea typeface="+mn-ea"/>
                <a:cs typeface="+mn-cs"/>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400" dirty="0"/>
          </a:p>
        </p:txBody>
      </p:sp>
      <p:sp>
        <p:nvSpPr>
          <p:cNvPr id="7" name="Rectangle 6">
            <a:extLst>
              <a:ext uri="{FF2B5EF4-FFF2-40B4-BE49-F238E27FC236}">
                <a16:creationId xmlns:a16="http://schemas.microsoft.com/office/drawing/2014/main" id="{4F060549-B0CC-9EF2-1EE2-0D63C6EA0851}"/>
              </a:ext>
            </a:extLst>
          </p:cNvPr>
          <p:cNvSpPr/>
          <p:nvPr/>
        </p:nvSpPr>
        <p:spPr>
          <a:xfrm>
            <a:off x="8689618" y="0"/>
            <a:ext cx="454382" cy="30967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8" name="TextBox 7">
            <a:extLst>
              <a:ext uri="{FF2B5EF4-FFF2-40B4-BE49-F238E27FC236}">
                <a16:creationId xmlns:a16="http://schemas.microsoft.com/office/drawing/2014/main" id="{026D97F5-3671-F763-12C7-B265D68B36D3}"/>
              </a:ext>
            </a:extLst>
          </p:cNvPr>
          <p:cNvSpPr txBox="1"/>
          <p:nvPr/>
        </p:nvSpPr>
        <p:spPr>
          <a:xfrm>
            <a:off x="8703807" y="429068"/>
            <a:ext cx="461665" cy="5632311"/>
          </a:xfrm>
          <a:prstGeom prst="rect">
            <a:avLst/>
          </a:prstGeom>
          <a:noFill/>
        </p:spPr>
        <p:txBody>
          <a:bodyPr vert="vert" wrap="square" rtlCol="0">
            <a:spAutoFit/>
          </a:bodyPr>
          <a:lstStyle/>
          <a:p>
            <a:r>
              <a:rPr lang="en-US" dirty="0">
                <a:solidFill>
                  <a:srgbClr val="FFFF00"/>
                </a:solidFill>
              </a:rPr>
              <a:t>Most popular component</a:t>
            </a:r>
          </a:p>
        </p:txBody>
      </p:sp>
      <p:pic>
        <p:nvPicPr>
          <p:cNvPr id="9" name="Picture 4" descr="Image result for web icon">
            <a:extLst>
              <a:ext uri="{FF2B5EF4-FFF2-40B4-BE49-F238E27FC236}">
                <a16:creationId xmlns:a16="http://schemas.microsoft.com/office/drawing/2014/main" id="{E0BA5B51-0838-B63A-AA36-9634AEA83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192" y="4261870"/>
            <a:ext cx="323995" cy="3239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Mobile Icon Transparent">
            <a:extLst>
              <a:ext uri="{FF2B5EF4-FFF2-40B4-BE49-F238E27FC236}">
                <a16:creationId xmlns:a16="http://schemas.microsoft.com/office/drawing/2014/main" id="{164F622C-62E8-5FD8-5FA9-332631EA52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76" y="5870020"/>
            <a:ext cx="382717" cy="3827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Image result for monitor  icon">
            <a:extLst>
              <a:ext uri="{FF2B5EF4-FFF2-40B4-BE49-F238E27FC236}">
                <a16:creationId xmlns:a16="http://schemas.microsoft.com/office/drawing/2014/main" id="{E9D61E80-4EF6-8BD6-2C37-56393872B0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191" y="5145778"/>
            <a:ext cx="323996" cy="323996"/>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a:extLst>
              <a:ext uri="{FF2B5EF4-FFF2-40B4-BE49-F238E27FC236}">
                <a16:creationId xmlns:a16="http://schemas.microsoft.com/office/drawing/2014/main" id="{685EFF46-62E2-8897-993D-B30BCF6863AE}"/>
              </a:ext>
            </a:extLst>
          </p:cNvPr>
          <p:cNvSpPr>
            <a:spLocks noGrp="1"/>
          </p:cNvSpPr>
          <p:nvPr>
            <p:ph type="dt" sz="half" idx="10"/>
          </p:nvPr>
        </p:nvSpPr>
        <p:spPr/>
        <p:txBody>
          <a:bodyPr/>
          <a:lstStyle/>
          <a:p>
            <a:fld id="{0F5524A5-7AF1-4EA3-9A75-4E6DC9FAFE6B}" type="datetime1">
              <a:rPr lang="en-US" smtClean="0"/>
              <a:t>3/26/2024</a:t>
            </a:fld>
            <a:endParaRPr lang="en-US"/>
          </a:p>
        </p:txBody>
      </p:sp>
      <p:sp>
        <p:nvSpPr>
          <p:cNvPr id="13" name="Slide Number Placeholder 12">
            <a:extLst>
              <a:ext uri="{FF2B5EF4-FFF2-40B4-BE49-F238E27FC236}">
                <a16:creationId xmlns:a16="http://schemas.microsoft.com/office/drawing/2014/main" id="{98071D86-B374-7774-7633-B86C320C0E1D}"/>
              </a:ext>
            </a:extLst>
          </p:cNvPr>
          <p:cNvSpPr>
            <a:spLocks noGrp="1"/>
          </p:cNvSpPr>
          <p:nvPr>
            <p:ph type="sldNum" sz="quarter" idx="12"/>
          </p:nvPr>
        </p:nvSpPr>
        <p:spPr/>
        <p:txBody>
          <a:bodyPr/>
          <a:lstStyle/>
          <a:p>
            <a:fld id="{237B53AA-B706-4FCB-8800-CFF6964338FA}" type="slidenum">
              <a:rPr lang="en-US" smtClean="0"/>
              <a:t>4</a:t>
            </a:fld>
            <a:endParaRPr lang="en-US"/>
          </a:p>
        </p:txBody>
      </p:sp>
      <p:sp>
        <p:nvSpPr>
          <p:cNvPr id="14" name="Rectangle 13">
            <a:extLst>
              <a:ext uri="{FF2B5EF4-FFF2-40B4-BE49-F238E27FC236}">
                <a16:creationId xmlns:a16="http://schemas.microsoft.com/office/drawing/2014/main" id="{A0E22F31-39D4-65E8-FD8B-E2597D4B2AA0}"/>
              </a:ext>
            </a:extLst>
          </p:cNvPr>
          <p:cNvSpPr/>
          <p:nvPr/>
        </p:nvSpPr>
        <p:spPr>
          <a:xfrm>
            <a:off x="175072" y="136524"/>
            <a:ext cx="8968928" cy="672147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B4A0A43D-4294-3F06-DB75-E1065CCFB648}"/>
              </a:ext>
            </a:extLst>
          </p:cNvPr>
          <p:cNvGraphicFramePr>
            <a:graphicFrameLocks noGrp="1"/>
          </p:cNvGraphicFramePr>
          <p:nvPr>
            <p:extLst>
              <p:ext uri="{D42A27DB-BD31-4B8C-83A1-F6EECF244321}">
                <p14:modId xmlns:p14="http://schemas.microsoft.com/office/powerpoint/2010/main" val="866644722"/>
              </p:ext>
            </p:extLst>
          </p:nvPr>
        </p:nvGraphicFramePr>
        <p:xfrm>
          <a:off x="1042507" y="4114712"/>
          <a:ext cx="3716522" cy="792480"/>
        </p:xfrm>
        <a:graphic>
          <a:graphicData uri="http://schemas.openxmlformats.org/drawingml/2006/table">
            <a:tbl>
              <a:tblPr firstRow="1" bandRow="1">
                <a:tableStyleId>{5C22544A-7EE6-4342-B048-85BDC9FD1C3A}</a:tableStyleId>
              </a:tblPr>
              <a:tblGrid>
                <a:gridCol w="964696">
                  <a:extLst>
                    <a:ext uri="{9D8B030D-6E8A-4147-A177-3AD203B41FA5}">
                      <a16:colId xmlns:a16="http://schemas.microsoft.com/office/drawing/2014/main" val="1534694294"/>
                    </a:ext>
                  </a:extLst>
                </a:gridCol>
                <a:gridCol w="862641">
                  <a:extLst>
                    <a:ext uri="{9D8B030D-6E8A-4147-A177-3AD203B41FA5}">
                      <a16:colId xmlns:a16="http://schemas.microsoft.com/office/drawing/2014/main" val="530609735"/>
                    </a:ext>
                  </a:extLst>
                </a:gridCol>
                <a:gridCol w="887815">
                  <a:extLst>
                    <a:ext uri="{9D8B030D-6E8A-4147-A177-3AD203B41FA5}">
                      <a16:colId xmlns:a16="http://schemas.microsoft.com/office/drawing/2014/main" val="1998656565"/>
                    </a:ext>
                  </a:extLst>
                </a:gridCol>
                <a:gridCol w="1001370">
                  <a:extLst>
                    <a:ext uri="{9D8B030D-6E8A-4147-A177-3AD203B41FA5}">
                      <a16:colId xmlns:a16="http://schemas.microsoft.com/office/drawing/2014/main" val="4079989367"/>
                    </a:ext>
                  </a:extLst>
                </a:gridCol>
              </a:tblGrid>
              <a:tr h="345636">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7">
                            <a:extLst>
                              <a:ext uri="{A12FA001-AC4F-418D-AE19-62706E023703}">
                                <ahyp:hlinkClr xmlns:ahyp="http://schemas.microsoft.com/office/drawing/2018/hyperlinkcolor" val="tx"/>
                              </a:ext>
                            </a:extLst>
                          </a:hlinkClick>
                        </a:rPr>
                        <a:t>JavaScript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8">
                            <a:extLst>
                              <a:ext uri="{A12FA001-AC4F-418D-AE19-62706E023703}">
                                <ahyp:hlinkClr xmlns:ahyp="http://schemas.microsoft.com/office/drawing/2018/hyperlinkcolor" val="tx"/>
                              </a:ext>
                            </a:extLst>
                          </a:hlinkClick>
                        </a:rPr>
                        <a:t>Angular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9">
                            <a:extLst>
                              <a:ext uri="{A12FA001-AC4F-418D-AE19-62706E023703}">
                                <ahyp:hlinkClr xmlns:ahyp="http://schemas.microsoft.com/office/drawing/2018/hyperlinkcolor" val="tx"/>
                              </a:ext>
                            </a:extLst>
                          </a:hlinkClick>
                        </a:rPr>
                        <a:t>React</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0">
                            <a:extLst>
                              <a:ext uri="{A12FA001-AC4F-418D-AE19-62706E023703}">
                                <ahyp:hlinkClr xmlns:ahyp="http://schemas.microsoft.com/office/drawing/2018/hyperlinkcolor" val="tx"/>
                              </a:ext>
                            </a:extLst>
                          </a:hlinkClick>
                        </a:rPr>
                        <a:t>Vue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6772707"/>
                  </a:ext>
                </a:extLst>
              </a:tr>
              <a:tr h="370840">
                <a:tc>
                  <a:txBody>
                    <a:bodyPr/>
                    <a:lstStyle/>
                    <a:p>
                      <a:pPr marL="171450" indent="-171450">
                        <a:buFont typeface="Arial" panose="020B0604020202020204" pitchFamily="34" charset="0"/>
                        <a:buChar char="•"/>
                      </a:pPr>
                      <a:r>
                        <a:rPr lang="en-US" sz="1000" b="0" kern="1200" dirty="0" err="1">
                          <a:solidFill>
                            <a:schemeClr val="tx1"/>
                          </a:solidFill>
                          <a:latin typeface="Open Sans" panose="020B0606030504020204" pitchFamily="34" charset="0"/>
                          <a:ea typeface="+mn-ea"/>
                          <a:cs typeface="+mn-cs"/>
                          <a:hlinkClick r:id="rId11">
                            <a:extLst>
                              <a:ext uri="{A12FA001-AC4F-418D-AE19-62706E023703}">
                                <ahyp:hlinkClr xmlns:ahyp="http://schemas.microsoft.com/office/drawing/2018/hyperlinkcolor" val="tx"/>
                              </a:ext>
                            </a:extLst>
                          </a:hlinkClick>
                        </a:rPr>
                        <a:t>Blazor</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Flutter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ASP.NET MVC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ASP.NET Core</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105465"/>
                  </a:ext>
                </a:extLst>
              </a:tr>
            </a:tbl>
          </a:graphicData>
        </a:graphic>
      </p:graphicFrame>
      <p:graphicFrame>
        <p:nvGraphicFramePr>
          <p:cNvPr id="15" name="Table 14">
            <a:extLst>
              <a:ext uri="{FF2B5EF4-FFF2-40B4-BE49-F238E27FC236}">
                <a16:creationId xmlns:a16="http://schemas.microsoft.com/office/drawing/2014/main" id="{0A89F922-1A1B-C50A-1407-D03164DE54C7}"/>
              </a:ext>
            </a:extLst>
          </p:cNvPr>
          <p:cNvGraphicFramePr>
            <a:graphicFrameLocks noGrp="1"/>
          </p:cNvGraphicFramePr>
          <p:nvPr>
            <p:extLst>
              <p:ext uri="{D42A27DB-BD31-4B8C-83A1-F6EECF244321}">
                <p14:modId xmlns:p14="http://schemas.microsoft.com/office/powerpoint/2010/main" val="3282503792"/>
              </p:ext>
            </p:extLst>
          </p:nvPr>
        </p:nvGraphicFramePr>
        <p:xfrm>
          <a:off x="1042507" y="5060250"/>
          <a:ext cx="4107463" cy="640080"/>
        </p:xfrm>
        <a:graphic>
          <a:graphicData uri="http://schemas.openxmlformats.org/drawingml/2006/table">
            <a:tbl>
              <a:tblPr firstRow="1" bandRow="1">
                <a:tableStyleId>{5C22544A-7EE6-4342-B048-85BDC9FD1C3A}</a:tableStyleId>
              </a:tblPr>
              <a:tblGrid>
                <a:gridCol w="1191735">
                  <a:extLst>
                    <a:ext uri="{9D8B030D-6E8A-4147-A177-3AD203B41FA5}">
                      <a16:colId xmlns:a16="http://schemas.microsoft.com/office/drawing/2014/main" val="2107348290"/>
                    </a:ext>
                  </a:extLst>
                </a:gridCol>
                <a:gridCol w="810883">
                  <a:extLst>
                    <a:ext uri="{9D8B030D-6E8A-4147-A177-3AD203B41FA5}">
                      <a16:colId xmlns:a16="http://schemas.microsoft.com/office/drawing/2014/main" val="4194852052"/>
                    </a:ext>
                  </a:extLst>
                </a:gridCol>
                <a:gridCol w="1276709">
                  <a:extLst>
                    <a:ext uri="{9D8B030D-6E8A-4147-A177-3AD203B41FA5}">
                      <a16:colId xmlns:a16="http://schemas.microsoft.com/office/drawing/2014/main" val="1598959524"/>
                    </a:ext>
                  </a:extLst>
                </a:gridCol>
                <a:gridCol w="828136">
                  <a:extLst>
                    <a:ext uri="{9D8B030D-6E8A-4147-A177-3AD203B41FA5}">
                      <a16:colId xmlns:a16="http://schemas.microsoft.com/office/drawing/2014/main" val="3438995430"/>
                    </a:ext>
                  </a:extLst>
                </a:gridCol>
              </a:tblGrid>
              <a:tr h="0">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WinForms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WPF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err="1">
                          <a:solidFill>
                            <a:schemeClr val="tx1"/>
                          </a:solidFill>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WinUI</a:t>
                      </a:r>
                      <a:r>
                        <a:rPr lang="en-US" sz="1000" b="0" kern="1200" dirty="0">
                          <a:solidFill>
                            <a:schemeClr val="tx1"/>
                          </a:solidFill>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Flutter</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1778482"/>
                  </a:ext>
                </a:extLst>
              </a:tr>
              <a:tr h="370840">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Xamarin</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UWP </a:t>
                      </a: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.NET MAUI</a:t>
                      </a:r>
                      <a:endParaRPr lang="en-US" sz="1000" b="0" kern="1200" dirty="0">
                        <a:solidFill>
                          <a:schemeClr val="tx1"/>
                        </a:solidFill>
                        <a:latin typeface="Open Sans" panose="020B0606030504020204" pitchFamily="34" charset="0"/>
                        <a:ea typeface="+mn-ea"/>
                        <a:cs typeface="+mn-cs"/>
                      </a:endParaRPr>
                    </a:p>
                    <a:p>
                      <a:pPr marL="171450" indent="-171450">
                        <a:buFont typeface="Arial" panose="020B0604020202020204" pitchFamily="34" charset="0"/>
                        <a:buChar char="•"/>
                      </a:pP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endParaRPr lang="en-US" sz="1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6396379"/>
                  </a:ext>
                </a:extLst>
              </a:tr>
            </a:tbl>
          </a:graphicData>
        </a:graphic>
      </p:graphicFrame>
      <p:graphicFrame>
        <p:nvGraphicFramePr>
          <p:cNvPr id="16" name="Table 15">
            <a:extLst>
              <a:ext uri="{FF2B5EF4-FFF2-40B4-BE49-F238E27FC236}">
                <a16:creationId xmlns:a16="http://schemas.microsoft.com/office/drawing/2014/main" id="{D2773DD3-B37A-74F0-F148-9CF12A47440A}"/>
              </a:ext>
            </a:extLst>
          </p:cNvPr>
          <p:cNvGraphicFramePr>
            <a:graphicFrameLocks noGrp="1"/>
          </p:cNvGraphicFramePr>
          <p:nvPr>
            <p:extLst>
              <p:ext uri="{D42A27DB-BD31-4B8C-83A1-F6EECF244321}">
                <p14:modId xmlns:p14="http://schemas.microsoft.com/office/powerpoint/2010/main" val="3361048035"/>
              </p:ext>
            </p:extLst>
          </p:nvPr>
        </p:nvGraphicFramePr>
        <p:xfrm>
          <a:off x="1042507" y="5908304"/>
          <a:ext cx="6110379" cy="396240"/>
        </p:xfrm>
        <a:graphic>
          <a:graphicData uri="http://schemas.openxmlformats.org/drawingml/2006/table">
            <a:tbl>
              <a:tblPr firstRow="1" bandRow="1">
                <a:tableStyleId>{5C22544A-7EE6-4342-B048-85BDC9FD1C3A}</a:tableStyleId>
              </a:tblPr>
              <a:tblGrid>
                <a:gridCol w="850264">
                  <a:extLst>
                    <a:ext uri="{9D8B030D-6E8A-4147-A177-3AD203B41FA5}">
                      <a16:colId xmlns:a16="http://schemas.microsoft.com/office/drawing/2014/main" val="3357633433"/>
                    </a:ext>
                  </a:extLst>
                </a:gridCol>
                <a:gridCol w="925204">
                  <a:extLst>
                    <a:ext uri="{9D8B030D-6E8A-4147-A177-3AD203B41FA5}">
                      <a16:colId xmlns:a16="http://schemas.microsoft.com/office/drawing/2014/main" val="3506490682"/>
                    </a:ext>
                  </a:extLst>
                </a:gridCol>
                <a:gridCol w="709036">
                  <a:extLst>
                    <a:ext uri="{9D8B030D-6E8A-4147-A177-3AD203B41FA5}">
                      <a16:colId xmlns:a16="http://schemas.microsoft.com/office/drawing/2014/main" val="3751767596"/>
                    </a:ext>
                  </a:extLst>
                </a:gridCol>
                <a:gridCol w="1141372">
                  <a:extLst>
                    <a:ext uri="{9D8B030D-6E8A-4147-A177-3AD203B41FA5}">
                      <a16:colId xmlns:a16="http://schemas.microsoft.com/office/drawing/2014/main" val="2684312619"/>
                    </a:ext>
                  </a:extLst>
                </a:gridCol>
                <a:gridCol w="2484503">
                  <a:extLst>
                    <a:ext uri="{9D8B030D-6E8A-4147-A177-3AD203B41FA5}">
                      <a16:colId xmlns:a16="http://schemas.microsoft.com/office/drawing/2014/main" val="2800978356"/>
                    </a:ext>
                  </a:extLst>
                </a:gridCol>
              </a:tblGrid>
              <a:tr h="370840">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Xamarin</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 </a:t>
                      </a:r>
                      <a:r>
                        <a:rPr lang="en-US" sz="1000" b="0" kern="1200" dirty="0">
                          <a:solidFill>
                            <a:schemeClr val="tx1"/>
                          </a:solidFill>
                          <a:latin typeface="Open Sans" panose="020B0606030504020204" pitchFamily="34" charset="0"/>
                          <a:ea typeface="+mn-ea"/>
                          <a:cs typeface="+mn-cs"/>
                        </a:rPr>
                        <a:t> </a:t>
                      </a:r>
                      <a:r>
                        <a:rPr lang="en-US" sz="1000" b="0" kern="1200" dirty="0">
                          <a:solidFill>
                            <a:schemeClr val="tx1"/>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Flutter </a:t>
                      </a:r>
                      <a:r>
                        <a:rPr lang="en-US" sz="1000" b="0" kern="1200" dirty="0">
                          <a:solidFill>
                            <a:schemeClr val="tx1"/>
                          </a:solidFill>
                          <a:latin typeface="Open Sans" panose="020B0606030504020204" pitchFamily="34" charset="0"/>
                          <a:ea typeface="+mn-ea"/>
                          <a:cs typeface="+mn-cs"/>
                        </a:rPr>
                        <a:t> </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UWP</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b="0" kern="1200" dirty="0">
                          <a:solidFill>
                            <a:schemeClr val="tx1"/>
                          </a:solidFill>
                          <a:latin typeface="Open Sans" panose="020B0606030504020204" pitchFamily="34" charset="0"/>
                          <a:ea typeface="+mn-ea"/>
                          <a:cs typeface="+mn-cs"/>
                          <a:hlinkClick r:id="rId7">
                            <a:extLst>
                              <a:ext uri="{A12FA001-AC4F-418D-AE19-62706E023703}">
                                <ahyp:hlinkClr xmlns:ahyp="http://schemas.microsoft.com/office/drawing/2018/hyperlinkcolor" val="tx"/>
                              </a:ext>
                            </a:extLst>
                          </a:hlinkClick>
                        </a:rPr>
                        <a:t>JavaScript </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.NET MAUI</a:t>
                      </a:r>
                      <a:endParaRPr lang="en-US" sz="1000" b="0" kern="1200" dirty="0">
                        <a:solidFill>
                          <a:schemeClr val="tx1"/>
                        </a:solidFill>
                        <a:latin typeface="Open Sans" panose="020B0606030504020204" pitchFamily="34" charset="0"/>
                        <a:ea typeface="+mn-ea"/>
                        <a:cs typeface="+mn-cs"/>
                      </a:endParaRPr>
                    </a:p>
                    <a:p>
                      <a:pPr marL="171450" indent="-171450">
                        <a:buFont typeface="Arial" panose="020B0604020202020204" pitchFamily="34" charset="0"/>
                        <a:buChar char="•"/>
                      </a:pP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5356625"/>
                  </a:ext>
                </a:extLst>
              </a:tr>
            </a:tbl>
          </a:graphicData>
        </a:graphic>
      </p:graphicFrame>
      <p:sp>
        <p:nvSpPr>
          <p:cNvPr id="18" name="TextBox 17">
            <a:extLst>
              <a:ext uri="{FF2B5EF4-FFF2-40B4-BE49-F238E27FC236}">
                <a16:creationId xmlns:a16="http://schemas.microsoft.com/office/drawing/2014/main" id="{220168DD-8BAA-2632-B4AC-F7340F651BD2}"/>
              </a:ext>
            </a:extLst>
          </p:cNvPr>
          <p:cNvSpPr txBox="1"/>
          <p:nvPr/>
        </p:nvSpPr>
        <p:spPr>
          <a:xfrm>
            <a:off x="535319" y="3774977"/>
            <a:ext cx="2150731" cy="276999"/>
          </a:xfrm>
          <a:prstGeom prst="rect">
            <a:avLst/>
          </a:prstGeom>
          <a:noFill/>
        </p:spPr>
        <p:txBody>
          <a:bodyPr wrap="square">
            <a:spAutoFit/>
          </a:bodyPr>
          <a:lstStyle/>
          <a:p>
            <a:pPr defTabSz="416052">
              <a:spcAft>
                <a:spcPts val="600"/>
              </a:spcAft>
            </a:pPr>
            <a:r>
              <a:rPr lang="en-US" sz="1200" b="1" kern="1200" dirty="0">
                <a:solidFill>
                  <a:srgbClr val="1A1A1A"/>
                </a:solidFill>
                <a:latin typeface="Open Sans" panose="020B0606030504020204" pitchFamily="34" charset="0"/>
                <a:ea typeface="+mn-ea"/>
                <a:cs typeface="+mn-cs"/>
              </a:rPr>
              <a:t>SUPPORTED PLATFORMS</a:t>
            </a:r>
            <a:endParaRPr lang="en-US" sz="1200" kern="1200" dirty="0">
              <a:solidFill>
                <a:srgbClr val="666666"/>
              </a:solidFill>
              <a:latin typeface="Open Sans" panose="020B0606030504020204" pitchFamily="34" charset="0"/>
              <a:ea typeface="+mn-ea"/>
              <a:cs typeface="+mn-cs"/>
            </a:endParaRPr>
          </a:p>
        </p:txBody>
      </p:sp>
    </p:spTree>
    <p:extLst>
      <p:ext uri="{BB962C8B-B14F-4D97-AF65-F5344CB8AC3E}">
        <p14:creationId xmlns:p14="http://schemas.microsoft.com/office/powerpoint/2010/main" val="259808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63D2D7-E89F-455E-C2CF-E13DE8460BA7}"/>
              </a:ext>
            </a:extLst>
          </p:cNvPr>
          <p:cNvSpPr/>
          <p:nvPr/>
        </p:nvSpPr>
        <p:spPr>
          <a:xfrm>
            <a:off x="8689618" y="0"/>
            <a:ext cx="454382" cy="30967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3" name="TextBox 2">
            <a:extLst>
              <a:ext uri="{FF2B5EF4-FFF2-40B4-BE49-F238E27FC236}">
                <a16:creationId xmlns:a16="http://schemas.microsoft.com/office/drawing/2014/main" id="{781C4DBD-D993-BFA2-2638-C91BADB3D6CF}"/>
              </a:ext>
            </a:extLst>
          </p:cNvPr>
          <p:cNvSpPr txBox="1"/>
          <p:nvPr/>
        </p:nvSpPr>
        <p:spPr>
          <a:xfrm>
            <a:off x="8703807" y="429068"/>
            <a:ext cx="461665" cy="5632311"/>
          </a:xfrm>
          <a:prstGeom prst="rect">
            <a:avLst/>
          </a:prstGeom>
          <a:noFill/>
        </p:spPr>
        <p:txBody>
          <a:bodyPr vert="vert" wrap="square" rtlCol="0">
            <a:spAutoFit/>
          </a:bodyPr>
          <a:lstStyle/>
          <a:p>
            <a:r>
              <a:rPr lang="en-US" dirty="0">
                <a:solidFill>
                  <a:srgbClr val="FFFF00"/>
                </a:solidFill>
              </a:rPr>
              <a:t>Most popular component</a:t>
            </a:r>
          </a:p>
        </p:txBody>
      </p:sp>
      <p:pic>
        <p:nvPicPr>
          <p:cNvPr id="6146" name="Picture 2" descr="Syncfusion List View">
            <a:extLst>
              <a:ext uri="{FF2B5EF4-FFF2-40B4-BE49-F238E27FC236}">
                <a16:creationId xmlns:a16="http://schemas.microsoft.com/office/drawing/2014/main" id="{047DBA88-0274-2BBB-7267-2612594DF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370" y="2745911"/>
            <a:ext cx="4419600" cy="37643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3FBBE3-D451-1B37-C730-502C5B3B4208}"/>
              </a:ext>
            </a:extLst>
          </p:cNvPr>
          <p:cNvSpPr txBox="1"/>
          <p:nvPr/>
        </p:nvSpPr>
        <p:spPr>
          <a:xfrm>
            <a:off x="509747" y="1044478"/>
            <a:ext cx="7709608" cy="954107"/>
          </a:xfrm>
          <a:prstGeom prst="rect">
            <a:avLst/>
          </a:prstGeom>
          <a:noFill/>
        </p:spPr>
        <p:txBody>
          <a:bodyPr wrap="square" rtlCol="0">
            <a:spAutoFit/>
          </a:bodyPr>
          <a:lstStyle/>
          <a:p>
            <a:r>
              <a:rPr lang="en-US" sz="1400" b="0" i="0" dirty="0">
                <a:solidFill>
                  <a:srgbClr val="1A1A1A"/>
                </a:solidFill>
                <a:effectLst/>
                <a:latin typeface="Open Sans" panose="020B0606030504020204" pitchFamily="34" charset="0"/>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endParaRPr lang="en-US" sz="1400" dirty="0"/>
          </a:p>
        </p:txBody>
      </p:sp>
      <p:sp>
        <p:nvSpPr>
          <p:cNvPr id="7" name="TextBox 6">
            <a:extLst>
              <a:ext uri="{FF2B5EF4-FFF2-40B4-BE49-F238E27FC236}">
                <a16:creationId xmlns:a16="http://schemas.microsoft.com/office/drawing/2014/main" id="{C523E25E-63D7-F393-E20C-A99144F204AF}"/>
              </a:ext>
            </a:extLst>
          </p:cNvPr>
          <p:cNvSpPr txBox="1"/>
          <p:nvPr/>
        </p:nvSpPr>
        <p:spPr>
          <a:xfrm>
            <a:off x="570792" y="287168"/>
            <a:ext cx="4584192" cy="400110"/>
          </a:xfrm>
          <a:prstGeom prst="rect">
            <a:avLst/>
          </a:prstGeom>
          <a:noFill/>
        </p:spPr>
        <p:txBody>
          <a:bodyPr wrap="square">
            <a:spAutoFit/>
          </a:bodyPr>
          <a:lstStyle/>
          <a:p>
            <a:r>
              <a:rPr lang="en-US" sz="2000" b="1" i="0" u="none" strike="noStrike" dirty="0">
                <a:effectLst/>
                <a:latin typeface="Open Sans" panose="020B0606030504020204" pitchFamily="34" charset="0"/>
                <a:hlinkClick r:id="rId3">
                  <a:extLst>
                    <a:ext uri="{A12FA001-AC4F-418D-AE19-62706E023703}">
                      <ahyp:hlinkClr xmlns:ahyp="http://schemas.microsoft.com/office/drawing/2018/hyperlinkcolor" val="tx"/>
                    </a:ext>
                  </a:extLst>
                </a:hlinkClick>
              </a:rPr>
              <a:t>List View</a:t>
            </a:r>
            <a:endParaRPr lang="en-US" sz="2000" dirty="0"/>
          </a:p>
        </p:txBody>
      </p:sp>
      <p:pic>
        <p:nvPicPr>
          <p:cNvPr id="8" name="Picture 4" descr="Image result for web icon">
            <a:extLst>
              <a:ext uri="{FF2B5EF4-FFF2-40B4-BE49-F238E27FC236}">
                <a16:creationId xmlns:a16="http://schemas.microsoft.com/office/drawing/2014/main" id="{CD6C8A99-0493-5674-E51A-7240A94C9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06" y="4118439"/>
            <a:ext cx="291083" cy="2910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Mobile Icon Transparent">
            <a:extLst>
              <a:ext uri="{FF2B5EF4-FFF2-40B4-BE49-F238E27FC236}">
                <a16:creationId xmlns:a16="http://schemas.microsoft.com/office/drawing/2014/main" id="{B5BBEABA-D5EB-22BD-2593-68F831B4F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61" y="5789491"/>
            <a:ext cx="343840" cy="3438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monitor  icon">
            <a:extLst>
              <a:ext uri="{FF2B5EF4-FFF2-40B4-BE49-F238E27FC236}">
                <a16:creationId xmlns:a16="http://schemas.microsoft.com/office/drawing/2014/main" id="{4CA8B281-F9FD-471E-8DE2-352B6130E6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05" y="5072301"/>
            <a:ext cx="291084" cy="291084"/>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FFAEECD7-771F-5F3E-C342-A4168032FE5F}"/>
              </a:ext>
            </a:extLst>
          </p:cNvPr>
          <p:cNvSpPr>
            <a:spLocks noGrp="1"/>
          </p:cNvSpPr>
          <p:nvPr>
            <p:ph type="dt" sz="half" idx="10"/>
          </p:nvPr>
        </p:nvSpPr>
        <p:spPr/>
        <p:txBody>
          <a:bodyPr/>
          <a:lstStyle/>
          <a:p>
            <a:fld id="{E4224C85-89F3-483C-8E10-D11E3E142059}" type="datetime1">
              <a:rPr lang="en-US" smtClean="0"/>
              <a:t>3/26/2024</a:t>
            </a:fld>
            <a:endParaRPr lang="en-US"/>
          </a:p>
        </p:txBody>
      </p:sp>
      <p:sp>
        <p:nvSpPr>
          <p:cNvPr id="12" name="Slide Number Placeholder 11">
            <a:extLst>
              <a:ext uri="{FF2B5EF4-FFF2-40B4-BE49-F238E27FC236}">
                <a16:creationId xmlns:a16="http://schemas.microsoft.com/office/drawing/2014/main" id="{2424D633-4BD7-684F-64F3-FBC909CDD495}"/>
              </a:ext>
            </a:extLst>
          </p:cNvPr>
          <p:cNvSpPr>
            <a:spLocks noGrp="1"/>
          </p:cNvSpPr>
          <p:nvPr>
            <p:ph type="sldNum" sz="quarter" idx="12"/>
          </p:nvPr>
        </p:nvSpPr>
        <p:spPr/>
        <p:txBody>
          <a:bodyPr/>
          <a:lstStyle/>
          <a:p>
            <a:fld id="{237B53AA-B706-4FCB-8800-CFF6964338FA}" type="slidenum">
              <a:rPr lang="en-US" smtClean="0"/>
              <a:t>5</a:t>
            </a:fld>
            <a:endParaRPr lang="en-US"/>
          </a:p>
        </p:txBody>
      </p:sp>
      <p:sp>
        <p:nvSpPr>
          <p:cNvPr id="13" name="Rectangle 12">
            <a:extLst>
              <a:ext uri="{FF2B5EF4-FFF2-40B4-BE49-F238E27FC236}">
                <a16:creationId xmlns:a16="http://schemas.microsoft.com/office/drawing/2014/main" id="{7FE9EF64-799B-181B-1498-AF7839FE012B}"/>
              </a:ext>
            </a:extLst>
          </p:cNvPr>
          <p:cNvSpPr/>
          <p:nvPr/>
        </p:nvSpPr>
        <p:spPr>
          <a:xfrm>
            <a:off x="175072" y="136524"/>
            <a:ext cx="8968928" cy="672147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9DB5E98D-8A35-32DF-DCBF-1734D2CA6EA3}"/>
              </a:ext>
            </a:extLst>
          </p:cNvPr>
          <p:cNvGraphicFramePr>
            <a:graphicFrameLocks noGrp="1"/>
          </p:cNvGraphicFramePr>
          <p:nvPr>
            <p:extLst>
              <p:ext uri="{D42A27DB-BD31-4B8C-83A1-F6EECF244321}">
                <p14:modId xmlns:p14="http://schemas.microsoft.com/office/powerpoint/2010/main" val="1839646800"/>
              </p:ext>
            </p:extLst>
          </p:nvPr>
        </p:nvGraphicFramePr>
        <p:xfrm>
          <a:off x="758862" y="3965527"/>
          <a:ext cx="3697035" cy="914400"/>
        </p:xfrm>
        <a:graphic>
          <a:graphicData uri="http://schemas.openxmlformats.org/drawingml/2006/table">
            <a:tbl>
              <a:tblPr>
                <a:tableStyleId>{5C22544A-7EE6-4342-B048-85BDC9FD1C3A}</a:tableStyleId>
              </a:tblPr>
              <a:tblGrid>
                <a:gridCol w="1095817">
                  <a:extLst>
                    <a:ext uri="{9D8B030D-6E8A-4147-A177-3AD203B41FA5}">
                      <a16:colId xmlns:a16="http://schemas.microsoft.com/office/drawing/2014/main" val="531665446"/>
                    </a:ext>
                  </a:extLst>
                </a:gridCol>
                <a:gridCol w="1104181">
                  <a:extLst>
                    <a:ext uri="{9D8B030D-6E8A-4147-A177-3AD203B41FA5}">
                      <a16:colId xmlns:a16="http://schemas.microsoft.com/office/drawing/2014/main" val="3303516007"/>
                    </a:ext>
                  </a:extLst>
                </a:gridCol>
                <a:gridCol w="745954">
                  <a:extLst>
                    <a:ext uri="{9D8B030D-6E8A-4147-A177-3AD203B41FA5}">
                      <a16:colId xmlns:a16="http://schemas.microsoft.com/office/drawing/2014/main" val="456373912"/>
                    </a:ext>
                  </a:extLst>
                </a:gridCol>
                <a:gridCol w="751083">
                  <a:extLst>
                    <a:ext uri="{9D8B030D-6E8A-4147-A177-3AD203B41FA5}">
                      <a16:colId xmlns:a16="http://schemas.microsoft.com/office/drawing/2014/main" val="2782297311"/>
                    </a:ext>
                  </a:extLst>
                </a:gridCol>
              </a:tblGrid>
              <a:tr h="346910">
                <a:tc>
                  <a:txBody>
                    <a:bodyPr/>
                    <a:lstStyle/>
                    <a:p>
                      <a:pPr marL="171450" indent="-171450">
                        <a:buFont typeface="Arial" panose="020B0604020202020204" pitchFamily="34" charset="0"/>
                        <a:buChar char="•"/>
                      </a:pPr>
                      <a:r>
                        <a:rPr lang="en-US" sz="1200" b="0" i="0" dirty="0">
                          <a:solidFill>
                            <a:schemeClr val="tx1"/>
                          </a:solidFill>
                          <a:effectLst/>
                          <a:latin typeface="Open Sans" panose="020B0606030504020204" pitchFamily="34" charset="0"/>
                        </a:rPr>
                        <a:t> </a:t>
                      </a:r>
                      <a:r>
                        <a:rPr lang="en-US" sz="1200" b="0" i="0" u="none" strike="noStrike" dirty="0">
                          <a:solidFill>
                            <a:schemeClr val="tx1"/>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JavaScript </a:t>
                      </a:r>
                      <a:endParaRPr lang="en-US" sz="1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200" b="0" i="0" dirty="0">
                          <a:solidFill>
                            <a:schemeClr val="tx1"/>
                          </a:solidFill>
                          <a:effectLst/>
                          <a:latin typeface="Open Sans" panose="020B0606030504020204" pitchFamily="34" charset="0"/>
                        </a:rPr>
                        <a:t> </a:t>
                      </a:r>
                      <a:r>
                        <a:rPr lang="en-US" sz="1200" b="0" i="0" u="none" strike="noStrike" dirty="0">
                          <a:solidFill>
                            <a:schemeClr val="tx1"/>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Angular </a:t>
                      </a:r>
                      <a:r>
                        <a:rPr lang="en-US" sz="1200" b="0" i="0" dirty="0">
                          <a:solidFill>
                            <a:schemeClr val="tx1"/>
                          </a:solidFill>
                          <a:effectLst/>
                          <a:latin typeface="Open Sans" panose="020B0606030504020204" pitchFamily="34" charset="0"/>
                        </a:rPr>
                        <a:t> </a:t>
                      </a:r>
                      <a:endParaRPr lang="en-US" sz="1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200" b="0" i="0" u="none" strike="noStrike" dirty="0">
                          <a:solidFill>
                            <a:schemeClr val="tx1"/>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React</a:t>
                      </a:r>
                      <a:endParaRPr lang="en-US" sz="1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200" b="0" i="0" u="none" strike="noStrike" dirty="0">
                          <a:solidFill>
                            <a:schemeClr val="tx1"/>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Vue</a:t>
                      </a:r>
                      <a:endParaRPr lang="en-US" sz="1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5350886"/>
                  </a:ext>
                </a:extLst>
              </a:tr>
              <a:tr h="346910">
                <a:tc>
                  <a:txBody>
                    <a:bodyPr/>
                    <a:lstStyle/>
                    <a:p>
                      <a:pPr marL="171450" indent="-171450">
                        <a:buFont typeface="Arial" panose="020B0604020202020204" pitchFamily="34" charset="0"/>
                        <a:buChar char="•"/>
                      </a:pPr>
                      <a:r>
                        <a:rPr lang="en-US" sz="1200" b="0" i="0" u="none" strike="noStrike" dirty="0" err="1">
                          <a:solidFill>
                            <a:schemeClr val="tx1"/>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Blazor</a:t>
                      </a:r>
                      <a:endParaRPr lang="en-US" sz="1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200" b="0" i="0" u="none" strike="noStrike" dirty="0">
                          <a:solidFill>
                            <a:schemeClr val="tx1"/>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ASP.NET MVC </a:t>
                      </a:r>
                      <a:r>
                        <a:rPr lang="en-US" sz="1200" b="0" i="0" dirty="0">
                          <a:solidFill>
                            <a:schemeClr val="tx1"/>
                          </a:solidFill>
                          <a:effectLst/>
                          <a:latin typeface="Open Sans" panose="020B0606030504020204" pitchFamily="34" charset="0"/>
                        </a:rPr>
                        <a:t> </a:t>
                      </a:r>
                      <a:endParaRPr lang="en-US" sz="1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71450" indent="-171450">
                        <a:buFont typeface="Arial" panose="020B0604020202020204" pitchFamily="34" charset="0"/>
                        <a:buChar char="•"/>
                      </a:pPr>
                      <a:r>
                        <a:rPr lang="en-US" sz="1200" b="0" i="0" u="none" strike="noStrike" dirty="0">
                          <a:solidFill>
                            <a:schemeClr val="tx1"/>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ASP.NET Core</a:t>
                      </a:r>
                      <a:endParaRPr lang="en-US" sz="1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1505965"/>
                  </a:ext>
                </a:extLst>
              </a:tr>
            </a:tbl>
          </a:graphicData>
        </a:graphic>
      </p:graphicFrame>
      <p:graphicFrame>
        <p:nvGraphicFramePr>
          <p:cNvPr id="15" name="Table 14">
            <a:extLst>
              <a:ext uri="{FF2B5EF4-FFF2-40B4-BE49-F238E27FC236}">
                <a16:creationId xmlns:a16="http://schemas.microsoft.com/office/drawing/2014/main" id="{11D66A05-5465-F20A-993A-5452F0A59772}"/>
              </a:ext>
            </a:extLst>
          </p:cNvPr>
          <p:cNvGraphicFramePr>
            <a:graphicFrameLocks noGrp="1"/>
          </p:cNvGraphicFramePr>
          <p:nvPr>
            <p:extLst>
              <p:ext uri="{D42A27DB-BD31-4B8C-83A1-F6EECF244321}">
                <p14:modId xmlns:p14="http://schemas.microsoft.com/office/powerpoint/2010/main" val="482493240"/>
              </p:ext>
            </p:extLst>
          </p:nvPr>
        </p:nvGraphicFramePr>
        <p:xfrm>
          <a:off x="819989" y="5134785"/>
          <a:ext cx="3355364" cy="457200"/>
        </p:xfrm>
        <a:graphic>
          <a:graphicData uri="http://schemas.openxmlformats.org/drawingml/2006/table">
            <a:tbl>
              <a:tblPr/>
              <a:tblGrid>
                <a:gridCol w="1118455">
                  <a:extLst>
                    <a:ext uri="{9D8B030D-6E8A-4147-A177-3AD203B41FA5}">
                      <a16:colId xmlns:a16="http://schemas.microsoft.com/office/drawing/2014/main" val="4266938641"/>
                    </a:ext>
                  </a:extLst>
                </a:gridCol>
                <a:gridCol w="1158128">
                  <a:extLst>
                    <a:ext uri="{9D8B030D-6E8A-4147-A177-3AD203B41FA5}">
                      <a16:colId xmlns:a16="http://schemas.microsoft.com/office/drawing/2014/main" val="859589619"/>
                    </a:ext>
                  </a:extLst>
                </a:gridCol>
                <a:gridCol w="1078781">
                  <a:extLst>
                    <a:ext uri="{9D8B030D-6E8A-4147-A177-3AD203B41FA5}">
                      <a16:colId xmlns:a16="http://schemas.microsoft.com/office/drawing/2014/main" val="3727773127"/>
                    </a:ext>
                  </a:extLst>
                </a:gridCol>
              </a:tblGrid>
              <a:tr h="365126">
                <a:tc>
                  <a:txBody>
                    <a:bodyPr/>
                    <a:lstStyle/>
                    <a:p>
                      <a:pPr marL="171450" indent="-171450">
                        <a:buFont typeface="Arial" panose="020B0604020202020204" pitchFamily="34" charset="0"/>
                        <a:buChar char="•"/>
                      </a:pPr>
                      <a:r>
                        <a:rPr lang="en-US" sz="1200" b="0" i="0" u="none" dirty="0">
                          <a:solidFill>
                            <a:schemeClr val="tx1"/>
                          </a:solidFill>
                          <a:effectLst/>
                          <a:latin typeface="Open Sans" panose="020B0606030504020204" pitchFamily="34" charset="0"/>
                        </a:rPr>
                        <a:t> </a:t>
                      </a:r>
                      <a:r>
                        <a:rPr lang="en-US" sz="1200" b="0" i="0" u="none" strike="noStrike" dirty="0">
                          <a:solidFill>
                            <a:schemeClr val="tx1"/>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WinForms </a:t>
                      </a:r>
                      <a:endParaRPr lang="en-US" sz="1200" u="none" dirty="0">
                        <a:solidFill>
                          <a:schemeClr val="tx1"/>
                        </a:solidFill>
                      </a:endParaRPr>
                    </a:p>
                  </a:txBody>
                  <a:tcPr>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200" b="0" i="0" u="none" strike="noStrike" dirty="0">
                          <a:solidFill>
                            <a:schemeClr val="tx1"/>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.NET MAUI </a:t>
                      </a:r>
                      <a:endParaRPr lang="en-US" sz="1200" u="none" dirty="0">
                        <a:solidFill>
                          <a:schemeClr val="tx1"/>
                        </a:solidFill>
                      </a:endParaRPr>
                    </a:p>
                  </a:txBody>
                  <a:tcPr>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chemeClr val="tx1"/>
                          </a:solidFill>
                          <a:effectLst/>
                          <a:latin typeface="Open Sans" panose="020B0606030504020204" pitchFamily="34" charset="0"/>
                        </a:rPr>
                        <a:t>  </a:t>
                      </a:r>
                      <a:r>
                        <a:rPr lang="en-US" sz="1200" b="0" i="0" u="none" strike="noStrike" dirty="0">
                          <a:solidFill>
                            <a:schemeClr val="tx1"/>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Xamarin</a:t>
                      </a:r>
                      <a:endParaRPr lang="en-US" sz="1200" b="0" i="0" u="none" strike="noStrike" dirty="0">
                        <a:solidFill>
                          <a:schemeClr val="tx1"/>
                        </a:solidFill>
                        <a:effectLst/>
                        <a:latin typeface="Open Sans" panose="020B0606030504020204" pitchFamily="34" charset="0"/>
                      </a:endParaRPr>
                    </a:p>
                    <a:p>
                      <a:pPr marL="171450" indent="-171450">
                        <a:buFont typeface="Arial" panose="020B0604020202020204" pitchFamily="34" charset="0"/>
                        <a:buChar char="•"/>
                      </a:pPr>
                      <a:endParaRPr lang="en-US" sz="1200" u="none" dirty="0">
                        <a:solidFill>
                          <a:schemeClr val="tx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09220660"/>
                  </a:ext>
                </a:extLst>
              </a:tr>
            </a:tbl>
          </a:graphicData>
        </a:graphic>
      </p:graphicFrame>
      <p:graphicFrame>
        <p:nvGraphicFramePr>
          <p:cNvPr id="18" name="Table 17">
            <a:extLst>
              <a:ext uri="{FF2B5EF4-FFF2-40B4-BE49-F238E27FC236}">
                <a16:creationId xmlns:a16="http://schemas.microsoft.com/office/drawing/2014/main" id="{7A26708A-DED6-4C8D-AB34-6F3AA5738CE8}"/>
              </a:ext>
            </a:extLst>
          </p:cNvPr>
          <p:cNvGraphicFramePr>
            <a:graphicFrameLocks noGrp="1"/>
          </p:cNvGraphicFramePr>
          <p:nvPr>
            <p:extLst>
              <p:ext uri="{D42A27DB-BD31-4B8C-83A1-F6EECF244321}">
                <p14:modId xmlns:p14="http://schemas.microsoft.com/office/powerpoint/2010/main" val="1788624630"/>
              </p:ext>
            </p:extLst>
          </p:nvPr>
        </p:nvGraphicFramePr>
        <p:xfrm>
          <a:off x="819509" y="5796951"/>
          <a:ext cx="3536832" cy="457200"/>
        </p:xfrm>
        <a:graphic>
          <a:graphicData uri="http://schemas.openxmlformats.org/drawingml/2006/table">
            <a:tbl>
              <a:tblPr/>
              <a:tblGrid>
                <a:gridCol w="1178944">
                  <a:extLst>
                    <a:ext uri="{9D8B030D-6E8A-4147-A177-3AD203B41FA5}">
                      <a16:colId xmlns:a16="http://schemas.microsoft.com/office/drawing/2014/main" val="4158004518"/>
                    </a:ext>
                  </a:extLst>
                </a:gridCol>
                <a:gridCol w="1178944">
                  <a:extLst>
                    <a:ext uri="{9D8B030D-6E8A-4147-A177-3AD203B41FA5}">
                      <a16:colId xmlns:a16="http://schemas.microsoft.com/office/drawing/2014/main" val="2479957435"/>
                    </a:ext>
                  </a:extLst>
                </a:gridCol>
                <a:gridCol w="1178944">
                  <a:extLst>
                    <a:ext uri="{9D8B030D-6E8A-4147-A177-3AD203B41FA5}">
                      <a16:colId xmlns:a16="http://schemas.microsoft.com/office/drawing/2014/main" val="3061078671"/>
                    </a:ext>
                  </a:extLst>
                </a:gridCol>
              </a:tblGrid>
              <a:tr h="345057">
                <a:tc>
                  <a:txBody>
                    <a:bodyPr/>
                    <a:lstStyle/>
                    <a:p>
                      <a:pPr marL="171450" indent="-171450">
                        <a:buFont typeface="Arial" panose="020B0604020202020204" pitchFamily="34" charset="0"/>
                        <a:buChar char="•"/>
                      </a:pPr>
                      <a:r>
                        <a:rPr lang="en-US" sz="1200" b="0" i="0" u="none" strike="noStrike" dirty="0">
                          <a:solidFill>
                            <a:schemeClr val="tx1"/>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JavaScript</a:t>
                      </a:r>
                      <a:endParaRPr lang="en-US" sz="1200" dirty="0">
                        <a:solidFill>
                          <a:schemeClr val="tx1"/>
                        </a:solidFill>
                      </a:endParaRPr>
                    </a:p>
                  </a:txBody>
                  <a:tcPr>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chemeClr val="tx1"/>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.NET MAUI </a:t>
                      </a:r>
                      <a:endParaRPr lang="en-US" sz="1200" u="none" dirty="0">
                        <a:solidFill>
                          <a:schemeClr val="tx1"/>
                        </a:solidFill>
                      </a:endParaRPr>
                    </a:p>
                    <a:p>
                      <a:pPr marL="171450" indent="-171450">
                        <a:buFont typeface="Arial" panose="020B0604020202020204" pitchFamily="34" charset="0"/>
                        <a:buChar char="•"/>
                      </a:pPr>
                      <a:endParaRPr lang="en-US" sz="1200" dirty="0">
                        <a:solidFill>
                          <a:schemeClr val="tx1"/>
                        </a:solidFill>
                      </a:endParaRPr>
                    </a:p>
                  </a:txBody>
                  <a:tcPr>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chemeClr val="tx1"/>
                          </a:solidFill>
                          <a:effectLst/>
                          <a:latin typeface="Open Sans" panose="020B0606030504020204" pitchFamily="34" charset="0"/>
                        </a:rPr>
                        <a:t>  </a:t>
                      </a:r>
                      <a:r>
                        <a:rPr lang="en-US" sz="1200" b="0" i="0" u="none" strike="noStrike" dirty="0">
                          <a:solidFill>
                            <a:schemeClr val="tx1"/>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Xamarin</a:t>
                      </a:r>
                      <a:endParaRPr lang="en-US" sz="1200" b="0" i="0" u="none" strike="noStrike" dirty="0">
                        <a:solidFill>
                          <a:schemeClr val="tx1"/>
                        </a:solidFill>
                        <a:effectLst/>
                        <a:latin typeface="Open Sans" panose="020B0606030504020204" pitchFamily="34" charset="0"/>
                      </a:endParaRPr>
                    </a:p>
                    <a:p>
                      <a:pPr marL="171450" indent="-171450">
                        <a:buFont typeface="Arial" panose="020B0604020202020204" pitchFamily="34" charset="0"/>
                        <a:buChar char="•"/>
                      </a:pPr>
                      <a:endParaRPr lang="en-US" sz="1200" dirty="0">
                        <a:solidFill>
                          <a:schemeClr val="tx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11355050"/>
                  </a:ext>
                </a:extLst>
              </a:tr>
            </a:tbl>
          </a:graphicData>
        </a:graphic>
      </p:graphicFrame>
      <p:sp>
        <p:nvSpPr>
          <p:cNvPr id="20" name="TextBox 19">
            <a:extLst>
              <a:ext uri="{FF2B5EF4-FFF2-40B4-BE49-F238E27FC236}">
                <a16:creationId xmlns:a16="http://schemas.microsoft.com/office/drawing/2014/main" id="{16079CCE-3641-2376-35F7-F50BE87628FE}"/>
              </a:ext>
            </a:extLst>
          </p:cNvPr>
          <p:cNvSpPr txBox="1"/>
          <p:nvPr/>
        </p:nvSpPr>
        <p:spPr>
          <a:xfrm>
            <a:off x="317066" y="3428479"/>
            <a:ext cx="4580626" cy="307777"/>
          </a:xfrm>
          <a:prstGeom prst="rect">
            <a:avLst/>
          </a:prstGeom>
          <a:noFill/>
        </p:spPr>
        <p:txBody>
          <a:bodyPr wrap="square">
            <a:spAutoFit/>
          </a:bodyPr>
          <a:lstStyle/>
          <a:p>
            <a:r>
              <a:rPr lang="en-US" sz="1400" b="1" i="0" dirty="0">
                <a:solidFill>
                  <a:srgbClr val="1A1A1A"/>
                </a:solidFill>
                <a:effectLst/>
                <a:latin typeface="Open Sans" panose="020B0606030504020204" pitchFamily="34" charset="0"/>
              </a:rPr>
              <a:t>SUPPORTED PLATFORMS</a:t>
            </a:r>
            <a:endParaRPr lang="en-US" sz="1400" b="0" i="0" dirty="0">
              <a:solidFill>
                <a:srgbClr val="666666"/>
              </a:solidFill>
              <a:effectLst/>
              <a:latin typeface="Open Sans" panose="020B0606030504020204" pitchFamily="34" charset="0"/>
            </a:endParaRPr>
          </a:p>
        </p:txBody>
      </p:sp>
    </p:spTree>
    <p:extLst>
      <p:ext uri="{BB962C8B-B14F-4D97-AF65-F5344CB8AC3E}">
        <p14:creationId xmlns:p14="http://schemas.microsoft.com/office/powerpoint/2010/main" val="3006145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TotalTime>
  <Words>336</Words>
  <Application>Microsoft Office PowerPoint</Application>
  <PresentationFormat>On-screen Show (4:3)</PresentationFormat>
  <Paragraphs>92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Vasanthakumar Banukumar</dc:creator>
  <cp:lastModifiedBy>Vasanthakumar Banukumar</cp:lastModifiedBy>
  <cp:revision>1</cp:revision>
  <dcterms:created xsi:type="dcterms:W3CDTF">2024-03-25T09:33:41Z</dcterms:created>
  <dcterms:modified xsi:type="dcterms:W3CDTF">2024-03-26T17:19:59Z</dcterms:modified>
</cp:coreProperties>
</file>