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78" r:id="rId5"/>
    <p:sldId id="279" r:id="rId6"/>
    <p:sldId id="280" r:id="rId7"/>
    <p:sldId id="282" r:id="rId8"/>
    <p:sldId id="283" r:id="rId9"/>
    <p:sldId id="284" r:id="rId10"/>
    <p:sldId id="285" r:id="rId11"/>
    <p:sldId id="290" r:id="rId12"/>
    <p:sldId id="286" r:id="rId13"/>
    <p:sldId id="291" r:id="rId14"/>
    <p:sldId id="289" r:id="rId15"/>
    <p:sldId id="288" r:id="rId16"/>
    <p:sldId id="296" r:id="rId17"/>
    <p:sldId id="287" r:id="rId18"/>
    <p:sldId id="292" r:id="rId19"/>
    <p:sldId id="295" r:id="rId20"/>
    <p:sldId id="294" r:id="rId21"/>
    <p:sldId id="293" r:id="rId22"/>
    <p:sldId id="298" r:id="rId23"/>
    <p:sldId id="29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33F5FB-EC42-4606-A2F0-BEDE13AD5D4C}">
          <p14:sldIdLst>
            <p14:sldId id="278"/>
            <p14:sldId id="279"/>
            <p14:sldId id="280"/>
            <p14:sldId id="282"/>
            <p14:sldId id="283"/>
            <p14:sldId id="284"/>
            <p14:sldId id="285"/>
            <p14:sldId id="290"/>
            <p14:sldId id="286"/>
            <p14:sldId id="291"/>
            <p14:sldId id="289"/>
            <p14:sldId id="288"/>
            <p14:sldId id="296"/>
            <p14:sldId id="287"/>
            <p14:sldId id="292"/>
            <p14:sldId id="295"/>
            <p14:sldId id="294"/>
            <p14:sldId id="293"/>
            <p14:sldId id="298"/>
            <p14:sldId id="297"/>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a Priya" userId="bee90e892ce2b66e" providerId="LiveId" clId="{EFB2C9FA-8F0A-401A-B9BD-44D735285098}"/>
    <pc:docChg chg="undo custSel addSld modSld sldOrd modSection">
      <pc:chgData name="vasantha Priya" userId="bee90e892ce2b66e" providerId="LiveId" clId="{EFB2C9FA-8F0A-401A-B9BD-44D735285098}" dt="2024-03-28T19:33:21.915" v="23" actId="20577"/>
      <pc:docMkLst>
        <pc:docMk/>
      </pc:docMkLst>
      <pc:sldChg chg="addSp delSp modSp mod chgLayout">
        <pc:chgData name="vasantha Priya" userId="bee90e892ce2b66e" providerId="LiveId" clId="{EFB2C9FA-8F0A-401A-B9BD-44D735285098}" dt="2024-03-28T19:23:24.386" v="2" actId="6264"/>
        <pc:sldMkLst>
          <pc:docMk/>
          <pc:sldMk cId="2471528703" sldId="280"/>
        </pc:sldMkLst>
        <pc:spChg chg="mod ord">
          <ac:chgData name="vasantha Priya" userId="bee90e892ce2b66e" providerId="LiveId" clId="{EFB2C9FA-8F0A-401A-B9BD-44D735285098}" dt="2024-03-28T19:23:24.386" v="2" actId="6264"/>
          <ac:spMkLst>
            <pc:docMk/>
            <pc:sldMk cId="2471528703" sldId="280"/>
            <ac:spMk id="2" creationId="{E785A0D6-985D-0C3D-4BCA-546E5BDF125C}"/>
          </ac:spMkLst>
        </pc:spChg>
        <pc:spChg chg="mod ord">
          <ac:chgData name="vasantha Priya" userId="bee90e892ce2b66e" providerId="LiveId" clId="{EFB2C9FA-8F0A-401A-B9BD-44D735285098}" dt="2024-03-28T19:23:24.386" v="2" actId="6264"/>
          <ac:spMkLst>
            <pc:docMk/>
            <pc:sldMk cId="2471528703" sldId="280"/>
            <ac:spMk id="3" creationId="{E59D9403-4A20-97F7-59E5-3AAE7688B6DD}"/>
          </ac:spMkLst>
        </pc:spChg>
        <pc:spChg chg="add del mod">
          <ac:chgData name="vasantha Priya" userId="bee90e892ce2b66e" providerId="LiveId" clId="{EFB2C9FA-8F0A-401A-B9BD-44D735285098}" dt="2024-03-28T19:23:24.386" v="2" actId="6264"/>
          <ac:spMkLst>
            <pc:docMk/>
            <pc:sldMk cId="2471528703" sldId="280"/>
            <ac:spMk id="4" creationId="{C4665E2F-AE65-10B6-8F7C-9C39D899B200}"/>
          </ac:spMkLst>
        </pc:spChg>
        <pc:spChg chg="add del mod">
          <ac:chgData name="vasantha Priya" userId="bee90e892ce2b66e" providerId="LiveId" clId="{EFB2C9FA-8F0A-401A-B9BD-44D735285098}" dt="2024-03-28T19:23:24.386" v="2" actId="6264"/>
          <ac:spMkLst>
            <pc:docMk/>
            <pc:sldMk cId="2471528703" sldId="280"/>
            <ac:spMk id="5" creationId="{CC37AF7C-D5ED-0A14-91C9-FCD12EA9843F}"/>
          </ac:spMkLst>
        </pc:spChg>
      </pc:sldChg>
      <pc:sldChg chg="modSp mod">
        <pc:chgData name="vasantha Priya" userId="bee90e892ce2b66e" providerId="LiveId" clId="{EFB2C9FA-8F0A-401A-B9BD-44D735285098}" dt="2024-03-28T19:33:21.915" v="23" actId="20577"/>
        <pc:sldMkLst>
          <pc:docMk/>
          <pc:sldMk cId="1065615471" sldId="285"/>
        </pc:sldMkLst>
        <pc:spChg chg="mod">
          <ac:chgData name="vasantha Priya" userId="bee90e892ce2b66e" providerId="LiveId" clId="{EFB2C9FA-8F0A-401A-B9BD-44D735285098}" dt="2024-03-28T19:33:21.915" v="23" actId="20577"/>
          <ac:spMkLst>
            <pc:docMk/>
            <pc:sldMk cId="1065615471" sldId="285"/>
            <ac:spMk id="3" creationId="{E59D9403-4A20-97F7-59E5-3AAE7688B6DD}"/>
          </ac:spMkLst>
        </pc:spChg>
      </pc:sldChg>
      <pc:sldChg chg="modSp add mod ord setBg">
        <pc:chgData name="vasantha Priya" userId="bee90e892ce2b66e" providerId="LiveId" clId="{EFB2C9FA-8F0A-401A-B9BD-44D735285098}" dt="2024-03-28T19:24:29.306" v="20"/>
        <pc:sldMkLst>
          <pc:docMk/>
          <pc:sldMk cId="2627535106" sldId="286"/>
        </pc:sldMkLst>
        <pc:spChg chg="mod">
          <ac:chgData name="vasantha Priya" userId="bee90e892ce2b66e" providerId="LiveId" clId="{EFB2C9FA-8F0A-401A-B9BD-44D735285098}" dt="2024-03-28T19:23:50.182" v="7" actId="20577"/>
          <ac:spMkLst>
            <pc:docMk/>
            <pc:sldMk cId="2627535106" sldId="286"/>
            <ac:spMk id="2" creationId="{E785A0D6-985D-0C3D-4BCA-546E5BDF125C}"/>
          </ac:spMkLst>
        </pc:spChg>
        <pc:spChg chg="mod">
          <ac:chgData name="vasantha Priya" userId="bee90e892ce2b66e" providerId="LiveId" clId="{EFB2C9FA-8F0A-401A-B9BD-44D735285098}" dt="2024-03-28T19:23:46.410" v="6" actId="20577"/>
          <ac:spMkLst>
            <pc:docMk/>
            <pc:sldMk cId="2627535106" sldId="286"/>
            <ac:spMk id="3" creationId="{E59D9403-4A20-97F7-59E5-3AAE7688B6DD}"/>
          </ac:spMkLst>
        </pc:spChg>
      </pc:sldChg>
      <pc:sldChg chg="add">
        <pc:chgData name="vasantha Priya" userId="bee90e892ce2b66e" providerId="LiveId" clId="{EFB2C9FA-8F0A-401A-B9BD-44D735285098}" dt="2024-03-28T19:23:54.961" v="8" actId="2890"/>
        <pc:sldMkLst>
          <pc:docMk/>
          <pc:sldMk cId="2028467716" sldId="287"/>
        </pc:sldMkLst>
      </pc:sldChg>
      <pc:sldChg chg="add">
        <pc:chgData name="vasantha Priya" userId="bee90e892ce2b66e" providerId="LiveId" clId="{EFB2C9FA-8F0A-401A-B9BD-44D735285098}" dt="2024-03-28T19:23:58.609" v="9" actId="2890"/>
        <pc:sldMkLst>
          <pc:docMk/>
          <pc:sldMk cId="2524995286" sldId="288"/>
        </pc:sldMkLst>
      </pc:sldChg>
      <pc:sldChg chg="add">
        <pc:chgData name="vasantha Priya" userId="bee90e892ce2b66e" providerId="LiveId" clId="{EFB2C9FA-8F0A-401A-B9BD-44D735285098}" dt="2024-03-28T19:24:01.143" v="10" actId="2890"/>
        <pc:sldMkLst>
          <pc:docMk/>
          <pc:sldMk cId="2221834818" sldId="289"/>
        </pc:sldMkLst>
      </pc:sldChg>
    </pc:docChg>
  </pc:docChgLst>
  <pc:docChgLst>
    <pc:chgData name="Vasanthapriya R" userId="bee90e892ce2b66e" providerId="LiveId" clId="{EFB2C9FA-8F0A-401A-B9BD-44D735285098}"/>
    <pc:docChg chg="undo custSel addSld modSld sldOrd modSection">
      <pc:chgData name="Vasanthapriya R" userId="bee90e892ce2b66e" providerId="LiveId" clId="{EFB2C9FA-8F0A-401A-B9BD-44D735285098}" dt="2024-04-01T17:55:48.403" v="2651" actId="14100"/>
      <pc:docMkLst>
        <pc:docMk/>
      </pc:docMkLst>
      <pc:sldChg chg="modTransition">
        <pc:chgData name="Vasanthapriya R" userId="bee90e892ce2b66e" providerId="LiveId" clId="{EFB2C9FA-8F0A-401A-B9BD-44D735285098}" dt="2024-04-01T17:52:52.588" v="2611"/>
        <pc:sldMkLst>
          <pc:docMk/>
          <pc:sldMk cId="4167884232" sldId="278"/>
        </pc:sldMkLst>
      </pc:sldChg>
      <pc:sldChg chg="modTransition">
        <pc:chgData name="Vasanthapriya R" userId="bee90e892ce2b66e" providerId="LiveId" clId="{EFB2C9FA-8F0A-401A-B9BD-44D735285098}" dt="2024-04-01T17:52:56.935" v="2612"/>
        <pc:sldMkLst>
          <pc:docMk/>
          <pc:sldMk cId="3220235682" sldId="279"/>
        </pc:sldMkLst>
      </pc:sldChg>
      <pc:sldChg chg="modTransition">
        <pc:chgData name="Vasanthapriya R" userId="bee90e892ce2b66e" providerId="LiveId" clId="{EFB2C9FA-8F0A-401A-B9BD-44D735285098}" dt="2024-04-01T17:53:02.084" v="2613"/>
        <pc:sldMkLst>
          <pc:docMk/>
          <pc:sldMk cId="2471528703" sldId="280"/>
        </pc:sldMkLst>
      </pc:sldChg>
      <pc:sldChg chg="modTransition">
        <pc:chgData name="Vasanthapriya R" userId="bee90e892ce2b66e" providerId="LiveId" clId="{EFB2C9FA-8F0A-401A-B9BD-44D735285098}" dt="2024-04-01T17:53:07.302" v="2614"/>
        <pc:sldMkLst>
          <pc:docMk/>
          <pc:sldMk cId="475019179" sldId="282"/>
        </pc:sldMkLst>
      </pc:sldChg>
      <pc:sldChg chg="modTransition">
        <pc:chgData name="Vasanthapriya R" userId="bee90e892ce2b66e" providerId="LiveId" clId="{EFB2C9FA-8F0A-401A-B9BD-44D735285098}" dt="2024-04-01T17:53:13.531" v="2615"/>
        <pc:sldMkLst>
          <pc:docMk/>
          <pc:sldMk cId="1090542512" sldId="283"/>
        </pc:sldMkLst>
      </pc:sldChg>
      <pc:sldChg chg="modTransition">
        <pc:chgData name="Vasanthapriya R" userId="bee90e892ce2b66e" providerId="LiveId" clId="{EFB2C9FA-8F0A-401A-B9BD-44D735285098}" dt="2024-04-01T17:53:16.644" v="2616"/>
        <pc:sldMkLst>
          <pc:docMk/>
          <pc:sldMk cId="4263594313" sldId="284"/>
        </pc:sldMkLst>
      </pc:sldChg>
      <pc:sldChg chg="modTransition">
        <pc:chgData name="Vasanthapriya R" userId="bee90e892ce2b66e" providerId="LiveId" clId="{EFB2C9FA-8F0A-401A-B9BD-44D735285098}" dt="2024-04-01T17:53:19.975" v="2617"/>
        <pc:sldMkLst>
          <pc:docMk/>
          <pc:sldMk cId="1065615471" sldId="285"/>
        </pc:sldMkLst>
      </pc:sldChg>
      <pc:sldChg chg="addSp delSp modSp mod modTransition">
        <pc:chgData name="Vasanthapriya R" userId="bee90e892ce2b66e" providerId="LiveId" clId="{EFB2C9FA-8F0A-401A-B9BD-44D735285098}" dt="2024-04-01T17:53:35.531" v="2622"/>
        <pc:sldMkLst>
          <pc:docMk/>
          <pc:sldMk cId="2627535106" sldId="286"/>
        </pc:sldMkLst>
        <pc:spChg chg="mod">
          <ac:chgData name="Vasanthapriya R" userId="bee90e892ce2b66e" providerId="LiveId" clId="{EFB2C9FA-8F0A-401A-B9BD-44D735285098}" dt="2024-03-29T17:44:05.239" v="201"/>
          <ac:spMkLst>
            <pc:docMk/>
            <pc:sldMk cId="2627535106" sldId="286"/>
            <ac:spMk id="2" creationId="{E785A0D6-985D-0C3D-4BCA-546E5BDF125C}"/>
          </ac:spMkLst>
        </pc:spChg>
        <pc:spChg chg="mod">
          <ac:chgData name="Vasanthapriya R" userId="bee90e892ce2b66e" providerId="LiveId" clId="{EFB2C9FA-8F0A-401A-B9BD-44D735285098}" dt="2024-03-29T17:56:54.772" v="259" actId="20577"/>
          <ac:spMkLst>
            <pc:docMk/>
            <pc:sldMk cId="2627535106" sldId="286"/>
            <ac:spMk id="3" creationId="{E59D9403-4A20-97F7-59E5-3AAE7688B6DD}"/>
          </ac:spMkLst>
        </pc:spChg>
        <pc:picChg chg="add del mod">
          <ac:chgData name="Vasanthapriya R" userId="bee90e892ce2b66e" providerId="LiveId" clId="{EFB2C9FA-8F0A-401A-B9BD-44D735285098}" dt="2024-03-29T17:57:36.081" v="263" actId="478"/>
          <ac:picMkLst>
            <pc:docMk/>
            <pc:sldMk cId="2627535106" sldId="286"/>
            <ac:picMk id="5" creationId="{2B5811B0-340A-6F70-F338-5A230832BAE0}"/>
          </ac:picMkLst>
        </pc:picChg>
        <pc:picChg chg="add del mod">
          <ac:chgData name="Vasanthapriya R" userId="bee90e892ce2b66e" providerId="LiveId" clId="{EFB2C9FA-8F0A-401A-B9BD-44D735285098}" dt="2024-03-29T17:59:53.038" v="266" actId="478"/>
          <ac:picMkLst>
            <pc:docMk/>
            <pc:sldMk cId="2627535106" sldId="286"/>
            <ac:picMk id="7" creationId="{E90B8DBD-930F-401A-7EA6-E888F2D26327}"/>
          </ac:picMkLst>
        </pc:picChg>
        <pc:picChg chg="add mod">
          <ac:chgData name="Vasanthapriya R" userId="bee90e892ce2b66e" providerId="LiveId" clId="{EFB2C9FA-8F0A-401A-B9BD-44D735285098}" dt="2024-03-29T17:59:50.650" v="265" actId="1076"/>
          <ac:picMkLst>
            <pc:docMk/>
            <pc:sldMk cId="2627535106" sldId="286"/>
            <ac:picMk id="9" creationId="{9233073E-CF28-7D21-7E8C-6A6B1CA0C662}"/>
          </ac:picMkLst>
        </pc:picChg>
        <pc:picChg chg="add mod">
          <ac:chgData name="Vasanthapriya R" userId="bee90e892ce2b66e" providerId="LiveId" clId="{EFB2C9FA-8F0A-401A-B9BD-44D735285098}" dt="2024-03-29T18:00:20.824" v="268" actId="1076"/>
          <ac:picMkLst>
            <pc:docMk/>
            <pc:sldMk cId="2627535106" sldId="286"/>
            <ac:picMk id="11" creationId="{DB3BA697-9A69-DC06-C268-DBB7FB711292}"/>
          </ac:picMkLst>
        </pc:picChg>
      </pc:sldChg>
      <pc:sldChg chg="addSp delSp modSp mod modTransition">
        <pc:chgData name="Vasanthapriya R" userId="bee90e892ce2b66e" providerId="LiveId" clId="{EFB2C9FA-8F0A-401A-B9BD-44D735285098}" dt="2024-04-01T17:53:49.167" v="2627"/>
        <pc:sldMkLst>
          <pc:docMk/>
          <pc:sldMk cId="2028467716" sldId="287"/>
        </pc:sldMkLst>
        <pc:spChg chg="mod">
          <ac:chgData name="Vasanthapriya R" userId="bee90e892ce2b66e" providerId="LiveId" clId="{EFB2C9FA-8F0A-401A-B9BD-44D735285098}" dt="2024-03-29T18:32:41.879" v="555" actId="313"/>
          <ac:spMkLst>
            <pc:docMk/>
            <pc:sldMk cId="2028467716" sldId="287"/>
            <ac:spMk id="2" creationId="{E785A0D6-985D-0C3D-4BCA-546E5BDF125C}"/>
          </ac:spMkLst>
        </pc:spChg>
        <pc:spChg chg="del">
          <ac:chgData name="Vasanthapriya R" userId="bee90e892ce2b66e" providerId="LiveId" clId="{EFB2C9FA-8F0A-401A-B9BD-44D735285098}" dt="2024-03-29T18:30:50.653" v="549" actId="22"/>
          <ac:spMkLst>
            <pc:docMk/>
            <pc:sldMk cId="2028467716" sldId="287"/>
            <ac:spMk id="3" creationId="{E59D9403-4A20-97F7-59E5-3AAE7688B6DD}"/>
          </ac:spMkLst>
        </pc:spChg>
        <pc:spChg chg="add mod">
          <ac:chgData name="Vasanthapriya R" userId="bee90e892ce2b66e" providerId="LiveId" clId="{EFB2C9FA-8F0A-401A-B9BD-44D735285098}" dt="2024-03-31T18:08:12.936" v="747" actId="1076"/>
          <ac:spMkLst>
            <pc:docMk/>
            <pc:sldMk cId="2028467716" sldId="287"/>
            <ac:spMk id="4" creationId="{2F232506-3880-526C-ACD1-AD3BA7F3578E}"/>
          </ac:spMkLst>
        </pc:spChg>
        <pc:spChg chg="add mod">
          <ac:chgData name="Vasanthapriya R" userId="bee90e892ce2b66e" providerId="LiveId" clId="{EFB2C9FA-8F0A-401A-B9BD-44D735285098}" dt="2024-03-31T18:08:17.551" v="748" actId="1076"/>
          <ac:spMkLst>
            <pc:docMk/>
            <pc:sldMk cId="2028467716" sldId="287"/>
            <ac:spMk id="6" creationId="{BC4DC55B-56CF-DDCE-A160-616C26812446}"/>
          </ac:spMkLst>
        </pc:spChg>
        <pc:picChg chg="add mod">
          <ac:chgData name="Vasanthapriya R" userId="bee90e892ce2b66e" providerId="LiveId" clId="{EFB2C9FA-8F0A-401A-B9BD-44D735285098}" dt="2024-03-31T18:08:05.360" v="746" actId="1076"/>
          <ac:picMkLst>
            <pc:docMk/>
            <pc:sldMk cId="2028467716" sldId="287"/>
            <ac:picMk id="3" creationId="{CD9C3FD2-0F4F-53C8-7C7B-45000C015FB7}"/>
          </ac:picMkLst>
        </pc:picChg>
        <pc:picChg chg="add mod ord">
          <ac:chgData name="Vasanthapriya R" userId="bee90e892ce2b66e" providerId="LiveId" clId="{EFB2C9FA-8F0A-401A-B9BD-44D735285098}" dt="2024-03-31T18:08:03.379" v="745" actId="1076"/>
          <ac:picMkLst>
            <pc:docMk/>
            <pc:sldMk cId="2028467716" sldId="287"/>
            <ac:picMk id="5" creationId="{51303883-21DB-1A5E-0B1B-096B9E563BA6}"/>
          </ac:picMkLst>
        </pc:picChg>
      </pc:sldChg>
      <pc:sldChg chg="modSp mod modTransition">
        <pc:chgData name="Vasanthapriya R" userId="bee90e892ce2b66e" providerId="LiveId" clId="{EFB2C9FA-8F0A-401A-B9BD-44D735285098}" dt="2024-04-01T17:53:44.048" v="2625"/>
        <pc:sldMkLst>
          <pc:docMk/>
          <pc:sldMk cId="2524995286" sldId="288"/>
        </pc:sldMkLst>
        <pc:spChg chg="mod">
          <ac:chgData name="Vasanthapriya R" userId="bee90e892ce2b66e" providerId="LiveId" clId="{EFB2C9FA-8F0A-401A-B9BD-44D735285098}" dt="2024-03-29T18:23:31.801" v="486" actId="20577"/>
          <ac:spMkLst>
            <pc:docMk/>
            <pc:sldMk cId="2524995286" sldId="288"/>
            <ac:spMk id="2" creationId="{E785A0D6-985D-0C3D-4BCA-546E5BDF125C}"/>
          </ac:spMkLst>
        </pc:spChg>
        <pc:spChg chg="mod">
          <ac:chgData name="Vasanthapriya R" userId="bee90e892ce2b66e" providerId="LiveId" clId="{EFB2C9FA-8F0A-401A-B9BD-44D735285098}" dt="2024-03-29T18:26:52.426" v="519" actId="2711"/>
          <ac:spMkLst>
            <pc:docMk/>
            <pc:sldMk cId="2524995286" sldId="288"/>
            <ac:spMk id="3" creationId="{E59D9403-4A20-97F7-59E5-3AAE7688B6DD}"/>
          </ac:spMkLst>
        </pc:spChg>
      </pc:sldChg>
      <pc:sldChg chg="addSp modSp mod modTransition">
        <pc:chgData name="Vasanthapriya R" userId="bee90e892ce2b66e" providerId="LiveId" clId="{EFB2C9FA-8F0A-401A-B9BD-44D735285098}" dt="2024-04-01T17:53:40.978" v="2624"/>
        <pc:sldMkLst>
          <pc:docMk/>
          <pc:sldMk cId="2221834818" sldId="289"/>
        </pc:sldMkLst>
        <pc:spChg chg="mod">
          <ac:chgData name="Vasanthapriya R" userId="bee90e892ce2b66e" providerId="LiveId" clId="{EFB2C9FA-8F0A-401A-B9BD-44D735285098}" dt="2024-03-29T18:18:08.206" v="331" actId="20577"/>
          <ac:spMkLst>
            <pc:docMk/>
            <pc:sldMk cId="2221834818" sldId="289"/>
            <ac:spMk id="2" creationId="{E785A0D6-985D-0C3D-4BCA-546E5BDF125C}"/>
          </ac:spMkLst>
        </pc:spChg>
        <pc:spChg chg="mod">
          <ac:chgData name="Vasanthapriya R" userId="bee90e892ce2b66e" providerId="LiveId" clId="{EFB2C9FA-8F0A-401A-B9BD-44D735285098}" dt="2024-03-29T18:29:37.130" v="534" actId="14100"/>
          <ac:spMkLst>
            <pc:docMk/>
            <pc:sldMk cId="2221834818" sldId="289"/>
            <ac:spMk id="3" creationId="{E59D9403-4A20-97F7-59E5-3AAE7688B6DD}"/>
          </ac:spMkLst>
        </pc:spChg>
        <pc:picChg chg="add mod">
          <ac:chgData name="Vasanthapriya R" userId="bee90e892ce2b66e" providerId="LiveId" clId="{EFB2C9FA-8F0A-401A-B9BD-44D735285098}" dt="2024-03-29T18:29:41.767" v="535" actId="1076"/>
          <ac:picMkLst>
            <pc:docMk/>
            <pc:sldMk cId="2221834818" sldId="289"/>
            <ac:picMk id="5" creationId="{60EC1D58-E1F9-C7AD-7B94-E5E400885C09}"/>
          </ac:picMkLst>
        </pc:picChg>
      </pc:sldChg>
      <pc:sldChg chg="add ord modTransition">
        <pc:chgData name="Vasanthapriya R" userId="bee90e892ce2b66e" providerId="LiveId" clId="{EFB2C9FA-8F0A-401A-B9BD-44D735285098}" dt="2024-04-01T17:53:30.328" v="2621"/>
        <pc:sldMkLst>
          <pc:docMk/>
          <pc:sldMk cId="1975444521" sldId="290"/>
        </pc:sldMkLst>
      </pc:sldChg>
      <pc:sldChg chg="modSp add mod modTransition">
        <pc:chgData name="Vasanthapriya R" userId="bee90e892ce2b66e" providerId="LiveId" clId="{EFB2C9FA-8F0A-401A-B9BD-44D735285098}" dt="2024-04-01T17:53:38.095" v="2623"/>
        <pc:sldMkLst>
          <pc:docMk/>
          <pc:sldMk cId="2307568568" sldId="291"/>
        </pc:sldMkLst>
        <pc:spChg chg="mod">
          <ac:chgData name="Vasanthapriya R" userId="bee90e892ce2b66e" providerId="LiveId" clId="{EFB2C9FA-8F0A-401A-B9BD-44D735285098}" dt="2024-03-29T18:01:03.547" v="272"/>
          <ac:spMkLst>
            <pc:docMk/>
            <pc:sldMk cId="2307568568" sldId="291"/>
            <ac:spMk id="2" creationId="{E785A0D6-985D-0C3D-4BCA-546E5BDF125C}"/>
          </ac:spMkLst>
        </pc:spChg>
        <pc:spChg chg="mod">
          <ac:chgData name="Vasanthapriya R" userId="bee90e892ce2b66e" providerId="LiveId" clId="{EFB2C9FA-8F0A-401A-B9BD-44D735285098}" dt="2024-03-29T18:09:36.883" v="301" actId="2711"/>
          <ac:spMkLst>
            <pc:docMk/>
            <pc:sldMk cId="2307568568" sldId="291"/>
            <ac:spMk id="3" creationId="{E59D9403-4A20-97F7-59E5-3AAE7688B6DD}"/>
          </ac:spMkLst>
        </pc:spChg>
        <pc:picChg chg="mod">
          <ac:chgData name="Vasanthapriya R" userId="bee90e892ce2b66e" providerId="LiveId" clId="{EFB2C9FA-8F0A-401A-B9BD-44D735285098}" dt="2024-03-29T18:10:38.001" v="302" actId="1076"/>
          <ac:picMkLst>
            <pc:docMk/>
            <pc:sldMk cId="2307568568" sldId="291"/>
            <ac:picMk id="9" creationId="{9233073E-CF28-7D21-7E8C-6A6B1CA0C662}"/>
          </ac:picMkLst>
        </pc:picChg>
        <pc:picChg chg="mod">
          <ac:chgData name="Vasanthapriya R" userId="bee90e892ce2b66e" providerId="LiveId" clId="{EFB2C9FA-8F0A-401A-B9BD-44D735285098}" dt="2024-03-29T18:10:43.732" v="303" actId="1076"/>
          <ac:picMkLst>
            <pc:docMk/>
            <pc:sldMk cId="2307568568" sldId="291"/>
            <ac:picMk id="11" creationId="{DB3BA697-9A69-DC06-C268-DBB7FB711292}"/>
          </ac:picMkLst>
        </pc:picChg>
      </pc:sldChg>
      <pc:sldChg chg="addSp delSp modSp add mod modTransition">
        <pc:chgData name="Vasanthapriya R" userId="bee90e892ce2b66e" providerId="LiveId" clId="{EFB2C9FA-8F0A-401A-B9BD-44D735285098}" dt="2024-04-01T17:53:51.560" v="2628"/>
        <pc:sldMkLst>
          <pc:docMk/>
          <pc:sldMk cId="726828659" sldId="292"/>
        </pc:sldMkLst>
        <pc:spChg chg="mod">
          <ac:chgData name="Vasanthapriya R" userId="bee90e892ce2b66e" providerId="LiveId" clId="{EFB2C9FA-8F0A-401A-B9BD-44D735285098}" dt="2024-04-01T10:11:11.641" v="767" actId="20577"/>
          <ac:spMkLst>
            <pc:docMk/>
            <pc:sldMk cId="726828659" sldId="292"/>
            <ac:spMk id="2" creationId="{E785A0D6-985D-0C3D-4BCA-546E5BDF125C}"/>
          </ac:spMkLst>
        </pc:spChg>
        <pc:spChg chg="del">
          <ac:chgData name="Vasanthapriya R" userId="bee90e892ce2b66e" providerId="LiveId" clId="{EFB2C9FA-8F0A-401A-B9BD-44D735285098}" dt="2024-03-29T18:31:47.197" v="554" actId="22"/>
          <ac:spMkLst>
            <pc:docMk/>
            <pc:sldMk cId="726828659" sldId="292"/>
            <ac:spMk id="3" creationId="{E59D9403-4A20-97F7-59E5-3AAE7688B6DD}"/>
          </ac:spMkLst>
        </pc:spChg>
        <pc:spChg chg="add mod">
          <ac:chgData name="Vasanthapriya R" userId="bee90e892ce2b66e" providerId="LiveId" clId="{EFB2C9FA-8F0A-401A-B9BD-44D735285098}" dt="2024-04-01T10:28:43.908" v="1170" actId="27636"/>
          <ac:spMkLst>
            <pc:docMk/>
            <pc:sldMk cId="726828659" sldId="292"/>
            <ac:spMk id="4" creationId="{9A9693E6-596E-A22B-F46E-3638CAA3CCA9}"/>
          </ac:spMkLst>
        </pc:spChg>
        <pc:picChg chg="add del mod ord">
          <ac:chgData name="Vasanthapriya R" userId="bee90e892ce2b66e" providerId="LiveId" clId="{EFB2C9FA-8F0A-401A-B9BD-44D735285098}" dt="2024-04-01T10:11:01.901" v="749" actId="478"/>
          <ac:picMkLst>
            <pc:docMk/>
            <pc:sldMk cId="726828659" sldId="292"/>
            <ac:picMk id="5" creationId="{476B6049-DDC6-EAEE-54DD-627D74267A05}"/>
          </ac:picMkLst>
        </pc:picChg>
        <pc:picChg chg="add mod">
          <ac:chgData name="Vasanthapriya R" userId="bee90e892ce2b66e" providerId="LiveId" clId="{EFB2C9FA-8F0A-401A-B9BD-44D735285098}" dt="2024-04-01T10:22:14.710" v="839" actId="1076"/>
          <ac:picMkLst>
            <pc:docMk/>
            <pc:sldMk cId="726828659" sldId="292"/>
            <ac:picMk id="7" creationId="{42E126A9-8E51-A3E9-9341-F9D31F0DE48C}"/>
          </ac:picMkLst>
        </pc:picChg>
        <pc:picChg chg="add mod">
          <ac:chgData name="Vasanthapriya R" userId="bee90e892ce2b66e" providerId="LiveId" clId="{EFB2C9FA-8F0A-401A-B9BD-44D735285098}" dt="2024-04-01T10:22:23.089" v="842" actId="14100"/>
          <ac:picMkLst>
            <pc:docMk/>
            <pc:sldMk cId="726828659" sldId="292"/>
            <ac:picMk id="9" creationId="{E796B2F5-9CB6-D0F1-C2AF-CEF63D878FA5}"/>
          </ac:picMkLst>
        </pc:picChg>
      </pc:sldChg>
      <pc:sldChg chg="addSp delSp modSp add mod modTransition">
        <pc:chgData name="Vasanthapriya R" userId="bee90e892ce2b66e" providerId="LiveId" clId="{EFB2C9FA-8F0A-401A-B9BD-44D735285098}" dt="2024-04-01T17:54:01.215" v="2631"/>
        <pc:sldMkLst>
          <pc:docMk/>
          <pc:sldMk cId="3174085483" sldId="293"/>
        </pc:sldMkLst>
        <pc:spChg chg="mod">
          <ac:chgData name="Vasanthapriya R" userId="bee90e892ce2b66e" providerId="LiveId" clId="{EFB2C9FA-8F0A-401A-B9BD-44D735285098}" dt="2024-04-01T10:40:53.032" v="1674" actId="20577"/>
          <ac:spMkLst>
            <pc:docMk/>
            <pc:sldMk cId="3174085483" sldId="293"/>
            <ac:spMk id="2" creationId="{E785A0D6-985D-0C3D-4BCA-546E5BDF125C}"/>
          </ac:spMkLst>
        </pc:spChg>
        <pc:spChg chg="del mod">
          <ac:chgData name="Vasanthapriya R" userId="bee90e892ce2b66e" providerId="LiveId" clId="{EFB2C9FA-8F0A-401A-B9BD-44D735285098}" dt="2024-04-01T10:44:27.677" v="1807" actId="22"/>
          <ac:spMkLst>
            <pc:docMk/>
            <pc:sldMk cId="3174085483" sldId="293"/>
            <ac:spMk id="3" creationId="{E59D9403-4A20-97F7-59E5-3AAE7688B6DD}"/>
          </ac:spMkLst>
        </pc:spChg>
        <pc:spChg chg="add mod">
          <ac:chgData name="Vasanthapriya R" userId="bee90e892ce2b66e" providerId="LiveId" clId="{EFB2C9FA-8F0A-401A-B9BD-44D735285098}" dt="2024-04-01T16:00:40.672" v="1930" actId="1076"/>
          <ac:spMkLst>
            <pc:docMk/>
            <pc:sldMk cId="3174085483" sldId="293"/>
            <ac:spMk id="3" creationId="{E6A1F8B1-3598-F67E-A437-F0E0AD2D5428}"/>
          </ac:spMkLst>
        </pc:spChg>
        <pc:spChg chg="add mod">
          <ac:chgData name="Vasanthapriya R" userId="bee90e892ce2b66e" providerId="LiveId" clId="{EFB2C9FA-8F0A-401A-B9BD-44D735285098}" dt="2024-04-01T16:00:04.813" v="1929" actId="20577"/>
          <ac:spMkLst>
            <pc:docMk/>
            <pc:sldMk cId="3174085483" sldId="293"/>
            <ac:spMk id="6" creationId="{F4D0C684-6709-F55B-F025-72380E6B0855}"/>
          </ac:spMkLst>
        </pc:spChg>
        <pc:picChg chg="add mod ord">
          <ac:chgData name="Vasanthapriya R" userId="bee90e892ce2b66e" providerId="LiveId" clId="{EFB2C9FA-8F0A-401A-B9BD-44D735285098}" dt="2024-04-01T16:00:50.866" v="1933" actId="14100"/>
          <ac:picMkLst>
            <pc:docMk/>
            <pc:sldMk cId="3174085483" sldId="293"/>
            <ac:picMk id="5" creationId="{E653516A-B574-6BE8-A2A7-A66CD00676DE}"/>
          </ac:picMkLst>
        </pc:picChg>
      </pc:sldChg>
      <pc:sldChg chg="addSp delSp modSp add mod modTransition">
        <pc:chgData name="Vasanthapriya R" userId="bee90e892ce2b66e" providerId="LiveId" clId="{EFB2C9FA-8F0A-401A-B9BD-44D735285098}" dt="2024-04-01T17:55:48.403" v="2651" actId="14100"/>
        <pc:sldMkLst>
          <pc:docMk/>
          <pc:sldMk cId="4221997414" sldId="294"/>
        </pc:sldMkLst>
        <pc:spChg chg="mod">
          <ac:chgData name="Vasanthapriya R" userId="bee90e892ce2b66e" providerId="LiveId" clId="{EFB2C9FA-8F0A-401A-B9BD-44D735285098}" dt="2024-04-01T10:38:24.681" v="1658" actId="207"/>
          <ac:spMkLst>
            <pc:docMk/>
            <pc:sldMk cId="4221997414" sldId="294"/>
            <ac:spMk id="2" creationId="{E785A0D6-985D-0C3D-4BCA-546E5BDF125C}"/>
          </ac:spMkLst>
        </pc:spChg>
        <pc:spChg chg="del">
          <ac:chgData name="Vasanthapriya R" userId="bee90e892ce2b66e" providerId="LiveId" clId="{EFB2C9FA-8F0A-401A-B9BD-44D735285098}" dt="2024-04-01T10:37:17.244" v="1624" actId="22"/>
          <ac:spMkLst>
            <pc:docMk/>
            <pc:sldMk cId="4221997414" sldId="294"/>
            <ac:spMk id="3" creationId="{E59D9403-4A20-97F7-59E5-3AAE7688B6DD}"/>
          </ac:spMkLst>
        </pc:spChg>
        <pc:spChg chg="add mod">
          <ac:chgData name="Vasanthapriya R" userId="bee90e892ce2b66e" providerId="LiveId" clId="{EFB2C9FA-8F0A-401A-B9BD-44D735285098}" dt="2024-04-01T17:55:29.622" v="2649" actId="1076"/>
          <ac:spMkLst>
            <pc:docMk/>
            <pc:sldMk cId="4221997414" sldId="294"/>
            <ac:spMk id="6" creationId="{1DC3142F-CF81-7531-D7E2-5E2EC7CCAD83}"/>
          </ac:spMkLst>
        </pc:spChg>
        <pc:spChg chg="add mod">
          <ac:chgData name="Vasanthapriya R" userId="bee90e892ce2b66e" providerId="LiveId" clId="{EFB2C9FA-8F0A-401A-B9BD-44D735285098}" dt="2024-04-01T17:55:42.925" v="2650" actId="1076"/>
          <ac:spMkLst>
            <pc:docMk/>
            <pc:sldMk cId="4221997414" sldId="294"/>
            <ac:spMk id="7" creationId="{B046A40E-2CAE-7217-97AD-EDA9FEBEA11E}"/>
          </ac:spMkLst>
        </pc:spChg>
        <pc:picChg chg="add mod">
          <ac:chgData name="Vasanthapriya R" userId="bee90e892ce2b66e" providerId="LiveId" clId="{EFB2C9FA-8F0A-401A-B9BD-44D735285098}" dt="2024-04-01T17:55:04.619" v="2640" actId="1076"/>
          <ac:picMkLst>
            <pc:docMk/>
            <pc:sldMk cId="4221997414" sldId="294"/>
            <ac:picMk id="4" creationId="{9867D249-91DB-DEB8-3E25-37F145D305D0}"/>
          </ac:picMkLst>
        </pc:picChg>
        <pc:picChg chg="add mod ord">
          <ac:chgData name="Vasanthapriya R" userId="bee90e892ce2b66e" providerId="LiveId" clId="{EFB2C9FA-8F0A-401A-B9BD-44D735285098}" dt="2024-04-01T17:55:48.403" v="2651" actId="14100"/>
          <ac:picMkLst>
            <pc:docMk/>
            <pc:sldMk cId="4221997414" sldId="294"/>
            <ac:picMk id="5" creationId="{9E4E99D1-6EF5-D8BB-100C-E1D85A87E1DD}"/>
          </ac:picMkLst>
        </pc:picChg>
      </pc:sldChg>
      <pc:sldChg chg="addSp modSp add mod modTransition">
        <pc:chgData name="Vasanthapriya R" userId="bee90e892ce2b66e" providerId="LiveId" clId="{EFB2C9FA-8F0A-401A-B9BD-44D735285098}" dt="2024-04-01T17:53:53.772" v="2629"/>
        <pc:sldMkLst>
          <pc:docMk/>
          <pc:sldMk cId="1245079795" sldId="295"/>
        </pc:sldMkLst>
        <pc:spChg chg="mod">
          <ac:chgData name="Vasanthapriya R" userId="bee90e892ce2b66e" providerId="LiveId" clId="{EFB2C9FA-8F0A-401A-B9BD-44D735285098}" dt="2024-04-01T10:38:20.112" v="1657" actId="207"/>
          <ac:spMkLst>
            <pc:docMk/>
            <pc:sldMk cId="1245079795" sldId="295"/>
            <ac:spMk id="2" creationId="{E785A0D6-985D-0C3D-4BCA-546E5BDF125C}"/>
          </ac:spMkLst>
        </pc:spChg>
        <pc:spChg chg="mod">
          <ac:chgData name="Vasanthapriya R" userId="bee90e892ce2b66e" providerId="LiveId" clId="{EFB2C9FA-8F0A-401A-B9BD-44D735285098}" dt="2024-04-01T10:35:53.557" v="1583" actId="27636"/>
          <ac:spMkLst>
            <pc:docMk/>
            <pc:sldMk cId="1245079795" sldId="295"/>
            <ac:spMk id="3" creationId="{E59D9403-4A20-97F7-59E5-3AAE7688B6DD}"/>
          </ac:spMkLst>
        </pc:spChg>
        <pc:picChg chg="add mod">
          <ac:chgData name="Vasanthapriya R" userId="bee90e892ce2b66e" providerId="LiveId" clId="{EFB2C9FA-8F0A-401A-B9BD-44D735285098}" dt="2024-04-01T10:31:26.293" v="1204" actId="14100"/>
          <ac:picMkLst>
            <pc:docMk/>
            <pc:sldMk cId="1245079795" sldId="295"/>
            <ac:picMk id="5" creationId="{12763980-6E3C-8FC8-DF5E-FAE6AA7523EF}"/>
          </ac:picMkLst>
        </pc:picChg>
        <pc:picChg chg="add mod">
          <ac:chgData name="Vasanthapriya R" userId="bee90e892ce2b66e" providerId="LiveId" clId="{EFB2C9FA-8F0A-401A-B9BD-44D735285098}" dt="2024-04-01T10:31:11.982" v="1200" actId="1076"/>
          <ac:picMkLst>
            <pc:docMk/>
            <pc:sldMk cId="1245079795" sldId="295"/>
            <ac:picMk id="7" creationId="{941250CE-DA91-30BF-8BCF-F5A685331727}"/>
          </ac:picMkLst>
        </pc:picChg>
        <pc:picChg chg="add mod">
          <ac:chgData name="Vasanthapriya R" userId="bee90e892ce2b66e" providerId="LiveId" clId="{EFB2C9FA-8F0A-401A-B9BD-44D735285098}" dt="2024-04-01T10:31:34.958" v="1206" actId="14100"/>
          <ac:picMkLst>
            <pc:docMk/>
            <pc:sldMk cId="1245079795" sldId="295"/>
            <ac:picMk id="9" creationId="{3FD5C8B5-9434-14A9-5CBB-85A9AFA019FC}"/>
          </ac:picMkLst>
        </pc:picChg>
      </pc:sldChg>
      <pc:sldChg chg="addSp delSp modSp add mod ord modTransition">
        <pc:chgData name="Vasanthapriya R" userId="bee90e892ce2b66e" providerId="LiveId" clId="{EFB2C9FA-8F0A-401A-B9BD-44D735285098}" dt="2024-04-01T17:53:46.533" v="2626"/>
        <pc:sldMkLst>
          <pc:docMk/>
          <pc:sldMk cId="139365056" sldId="296"/>
        </pc:sldMkLst>
        <pc:spChg chg="mod">
          <ac:chgData name="Vasanthapriya R" userId="bee90e892ce2b66e" providerId="LiveId" clId="{EFB2C9FA-8F0A-401A-B9BD-44D735285098}" dt="2024-03-31T17:59:11.074" v="566"/>
          <ac:spMkLst>
            <pc:docMk/>
            <pc:sldMk cId="139365056" sldId="296"/>
            <ac:spMk id="2" creationId="{E785A0D6-985D-0C3D-4BCA-546E5BDF125C}"/>
          </ac:spMkLst>
        </pc:spChg>
        <pc:spChg chg="del">
          <ac:chgData name="Vasanthapriya R" userId="bee90e892ce2b66e" providerId="LiveId" clId="{EFB2C9FA-8F0A-401A-B9BD-44D735285098}" dt="2024-03-31T17:58:13.385" v="556" actId="22"/>
          <ac:spMkLst>
            <pc:docMk/>
            <pc:sldMk cId="139365056" sldId="296"/>
            <ac:spMk id="3" creationId="{E59D9403-4A20-97F7-59E5-3AAE7688B6DD}"/>
          </ac:spMkLst>
        </pc:spChg>
        <pc:spChg chg="add mod">
          <ac:chgData name="Vasanthapriya R" userId="bee90e892ce2b66e" providerId="LiveId" clId="{EFB2C9FA-8F0A-401A-B9BD-44D735285098}" dt="2024-03-31T18:01:27.601" v="618" actId="1076"/>
          <ac:spMkLst>
            <pc:docMk/>
            <pc:sldMk cId="139365056" sldId="296"/>
            <ac:spMk id="8" creationId="{EEED5FF5-81D7-C649-190C-1D5E9A712582}"/>
          </ac:spMkLst>
        </pc:spChg>
        <pc:spChg chg="add mod">
          <ac:chgData name="Vasanthapriya R" userId="bee90e892ce2b66e" providerId="LiveId" clId="{EFB2C9FA-8F0A-401A-B9BD-44D735285098}" dt="2024-03-31T18:02:28.811" v="662" actId="20577"/>
          <ac:spMkLst>
            <pc:docMk/>
            <pc:sldMk cId="139365056" sldId="296"/>
            <ac:spMk id="9" creationId="{A372B2A7-2FB2-064D-3C50-3BBA7BEF4B15}"/>
          </ac:spMkLst>
        </pc:spChg>
        <pc:picChg chg="add mod ord">
          <ac:chgData name="Vasanthapriya R" userId="bee90e892ce2b66e" providerId="LiveId" clId="{EFB2C9FA-8F0A-401A-B9BD-44D735285098}" dt="2024-03-31T18:01:38.095" v="620" actId="1076"/>
          <ac:picMkLst>
            <pc:docMk/>
            <pc:sldMk cId="139365056" sldId="296"/>
            <ac:picMk id="5" creationId="{44143986-1A4D-06F1-E0C9-68AAFF5D5CEE}"/>
          </ac:picMkLst>
        </pc:picChg>
        <pc:picChg chg="add mod">
          <ac:chgData name="Vasanthapriya R" userId="bee90e892ce2b66e" providerId="LiveId" clId="{EFB2C9FA-8F0A-401A-B9BD-44D735285098}" dt="2024-03-31T18:01:30.475" v="619" actId="1076"/>
          <ac:picMkLst>
            <pc:docMk/>
            <pc:sldMk cId="139365056" sldId="296"/>
            <ac:picMk id="7" creationId="{FF892E1D-FB7D-E25A-E05C-4EF8CBBA1496}"/>
          </ac:picMkLst>
        </pc:picChg>
      </pc:sldChg>
      <pc:sldChg chg="modSp add mod modTransition">
        <pc:chgData name="Vasanthapriya R" userId="bee90e892ce2b66e" providerId="LiveId" clId="{EFB2C9FA-8F0A-401A-B9BD-44D735285098}" dt="2024-04-01T17:54:05.925" v="2633"/>
        <pc:sldMkLst>
          <pc:docMk/>
          <pc:sldMk cId="812703870" sldId="297"/>
        </pc:sldMkLst>
        <pc:spChg chg="mod">
          <ac:chgData name="Vasanthapriya R" userId="bee90e892ce2b66e" providerId="LiveId" clId="{EFB2C9FA-8F0A-401A-B9BD-44D735285098}" dt="2024-04-01T17:43:34.226" v="2188" actId="1076"/>
          <ac:spMkLst>
            <pc:docMk/>
            <pc:sldMk cId="812703870" sldId="297"/>
            <ac:spMk id="2" creationId="{E785A0D6-985D-0C3D-4BCA-546E5BDF125C}"/>
          </ac:spMkLst>
        </pc:spChg>
        <pc:spChg chg="mod">
          <ac:chgData name="Vasanthapriya R" userId="bee90e892ce2b66e" providerId="LiveId" clId="{EFB2C9FA-8F0A-401A-B9BD-44D735285098}" dt="2024-04-01T17:43:54.622" v="2192" actId="1076"/>
          <ac:spMkLst>
            <pc:docMk/>
            <pc:sldMk cId="812703870" sldId="297"/>
            <ac:spMk id="3" creationId="{E59D9403-4A20-97F7-59E5-3AAE7688B6DD}"/>
          </ac:spMkLst>
        </pc:spChg>
      </pc:sldChg>
      <pc:sldChg chg="addSp delSp modSp add mod modTransition">
        <pc:chgData name="Vasanthapriya R" userId="bee90e892ce2b66e" providerId="LiveId" clId="{EFB2C9FA-8F0A-401A-B9BD-44D735285098}" dt="2024-04-01T17:54:03.469" v="2632"/>
        <pc:sldMkLst>
          <pc:docMk/>
          <pc:sldMk cId="4208613166" sldId="298"/>
        </pc:sldMkLst>
        <pc:spChg chg="mod">
          <ac:chgData name="Vasanthapriya R" userId="bee90e892ce2b66e" providerId="LiveId" clId="{EFB2C9FA-8F0A-401A-B9BD-44D735285098}" dt="2024-04-01T17:46:44.406" v="2259" actId="20577"/>
          <ac:spMkLst>
            <pc:docMk/>
            <pc:sldMk cId="4208613166" sldId="298"/>
            <ac:spMk id="2" creationId="{E785A0D6-985D-0C3D-4BCA-546E5BDF125C}"/>
          </ac:spMkLst>
        </pc:spChg>
        <pc:spChg chg="mod">
          <ac:chgData name="Vasanthapriya R" userId="bee90e892ce2b66e" providerId="LiveId" clId="{EFB2C9FA-8F0A-401A-B9BD-44D735285098}" dt="2024-04-01T17:50:52.019" v="2608" actId="20577"/>
          <ac:spMkLst>
            <pc:docMk/>
            <pc:sldMk cId="4208613166" sldId="298"/>
            <ac:spMk id="3" creationId="{E59D9403-4A20-97F7-59E5-3AAE7688B6DD}"/>
          </ac:spMkLst>
        </pc:spChg>
        <pc:spChg chg="add">
          <ac:chgData name="Vasanthapriya R" userId="bee90e892ce2b66e" providerId="LiveId" clId="{EFB2C9FA-8F0A-401A-B9BD-44D735285098}" dt="2024-04-01T17:47:13.983" v="2270"/>
          <ac:spMkLst>
            <pc:docMk/>
            <pc:sldMk cId="4208613166" sldId="298"/>
            <ac:spMk id="4" creationId="{4112540E-1C57-3330-FA6D-C407F990B52E}"/>
          </ac:spMkLst>
        </pc:spChg>
        <pc:spChg chg="add">
          <ac:chgData name="Vasanthapriya R" userId="bee90e892ce2b66e" providerId="LiveId" clId="{EFB2C9FA-8F0A-401A-B9BD-44D735285098}" dt="2024-04-01T17:47:18.669" v="2273"/>
          <ac:spMkLst>
            <pc:docMk/>
            <pc:sldMk cId="4208613166" sldId="298"/>
            <ac:spMk id="5" creationId="{32EF1FF5-517E-B3F8-EA9A-ECD446AD0DF9}"/>
          </ac:spMkLst>
        </pc:spChg>
        <pc:spChg chg="add mod">
          <ac:chgData name="Vasanthapriya R" userId="bee90e892ce2b66e" providerId="LiveId" clId="{EFB2C9FA-8F0A-401A-B9BD-44D735285098}" dt="2024-04-01T17:47:32.638" v="2277" actId="1076"/>
          <ac:spMkLst>
            <pc:docMk/>
            <pc:sldMk cId="4208613166" sldId="298"/>
            <ac:spMk id="6" creationId="{A6738D84-04DB-A0DC-5852-13591BBB02EB}"/>
          </ac:spMkLst>
        </pc:spChg>
        <pc:spChg chg="add">
          <ac:chgData name="Vasanthapriya R" userId="bee90e892ce2b66e" providerId="LiveId" clId="{EFB2C9FA-8F0A-401A-B9BD-44D735285098}" dt="2024-04-01T17:47:37.433" v="2280"/>
          <ac:spMkLst>
            <pc:docMk/>
            <pc:sldMk cId="4208613166" sldId="298"/>
            <ac:spMk id="7" creationId="{E055BEE3-8549-A612-9B6D-CAAB2B19ACB4}"/>
          </ac:spMkLst>
        </pc:spChg>
        <pc:spChg chg="add del mod">
          <ac:chgData name="Vasanthapriya R" userId="bee90e892ce2b66e" providerId="LiveId" clId="{EFB2C9FA-8F0A-401A-B9BD-44D735285098}" dt="2024-04-01T17:50:59.133" v="2610"/>
          <ac:spMkLst>
            <pc:docMk/>
            <pc:sldMk cId="4208613166" sldId="298"/>
            <ac:spMk id="8" creationId="{0986E3D0-DE2E-6BBC-3C4C-6782E9F044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 NLP on Healthcare Reviews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err="1"/>
              <a:t>Vasanthapriya</a:t>
            </a:r>
            <a:r>
              <a:rPr lang="en-US" sz="2300" dirty="0"/>
              <a:t> R</a:t>
            </a:r>
          </a:p>
        </p:txBody>
      </p:sp>
    </p:spTree>
    <p:extLst>
      <p:ext uri="{BB962C8B-B14F-4D97-AF65-F5344CB8AC3E}">
        <p14:creationId xmlns:p14="http://schemas.microsoft.com/office/powerpoint/2010/main" val="41678842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Model Description – Support Vector Machine</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5190564"/>
          </a:xfrm>
        </p:spPr>
        <p:txBody>
          <a:bodyPr>
            <a:normAutofit/>
          </a:bodyPr>
          <a:lstStyle/>
          <a:p>
            <a:pPr marL="36900" indent="0">
              <a:buNone/>
            </a:pPr>
            <a:r>
              <a:rPr lang="en-US" sz="2000" i="0" dirty="0">
                <a:solidFill>
                  <a:schemeClr val="tx1"/>
                </a:solidFill>
                <a:effectLst/>
              </a:rPr>
              <a:t>Its an </a:t>
            </a:r>
            <a:r>
              <a:rPr lang="en-US" sz="2000" b="0" i="0" dirty="0">
                <a:solidFill>
                  <a:schemeClr val="tx1"/>
                </a:solidFill>
                <a:effectLst/>
              </a:rPr>
              <a:t>supervised machine learning</a:t>
            </a:r>
            <a:r>
              <a:rPr lang="en-US" sz="2000" b="0" i="0" dirty="0">
                <a:solidFill>
                  <a:srgbClr val="383838"/>
                </a:solidFill>
                <a:effectLst/>
              </a:rPr>
              <a:t>  </a:t>
            </a:r>
            <a:r>
              <a:rPr lang="en-US" sz="2000" b="0" i="0" dirty="0">
                <a:solidFill>
                  <a:schemeClr val="tx1"/>
                </a:solidFill>
                <a:effectLst/>
              </a:rPr>
              <a:t>problem where we try to find a hyperplane that best separates the two classes and is based on statistical approaches.</a:t>
            </a:r>
            <a:r>
              <a:rPr lang="en-US" sz="2000" dirty="0">
                <a:solidFill>
                  <a:schemeClr val="tx1"/>
                </a:solidFill>
                <a:effectLst/>
              </a:rPr>
              <a:t> </a:t>
            </a:r>
            <a:r>
              <a:rPr lang="en-US" sz="2000" b="0" i="0" dirty="0">
                <a:solidFill>
                  <a:schemeClr val="tx1"/>
                </a:solidFill>
                <a:effectLst/>
              </a:rPr>
              <a:t>It works best when the dataset is small and complex.</a:t>
            </a:r>
            <a:endParaRPr lang="en-US" sz="2000" i="0" dirty="0">
              <a:solidFill>
                <a:schemeClr val="tx1"/>
              </a:solidFill>
              <a:effectLst/>
            </a:endParaRPr>
          </a:p>
          <a:p>
            <a:pPr marL="36900" indent="0">
              <a:buNone/>
            </a:pPr>
            <a:r>
              <a:rPr lang="en-US" sz="2000" i="0" dirty="0">
                <a:solidFill>
                  <a:schemeClr val="tx1"/>
                </a:solidFill>
                <a:effectLst/>
              </a:rPr>
              <a:t> Prediction</a:t>
            </a:r>
            <a:r>
              <a:rPr lang="en-US" sz="2000" dirty="0">
                <a:solidFill>
                  <a:schemeClr val="tx1"/>
                </a:solidFill>
                <a:effectLst/>
              </a:rPr>
              <a:t> of Training Set - 800 Sample					   Testing Set – 200 sample</a:t>
            </a:r>
          </a:p>
          <a:p>
            <a:pPr marL="36900" indent="0">
              <a:buNone/>
            </a:pPr>
            <a:endParaRPr lang="en-US" sz="2000" dirty="0">
              <a:solidFill>
                <a:schemeClr val="tx1"/>
              </a:solidFill>
              <a:effectLst/>
            </a:endParaRPr>
          </a:p>
          <a:p>
            <a:pPr marL="36900" indent="0">
              <a:buNone/>
            </a:pPr>
            <a:endParaRPr lang="en-US" sz="2000" i="0" dirty="0">
              <a:solidFill>
                <a:srgbClr val="080809"/>
              </a:solidFill>
              <a:effectLst/>
            </a:endParaRPr>
          </a:p>
        </p:txBody>
      </p:sp>
      <p:pic>
        <p:nvPicPr>
          <p:cNvPr id="9" name="Picture 8">
            <a:extLst>
              <a:ext uri="{FF2B5EF4-FFF2-40B4-BE49-F238E27FC236}">
                <a16:creationId xmlns:a16="http://schemas.microsoft.com/office/drawing/2014/main" id="{9233073E-CF28-7D21-7E8C-6A6B1CA0C662}"/>
              </a:ext>
            </a:extLst>
          </p:cNvPr>
          <p:cNvPicPr>
            <a:picLocks noChangeAspect="1"/>
          </p:cNvPicPr>
          <p:nvPr/>
        </p:nvPicPr>
        <p:blipFill>
          <a:blip r:embed="rId2"/>
          <a:stretch>
            <a:fillRect/>
          </a:stretch>
        </p:blipFill>
        <p:spPr>
          <a:xfrm>
            <a:off x="1120623" y="3070598"/>
            <a:ext cx="4397121" cy="3025402"/>
          </a:xfrm>
          <a:prstGeom prst="rect">
            <a:avLst/>
          </a:prstGeom>
        </p:spPr>
      </p:pic>
      <p:pic>
        <p:nvPicPr>
          <p:cNvPr id="11" name="Picture 10">
            <a:extLst>
              <a:ext uri="{FF2B5EF4-FFF2-40B4-BE49-F238E27FC236}">
                <a16:creationId xmlns:a16="http://schemas.microsoft.com/office/drawing/2014/main" id="{DB3BA697-9A69-DC06-C268-DBB7FB711292}"/>
              </a:ext>
            </a:extLst>
          </p:cNvPr>
          <p:cNvPicPr>
            <a:picLocks noChangeAspect="1"/>
          </p:cNvPicPr>
          <p:nvPr/>
        </p:nvPicPr>
        <p:blipFill>
          <a:blip r:embed="rId3"/>
          <a:stretch>
            <a:fillRect/>
          </a:stretch>
        </p:blipFill>
        <p:spPr>
          <a:xfrm>
            <a:off x="5896884" y="3070598"/>
            <a:ext cx="4991533" cy="3101609"/>
          </a:xfrm>
          <a:prstGeom prst="rect">
            <a:avLst/>
          </a:prstGeom>
        </p:spPr>
      </p:pic>
    </p:spTree>
    <p:extLst>
      <p:ext uri="{BB962C8B-B14F-4D97-AF65-F5344CB8AC3E}">
        <p14:creationId xmlns:p14="http://schemas.microsoft.com/office/powerpoint/2010/main" val="23075685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Cross Validation</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4984376"/>
          </a:xfrm>
        </p:spPr>
        <p:txBody>
          <a:bodyPr>
            <a:normAutofit/>
          </a:bodyPr>
          <a:lstStyle/>
          <a:p>
            <a:pPr marL="36900" indent="0">
              <a:buNone/>
            </a:pPr>
            <a:r>
              <a:rPr lang="en-US" sz="2400" spc="-10" dirty="0"/>
              <a:t>When we check </a:t>
            </a:r>
            <a:r>
              <a:rPr lang="en-US" sz="2000" spc="-10" dirty="0">
                <a:solidFill>
                  <a:schemeClr val="tx1"/>
                </a:solidFill>
                <a:effectLst/>
              </a:rPr>
              <a:t>a</a:t>
            </a:r>
            <a:r>
              <a:rPr lang="en-US" sz="2000" b="0" i="0" dirty="0">
                <a:solidFill>
                  <a:schemeClr val="tx1"/>
                </a:solidFill>
                <a:effectLst/>
              </a:rPr>
              <a:t>ll models achieved perfect accuracy on the training and testing data, with precision, recall, and F1-score all equal to 1.0 for each class. The confusion matrix also indicates that the model made correct predictions for all instances in the training set. So we cross validate for </a:t>
            </a:r>
            <a:r>
              <a:rPr lang="en-US" sz="2000" b="0" i="0" dirty="0">
                <a:solidFill>
                  <a:srgbClr val="000000"/>
                </a:solidFill>
                <a:effectLst/>
                <a:latin typeface="Helvetica Neue"/>
              </a:rPr>
              <a:t>the </a:t>
            </a:r>
            <a:r>
              <a:rPr lang="en-US" sz="2000" b="0" i="0" dirty="0">
                <a:solidFill>
                  <a:schemeClr val="tx1"/>
                </a:solidFill>
                <a:effectLst/>
              </a:rPr>
              <a:t>same level of performance on new, unseen data, leading to Overfitting.</a:t>
            </a:r>
          </a:p>
          <a:p>
            <a:pPr marL="36900" indent="0">
              <a:buNone/>
            </a:pPr>
            <a:r>
              <a:rPr lang="en-US" sz="2400" spc="-10" dirty="0">
                <a:solidFill>
                  <a:schemeClr val="tx1"/>
                </a:solidFill>
              </a:rPr>
              <a:t>Overfitting is when a model performs exceptionally well on the training set but fails to generalize to new instances So performing the following steps to handle overfitting: Cross-validation</a:t>
            </a:r>
          </a:p>
          <a:p>
            <a:pPr marL="36900" indent="0">
              <a:buNone/>
            </a:pPr>
            <a:r>
              <a:rPr lang="en-US" sz="2400" spc="-10" dirty="0">
                <a:solidFill>
                  <a:schemeClr val="tx1"/>
                </a:solidFill>
              </a:rPr>
              <a:t>Output</a:t>
            </a:r>
          </a:p>
          <a:p>
            <a:pPr marL="36900" indent="0">
              <a:buNone/>
            </a:pPr>
            <a:endParaRPr lang="en-US" sz="2400" spc="-10" dirty="0">
              <a:solidFill>
                <a:schemeClr val="tx1"/>
              </a:solidFill>
            </a:endParaRPr>
          </a:p>
          <a:p>
            <a:pPr marL="36900" indent="0">
              <a:buNone/>
            </a:pPr>
            <a:endParaRPr lang="en-US" sz="2400" spc="-10" dirty="0">
              <a:solidFill>
                <a:schemeClr val="tx1"/>
              </a:solidFill>
            </a:endParaRPr>
          </a:p>
        </p:txBody>
      </p:sp>
      <p:pic>
        <p:nvPicPr>
          <p:cNvPr id="5" name="Picture 4">
            <a:extLst>
              <a:ext uri="{FF2B5EF4-FFF2-40B4-BE49-F238E27FC236}">
                <a16:creationId xmlns:a16="http://schemas.microsoft.com/office/drawing/2014/main" id="{60EC1D58-E1F9-C7AD-7B94-E5E400885C09}"/>
              </a:ext>
            </a:extLst>
          </p:cNvPr>
          <p:cNvPicPr>
            <a:picLocks noChangeAspect="1"/>
          </p:cNvPicPr>
          <p:nvPr/>
        </p:nvPicPr>
        <p:blipFill>
          <a:blip r:embed="rId2"/>
          <a:stretch>
            <a:fillRect/>
          </a:stretch>
        </p:blipFill>
        <p:spPr>
          <a:xfrm>
            <a:off x="1039905" y="4791816"/>
            <a:ext cx="9269505" cy="1259359"/>
          </a:xfrm>
          <a:prstGeom prst="rect">
            <a:avLst/>
          </a:prstGeom>
        </p:spPr>
      </p:pic>
    </p:spTree>
    <p:extLst>
      <p:ext uri="{BB962C8B-B14F-4D97-AF65-F5344CB8AC3E}">
        <p14:creationId xmlns:p14="http://schemas.microsoft.com/office/powerpoint/2010/main" val="22218348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Why do we need Cross-Validation </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4428564"/>
          </a:xfrm>
        </p:spPr>
        <p:txBody>
          <a:bodyPr>
            <a:normAutofit/>
          </a:bodyPr>
          <a:lstStyle/>
          <a:p>
            <a:pPr marL="36900" indent="0">
              <a:buNone/>
            </a:pPr>
            <a:r>
              <a:rPr lang="en-US" sz="2000" b="0" i="0" dirty="0">
                <a:solidFill>
                  <a:schemeClr val="tx1"/>
                </a:solidFill>
                <a:effectLst/>
              </a:rPr>
              <a:t>Suppose we build a machine learning model to solve a problem, and we have trained the model on a given dataset. When we check the accuracy of the model on the training data, it is close to 95%. Does this mean that our model has trained very well, and it is the best model because of the high accuracy.</a:t>
            </a:r>
          </a:p>
          <a:p>
            <a:pPr marL="36900" indent="0">
              <a:buNone/>
            </a:pPr>
            <a:r>
              <a:rPr lang="en-US" sz="2000" b="0" i="0" dirty="0">
                <a:solidFill>
                  <a:schemeClr val="tx1"/>
                </a:solidFill>
                <a:effectLst/>
              </a:rPr>
              <a:t>No, it’s not! Because our model is trained on the given data, it knows the data well, captured even the minute variations(noise), and has generalized very well over the given data. If we expose the model to completely new, unseen data, it might not predict with the same accuracy and it might fail to generalize over the new data. This problem is called over-fitting.</a:t>
            </a:r>
          </a:p>
          <a:p>
            <a:pPr marL="36900" indent="0" algn="l">
              <a:buNone/>
            </a:pPr>
            <a:r>
              <a:rPr lang="en-US" sz="2000" b="0" i="0" dirty="0">
                <a:solidFill>
                  <a:schemeClr val="tx1"/>
                </a:solidFill>
                <a:effectLst/>
              </a:rPr>
              <a:t>Sometimes the model doesn’t train well on the training set as it’s not able to find patterns. In this case, it wouldn’t perform well on the test set as well. This problem is called Under-fitting.</a:t>
            </a:r>
          </a:p>
          <a:p>
            <a:pPr marL="36900" indent="0" algn="l">
              <a:buNone/>
            </a:pPr>
            <a:r>
              <a:rPr lang="en-US" sz="2000" b="0" i="0" dirty="0">
                <a:solidFill>
                  <a:schemeClr val="tx1"/>
                </a:solidFill>
                <a:effectLst/>
              </a:rPr>
              <a:t>To overcome over-fitting problems, we use a technique called Cross-Validation.</a:t>
            </a:r>
          </a:p>
          <a:p>
            <a:pPr marL="36900" indent="0">
              <a:buNone/>
            </a:pPr>
            <a:endParaRPr lang="en-US" sz="2000" spc="-10" dirty="0">
              <a:solidFill>
                <a:schemeClr val="tx1"/>
              </a:solidFill>
              <a:effectLst/>
            </a:endParaRPr>
          </a:p>
        </p:txBody>
      </p:sp>
    </p:spTree>
    <p:extLst>
      <p:ext uri="{BB962C8B-B14F-4D97-AF65-F5344CB8AC3E}">
        <p14:creationId xmlns:p14="http://schemas.microsoft.com/office/powerpoint/2010/main" val="25249952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Implementation</a:t>
            </a:r>
            <a:endParaRPr lang="en-IN" dirty="0">
              <a:solidFill>
                <a:schemeClr val="accent6"/>
              </a:solidFill>
            </a:endParaRPr>
          </a:p>
        </p:txBody>
      </p:sp>
      <p:pic>
        <p:nvPicPr>
          <p:cNvPr id="5" name="Content Placeholder 4">
            <a:extLst>
              <a:ext uri="{FF2B5EF4-FFF2-40B4-BE49-F238E27FC236}">
                <a16:creationId xmlns:a16="http://schemas.microsoft.com/office/drawing/2014/main" id="{44143986-1A4D-06F1-E0C9-68AAFF5D5CEE}"/>
              </a:ext>
            </a:extLst>
          </p:cNvPr>
          <p:cNvPicPr>
            <a:picLocks noGrp="1" noChangeAspect="1"/>
          </p:cNvPicPr>
          <p:nvPr>
            <p:ph idx="1"/>
          </p:nvPr>
        </p:nvPicPr>
        <p:blipFill>
          <a:blip r:embed="rId2"/>
          <a:stretch>
            <a:fillRect/>
          </a:stretch>
        </p:blipFill>
        <p:spPr>
          <a:xfrm>
            <a:off x="6563090" y="1945340"/>
            <a:ext cx="3683569" cy="2967317"/>
          </a:xfrm>
        </p:spPr>
      </p:pic>
      <p:pic>
        <p:nvPicPr>
          <p:cNvPr id="7" name="Picture 6">
            <a:extLst>
              <a:ext uri="{FF2B5EF4-FFF2-40B4-BE49-F238E27FC236}">
                <a16:creationId xmlns:a16="http://schemas.microsoft.com/office/drawing/2014/main" id="{FF892E1D-FB7D-E25A-E05C-4EF8CBBA1496}"/>
              </a:ext>
            </a:extLst>
          </p:cNvPr>
          <p:cNvPicPr>
            <a:picLocks noChangeAspect="1"/>
          </p:cNvPicPr>
          <p:nvPr/>
        </p:nvPicPr>
        <p:blipFill>
          <a:blip r:embed="rId3"/>
          <a:stretch>
            <a:fillRect/>
          </a:stretch>
        </p:blipFill>
        <p:spPr>
          <a:xfrm>
            <a:off x="1837764" y="1981828"/>
            <a:ext cx="2788312" cy="2894343"/>
          </a:xfrm>
          <a:prstGeom prst="rect">
            <a:avLst/>
          </a:prstGeom>
        </p:spPr>
      </p:pic>
      <p:sp>
        <p:nvSpPr>
          <p:cNvPr id="8" name="TextBox 7">
            <a:extLst>
              <a:ext uri="{FF2B5EF4-FFF2-40B4-BE49-F238E27FC236}">
                <a16:creationId xmlns:a16="http://schemas.microsoft.com/office/drawing/2014/main" id="{EEED5FF5-81D7-C649-190C-1D5E9A712582}"/>
              </a:ext>
            </a:extLst>
          </p:cNvPr>
          <p:cNvSpPr txBox="1"/>
          <p:nvPr/>
        </p:nvSpPr>
        <p:spPr>
          <a:xfrm>
            <a:off x="2006578" y="5253317"/>
            <a:ext cx="2450684" cy="400110"/>
          </a:xfrm>
          <a:prstGeom prst="rect">
            <a:avLst/>
          </a:prstGeom>
          <a:noFill/>
        </p:spPr>
        <p:txBody>
          <a:bodyPr wrap="square" rtlCol="0">
            <a:spAutoFit/>
          </a:bodyPr>
          <a:lstStyle/>
          <a:p>
            <a:r>
              <a:rPr kumimoji="0" lang="en-US" sz="2000" b="0" i="0" u="none" strike="noStrike" kern="1200" cap="none" spc="0" normalizeH="0" baseline="0" noProof="0" dirty="0">
                <a:ln>
                  <a:noFill/>
                </a:ln>
                <a:effectLst/>
                <a:uLnTx/>
                <a:uFillTx/>
                <a:ea typeface="+mn-ea"/>
                <a:cs typeface="+mn-cs"/>
              </a:rPr>
              <a:t>Statistical Description </a:t>
            </a:r>
          </a:p>
        </p:txBody>
      </p:sp>
      <p:sp>
        <p:nvSpPr>
          <p:cNvPr id="9" name="TextBox 8">
            <a:extLst>
              <a:ext uri="{FF2B5EF4-FFF2-40B4-BE49-F238E27FC236}">
                <a16:creationId xmlns:a16="http://schemas.microsoft.com/office/drawing/2014/main" id="{A372B2A7-2FB2-064D-3C50-3BBA7BEF4B15}"/>
              </a:ext>
            </a:extLst>
          </p:cNvPr>
          <p:cNvSpPr txBox="1"/>
          <p:nvPr/>
        </p:nvSpPr>
        <p:spPr>
          <a:xfrm>
            <a:off x="7107496" y="5253317"/>
            <a:ext cx="2450684" cy="400110"/>
          </a:xfrm>
          <a:prstGeom prst="rect">
            <a:avLst/>
          </a:prstGeom>
          <a:noFill/>
        </p:spPr>
        <p:txBody>
          <a:bodyPr wrap="square" rtlCol="0">
            <a:spAutoFit/>
          </a:bodyPr>
          <a:lstStyle/>
          <a:p>
            <a:r>
              <a:rPr kumimoji="0" lang="en-US" sz="2000" b="0" i="0" u="none" strike="noStrike" kern="1200" cap="none" spc="0" normalizeH="0" baseline="0" noProof="0" dirty="0">
                <a:ln>
                  <a:noFill/>
                </a:ln>
                <a:effectLst/>
                <a:uLnTx/>
                <a:uFillTx/>
                <a:ea typeface="+mn-ea"/>
                <a:cs typeface="+mn-cs"/>
              </a:rPr>
              <a:t>Information Reg Data</a:t>
            </a:r>
          </a:p>
        </p:txBody>
      </p:sp>
    </p:spTree>
    <p:extLst>
      <p:ext uri="{BB962C8B-B14F-4D97-AF65-F5344CB8AC3E}">
        <p14:creationId xmlns:p14="http://schemas.microsoft.com/office/powerpoint/2010/main" val="1393650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Implementation </a:t>
            </a:r>
            <a:endParaRPr lang="en-IN" dirty="0">
              <a:solidFill>
                <a:schemeClr val="accent6"/>
              </a:solidFill>
            </a:endParaRPr>
          </a:p>
        </p:txBody>
      </p:sp>
      <p:pic>
        <p:nvPicPr>
          <p:cNvPr id="5" name="Content Placeholder 4">
            <a:extLst>
              <a:ext uri="{FF2B5EF4-FFF2-40B4-BE49-F238E27FC236}">
                <a16:creationId xmlns:a16="http://schemas.microsoft.com/office/drawing/2014/main" id="{51303883-21DB-1A5E-0B1B-096B9E563BA6}"/>
              </a:ext>
            </a:extLst>
          </p:cNvPr>
          <p:cNvPicPr>
            <a:picLocks noGrp="1" noChangeAspect="1"/>
          </p:cNvPicPr>
          <p:nvPr>
            <p:ph idx="1"/>
          </p:nvPr>
        </p:nvPicPr>
        <p:blipFill>
          <a:blip r:embed="rId2"/>
          <a:stretch>
            <a:fillRect/>
          </a:stretch>
        </p:blipFill>
        <p:spPr>
          <a:xfrm>
            <a:off x="1097459" y="1371599"/>
            <a:ext cx="4030354" cy="3639671"/>
          </a:xfrm>
        </p:spPr>
      </p:pic>
      <p:pic>
        <p:nvPicPr>
          <p:cNvPr id="3" name="Content Placeholder 4">
            <a:extLst>
              <a:ext uri="{FF2B5EF4-FFF2-40B4-BE49-F238E27FC236}">
                <a16:creationId xmlns:a16="http://schemas.microsoft.com/office/drawing/2014/main" id="{CD9C3FD2-0F4F-53C8-7C7B-45000C015FB7}"/>
              </a:ext>
            </a:extLst>
          </p:cNvPr>
          <p:cNvPicPr>
            <a:picLocks noChangeAspect="1"/>
          </p:cNvPicPr>
          <p:nvPr/>
        </p:nvPicPr>
        <p:blipFill>
          <a:blip r:embed="rId3"/>
          <a:stretch>
            <a:fillRect/>
          </a:stretch>
        </p:blipFill>
        <p:spPr>
          <a:xfrm>
            <a:off x="6120340" y="1371599"/>
            <a:ext cx="4974201" cy="3639672"/>
          </a:xfrm>
          <a:prstGeom prst="rect">
            <a:avLst/>
          </a:prstGeom>
          <a:effectLst>
            <a:outerShdw blurRad="25400" dir="17880000">
              <a:srgbClr val="000000">
                <a:alpha val="46000"/>
              </a:srgbClr>
            </a:outerShdw>
          </a:effectLst>
        </p:spPr>
      </p:pic>
      <p:sp>
        <p:nvSpPr>
          <p:cNvPr id="4" name="TextBox 3">
            <a:extLst>
              <a:ext uri="{FF2B5EF4-FFF2-40B4-BE49-F238E27FC236}">
                <a16:creationId xmlns:a16="http://schemas.microsoft.com/office/drawing/2014/main" id="{2F232506-3880-526C-ACD1-AD3BA7F3578E}"/>
              </a:ext>
            </a:extLst>
          </p:cNvPr>
          <p:cNvSpPr txBox="1"/>
          <p:nvPr/>
        </p:nvSpPr>
        <p:spPr>
          <a:xfrm>
            <a:off x="1449683" y="5131402"/>
            <a:ext cx="3325906" cy="369332"/>
          </a:xfrm>
          <a:prstGeom prst="rect">
            <a:avLst/>
          </a:prstGeom>
          <a:noFill/>
        </p:spPr>
        <p:txBody>
          <a:bodyPr wrap="square" rtlCol="0">
            <a:spAutoFit/>
          </a:bodyPr>
          <a:lstStyle/>
          <a:p>
            <a:r>
              <a:rPr lang="en-US" dirty="0"/>
              <a:t>Sentimental Category Distribution </a:t>
            </a:r>
            <a:endParaRPr lang="en-IN" dirty="0"/>
          </a:p>
        </p:txBody>
      </p:sp>
      <p:sp>
        <p:nvSpPr>
          <p:cNvPr id="6" name="TextBox 5">
            <a:extLst>
              <a:ext uri="{FF2B5EF4-FFF2-40B4-BE49-F238E27FC236}">
                <a16:creationId xmlns:a16="http://schemas.microsoft.com/office/drawing/2014/main" id="{BC4DC55B-56CF-DDCE-A160-616C26812446}"/>
              </a:ext>
            </a:extLst>
          </p:cNvPr>
          <p:cNvSpPr txBox="1"/>
          <p:nvPr/>
        </p:nvSpPr>
        <p:spPr>
          <a:xfrm>
            <a:off x="6944487" y="5149332"/>
            <a:ext cx="3325906" cy="369332"/>
          </a:xfrm>
          <a:prstGeom prst="rect">
            <a:avLst/>
          </a:prstGeom>
          <a:noFill/>
        </p:spPr>
        <p:txBody>
          <a:bodyPr wrap="square" rtlCol="0">
            <a:spAutoFit/>
          </a:bodyPr>
          <a:lstStyle/>
          <a:p>
            <a:r>
              <a:rPr lang="en-US" dirty="0"/>
              <a:t>Word Based on Review Text</a:t>
            </a:r>
            <a:endParaRPr lang="en-IN" dirty="0"/>
          </a:p>
        </p:txBody>
      </p:sp>
    </p:spTree>
    <p:extLst>
      <p:ext uri="{BB962C8B-B14F-4D97-AF65-F5344CB8AC3E}">
        <p14:creationId xmlns:p14="http://schemas.microsoft.com/office/powerpoint/2010/main" val="20284677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Implementation</a:t>
            </a:r>
            <a:endParaRPr lang="en-IN" dirty="0">
              <a:solidFill>
                <a:schemeClr val="accent6"/>
              </a:solidFill>
            </a:endParaRPr>
          </a:p>
        </p:txBody>
      </p:sp>
      <p:sp>
        <p:nvSpPr>
          <p:cNvPr id="4" name="Content Placeholder 3">
            <a:extLst>
              <a:ext uri="{FF2B5EF4-FFF2-40B4-BE49-F238E27FC236}">
                <a16:creationId xmlns:a16="http://schemas.microsoft.com/office/drawing/2014/main" id="{9A9693E6-596E-A22B-F46E-3638CAA3CCA9}"/>
              </a:ext>
            </a:extLst>
          </p:cNvPr>
          <p:cNvSpPr>
            <a:spLocks noGrp="1"/>
          </p:cNvSpPr>
          <p:nvPr>
            <p:ph idx="1"/>
          </p:nvPr>
        </p:nvSpPr>
        <p:spPr>
          <a:xfrm>
            <a:off x="484094" y="1183341"/>
            <a:ext cx="10783463" cy="5325035"/>
          </a:xfrm>
        </p:spPr>
        <p:txBody>
          <a:bodyPr>
            <a:normAutofit lnSpcReduction="10000"/>
          </a:bodyPr>
          <a:lstStyle/>
          <a:p>
            <a:pPr marL="36900" indent="0">
              <a:buNone/>
            </a:pPr>
            <a:r>
              <a:rPr lang="en-US" dirty="0"/>
              <a:t>       Top 15 Words in Cleaned Review                            Top 10 Recurring Words </a:t>
            </a:r>
          </a:p>
          <a:p>
            <a:pPr marL="36900" indent="0">
              <a:buNone/>
            </a:pPr>
            <a:endParaRPr lang="en-US"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sz="2000" dirty="0"/>
          </a:p>
          <a:p>
            <a:pPr marL="36900" indent="0">
              <a:buNone/>
            </a:pPr>
            <a:r>
              <a:rPr lang="en-IN" sz="2000" dirty="0"/>
              <a:t>From the above Bar chart we identify Experience has highest Recurring words and From Scatter plot we see positive words like Healthcare and Negative Staff and Neutral experience has top 15 words.</a:t>
            </a:r>
          </a:p>
        </p:txBody>
      </p:sp>
      <p:pic>
        <p:nvPicPr>
          <p:cNvPr id="7" name="Picture 6">
            <a:extLst>
              <a:ext uri="{FF2B5EF4-FFF2-40B4-BE49-F238E27FC236}">
                <a16:creationId xmlns:a16="http://schemas.microsoft.com/office/drawing/2014/main" id="{42E126A9-8E51-A3E9-9341-F9D31F0DE48C}"/>
              </a:ext>
            </a:extLst>
          </p:cNvPr>
          <p:cNvPicPr>
            <a:picLocks noChangeAspect="1"/>
          </p:cNvPicPr>
          <p:nvPr/>
        </p:nvPicPr>
        <p:blipFill>
          <a:blip r:embed="rId2"/>
          <a:stretch>
            <a:fillRect/>
          </a:stretch>
        </p:blipFill>
        <p:spPr>
          <a:xfrm>
            <a:off x="769028" y="1807290"/>
            <a:ext cx="4807019" cy="3652216"/>
          </a:xfrm>
          <a:prstGeom prst="rect">
            <a:avLst/>
          </a:prstGeom>
        </p:spPr>
      </p:pic>
      <p:pic>
        <p:nvPicPr>
          <p:cNvPr id="9" name="Picture 8">
            <a:extLst>
              <a:ext uri="{FF2B5EF4-FFF2-40B4-BE49-F238E27FC236}">
                <a16:creationId xmlns:a16="http://schemas.microsoft.com/office/drawing/2014/main" id="{E796B2F5-9CB6-D0F1-C2AF-CEF63D878FA5}"/>
              </a:ext>
            </a:extLst>
          </p:cNvPr>
          <p:cNvPicPr>
            <a:picLocks noChangeAspect="1"/>
          </p:cNvPicPr>
          <p:nvPr/>
        </p:nvPicPr>
        <p:blipFill>
          <a:blip r:embed="rId3"/>
          <a:stretch>
            <a:fillRect/>
          </a:stretch>
        </p:blipFill>
        <p:spPr>
          <a:xfrm>
            <a:off x="6090676" y="1807290"/>
            <a:ext cx="5061418" cy="3652216"/>
          </a:xfrm>
          <a:prstGeom prst="rect">
            <a:avLst/>
          </a:prstGeom>
        </p:spPr>
      </p:pic>
    </p:spTree>
    <p:extLst>
      <p:ext uri="{BB962C8B-B14F-4D97-AF65-F5344CB8AC3E}">
        <p14:creationId xmlns:p14="http://schemas.microsoft.com/office/powerpoint/2010/main" val="7268286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rgbClr val="F0A22E"/>
                </a:solidFill>
              </a:rPr>
              <a:t>Implementation</a:t>
            </a:r>
            <a:endParaRPr lang="en-IN" dirty="0">
              <a:solidFill>
                <a:srgbClr val="F0A22E"/>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552788" y="1362636"/>
            <a:ext cx="11208905" cy="4428564"/>
          </a:xfrm>
        </p:spPr>
        <p:txBody>
          <a:bodyPr>
            <a:normAutofit/>
          </a:bodyPr>
          <a:lstStyle/>
          <a:p>
            <a:pPr marL="36900" indent="0">
              <a:buNone/>
            </a:pPr>
            <a:r>
              <a:rPr lang="en-US" sz="2400" spc="-10" dirty="0"/>
              <a:t>           Positive 						Negative 						Neutral</a:t>
            </a:r>
          </a:p>
          <a:p>
            <a:pPr marL="36900" indent="0">
              <a:buNone/>
            </a:pPr>
            <a:endParaRPr lang="en-US" sz="2400" spc="-10" dirty="0"/>
          </a:p>
          <a:p>
            <a:pPr marL="36900" indent="0">
              <a:buNone/>
            </a:pPr>
            <a:endParaRPr lang="en-US" sz="2400" spc="-10" dirty="0"/>
          </a:p>
          <a:p>
            <a:pPr marL="36900" indent="0">
              <a:buNone/>
            </a:pPr>
            <a:endParaRPr lang="en-US" sz="2400" spc="-10" dirty="0"/>
          </a:p>
          <a:p>
            <a:pPr marL="36900" indent="0">
              <a:buNone/>
            </a:pPr>
            <a:endParaRPr lang="en-US" sz="2400" spc="-10" dirty="0"/>
          </a:p>
          <a:p>
            <a:pPr marL="36900" indent="0">
              <a:buNone/>
            </a:pPr>
            <a:endParaRPr lang="en-US" sz="2400" spc="-10" dirty="0"/>
          </a:p>
          <a:p>
            <a:pPr marL="36900" indent="0">
              <a:buNone/>
            </a:pPr>
            <a:r>
              <a:rPr lang="en-US" sz="2000" spc="-10" dirty="0"/>
              <a:t>The Above pie chart represent the Positive , Negative , Neutral top 5 words . Service is most positive and leads, rest words with similar satisfaction . Experience is top on both Negative and Neutral and service is the least among rest of the words.  </a:t>
            </a:r>
          </a:p>
        </p:txBody>
      </p:sp>
      <p:pic>
        <p:nvPicPr>
          <p:cNvPr id="5" name="Picture 4">
            <a:extLst>
              <a:ext uri="{FF2B5EF4-FFF2-40B4-BE49-F238E27FC236}">
                <a16:creationId xmlns:a16="http://schemas.microsoft.com/office/drawing/2014/main" id="{12763980-6E3C-8FC8-DF5E-FAE6AA7523EF}"/>
              </a:ext>
            </a:extLst>
          </p:cNvPr>
          <p:cNvPicPr>
            <a:picLocks noChangeAspect="1"/>
          </p:cNvPicPr>
          <p:nvPr/>
        </p:nvPicPr>
        <p:blipFill>
          <a:blip r:embed="rId2"/>
          <a:stretch>
            <a:fillRect/>
          </a:stretch>
        </p:blipFill>
        <p:spPr>
          <a:xfrm>
            <a:off x="759796" y="1908927"/>
            <a:ext cx="3474567" cy="2606266"/>
          </a:xfrm>
          <a:prstGeom prst="rect">
            <a:avLst/>
          </a:prstGeom>
        </p:spPr>
      </p:pic>
      <p:pic>
        <p:nvPicPr>
          <p:cNvPr id="7" name="Picture 6">
            <a:extLst>
              <a:ext uri="{FF2B5EF4-FFF2-40B4-BE49-F238E27FC236}">
                <a16:creationId xmlns:a16="http://schemas.microsoft.com/office/drawing/2014/main" id="{941250CE-DA91-30BF-8BCF-F5A685331727}"/>
              </a:ext>
            </a:extLst>
          </p:cNvPr>
          <p:cNvPicPr>
            <a:picLocks noChangeAspect="1"/>
          </p:cNvPicPr>
          <p:nvPr/>
        </p:nvPicPr>
        <p:blipFill>
          <a:blip r:embed="rId3"/>
          <a:stretch>
            <a:fillRect/>
          </a:stretch>
        </p:blipFill>
        <p:spPr>
          <a:xfrm>
            <a:off x="4522731" y="1908927"/>
            <a:ext cx="3436918" cy="2606266"/>
          </a:xfrm>
          <a:prstGeom prst="rect">
            <a:avLst/>
          </a:prstGeom>
        </p:spPr>
      </p:pic>
      <p:pic>
        <p:nvPicPr>
          <p:cNvPr id="9" name="Picture 8">
            <a:extLst>
              <a:ext uri="{FF2B5EF4-FFF2-40B4-BE49-F238E27FC236}">
                <a16:creationId xmlns:a16="http://schemas.microsoft.com/office/drawing/2014/main" id="{3FD5C8B5-9434-14A9-5CBB-85A9AFA019FC}"/>
              </a:ext>
            </a:extLst>
          </p:cNvPr>
          <p:cNvPicPr>
            <a:picLocks noChangeAspect="1"/>
          </p:cNvPicPr>
          <p:nvPr/>
        </p:nvPicPr>
        <p:blipFill>
          <a:blip r:embed="rId4"/>
          <a:stretch>
            <a:fillRect/>
          </a:stretch>
        </p:blipFill>
        <p:spPr>
          <a:xfrm>
            <a:off x="8248017" y="1908928"/>
            <a:ext cx="3391194" cy="2606266"/>
          </a:xfrm>
          <a:prstGeom prst="rect">
            <a:avLst/>
          </a:prstGeom>
        </p:spPr>
      </p:pic>
    </p:spTree>
    <p:extLst>
      <p:ext uri="{BB962C8B-B14F-4D97-AF65-F5344CB8AC3E}">
        <p14:creationId xmlns:p14="http://schemas.microsoft.com/office/powerpoint/2010/main" val="12450797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rgbClr val="F0A22E"/>
                </a:solidFill>
              </a:rPr>
              <a:t>Implementation</a:t>
            </a:r>
            <a:endParaRPr lang="en-IN" dirty="0">
              <a:solidFill>
                <a:srgbClr val="F0A22E"/>
              </a:solidFill>
            </a:endParaRPr>
          </a:p>
        </p:txBody>
      </p:sp>
      <p:pic>
        <p:nvPicPr>
          <p:cNvPr id="5" name="Content Placeholder 4">
            <a:extLst>
              <a:ext uri="{FF2B5EF4-FFF2-40B4-BE49-F238E27FC236}">
                <a16:creationId xmlns:a16="http://schemas.microsoft.com/office/drawing/2014/main" id="{9E4E99D1-6EF5-D8BB-100C-E1D85A87E1DD}"/>
              </a:ext>
            </a:extLst>
          </p:cNvPr>
          <p:cNvPicPr>
            <a:picLocks noGrp="1" noChangeAspect="1"/>
          </p:cNvPicPr>
          <p:nvPr>
            <p:ph idx="1"/>
          </p:nvPr>
        </p:nvPicPr>
        <p:blipFill>
          <a:blip r:embed="rId2"/>
          <a:stretch>
            <a:fillRect/>
          </a:stretch>
        </p:blipFill>
        <p:spPr>
          <a:xfrm>
            <a:off x="4772025" y="1759133"/>
            <a:ext cx="6600363" cy="3101609"/>
          </a:xfrm>
        </p:spPr>
      </p:pic>
      <p:sp>
        <p:nvSpPr>
          <p:cNvPr id="6" name="TextBox 5">
            <a:extLst>
              <a:ext uri="{FF2B5EF4-FFF2-40B4-BE49-F238E27FC236}">
                <a16:creationId xmlns:a16="http://schemas.microsoft.com/office/drawing/2014/main" id="{1DC3142F-CF81-7531-D7E2-5E2EC7CCAD83}"/>
              </a:ext>
            </a:extLst>
          </p:cNvPr>
          <p:cNvSpPr txBox="1"/>
          <p:nvPr/>
        </p:nvSpPr>
        <p:spPr>
          <a:xfrm>
            <a:off x="7420536" y="5210081"/>
            <a:ext cx="2545976" cy="400110"/>
          </a:xfrm>
          <a:prstGeom prst="rect">
            <a:avLst/>
          </a:prstGeom>
          <a:noFill/>
        </p:spPr>
        <p:txBody>
          <a:bodyPr wrap="square" rtlCol="0">
            <a:spAutoFit/>
          </a:bodyPr>
          <a:lstStyle/>
          <a:p>
            <a:r>
              <a:rPr lang="en-US" sz="2000" dirty="0"/>
              <a:t>Data After Cleaning </a:t>
            </a:r>
            <a:endParaRPr lang="en-IN" sz="2000" dirty="0"/>
          </a:p>
        </p:txBody>
      </p:sp>
      <p:pic>
        <p:nvPicPr>
          <p:cNvPr id="4" name="Picture 3">
            <a:extLst>
              <a:ext uri="{FF2B5EF4-FFF2-40B4-BE49-F238E27FC236}">
                <a16:creationId xmlns:a16="http://schemas.microsoft.com/office/drawing/2014/main" id="{9867D249-91DB-DEB8-3E25-37F145D305D0}"/>
              </a:ext>
            </a:extLst>
          </p:cNvPr>
          <p:cNvPicPr>
            <a:picLocks noChangeAspect="1"/>
          </p:cNvPicPr>
          <p:nvPr/>
        </p:nvPicPr>
        <p:blipFill>
          <a:blip r:embed="rId3"/>
          <a:stretch>
            <a:fillRect/>
          </a:stretch>
        </p:blipFill>
        <p:spPr>
          <a:xfrm>
            <a:off x="1015213" y="2467854"/>
            <a:ext cx="3513124" cy="1684166"/>
          </a:xfrm>
          <a:prstGeom prst="rect">
            <a:avLst/>
          </a:prstGeom>
        </p:spPr>
      </p:pic>
      <p:sp>
        <p:nvSpPr>
          <p:cNvPr id="7" name="TextBox 6">
            <a:extLst>
              <a:ext uri="{FF2B5EF4-FFF2-40B4-BE49-F238E27FC236}">
                <a16:creationId xmlns:a16="http://schemas.microsoft.com/office/drawing/2014/main" id="{B046A40E-2CAE-7217-97AD-EDA9FEBEA11E}"/>
              </a:ext>
            </a:extLst>
          </p:cNvPr>
          <p:cNvSpPr txBox="1"/>
          <p:nvPr/>
        </p:nvSpPr>
        <p:spPr>
          <a:xfrm>
            <a:off x="1498787" y="5238562"/>
            <a:ext cx="2545976" cy="400110"/>
          </a:xfrm>
          <a:prstGeom prst="rect">
            <a:avLst/>
          </a:prstGeom>
          <a:noFill/>
        </p:spPr>
        <p:txBody>
          <a:bodyPr wrap="square" rtlCol="0">
            <a:spAutoFit/>
          </a:bodyPr>
          <a:lstStyle/>
          <a:p>
            <a:r>
              <a:rPr lang="en-US" sz="2000" dirty="0"/>
              <a:t>Data Before Cleaning </a:t>
            </a:r>
            <a:endParaRPr lang="en-IN" sz="2000" dirty="0"/>
          </a:p>
        </p:txBody>
      </p:sp>
    </p:spTree>
    <p:extLst>
      <p:ext uri="{BB962C8B-B14F-4D97-AF65-F5344CB8AC3E}">
        <p14:creationId xmlns:p14="http://schemas.microsoft.com/office/powerpoint/2010/main" val="42219974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Implementation</a:t>
            </a:r>
            <a:endParaRPr lang="en-IN" dirty="0">
              <a:solidFill>
                <a:schemeClr val="accent6"/>
              </a:solidFill>
            </a:endParaRPr>
          </a:p>
        </p:txBody>
      </p:sp>
      <p:pic>
        <p:nvPicPr>
          <p:cNvPr id="5" name="Content Placeholder 4">
            <a:extLst>
              <a:ext uri="{FF2B5EF4-FFF2-40B4-BE49-F238E27FC236}">
                <a16:creationId xmlns:a16="http://schemas.microsoft.com/office/drawing/2014/main" id="{E653516A-B574-6BE8-A2A7-A66CD00676DE}"/>
              </a:ext>
            </a:extLst>
          </p:cNvPr>
          <p:cNvPicPr>
            <a:picLocks noGrp="1" noChangeAspect="1"/>
          </p:cNvPicPr>
          <p:nvPr>
            <p:ph idx="1"/>
          </p:nvPr>
        </p:nvPicPr>
        <p:blipFill>
          <a:blip r:embed="rId2"/>
          <a:stretch>
            <a:fillRect/>
          </a:stretch>
        </p:blipFill>
        <p:spPr>
          <a:xfrm>
            <a:off x="913795" y="1879514"/>
            <a:ext cx="3918181" cy="2871779"/>
          </a:xfrm>
        </p:spPr>
      </p:pic>
      <p:sp>
        <p:nvSpPr>
          <p:cNvPr id="6" name="TextBox 5">
            <a:extLst>
              <a:ext uri="{FF2B5EF4-FFF2-40B4-BE49-F238E27FC236}">
                <a16:creationId xmlns:a16="http://schemas.microsoft.com/office/drawing/2014/main" id="{F4D0C684-6709-F55B-F025-72380E6B0855}"/>
              </a:ext>
            </a:extLst>
          </p:cNvPr>
          <p:cNvSpPr txBox="1"/>
          <p:nvPr/>
        </p:nvSpPr>
        <p:spPr>
          <a:xfrm>
            <a:off x="5226425" y="1443841"/>
            <a:ext cx="4580964"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Accuracy: </a:t>
            </a:r>
            <a:r>
              <a:rPr lang="en-US" sz="2000" dirty="0"/>
              <a:t>M</a:t>
            </a:r>
            <a:r>
              <a:rPr lang="en-US" sz="2000" b="0" i="0" dirty="0">
                <a:effectLst/>
              </a:rPr>
              <a:t>odel's overall accuracy on the testing data is perfect, with 100% correct predictions</a:t>
            </a:r>
            <a:r>
              <a:rPr lang="en-US" sz="2000" b="0" i="0" dirty="0">
                <a:effectLst/>
                <a:latin typeface="Söhne"/>
              </a:rPr>
              <a:t>, </a:t>
            </a:r>
            <a:r>
              <a:rPr lang="en-US" dirty="0"/>
              <a:t>approximately 1%.</a:t>
            </a:r>
          </a:p>
          <a:p>
            <a:pPr marL="285750" indent="-285750" algn="just">
              <a:buFont typeface="Wingdings" panose="05000000000000000000" pitchFamily="2" charset="2"/>
              <a:buChar char="Ø"/>
            </a:pPr>
            <a:r>
              <a:rPr lang="en-US" dirty="0"/>
              <a:t>Confusion matrix: Shows true/false positives/negatives.</a:t>
            </a:r>
          </a:p>
          <a:p>
            <a:pPr marL="285750" indent="-285750" algn="just">
              <a:buFont typeface="Wingdings" panose="05000000000000000000" pitchFamily="2" charset="2"/>
              <a:buChar char="Ø"/>
            </a:pPr>
            <a:r>
              <a:rPr lang="en-US" dirty="0"/>
              <a:t>Precision: Accuracy of positive class predictions.</a:t>
            </a:r>
          </a:p>
          <a:p>
            <a:pPr marL="285750" indent="-285750" algn="just">
              <a:buFont typeface="Wingdings" panose="05000000000000000000" pitchFamily="2" charset="2"/>
              <a:buChar char="Ø"/>
            </a:pPr>
            <a:r>
              <a:rPr lang="en-US" dirty="0"/>
              <a:t>Recall: Fraction of actual positives predicted correctly.</a:t>
            </a:r>
          </a:p>
          <a:p>
            <a:pPr marL="285750" indent="-285750" algn="just">
              <a:buFont typeface="Wingdings" panose="05000000000000000000" pitchFamily="2" charset="2"/>
              <a:buChar char="Ø"/>
            </a:pPr>
            <a:r>
              <a:rPr lang="en-US" dirty="0"/>
              <a:t>F1-score: mean of precision and recall.</a:t>
            </a:r>
          </a:p>
          <a:p>
            <a:pPr marL="285750" indent="-285750" algn="just">
              <a:buFont typeface="Wingdings" panose="05000000000000000000" pitchFamily="2" charset="2"/>
              <a:buChar char="Ø"/>
            </a:pPr>
            <a:r>
              <a:rPr lang="en-US" dirty="0"/>
              <a:t>Support: Number of occurrences for each class and </a:t>
            </a:r>
            <a:r>
              <a:rPr lang="en-IN" b="0" i="0" dirty="0">
                <a:effectLst/>
              </a:rPr>
              <a:t>reliability of the metrics </a:t>
            </a:r>
            <a:endParaRPr lang="en-US" dirty="0"/>
          </a:p>
          <a:p>
            <a:pPr marL="285750" indent="-285750" algn="just">
              <a:buFont typeface="Wingdings" panose="05000000000000000000" pitchFamily="2" charset="2"/>
              <a:buChar char="Ø"/>
            </a:pPr>
            <a:r>
              <a:rPr lang="en-US" dirty="0"/>
              <a:t>Macro and weighted averages: Overall evaluation metrics</a:t>
            </a:r>
            <a:endParaRPr lang="en-IN" dirty="0"/>
          </a:p>
        </p:txBody>
      </p:sp>
      <p:sp>
        <p:nvSpPr>
          <p:cNvPr id="3" name="TextBox 2">
            <a:extLst>
              <a:ext uri="{FF2B5EF4-FFF2-40B4-BE49-F238E27FC236}">
                <a16:creationId xmlns:a16="http://schemas.microsoft.com/office/drawing/2014/main" id="{E6A1F8B1-3598-F67E-A437-F0E0AD2D5428}"/>
              </a:ext>
            </a:extLst>
          </p:cNvPr>
          <p:cNvSpPr txBox="1"/>
          <p:nvPr/>
        </p:nvSpPr>
        <p:spPr>
          <a:xfrm>
            <a:off x="1855594" y="4842236"/>
            <a:ext cx="2241178" cy="369332"/>
          </a:xfrm>
          <a:prstGeom prst="rect">
            <a:avLst/>
          </a:prstGeom>
          <a:noFill/>
        </p:spPr>
        <p:txBody>
          <a:bodyPr wrap="square" rtlCol="0">
            <a:spAutoFit/>
          </a:bodyPr>
          <a:lstStyle/>
          <a:p>
            <a:r>
              <a:rPr lang="en-US" dirty="0"/>
              <a:t>Classification Report</a:t>
            </a:r>
            <a:endParaRPr lang="en-IN" dirty="0"/>
          </a:p>
        </p:txBody>
      </p:sp>
    </p:spTree>
    <p:extLst>
      <p:ext uri="{BB962C8B-B14F-4D97-AF65-F5344CB8AC3E}">
        <p14:creationId xmlns:p14="http://schemas.microsoft.com/office/powerpoint/2010/main" val="31740854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spc="-95" dirty="0">
                <a:solidFill>
                  <a:srgbClr val="F0A22E"/>
                </a:solidFill>
              </a:rPr>
              <a:t>Future</a:t>
            </a:r>
            <a:r>
              <a:rPr lang="en-IN" spc="-100" dirty="0">
                <a:solidFill>
                  <a:srgbClr val="F0A22E"/>
                </a:solidFill>
              </a:rPr>
              <a:t> </a:t>
            </a:r>
            <a:r>
              <a:rPr lang="en-IN" spc="-125" dirty="0">
                <a:solidFill>
                  <a:srgbClr val="F0A22E"/>
                </a:solidFill>
              </a:rPr>
              <a:t>Implications &amp; Challenges &amp; Recommend </a:t>
            </a:r>
            <a:endParaRPr lang="en-IN" dirty="0">
              <a:solidFill>
                <a:srgbClr val="F0A22E"/>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295960"/>
            <a:ext cx="10353762" cy="5562040"/>
          </a:xfrm>
        </p:spPr>
        <p:txBody>
          <a:bodyPr>
            <a:normAutofit lnSpcReduction="10000"/>
          </a:bodyPr>
          <a:lstStyle/>
          <a:p>
            <a:pPr marL="36900" indent="0">
              <a:buNone/>
            </a:pPr>
            <a:r>
              <a:rPr lang="en-US" sz="2400" spc="-10" dirty="0"/>
              <a:t>Future :</a:t>
            </a:r>
          </a:p>
          <a:p>
            <a:pPr>
              <a:buFont typeface="Wingdings" panose="05000000000000000000" pitchFamily="2" charset="2"/>
              <a:buChar char="Ø"/>
            </a:pPr>
            <a:r>
              <a:rPr lang="en-US" sz="2400" spc="-10" dirty="0"/>
              <a:t>Refine Healthcare insights through Sentimental Analysis.</a:t>
            </a:r>
          </a:p>
          <a:p>
            <a:pPr>
              <a:buFont typeface="Wingdings" panose="05000000000000000000" pitchFamily="2" charset="2"/>
              <a:buChar char="Ø"/>
            </a:pPr>
            <a:r>
              <a:rPr lang="en-US" sz="2400" spc="-10" dirty="0"/>
              <a:t>Extend Sentimental Analysis impact across diverse industries</a:t>
            </a:r>
          </a:p>
          <a:p>
            <a:pPr marL="36900" indent="0">
              <a:buNone/>
            </a:pPr>
            <a:r>
              <a:rPr lang="en-US" sz="2400" spc="-10" dirty="0"/>
              <a:t>Challenges :</a:t>
            </a:r>
          </a:p>
          <a:p>
            <a:pPr>
              <a:buFont typeface="Wingdings" panose="05000000000000000000" pitchFamily="2" charset="2"/>
              <a:buChar char="Ø"/>
            </a:pPr>
            <a:r>
              <a:rPr lang="en-US" sz="2400" dirty="0">
                <a:latin typeface="+mj-lt"/>
              </a:rPr>
              <a:t>Overcome biases inherent in user-generated sentiment.</a:t>
            </a:r>
          </a:p>
          <a:p>
            <a:pPr>
              <a:buFont typeface="Wingdings" panose="05000000000000000000" pitchFamily="2" charset="2"/>
              <a:buChar char="Ø"/>
            </a:pPr>
            <a:r>
              <a:rPr lang="en-US" sz="2400" spc="-10" dirty="0"/>
              <a:t> </a:t>
            </a:r>
            <a:r>
              <a:rPr lang="en-US" sz="2400" dirty="0">
                <a:latin typeface="+mj-lt"/>
              </a:rPr>
              <a:t>Adapt models for analysis precise sentiment classification in varied reviews.</a:t>
            </a:r>
          </a:p>
          <a:p>
            <a:pPr marL="36900" indent="0">
              <a:buNone/>
            </a:pPr>
            <a:r>
              <a:rPr lang="en-US" sz="2400" dirty="0">
                <a:latin typeface="+mj-lt"/>
              </a:rPr>
              <a:t>Recommendation : </a:t>
            </a:r>
          </a:p>
          <a:p>
            <a:pPr>
              <a:buFont typeface="Wingdings" panose="05000000000000000000" pitchFamily="2" charset="2"/>
              <a:buChar char="Ø"/>
            </a:pPr>
            <a:r>
              <a:rPr lang="en-US" sz="2400" dirty="0">
                <a:latin typeface="+mj-lt"/>
              </a:rPr>
              <a:t> The model work well on both testing and training dataset.</a:t>
            </a:r>
          </a:p>
          <a:p>
            <a:pPr>
              <a:buFont typeface="Wingdings" panose="05000000000000000000" pitchFamily="2" charset="2"/>
              <a:buChar char="Ø"/>
            </a:pPr>
            <a:r>
              <a:rPr lang="en-US" sz="2400" dirty="0">
                <a:latin typeface="+mj-lt"/>
              </a:rPr>
              <a:t>Top 10 recurring words indicates a positive review and response towards healthcare services. </a:t>
            </a:r>
          </a:p>
          <a:p>
            <a:pPr>
              <a:buFont typeface="Wingdings" panose="05000000000000000000" pitchFamily="2" charset="2"/>
              <a:buChar char="Ø"/>
            </a:pPr>
            <a:r>
              <a:rPr lang="en-US" sz="2400" dirty="0">
                <a:latin typeface="+mj-lt"/>
              </a:rPr>
              <a:t>Handling imbalanced dataset.</a:t>
            </a:r>
          </a:p>
          <a:p>
            <a:pPr>
              <a:buFont typeface="Wingdings" panose="05000000000000000000" pitchFamily="2" charset="2"/>
              <a:buChar char="Ø"/>
            </a:pPr>
            <a:endParaRPr lang="en-US" sz="2400" dirty="0">
              <a:latin typeface="+mj-lt"/>
            </a:endParaRPr>
          </a:p>
          <a:p>
            <a:pPr marL="36900" indent="0">
              <a:buNone/>
            </a:pPr>
            <a:endParaRPr lang="en-US" sz="2400" dirty="0">
              <a:latin typeface="+mj-lt"/>
            </a:endParaRPr>
          </a:p>
          <a:p>
            <a:pPr marL="36900" indent="0">
              <a:buNone/>
            </a:pPr>
            <a:endParaRPr lang="en-US" sz="2400" spc="-10" dirty="0"/>
          </a:p>
          <a:p>
            <a:pPr>
              <a:buFont typeface="Wingdings" panose="05000000000000000000" pitchFamily="2" charset="2"/>
              <a:buChar char="Ø"/>
            </a:pPr>
            <a:endParaRPr lang="en-US" sz="2400" spc="-10" dirty="0"/>
          </a:p>
        </p:txBody>
      </p:sp>
    </p:spTree>
    <p:extLst>
      <p:ext uri="{BB962C8B-B14F-4D97-AF65-F5344CB8AC3E}">
        <p14:creationId xmlns:p14="http://schemas.microsoft.com/office/powerpoint/2010/main" val="42086131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NLP Based Healthcare Review Sentimental Analysis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b="0" i="0" u="none" strike="noStrike" dirty="0">
                <a:solidFill>
                  <a:schemeClr val="tx1"/>
                </a:solidFill>
                <a:effectLst>
                  <a:outerShdw blurRad="38100" dist="38100" dir="2700000" algn="tl">
                    <a:srgbClr val="000000">
                      <a:alpha val="43137"/>
                    </a:srgbClr>
                  </a:outerShdw>
                </a:effectLst>
              </a:rPr>
              <a:t>Analyze sentiments in healthcare reviews</a:t>
            </a:r>
            <a:endParaRPr lang="en-US" sz="2400" dirty="0">
              <a:solidFill>
                <a:schemeClr val="tx1"/>
              </a:solidFill>
              <a:effectLst>
                <a:outerShdw blurRad="38100" dist="38100" dir="2700000" algn="tl">
                  <a:srgbClr val="000000">
                    <a:alpha val="43137"/>
                  </a:srgbClr>
                </a:outerShdw>
              </a:effectLst>
            </a:endParaRPr>
          </a:p>
          <a:p>
            <a:pPr marL="36900" lvl="0" indent="0">
              <a:buNone/>
            </a:pPr>
            <a:r>
              <a:rPr lang="en-US" sz="2400" b="0" i="0" u="none" strike="noStrike" dirty="0">
                <a:solidFill>
                  <a:schemeClr val="tx1"/>
                </a:solidFill>
                <a:effectLst>
                  <a:outerShdw blurRad="38100" dist="38100" dir="2700000" algn="tl">
                    <a:srgbClr val="000000">
                      <a:alpha val="43137"/>
                    </a:srgbClr>
                  </a:outerShdw>
                </a:effectLst>
              </a:rPr>
              <a:t>Tasks:</a:t>
            </a:r>
          </a:p>
          <a:p>
            <a:pPr marL="742950" lvl="1" indent="-285750" rtl="0" fontAlgn="base">
              <a:spcBef>
                <a:spcPts val="200"/>
              </a:spcBef>
              <a:spcAft>
                <a:spcPts val="0"/>
              </a:spcAft>
              <a:buFont typeface="Arial" panose="020B0604020202020204" pitchFamily="34" charset="0"/>
              <a:buChar char="•"/>
            </a:pPr>
            <a:r>
              <a:rPr lang="en-US" sz="2400" b="0" i="0" u="none" strike="noStrike" dirty="0">
                <a:solidFill>
                  <a:schemeClr val="tx1"/>
                </a:solidFill>
                <a:effectLst>
                  <a:outerShdw blurRad="38100" dist="38100" dir="2700000" algn="tl">
                    <a:srgbClr val="000000">
                      <a:alpha val="43137"/>
                    </a:srgbClr>
                  </a:outerShdw>
                </a:effectLst>
              </a:rPr>
              <a:t>Data Preprocessing</a:t>
            </a:r>
          </a:p>
          <a:p>
            <a:pPr marL="742950" lvl="1" indent="-285750" rtl="0" fontAlgn="base">
              <a:spcBef>
                <a:spcPts val="600"/>
              </a:spcBef>
              <a:spcAft>
                <a:spcPts val="0"/>
              </a:spcAft>
              <a:buFont typeface="Arial" panose="020B0604020202020204" pitchFamily="34" charset="0"/>
              <a:buChar char="•"/>
            </a:pPr>
            <a:r>
              <a:rPr lang="en-US" sz="2400" b="0" i="0" u="none" strike="noStrike" dirty="0">
                <a:solidFill>
                  <a:schemeClr val="tx1"/>
                </a:solidFill>
                <a:effectLst>
                  <a:outerShdw blurRad="38100" dist="38100" dir="2700000" algn="tl">
                    <a:srgbClr val="000000">
                      <a:alpha val="43137"/>
                    </a:srgbClr>
                  </a:outerShdw>
                </a:effectLst>
              </a:rPr>
              <a:t>Sentiment Analysis Model</a:t>
            </a:r>
          </a:p>
          <a:p>
            <a:pPr marL="742950" lvl="1" indent="-285750" rtl="0" fontAlgn="base">
              <a:spcBef>
                <a:spcPts val="600"/>
              </a:spcBef>
              <a:spcAft>
                <a:spcPts val="0"/>
              </a:spcAft>
              <a:buFont typeface="Arial" panose="020B0604020202020204" pitchFamily="34" charset="0"/>
              <a:buChar char="•"/>
            </a:pPr>
            <a:r>
              <a:rPr lang="en-US" sz="2400" b="0" i="0" u="none" strike="noStrike" dirty="0">
                <a:solidFill>
                  <a:schemeClr val="tx1"/>
                </a:solidFill>
                <a:effectLst>
                  <a:outerShdw blurRad="38100" dist="38100" dir="2700000" algn="tl">
                    <a:srgbClr val="000000">
                      <a:alpha val="43137"/>
                    </a:srgbClr>
                  </a:outerShdw>
                </a:effectLst>
              </a:rPr>
              <a:t>Model Evaluation</a:t>
            </a:r>
          </a:p>
          <a:p>
            <a:pPr marL="742950" lvl="1" indent="-285750" rtl="0" fontAlgn="base">
              <a:spcBef>
                <a:spcPts val="600"/>
              </a:spcBef>
              <a:spcAft>
                <a:spcPts val="0"/>
              </a:spcAft>
              <a:buFont typeface="Arial" panose="020B0604020202020204" pitchFamily="34" charset="0"/>
              <a:buChar char="•"/>
            </a:pPr>
            <a:r>
              <a:rPr lang="en-US" sz="2400" b="0" i="0" u="none" strike="noStrike" dirty="0">
                <a:solidFill>
                  <a:schemeClr val="tx1"/>
                </a:solidFill>
                <a:effectLst>
                  <a:outerShdw blurRad="38100" dist="38100" dir="2700000" algn="tl">
                    <a:srgbClr val="000000">
                      <a:alpha val="43137"/>
                    </a:srgbClr>
                  </a:outerShdw>
                </a:effectLst>
              </a:rPr>
              <a:t>Insights &amp; Visualization</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295835"/>
            <a:ext cx="10353762" cy="457201"/>
          </a:xfrm>
        </p:spPr>
        <p:txBody>
          <a:bodyPr>
            <a:normAutofit fontScale="90000"/>
          </a:bodyPr>
          <a:lstStyle/>
          <a:p>
            <a:pPr algn="l"/>
            <a:r>
              <a:rPr lang="en-US" dirty="0">
                <a:solidFill>
                  <a:schemeClr val="accent6"/>
                </a:solidFill>
              </a:rPr>
              <a:t>Insights</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904875"/>
            <a:ext cx="10438882" cy="5791199"/>
          </a:xfrm>
        </p:spPr>
        <p:txBody>
          <a:bodyPr>
            <a:normAutofit fontScale="25000" lnSpcReduction="20000"/>
          </a:bodyPr>
          <a:lstStyle/>
          <a:p>
            <a:pPr marL="36900" indent="0" algn="l">
              <a:buNone/>
            </a:pPr>
            <a:r>
              <a:rPr lang="en-US" sz="6400" b="0" i="0" dirty="0">
                <a:effectLst/>
              </a:rPr>
              <a:t>Training Data</a:t>
            </a:r>
          </a:p>
          <a:p>
            <a:pPr marL="36900" indent="0" algn="l">
              <a:buNone/>
            </a:pPr>
            <a:r>
              <a:rPr lang="en-US" sz="6400" b="0" i="0" dirty="0">
                <a:effectLst/>
              </a:rPr>
              <a:t>-The models have achieved perfect accuracy on the training set, as evidenced by the training accuracy of 1.00.</a:t>
            </a:r>
          </a:p>
          <a:p>
            <a:pPr marL="36900" indent="0" algn="l">
              <a:buNone/>
            </a:pPr>
            <a:r>
              <a:rPr lang="en-US" sz="6400" b="0" i="0" dirty="0">
                <a:effectLst/>
              </a:rPr>
              <a:t>-The classification report and confusion matrix suggest that the model is making correct predictions for each class, with precision, recall, and F1-score all equal to 1.00</a:t>
            </a:r>
          </a:p>
          <a:p>
            <a:pPr marL="36900" indent="0" algn="l">
              <a:buNone/>
            </a:pPr>
            <a:endParaRPr lang="en-US" sz="6400" b="0" i="0" dirty="0">
              <a:effectLst/>
            </a:endParaRPr>
          </a:p>
          <a:p>
            <a:pPr marL="36900" indent="0" algn="l">
              <a:buNone/>
            </a:pPr>
            <a:r>
              <a:rPr lang="en-US" sz="6400" b="0" i="0" dirty="0">
                <a:effectLst/>
              </a:rPr>
              <a:t>Testing Data</a:t>
            </a:r>
          </a:p>
          <a:p>
            <a:pPr marL="36900" indent="0" algn="l">
              <a:buNone/>
            </a:pPr>
            <a:r>
              <a:rPr lang="en-US" sz="6400" b="0" i="0" dirty="0">
                <a:effectLst/>
              </a:rPr>
              <a:t>-The model achieved perfect accuracy on the test set, which aligns with the results on the training set.</a:t>
            </a:r>
          </a:p>
          <a:p>
            <a:pPr marL="36900" indent="0" algn="l">
              <a:buNone/>
            </a:pPr>
            <a:r>
              <a:rPr lang="en-US" sz="6400" b="0" i="0" dirty="0">
                <a:effectLst/>
              </a:rPr>
              <a:t>-The classification report and confusion matrix suggest that the model is making correct predictions for each class, with precision, recall, and F1-score all equal to 1.00.</a:t>
            </a:r>
          </a:p>
          <a:p>
            <a:pPr marL="36900" indent="0" algn="l">
              <a:buNone/>
            </a:pPr>
            <a:endParaRPr lang="en-US" sz="6400" b="0" i="0" dirty="0">
              <a:effectLst/>
            </a:endParaRPr>
          </a:p>
          <a:p>
            <a:pPr marL="36900" indent="0" algn="l">
              <a:buNone/>
            </a:pPr>
            <a:r>
              <a:rPr lang="en-US" sz="6400" b="0" i="0" dirty="0">
                <a:effectLst/>
              </a:rPr>
              <a:t>Cross-Validation of Models</a:t>
            </a:r>
          </a:p>
          <a:p>
            <a:pPr marL="36900" indent="0" algn="l">
              <a:buNone/>
            </a:pPr>
            <a:r>
              <a:rPr lang="en-US" sz="6400" b="0" i="0" dirty="0">
                <a:effectLst/>
              </a:rPr>
              <a:t>-All individual cross-validation accuracy scores on the training and testing data are 1.0 (100%). This suggests that, in each fold, the model achieved perfect accuracy on the training and testing data.</a:t>
            </a:r>
          </a:p>
          <a:p>
            <a:pPr marL="36900" indent="0" algn="l">
              <a:buNone/>
            </a:pPr>
            <a:r>
              <a:rPr lang="en-US" sz="6400" b="0" i="0" dirty="0">
                <a:effectLst/>
              </a:rPr>
              <a:t>-The mean accuracy on the training and testing data is also 1.0, indicating that the model consistently performed well across different subsets of the training and testing data during cross-validation</a:t>
            </a:r>
          </a:p>
          <a:p>
            <a:pPr marL="36900" indent="0" algn="l">
              <a:buNone/>
            </a:pPr>
            <a:r>
              <a:rPr lang="en-US" sz="6400" b="0" i="0" dirty="0">
                <a:effectLst/>
              </a:rPr>
              <a:t>Positive Reviews : Customers are highly satisfied and recommend the service.</a:t>
            </a:r>
          </a:p>
          <a:p>
            <a:pPr marL="36900" indent="0" algn="l">
              <a:buNone/>
            </a:pPr>
            <a:r>
              <a:rPr lang="en-US" sz="6400" b="0" i="0" dirty="0">
                <a:effectLst/>
              </a:rPr>
              <a:t>Negative Reviews : Customers had a bad, disappointing experience and service.</a:t>
            </a:r>
          </a:p>
          <a:p>
            <a:pPr marL="36900" indent="0" algn="l">
              <a:buNone/>
            </a:pPr>
            <a:r>
              <a:rPr lang="en-US" sz="6400" b="0" i="0" dirty="0">
                <a:effectLst/>
              </a:rPr>
              <a:t>Neutral Reviews : Customers had a bad, disappointing experience and service.</a:t>
            </a:r>
          </a:p>
          <a:p>
            <a:pPr marL="36900" indent="0" algn="l">
              <a:buNone/>
            </a:pPr>
            <a:endParaRPr lang="en-US" sz="2000" b="0" i="0" dirty="0">
              <a:effectLst/>
              <a:latin typeface="system-ui"/>
            </a:endParaRPr>
          </a:p>
          <a:p>
            <a:pPr marL="36900" indent="0">
              <a:buNone/>
            </a:pPr>
            <a:endParaRPr lang="en-US" sz="2400" spc="-10" dirty="0"/>
          </a:p>
        </p:txBody>
      </p:sp>
    </p:spTree>
    <p:extLst>
      <p:ext uri="{BB962C8B-B14F-4D97-AF65-F5344CB8AC3E}">
        <p14:creationId xmlns:p14="http://schemas.microsoft.com/office/powerpoint/2010/main" val="81270387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PNG transparent image download, size: 1600x1100px">
            <a:extLst>
              <a:ext uri="{FF2B5EF4-FFF2-40B4-BE49-F238E27FC236}">
                <a16:creationId xmlns:a16="http://schemas.microsoft.com/office/drawing/2014/main" id="{BA9D57B0-FE1B-BE12-A4FC-2E7810864B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492" y="1532999"/>
            <a:ext cx="5874542" cy="403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65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a:solidFill>
                  <a:schemeClr val="accent6"/>
                </a:solidFill>
              </a:rPr>
              <a:t>Problem Statement</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4428564"/>
          </a:xfrm>
        </p:spPr>
        <p:txBody>
          <a:bodyPr>
            <a:normAutofit/>
          </a:bodyPr>
          <a:lstStyle/>
          <a:p>
            <a:pPr marL="36900" indent="0">
              <a:buNone/>
            </a:pPr>
            <a:r>
              <a:rPr lang="en-US" sz="2400" spc="-10"/>
              <a:t>Understanding user sentiment in healthcare reviews poses a challenge due to </a:t>
            </a:r>
            <a:r>
              <a:rPr lang="en-US" sz="2400" b="0" i="0" u="none" strike="noStrike">
                <a:solidFill>
                  <a:schemeClr val="tx1"/>
                </a:solidFill>
                <a:effectLst/>
              </a:rPr>
              <a:t>unstructured and noisy text data</a:t>
            </a:r>
            <a:r>
              <a:rPr lang="en-US" sz="1800" b="0" i="0" u="none" strike="noStrike">
                <a:solidFill>
                  <a:srgbClr val="000000"/>
                </a:solidFill>
                <a:effectLst/>
                <a:latin typeface="Arial" panose="020B0604020202020204" pitchFamily="34" charset="0"/>
              </a:rPr>
              <a:t> </a:t>
            </a:r>
            <a:r>
              <a:rPr lang="en-US" sz="2400" spc="-10"/>
              <a:t>, varied expressions,language used and </a:t>
            </a:r>
            <a:r>
              <a:rPr lang="en-US" sz="2400" b="0" i="0" u="none" strike="noStrike">
                <a:solidFill>
                  <a:schemeClr val="tx1"/>
                </a:solidFill>
                <a:effectLst/>
              </a:rPr>
              <a:t>handling sarcasm or nuanced sentiments, imbalanced</a:t>
            </a:r>
            <a:r>
              <a:rPr lang="en-US" sz="2400" b="0" i="0" u="none" strike="noStrike" spc="-10">
                <a:solidFill>
                  <a:schemeClr val="tx1"/>
                </a:solidFill>
                <a:effectLst/>
              </a:rPr>
              <a:t> data. </a:t>
            </a:r>
            <a:r>
              <a:rPr lang="en-US" sz="2400" spc="-10"/>
              <a:t>Extracting valuable insights from these diverse texts requires effective natural language processing techniques to decipher sentiment polarity accurately. Additionally, contextual understanding and ambiguous expression </a:t>
            </a:r>
            <a:r>
              <a:rPr lang="en-US" sz="2400" b="0" i="0" u="none" strike="noStrike">
                <a:solidFill>
                  <a:schemeClr val="tx1"/>
                </a:solidFill>
                <a:effectLst/>
              </a:rPr>
              <a:t>based on opinion or sentiment about a healthcare product, service, or experience. Handling</a:t>
            </a:r>
            <a:r>
              <a:rPr lang="en-US" sz="2400" spc="-10"/>
              <a:t> </a:t>
            </a:r>
            <a:r>
              <a:rPr lang="en-IN" sz="2400" b="0" i="0" u="none" strike="noStrike">
                <a:solidFill>
                  <a:schemeClr val="tx1"/>
                </a:solidFill>
                <a:effectLst/>
              </a:rPr>
              <a:t>positive, negative, neutral</a:t>
            </a:r>
            <a:r>
              <a:rPr lang="en-US" sz="2400" spc="-10">
                <a:solidFill>
                  <a:schemeClr val="tx1"/>
                </a:solidFill>
              </a:rPr>
              <a:t> </a:t>
            </a:r>
            <a:r>
              <a:rPr lang="en-US" sz="2400" spc="-10"/>
              <a:t>language further complicates sentiment analysis. Model building based on sentimental analysis and insights gained from results.</a:t>
            </a:r>
            <a:r>
              <a:rPr lang="en-US" sz="2400" b="0" i="0" u="none" strike="noStrike">
                <a:solidFill>
                  <a:schemeClr val="tx1"/>
                </a:solidFill>
                <a:effectLst/>
              </a:rPr>
              <a:t> </a:t>
            </a:r>
            <a:endParaRPr lang="en-US" sz="2400" spc="-10" dirty="0"/>
          </a:p>
        </p:txBody>
      </p:sp>
    </p:spTree>
    <p:extLst>
      <p:ext uri="{BB962C8B-B14F-4D97-AF65-F5344CB8AC3E}">
        <p14:creationId xmlns:p14="http://schemas.microsoft.com/office/powerpoint/2010/main" val="24715287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dirty="0">
                <a:solidFill>
                  <a:schemeClr val="accent6"/>
                </a:solidFill>
              </a:rPr>
              <a:t>Objective </a:t>
            </a: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4428564"/>
          </a:xfrm>
        </p:spPr>
        <p:txBody>
          <a:bodyPr>
            <a:normAutofit/>
          </a:bodyPr>
          <a:lstStyle/>
          <a:p>
            <a:pPr marL="36900" indent="0">
              <a:buNone/>
            </a:pPr>
            <a:r>
              <a:rPr lang="en-US" sz="2400" b="0" i="0" u="none" strike="noStrike" dirty="0">
                <a:solidFill>
                  <a:schemeClr val="tx1"/>
                </a:solidFill>
                <a:effectLst/>
              </a:rPr>
              <a:t>The goal of this project is to develop a model that can classify sentiments in healthcare reviews. This involves analyzing text data from healthcare reviews and determining whether the sentiment expressed in each review is positive, negative, or neutral.</a:t>
            </a:r>
            <a:endParaRPr lang="en-US" sz="2400" spc="-10" dirty="0">
              <a:solidFill>
                <a:schemeClr val="tx1"/>
              </a:solidFill>
            </a:endParaRPr>
          </a:p>
        </p:txBody>
      </p:sp>
    </p:spTree>
    <p:extLst>
      <p:ext uri="{BB962C8B-B14F-4D97-AF65-F5344CB8AC3E}">
        <p14:creationId xmlns:p14="http://schemas.microsoft.com/office/powerpoint/2010/main" val="4750191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dirty="0">
                <a:solidFill>
                  <a:schemeClr val="accent6"/>
                </a:solidFill>
              </a:rPr>
              <a:t>Motivation </a:t>
            </a: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4428564"/>
          </a:xfrm>
        </p:spPr>
        <p:txBody>
          <a:bodyPr>
            <a:noAutofit/>
          </a:bodyPr>
          <a:lstStyle/>
          <a:p>
            <a:pPr marL="494100" indent="-342900" fontAlgn="base">
              <a:spcBef>
                <a:spcPts val="0"/>
              </a:spcBef>
              <a:spcAft>
                <a:spcPts val="800"/>
              </a:spcAft>
            </a:pPr>
            <a:r>
              <a:rPr lang="en-US" sz="2000" b="1" i="0" u="none" strike="noStrike" dirty="0">
                <a:solidFill>
                  <a:schemeClr val="tx1"/>
                </a:solidFill>
                <a:effectLst/>
              </a:rPr>
              <a:t>Data Preprocessing:</a:t>
            </a:r>
            <a:r>
              <a:rPr lang="en-US" sz="2000" b="0" i="0" u="none" strike="noStrike" dirty="0">
                <a:solidFill>
                  <a:schemeClr val="tx1"/>
                </a:solidFill>
                <a:effectLst/>
              </a:rPr>
              <a:t> This task involves cleaning and preparing the text data from healthcare reviews. It includes tasks like text tokenization, removing stop words, and handling any missing data.</a:t>
            </a:r>
          </a:p>
          <a:p>
            <a:pPr marL="494100" indent="-342900" fontAlgn="base">
              <a:spcBef>
                <a:spcPts val="0"/>
              </a:spcBef>
              <a:spcAft>
                <a:spcPts val="800"/>
              </a:spcAft>
            </a:pPr>
            <a:r>
              <a:rPr lang="en-US" sz="2000" b="1" i="0" u="none" strike="noStrike" dirty="0">
                <a:solidFill>
                  <a:schemeClr val="tx1"/>
                </a:solidFill>
                <a:effectLst/>
              </a:rPr>
              <a:t>Sentiment Analysis Model:</a:t>
            </a:r>
            <a:r>
              <a:rPr lang="en-US" sz="2000" b="0" i="0" u="none" strike="noStrike" dirty="0">
                <a:solidFill>
                  <a:schemeClr val="tx1"/>
                </a:solidFill>
                <a:effectLst/>
              </a:rPr>
              <a:t> Develop a machine learning or natural language processing (NLP) model that can classify sentiments in healthcare reviews. This model should be able to categorize reviews as positive, negative, or neutral based on the text content.</a:t>
            </a:r>
          </a:p>
          <a:p>
            <a:pPr marL="494100" indent="-342900" fontAlgn="base">
              <a:spcBef>
                <a:spcPts val="0"/>
              </a:spcBef>
              <a:spcAft>
                <a:spcPts val="800"/>
              </a:spcAft>
            </a:pPr>
            <a:r>
              <a:rPr lang="en-US" sz="2000" b="1" i="0" u="none" strike="noStrike" dirty="0">
                <a:solidFill>
                  <a:schemeClr val="tx1"/>
                </a:solidFill>
                <a:effectLst/>
              </a:rPr>
              <a:t>Model Evaluation:</a:t>
            </a:r>
            <a:r>
              <a:rPr lang="en-US" sz="2000" b="0" i="0" u="none" strike="noStrike" dirty="0">
                <a:solidFill>
                  <a:schemeClr val="tx1"/>
                </a:solidFill>
                <a:effectLst/>
              </a:rPr>
              <a:t> Assess the performance of the sentiment analysis model using appropriate evaluation metrics. This step is crucial to ensure the model's accuracy and effectiveness.</a:t>
            </a:r>
          </a:p>
          <a:p>
            <a:r>
              <a:rPr lang="en-US" sz="2000" b="1" i="0" u="none" strike="noStrike" dirty="0">
                <a:solidFill>
                  <a:schemeClr val="tx1"/>
                </a:solidFill>
                <a:effectLst/>
              </a:rPr>
              <a:t>  Insights &amp; Visualization:</a:t>
            </a:r>
            <a:r>
              <a:rPr lang="en-US" sz="2000" b="0" i="0" u="none" strike="noStrike" dirty="0">
                <a:solidFill>
                  <a:schemeClr val="tx1"/>
                </a:solidFill>
                <a:effectLst/>
              </a:rPr>
              <a:t> After building and evaluating the model, generate insights from the                   sentiment analysis results. Visualize the data and findings to communicate the results effectively.</a:t>
            </a:r>
            <a:endParaRPr lang="en-US" sz="2000" spc="-10" dirty="0">
              <a:solidFill>
                <a:schemeClr val="tx1"/>
              </a:solidFill>
            </a:endParaRPr>
          </a:p>
        </p:txBody>
      </p:sp>
    </p:spTree>
    <p:extLst>
      <p:ext uri="{BB962C8B-B14F-4D97-AF65-F5344CB8AC3E}">
        <p14:creationId xmlns:p14="http://schemas.microsoft.com/office/powerpoint/2010/main" val="10905425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dirty="0">
                <a:solidFill>
                  <a:schemeClr val="accent6"/>
                </a:solidFill>
              </a:rPr>
              <a:t>Dataset </a:t>
            </a: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5"/>
            <a:ext cx="10803076" cy="5333999"/>
          </a:xfrm>
        </p:spPr>
        <p:txBody>
          <a:bodyPr>
            <a:noAutofit/>
          </a:bodyPr>
          <a:lstStyle/>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800" spc="-10" dirty="0">
                <a:cs typeface="Calibri" panose="020F0502020204030204"/>
              </a:rPr>
              <a:t>Dataset comprises 1000 rows, split into 800 training and 200 testing rows.</a:t>
            </a: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800" spc="-10" dirty="0">
                <a:cs typeface="Calibri" panose="020F0502020204030204"/>
              </a:rPr>
              <a:t>Entries include fields like review and rating</a:t>
            </a:r>
          </a:p>
          <a:p>
            <a:pPr marL="675550" lvl="1" indent="-285750" algn="just">
              <a:lnSpc>
                <a:spcPct val="150000"/>
              </a:lnSpc>
              <a:spcBef>
                <a:spcPts val="385"/>
              </a:spcBef>
              <a:buClr>
                <a:schemeClr val="accent2">
                  <a:lumMod val="75000"/>
                </a:schemeClr>
              </a:buClr>
              <a:buFont typeface="Wingdings" panose="05000000000000000000" pitchFamily="2" charset="2"/>
              <a:buChar char="Ø"/>
            </a:pPr>
            <a:r>
              <a:rPr lang="en-US" sz="1800" spc="-10" dirty="0">
                <a:cs typeface="Calibri" panose="020F0502020204030204"/>
              </a:rPr>
              <a:t>Review - </a:t>
            </a:r>
            <a:r>
              <a:rPr lang="en-US" sz="1800" b="0" i="0" u="none" strike="noStrike" dirty="0">
                <a:solidFill>
                  <a:schemeClr val="tx1"/>
                </a:solidFill>
                <a:effectLst/>
              </a:rPr>
              <a:t>Each review is a piece of text that expresses an opinion or sentiment about a healthcare product, service, or experience</a:t>
            </a:r>
            <a:endParaRPr lang="en-US" sz="1800" b="0" i="0" u="none" strike="noStrike" spc="-10" dirty="0">
              <a:solidFill>
                <a:schemeClr val="tx1"/>
              </a:solidFill>
              <a:effectLst/>
              <a:cs typeface="Calibri" panose="020F0502020204030204"/>
            </a:endParaRPr>
          </a:p>
          <a:p>
            <a:pPr marL="675550" lvl="1" indent="-285750" algn="just">
              <a:lnSpc>
                <a:spcPct val="150000"/>
              </a:lnSpc>
              <a:spcBef>
                <a:spcPts val="385"/>
              </a:spcBef>
              <a:buClr>
                <a:schemeClr val="accent2">
                  <a:lumMod val="75000"/>
                </a:schemeClr>
              </a:buClr>
              <a:buFont typeface="Wingdings" panose="05000000000000000000" pitchFamily="2" charset="2"/>
              <a:buChar char="Ø"/>
            </a:pPr>
            <a:r>
              <a:rPr lang="en-US" sz="1800" spc="-10" dirty="0">
                <a:solidFill>
                  <a:schemeClr val="tx1"/>
                </a:solidFill>
                <a:effectLst/>
                <a:cs typeface="Calibri" panose="020F0502020204030204"/>
              </a:rPr>
              <a:t>Rating – 1 to 5 rating of the healthcare review </a:t>
            </a:r>
            <a:endParaRPr lang="en-US" sz="1800" spc="-10" dirty="0">
              <a:cs typeface="Calibri" panose="020F0502020204030204"/>
            </a:endParaRP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800" spc="-10" dirty="0">
                <a:cs typeface="Calibri" panose="020F0502020204030204"/>
              </a:rPr>
              <a:t>Structured for healthcare reviews analysis and usefulness of reviews.</a:t>
            </a:r>
          </a:p>
          <a:p>
            <a:pPr marL="12700" indent="0" algn="just">
              <a:lnSpc>
                <a:spcPct val="150000"/>
              </a:lnSpc>
              <a:spcBef>
                <a:spcPts val="385"/>
              </a:spcBef>
              <a:buClr>
                <a:schemeClr val="accent2">
                  <a:lumMod val="75000"/>
                </a:schemeClr>
              </a:buClr>
              <a:buNone/>
            </a:pPr>
            <a:endParaRPr lang="en-US" sz="2400" spc="-10" dirty="0">
              <a:solidFill>
                <a:schemeClr val="tx1"/>
              </a:solidFill>
            </a:endParaRPr>
          </a:p>
          <a:p>
            <a:pPr marL="12700" indent="0" algn="just">
              <a:lnSpc>
                <a:spcPct val="150000"/>
              </a:lnSpc>
              <a:spcBef>
                <a:spcPts val="385"/>
              </a:spcBef>
              <a:buClr>
                <a:schemeClr val="accent2">
                  <a:lumMod val="75000"/>
                </a:schemeClr>
              </a:buClr>
              <a:buNone/>
            </a:pPr>
            <a:endParaRPr lang="en-US" sz="2400" spc="-10" dirty="0">
              <a:solidFill>
                <a:schemeClr val="tx1"/>
              </a:solidFill>
            </a:endParaRPr>
          </a:p>
          <a:p>
            <a:pPr marL="12700" indent="0" algn="just">
              <a:lnSpc>
                <a:spcPct val="150000"/>
              </a:lnSpc>
              <a:spcBef>
                <a:spcPts val="385"/>
              </a:spcBef>
              <a:buClr>
                <a:schemeClr val="accent2">
                  <a:lumMod val="75000"/>
                </a:schemeClr>
              </a:buClr>
              <a:buNone/>
            </a:pPr>
            <a:endParaRPr lang="en-US" sz="2400" spc="-10" dirty="0">
              <a:solidFill>
                <a:schemeClr val="tx1"/>
              </a:solidFill>
            </a:endParaRPr>
          </a:p>
          <a:p>
            <a:pPr marL="12700" indent="0" algn="just">
              <a:lnSpc>
                <a:spcPct val="150000"/>
              </a:lnSpc>
              <a:spcBef>
                <a:spcPts val="385"/>
              </a:spcBef>
              <a:buClr>
                <a:schemeClr val="accent2">
                  <a:lumMod val="75000"/>
                </a:schemeClr>
              </a:buClr>
              <a:buNone/>
            </a:pPr>
            <a:endParaRPr lang="en-US" sz="2400" spc="-10" dirty="0">
              <a:solidFill>
                <a:schemeClr val="tx1"/>
              </a:solidFill>
            </a:endParaRPr>
          </a:p>
        </p:txBody>
      </p:sp>
      <p:pic>
        <p:nvPicPr>
          <p:cNvPr id="5" name="Picture 4">
            <a:extLst>
              <a:ext uri="{FF2B5EF4-FFF2-40B4-BE49-F238E27FC236}">
                <a16:creationId xmlns:a16="http://schemas.microsoft.com/office/drawing/2014/main" id="{7E953FC2-4F18-9BCE-C26B-2265BD174C52}"/>
              </a:ext>
            </a:extLst>
          </p:cNvPr>
          <p:cNvPicPr>
            <a:picLocks noChangeAspect="1"/>
          </p:cNvPicPr>
          <p:nvPr/>
        </p:nvPicPr>
        <p:blipFill>
          <a:blip r:embed="rId2"/>
          <a:stretch>
            <a:fillRect/>
          </a:stretch>
        </p:blipFill>
        <p:spPr>
          <a:xfrm>
            <a:off x="7462053" y="3090746"/>
            <a:ext cx="3901778" cy="3292125"/>
          </a:xfrm>
          <a:prstGeom prst="rect">
            <a:avLst/>
          </a:prstGeom>
        </p:spPr>
      </p:pic>
    </p:spTree>
    <p:extLst>
      <p:ext uri="{BB962C8B-B14F-4D97-AF65-F5344CB8AC3E}">
        <p14:creationId xmlns:p14="http://schemas.microsoft.com/office/powerpoint/2010/main" val="42635943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IN" dirty="0">
                <a:solidFill>
                  <a:schemeClr val="accent6"/>
                </a:solidFill>
              </a:rPr>
              <a:t>Method</a:t>
            </a: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066801"/>
            <a:ext cx="10353762" cy="5244352"/>
          </a:xfrm>
        </p:spPr>
        <p:txBody>
          <a:bodyPr>
            <a:noAutofit/>
          </a:bodyPr>
          <a:lstStyle/>
          <a:p>
            <a:pPr marL="355600" indent="-342900">
              <a:lnSpc>
                <a:spcPct val="150000"/>
              </a:lnSpc>
              <a:spcBef>
                <a:spcPts val="100"/>
              </a:spcBef>
              <a:buClr>
                <a:srgbClr val="C00000"/>
              </a:buClr>
            </a:pPr>
            <a:r>
              <a:rPr lang="en-US" sz="2000" spc="-10" dirty="0">
                <a:cs typeface="Calibri" panose="020F0502020204030204"/>
              </a:rPr>
              <a:t>Data Collecting : </a:t>
            </a:r>
            <a:r>
              <a:rPr lang="en-US" sz="2000" spc="-10" dirty="0">
                <a:solidFill>
                  <a:schemeClr val="tx1"/>
                </a:solidFill>
                <a:effectLst/>
                <a:cs typeface="Calibri" panose="020F0502020204030204"/>
              </a:rPr>
              <a:t>C</a:t>
            </a:r>
            <a:r>
              <a:rPr lang="en-US" sz="2000" b="0" i="0" dirty="0">
                <a:solidFill>
                  <a:schemeClr val="tx1"/>
                </a:solidFill>
                <a:effectLst/>
              </a:rPr>
              <a:t>ollect data into a structured format such as CSV</a:t>
            </a:r>
            <a:endParaRPr lang="en-US" sz="2000" spc="-10" dirty="0">
              <a:solidFill>
                <a:schemeClr val="tx1"/>
              </a:solidFill>
              <a:cs typeface="Calibri" panose="020F0502020204030204"/>
            </a:endParaRPr>
          </a:p>
          <a:p>
            <a:pPr marL="355600" indent="-342900">
              <a:lnSpc>
                <a:spcPct val="150000"/>
              </a:lnSpc>
              <a:spcBef>
                <a:spcPts val="100"/>
              </a:spcBef>
              <a:buClr>
                <a:srgbClr val="C00000"/>
              </a:buClr>
            </a:pPr>
            <a:r>
              <a:rPr lang="en-US" sz="2000" spc="-10" dirty="0">
                <a:cs typeface="Calibri" panose="020F0502020204030204"/>
              </a:rPr>
              <a:t>Data Preprocessing: Handling Null values , Text pre-processing like Converting text to lowercase, Removing special characters, Tokenize text, Stop words removal, Lemmatization, Stemming, Pos tagging, Polarity and oversampling based on the count .</a:t>
            </a:r>
          </a:p>
          <a:p>
            <a:pPr marL="355600" indent="-342900">
              <a:lnSpc>
                <a:spcPct val="150000"/>
              </a:lnSpc>
              <a:spcBef>
                <a:spcPts val="100"/>
              </a:spcBef>
              <a:buClr>
                <a:srgbClr val="C00000"/>
              </a:buClr>
            </a:pPr>
            <a:r>
              <a:rPr lang="en-US" sz="2000" spc="-10" dirty="0">
                <a:cs typeface="Calibri" panose="020F0502020204030204"/>
              </a:rPr>
              <a:t>Model Training: Train models on Healthcare review data for sentiment analysis.</a:t>
            </a:r>
          </a:p>
          <a:p>
            <a:pPr marL="355600" indent="-342900">
              <a:lnSpc>
                <a:spcPct val="150000"/>
              </a:lnSpc>
              <a:spcBef>
                <a:spcPts val="100"/>
              </a:spcBef>
              <a:buClr>
                <a:srgbClr val="C00000"/>
              </a:buClr>
            </a:pPr>
            <a:r>
              <a:rPr lang="en-US" sz="2000" spc="-10" dirty="0">
                <a:cs typeface="Calibri" panose="020F0502020204030204"/>
              </a:rPr>
              <a:t>Model Fusion/Ensemble: Combine predictions from </a:t>
            </a:r>
            <a:r>
              <a:rPr lang="en-IN" sz="2000" b="0" i="0" u="none" strike="noStrike" dirty="0">
                <a:solidFill>
                  <a:schemeClr val="tx1"/>
                </a:solidFill>
                <a:effectLst/>
              </a:rPr>
              <a:t>Logistic Regression, Naive Bayes, Support Vector Machines (SVM) </a:t>
            </a:r>
            <a:r>
              <a:rPr lang="en-US" sz="2000" spc="-10" dirty="0">
                <a:cs typeface="Calibri" panose="020F0502020204030204"/>
              </a:rPr>
              <a:t>models.</a:t>
            </a:r>
          </a:p>
          <a:p>
            <a:pPr marL="355600" indent="-342900">
              <a:lnSpc>
                <a:spcPct val="150000"/>
              </a:lnSpc>
              <a:spcBef>
                <a:spcPts val="100"/>
              </a:spcBef>
              <a:buClr>
                <a:srgbClr val="C00000"/>
              </a:buClr>
            </a:pPr>
            <a:r>
              <a:rPr lang="en-US" sz="2000" spc="-10" dirty="0">
                <a:cs typeface="Calibri" panose="020F0502020204030204"/>
              </a:rPr>
              <a:t>Evaluation Metrics: Assess performance using </a:t>
            </a:r>
            <a:r>
              <a:rPr lang="en-US" sz="2000" b="0" i="0" u="none" strike="noStrike" dirty="0">
                <a:solidFill>
                  <a:schemeClr val="tx1"/>
                </a:solidFill>
                <a:effectLst/>
              </a:rPr>
              <a:t>accuracy, precision, recall, F1-score, and confusion matrix</a:t>
            </a:r>
            <a:endParaRPr lang="en-US" sz="2000" spc="-10" dirty="0">
              <a:solidFill>
                <a:schemeClr val="tx1"/>
              </a:solidFill>
              <a:cs typeface="Calibri" panose="020F0502020204030204"/>
            </a:endParaRPr>
          </a:p>
          <a:p>
            <a:pPr marL="355600" indent="-342900">
              <a:lnSpc>
                <a:spcPct val="150000"/>
              </a:lnSpc>
              <a:spcBef>
                <a:spcPts val="100"/>
              </a:spcBef>
              <a:buClr>
                <a:srgbClr val="C00000"/>
              </a:buClr>
            </a:pPr>
            <a:r>
              <a:rPr lang="en-US" sz="2000" spc="-10" dirty="0">
                <a:cs typeface="Calibri" panose="020F0502020204030204"/>
              </a:rPr>
              <a:t>Fine-tuning and Optimization: Refine models based on results, tuning hyperparameters for better performance by cross validation </a:t>
            </a:r>
            <a:endParaRPr lang="en-US" sz="2000" dirty="0">
              <a:cs typeface="Calibri" panose="020F0502020204030204"/>
            </a:endParaRPr>
          </a:p>
          <a:p>
            <a:pPr marL="151200" indent="0" rtl="0" fontAlgn="base">
              <a:spcBef>
                <a:spcPts val="0"/>
              </a:spcBef>
              <a:spcAft>
                <a:spcPts val="800"/>
              </a:spcAft>
              <a:buNone/>
            </a:pPr>
            <a:endParaRPr lang="en-US" sz="2000" spc="-10" dirty="0">
              <a:solidFill>
                <a:schemeClr val="tx1"/>
              </a:solidFill>
            </a:endParaRPr>
          </a:p>
        </p:txBody>
      </p:sp>
    </p:spTree>
    <p:extLst>
      <p:ext uri="{BB962C8B-B14F-4D97-AF65-F5344CB8AC3E}">
        <p14:creationId xmlns:p14="http://schemas.microsoft.com/office/powerpoint/2010/main" val="10656154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Model Description – Logistic Regression</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5190564"/>
          </a:xfrm>
        </p:spPr>
        <p:txBody>
          <a:bodyPr>
            <a:normAutofit/>
          </a:bodyPr>
          <a:lstStyle/>
          <a:p>
            <a:pPr marL="36900" indent="0">
              <a:buNone/>
            </a:pPr>
            <a:r>
              <a:rPr lang="en-US" sz="2000" i="0" dirty="0">
                <a:solidFill>
                  <a:schemeClr val="tx1"/>
                </a:solidFill>
                <a:effectLst/>
              </a:rPr>
              <a:t>Its an supervised machine learning algorithm that accomplishes binary classification tasks by predicting the probability of an outcome, event, or observation. </a:t>
            </a:r>
            <a:r>
              <a:rPr lang="en-US" sz="2000" i="0" dirty="0">
                <a:solidFill>
                  <a:srgbClr val="080809"/>
                </a:solidFill>
                <a:effectLst/>
              </a:rPr>
              <a:t> </a:t>
            </a:r>
            <a:r>
              <a:rPr lang="en-US" sz="2000" i="0" dirty="0">
                <a:solidFill>
                  <a:schemeClr val="tx1"/>
                </a:solidFill>
                <a:effectLst/>
                <a:ea typeface="MS UI Gothic" panose="020B0600070205080204" pitchFamily="34" charset="-128"/>
              </a:rPr>
              <a:t>The model delivers a binary outcome limited to two possible outcomes: yes/no, 0/1, or </a:t>
            </a:r>
            <a:r>
              <a:rPr lang="en-US" sz="2000" dirty="0">
                <a:solidFill>
                  <a:schemeClr val="tx1"/>
                </a:solidFill>
                <a:effectLst/>
                <a:ea typeface="MS UI Gothic" panose="020B0600070205080204" pitchFamily="34" charset="-128"/>
              </a:rPr>
              <a:t>T</a:t>
            </a:r>
            <a:r>
              <a:rPr lang="en-US" sz="2000" i="0" dirty="0">
                <a:solidFill>
                  <a:schemeClr val="tx1"/>
                </a:solidFill>
                <a:effectLst/>
              </a:rPr>
              <a:t>rue/false</a:t>
            </a:r>
            <a:r>
              <a:rPr lang="en-US" sz="2000" i="0" dirty="0">
                <a:solidFill>
                  <a:srgbClr val="080809"/>
                </a:solidFill>
                <a:effectLst/>
              </a:rPr>
              <a:t>..</a:t>
            </a:r>
            <a:endParaRPr lang="en-US" sz="2000" i="0" dirty="0">
              <a:solidFill>
                <a:schemeClr val="tx1"/>
              </a:solidFill>
              <a:effectLst/>
            </a:endParaRPr>
          </a:p>
          <a:p>
            <a:pPr marL="36900" indent="0">
              <a:buNone/>
            </a:pPr>
            <a:r>
              <a:rPr lang="en-US" sz="2000" i="0" dirty="0">
                <a:solidFill>
                  <a:schemeClr val="tx1"/>
                </a:solidFill>
                <a:effectLst/>
              </a:rPr>
              <a:t> Prediction</a:t>
            </a:r>
            <a:r>
              <a:rPr lang="en-US" sz="2000" dirty="0">
                <a:solidFill>
                  <a:schemeClr val="tx1"/>
                </a:solidFill>
                <a:effectLst/>
              </a:rPr>
              <a:t> of Training Set - 800 Sample					   Testing Set – 200 sample</a:t>
            </a:r>
          </a:p>
          <a:p>
            <a:pPr marL="36900" indent="0">
              <a:buNone/>
            </a:pPr>
            <a:endParaRPr lang="en-US" sz="2000" dirty="0">
              <a:solidFill>
                <a:schemeClr val="tx1"/>
              </a:solidFill>
              <a:effectLst/>
            </a:endParaRPr>
          </a:p>
          <a:p>
            <a:pPr marL="36900" indent="0">
              <a:buNone/>
            </a:pPr>
            <a:endParaRPr lang="en-US" sz="2000" i="0" dirty="0">
              <a:solidFill>
                <a:srgbClr val="080809"/>
              </a:solidFill>
              <a:effectLst/>
            </a:endParaRPr>
          </a:p>
        </p:txBody>
      </p:sp>
      <p:pic>
        <p:nvPicPr>
          <p:cNvPr id="5" name="Picture 4">
            <a:extLst>
              <a:ext uri="{FF2B5EF4-FFF2-40B4-BE49-F238E27FC236}">
                <a16:creationId xmlns:a16="http://schemas.microsoft.com/office/drawing/2014/main" id="{2B5811B0-340A-6F70-F338-5A230832BAE0}"/>
              </a:ext>
            </a:extLst>
          </p:cNvPr>
          <p:cNvPicPr>
            <a:picLocks noChangeAspect="1"/>
          </p:cNvPicPr>
          <p:nvPr/>
        </p:nvPicPr>
        <p:blipFill>
          <a:blip r:embed="rId2"/>
          <a:stretch>
            <a:fillRect/>
          </a:stretch>
        </p:blipFill>
        <p:spPr>
          <a:xfrm>
            <a:off x="1044418" y="3056160"/>
            <a:ext cx="4473328" cy="3040643"/>
          </a:xfrm>
          <a:prstGeom prst="rect">
            <a:avLst/>
          </a:prstGeom>
        </p:spPr>
      </p:pic>
      <p:pic>
        <p:nvPicPr>
          <p:cNvPr id="7" name="Picture 6">
            <a:extLst>
              <a:ext uri="{FF2B5EF4-FFF2-40B4-BE49-F238E27FC236}">
                <a16:creationId xmlns:a16="http://schemas.microsoft.com/office/drawing/2014/main" id="{E90B8DBD-930F-401A-7EA6-E888F2D26327}"/>
              </a:ext>
            </a:extLst>
          </p:cNvPr>
          <p:cNvPicPr>
            <a:picLocks noChangeAspect="1"/>
          </p:cNvPicPr>
          <p:nvPr/>
        </p:nvPicPr>
        <p:blipFill>
          <a:blip r:embed="rId3"/>
          <a:stretch>
            <a:fillRect/>
          </a:stretch>
        </p:blipFill>
        <p:spPr>
          <a:xfrm>
            <a:off x="6098832" y="3056160"/>
            <a:ext cx="4587638" cy="3040642"/>
          </a:xfrm>
          <a:prstGeom prst="rect">
            <a:avLst/>
          </a:prstGeom>
        </p:spPr>
      </p:pic>
    </p:spTree>
    <p:extLst>
      <p:ext uri="{BB962C8B-B14F-4D97-AF65-F5344CB8AC3E}">
        <p14:creationId xmlns:p14="http://schemas.microsoft.com/office/powerpoint/2010/main" val="19754445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0D6-985D-0C3D-4BCA-546E5BDF125C}"/>
              </a:ext>
            </a:extLst>
          </p:cNvPr>
          <p:cNvSpPr>
            <a:spLocks noGrp="1"/>
          </p:cNvSpPr>
          <p:nvPr>
            <p:ph type="title"/>
          </p:nvPr>
        </p:nvSpPr>
        <p:spPr>
          <a:xfrm>
            <a:off x="913795" y="609600"/>
            <a:ext cx="10353762" cy="457201"/>
          </a:xfrm>
        </p:spPr>
        <p:txBody>
          <a:bodyPr>
            <a:normAutofit fontScale="90000"/>
          </a:bodyPr>
          <a:lstStyle/>
          <a:p>
            <a:pPr algn="l"/>
            <a:r>
              <a:rPr lang="en-US" dirty="0">
                <a:solidFill>
                  <a:schemeClr val="accent6"/>
                </a:solidFill>
              </a:rPr>
              <a:t>Model Description – Multinomial </a:t>
            </a:r>
            <a:r>
              <a:rPr lang="en-US" dirty="0" err="1">
                <a:solidFill>
                  <a:schemeClr val="accent6"/>
                </a:solidFill>
              </a:rPr>
              <a:t>Naives</a:t>
            </a:r>
            <a:r>
              <a:rPr lang="en-US" dirty="0">
                <a:solidFill>
                  <a:schemeClr val="accent6"/>
                </a:solidFill>
              </a:rPr>
              <a:t> Bayes</a:t>
            </a:r>
            <a:endParaRPr lang="en-IN" dirty="0">
              <a:solidFill>
                <a:schemeClr val="accent6"/>
              </a:solidFill>
            </a:endParaRPr>
          </a:p>
        </p:txBody>
      </p:sp>
      <p:sp>
        <p:nvSpPr>
          <p:cNvPr id="3" name="Content Placeholder 2">
            <a:extLst>
              <a:ext uri="{FF2B5EF4-FFF2-40B4-BE49-F238E27FC236}">
                <a16:creationId xmlns:a16="http://schemas.microsoft.com/office/drawing/2014/main" id="{E59D9403-4A20-97F7-59E5-3AAE7688B6DD}"/>
              </a:ext>
            </a:extLst>
          </p:cNvPr>
          <p:cNvSpPr>
            <a:spLocks noGrp="1"/>
          </p:cNvSpPr>
          <p:nvPr>
            <p:ph idx="1"/>
          </p:nvPr>
        </p:nvSpPr>
        <p:spPr>
          <a:xfrm>
            <a:off x="913795" y="1362636"/>
            <a:ext cx="10353762" cy="5190564"/>
          </a:xfrm>
        </p:spPr>
        <p:txBody>
          <a:bodyPr>
            <a:normAutofit/>
          </a:bodyPr>
          <a:lstStyle/>
          <a:p>
            <a:pPr marL="36900" indent="0">
              <a:buNone/>
            </a:pPr>
            <a:r>
              <a:rPr lang="en-US" sz="2000" i="0" dirty="0">
                <a:solidFill>
                  <a:schemeClr val="tx1"/>
                </a:solidFill>
                <a:effectLst/>
              </a:rPr>
              <a:t>Its an </a:t>
            </a:r>
            <a:r>
              <a:rPr lang="en-US" sz="2000" b="0" i="0" dirty="0">
                <a:solidFill>
                  <a:schemeClr val="tx1"/>
                </a:solidFill>
                <a:effectLst/>
              </a:rPr>
              <a:t>supervised machine learning algorithm used for classification tasks such as text classification. Naive Bayes classifier assumes that the presence of a particular feature in a class is unrelated to the presence of any other feature and most of th</a:t>
            </a:r>
            <a:r>
              <a:rPr lang="en-US" sz="2000" dirty="0">
                <a:solidFill>
                  <a:schemeClr val="tx1"/>
                </a:solidFill>
                <a:effectLst/>
              </a:rPr>
              <a:t>e </a:t>
            </a:r>
            <a:r>
              <a:rPr lang="en-US" sz="2000" b="0" i="0" dirty="0">
                <a:solidFill>
                  <a:schemeClr val="tx1"/>
                </a:solidFill>
                <a:effectLst/>
              </a:rPr>
              <a:t>classification technique based on Bayes’ Theorem with an independence assumption among predictors. </a:t>
            </a:r>
            <a:endParaRPr lang="en-US" sz="2000" i="0" dirty="0">
              <a:solidFill>
                <a:schemeClr val="tx1"/>
              </a:solidFill>
              <a:effectLst/>
            </a:endParaRPr>
          </a:p>
          <a:p>
            <a:pPr marL="36900" indent="0">
              <a:buNone/>
            </a:pPr>
            <a:r>
              <a:rPr lang="en-US" sz="2000" i="0" dirty="0">
                <a:solidFill>
                  <a:schemeClr val="tx1"/>
                </a:solidFill>
                <a:effectLst/>
              </a:rPr>
              <a:t> Prediction</a:t>
            </a:r>
            <a:r>
              <a:rPr lang="en-US" sz="2000" dirty="0">
                <a:solidFill>
                  <a:schemeClr val="tx1"/>
                </a:solidFill>
                <a:effectLst/>
              </a:rPr>
              <a:t> of Training Set - 800 Sample					   Testing Set – 200 sample</a:t>
            </a:r>
          </a:p>
          <a:p>
            <a:pPr marL="36900" indent="0">
              <a:buNone/>
            </a:pPr>
            <a:endParaRPr lang="en-US" sz="2000" dirty="0">
              <a:solidFill>
                <a:schemeClr val="tx1"/>
              </a:solidFill>
              <a:effectLst/>
            </a:endParaRPr>
          </a:p>
          <a:p>
            <a:pPr marL="36900" indent="0">
              <a:buNone/>
            </a:pPr>
            <a:endParaRPr lang="en-US" sz="2000" i="0" dirty="0">
              <a:solidFill>
                <a:srgbClr val="080809"/>
              </a:solidFill>
              <a:effectLst/>
            </a:endParaRPr>
          </a:p>
        </p:txBody>
      </p:sp>
      <p:pic>
        <p:nvPicPr>
          <p:cNvPr id="9" name="Picture 8">
            <a:extLst>
              <a:ext uri="{FF2B5EF4-FFF2-40B4-BE49-F238E27FC236}">
                <a16:creationId xmlns:a16="http://schemas.microsoft.com/office/drawing/2014/main" id="{9233073E-CF28-7D21-7E8C-6A6B1CA0C662}"/>
              </a:ext>
            </a:extLst>
          </p:cNvPr>
          <p:cNvPicPr>
            <a:picLocks noChangeAspect="1"/>
          </p:cNvPicPr>
          <p:nvPr/>
        </p:nvPicPr>
        <p:blipFill>
          <a:blip r:embed="rId2"/>
          <a:stretch>
            <a:fillRect/>
          </a:stretch>
        </p:blipFill>
        <p:spPr>
          <a:xfrm>
            <a:off x="1120624" y="3321609"/>
            <a:ext cx="4397121" cy="3025402"/>
          </a:xfrm>
          <a:prstGeom prst="rect">
            <a:avLst/>
          </a:prstGeom>
        </p:spPr>
      </p:pic>
      <p:pic>
        <p:nvPicPr>
          <p:cNvPr id="11" name="Picture 10">
            <a:extLst>
              <a:ext uri="{FF2B5EF4-FFF2-40B4-BE49-F238E27FC236}">
                <a16:creationId xmlns:a16="http://schemas.microsoft.com/office/drawing/2014/main" id="{DB3BA697-9A69-DC06-C268-DBB7FB711292}"/>
              </a:ext>
            </a:extLst>
          </p:cNvPr>
          <p:cNvPicPr>
            <a:picLocks noChangeAspect="1"/>
          </p:cNvPicPr>
          <p:nvPr/>
        </p:nvPicPr>
        <p:blipFill>
          <a:blip r:embed="rId3"/>
          <a:stretch>
            <a:fillRect/>
          </a:stretch>
        </p:blipFill>
        <p:spPr>
          <a:xfrm>
            <a:off x="5896884" y="3283505"/>
            <a:ext cx="4991533" cy="3101609"/>
          </a:xfrm>
          <a:prstGeom prst="rect">
            <a:avLst/>
          </a:prstGeom>
        </p:spPr>
      </p:pic>
    </p:spTree>
    <p:extLst>
      <p:ext uri="{BB962C8B-B14F-4D97-AF65-F5344CB8AC3E}">
        <p14:creationId xmlns:p14="http://schemas.microsoft.com/office/powerpoint/2010/main" val="26275351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16c05727-aa75-4e4a-9b5f-8a80a1165891"/>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{6982BC93-71B7-4BB9-9741-E4FA5B695306}tf55705232_win32</Template>
  <TotalTime>485</TotalTime>
  <Words>1520</Words>
  <Application>Microsoft Office PowerPoint</Application>
  <PresentationFormat>Widescreen</PresentationFormat>
  <Paragraphs>117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MS UI Gothic</vt:lpstr>
      <vt:lpstr>Arial</vt:lpstr>
      <vt:lpstr>Calibri</vt:lpstr>
      <vt:lpstr>Goudy Old Style</vt:lpstr>
      <vt:lpstr>Helvetica Neue</vt:lpstr>
      <vt:lpstr>Söhne</vt:lpstr>
      <vt:lpstr>system-ui</vt:lpstr>
      <vt:lpstr>Wingdings</vt:lpstr>
      <vt:lpstr>Wingdings 2</vt:lpstr>
      <vt:lpstr>SlateVTI</vt:lpstr>
      <vt:lpstr>Title - NLP on Healthcare Reviews</vt:lpstr>
      <vt:lpstr>NLP Based Healthcare Review Sentimental Analysis </vt:lpstr>
      <vt:lpstr>Problem Statement</vt:lpstr>
      <vt:lpstr>Objective </vt:lpstr>
      <vt:lpstr>Motivation </vt:lpstr>
      <vt:lpstr>Dataset </vt:lpstr>
      <vt:lpstr>Method</vt:lpstr>
      <vt:lpstr>Model Description – Logistic Regression</vt:lpstr>
      <vt:lpstr>Model Description – Multinomial Naives Bayes</vt:lpstr>
      <vt:lpstr>Model Description – Support Vector Machine</vt:lpstr>
      <vt:lpstr>Cross Validation</vt:lpstr>
      <vt:lpstr>Why do we need Cross-Validation </vt:lpstr>
      <vt:lpstr>Implementation</vt:lpstr>
      <vt:lpstr>Implementation </vt:lpstr>
      <vt:lpstr>Implementation</vt:lpstr>
      <vt:lpstr>Implementation</vt:lpstr>
      <vt:lpstr>Implementation</vt:lpstr>
      <vt:lpstr>Implementation</vt:lpstr>
      <vt:lpstr>Future Implications &amp; Challenges &amp; Recommend </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NLP on Healthcare Reviews</dc:title>
  <dc:creator>vasantha Priya</dc:creator>
  <cp:lastModifiedBy>Vasanthapriya R</cp:lastModifiedBy>
  <cp:revision>1</cp:revision>
  <dcterms:created xsi:type="dcterms:W3CDTF">2024-03-28T18:11:15Z</dcterms:created>
  <dcterms:modified xsi:type="dcterms:W3CDTF">2024-04-01T17:55:52Z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