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7"/>
  </p:notesMasterIdLst>
  <p:sldIdLst>
    <p:sldId id="256" r:id="rId2"/>
    <p:sldId id="259" r:id="rId3"/>
    <p:sldId id="261" r:id="rId4"/>
    <p:sldId id="264" r:id="rId5"/>
    <p:sldId id="267" r:id="rId6"/>
    <p:sldId id="268" r:id="rId7"/>
    <p:sldId id="270" r:id="rId8"/>
    <p:sldId id="271" r:id="rId9"/>
    <p:sldId id="272" r:id="rId10"/>
    <p:sldId id="273" r:id="rId11"/>
    <p:sldId id="283" r:id="rId12"/>
    <p:sldId id="312" r:id="rId13"/>
    <p:sldId id="287" r:id="rId14"/>
    <p:sldId id="313" r:id="rId15"/>
    <p:sldId id="290" r:id="rId16"/>
  </p:sldIdLst>
  <p:sldSz cx="9144000" cy="5143500" type="screen16x9"/>
  <p:notesSz cx="6858000" cy="9144000"/>
  <p:embeddedFontLst>
    <p:embeddedFont>
      <p:font typeface="Dela Gothic One" panose="020B0604020202020204" charset="-128"/>
      <p:regular r:id="rId18"/>
    </p:embeddedFont>
    <p:embeddedFont>
      <p:font typeface="Bebas Neue" panose="020B0606020202050201" pitchFamily="34" charset="0"/>
      <p:regular r:id="rId19"/>
    </p:embeddedFont>
    <p:embeddedFont>
      <p:font typeface="Nunito" pitchFamily="2" charset="0"/>
      <p:regular r:id="rId20"/>
      <p:bold r:id="rId21"/>
      <p:italic r:id="rId22"/>
      <p:boldItalic r:id="rId23"/>
    </p:embeddedFont>
    <p:embeddedFont>
      <p:font typeface="Nunito Medium" panose="020B0604020202020204" charset="0"/>
      <p:regular r:id="rId24"/>
      <p:bold r:id="rId25"/>
      <p:italic r:id="rId26"/>
      <p:boldItalic r:id="rId27"/>
    </p:embeddedFont>
    <p:embeddedFont>
      <p:font typeface="PT Sans" panose="020B05030202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1D2D48-761F-4F54-95B6-630A2E4DDCD8}" v="3" dt="2024-09-19T09:43:19.972"/>
  </p1510:revLst>
</p1510:revInfo>
</file>

<file path=ppt/tableStyles.xml><?xml version="1.0" encoding="utf-8"?>
<a:tblStyleLst xmlns:a="http://schemas.openxmlformats.org/drawingml/2006/main" def="{35F527D9-1EDA-4F26-AF62-F8C3415EAB8B}">
  <a:tblStyle styleId="{35F527D9-1EDA-4F26-AF62-F8C3415EAB8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6"/>
        <p:cNvGrpSpPr/>
        <p:nvPr/>
      </p:nvGrpSpPr>
      <p:grpSpPr>
        <a:xfrm>
          <a:off x="0" y="0"/>
          <a:ext cx="0" cy="0"/>
          <a:chOff x="0" y="0"/>
          <a:chExt cx="0" cy="0"/>
        </a:xfrm>
      </p:grpSpPr>
      <p:sp>
        <p:nvSpPr>
          <p:cNvPr id="2047" name="Google Shape;2047;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8" name="Google Shape;2048;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1"/>
        <p:cNvGrpSpPr/>
        <p:nvPr/>
      </p:nvGrpSpPr>
      <p:grpSpPr>
        <a:xfrm>
          <a:off x="0" y="0"/>
          <a:ext cx="0" cy="0"/>
          <a:chOff x="0" y="0"/>
          <a:chExt cx="0" cy="0"/>
        </a:xfrm>
      </p:grpSpPr>
      <p:sp>
        <p:nvSpPr>
          <p:cNvPr id="2712" name="Google Shape;2712;gd5260bdd85_0_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3" name="Google Shape;2713;gd5260bdd85_0_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9"/>
        <p:cNvGrpSpPr/>
        <p:nvPr/>
      </p:nvGrpSpPr>
      <p:grpSpPr>
        <a:xfrm>
          <a:off x="0" y="0"/>
          <a:ext cx="0" cy="0"/>
          <a:chOff x="0" y="0"/>
          <a:chExt cx="0" cy="0"/>
        </a:xfrm>
      </p:grpSpPr>
      <p:sp>
        <p:nvSpPr>
          <p:cNvPr id="3420" name="Google Shape;3420;g1f13642c918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1" name="Google Shape;3421;g1f13642c918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5"/>
        <p:cNvGrpSpPr/>
        <p:nvPr/>
      </p:nvGrpSpPr>
      <p:grpSpPr>
        <a:xfrm>
          <a:off x="0" y="0"/>
          <a:ext cx="0" cy="0"/>
          <a:chOff x="0" y="0"/>
          <a:chExt cx="0" cy="0"/>
        </a:xfrm>
      </p:grpSpPr>
      <p:sp>
        <p:nvSpPr>
          <p:cNvPr id="3526" name="Google Shape;3526;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7" name="Google Shape;3527;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4" name="Google Shape;804;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7"/>
        <p:cNvGrpSpPr/>
        <p:nvPr/>
      </p:nvGrpSpPr>
      <p:grpSpPr>
        <a:xfrm>
          <a:off x="0" y="0"/>
          <a:ext cx="0" cy="0"/>
          <a:chOff x="0" y="0"/>
          <a:chExt cx="0" cy="0"/>
        </a:xfrm>
      </p:grpSpPr>
      <p:sp>
        <p:nvSpPr>
          <p:cNvPr id="1048" name="Google Shape;1048;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4"/>
        <p:cNvGrpSpPr/>
        <p:nvPr/>
      </p:nvGrpSpPr>
      <p:grpSpPr>
        <a:xfrm>
          <a:off x="0" y="0"/>
          <a:ext cx="0" cy="0"/>
          <a:chOff x="0" y="0"/>
          <a:chExt cx="0" cy="0"/>
        </a:xfrm>
      </p:grpSpPr>
      <p:sp>
        <p:nvSpPr>
          <p:cNvPr id="1365" name="Google Shape;1365;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6" name="Google Shape;1366;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6"/>
        <p:cNvGrpSpPr/>
        <p:nvPr/>
      </p:nvGrpSpPr>
      <p:grpSpPr>
        <a:xfrm>
          <a:off x="0" y="0"/>
          <a:ext cx="0" cy="0"/>
          <a:chOff x="0" y="0"/>
          <a:chExt cx="0" cy="0"/>
        </a:xfrm>
      </p:grpSpPr>
      <p:sp>
        <p:nvSpPr>
          <p:cNvPr id="1587" name="Google Shape;1587;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8" name="Google Shape;1588;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4"/>
        <p:cNvGrpSpPr/>
        <p:nvPr/>
      </p:nvGrpSpPr>
      <p:grpSpPr>
        <a:xfrm>
          <a:off x="0" y="0"/>
          <a:ext cx="0" cy="0"/>
          <a:chOff x="0" y="0"/>
          <a:chExt cx="0" cy="0"/>
        </a:xfrm>
      </p:grpSpPr>
      <p:sp>
        <p:nvSpPr>
          <p:cNvPr id="1655" name="Google Shape;1655;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6" name="Google Shape;1656;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9"/>
        <p:cNvGrpSpPr/>
        <p:nvPr/>
      </p:nvGrpSpPr>
      <p:grpSpPr>
        <a:xfrm>
          <a:off x="0" y="0"/>
          <a:ext cx="0" cy="0"/>
          <a:chOff x="0" y="0"/>
          <a:chExt cx="0" cy="0"/>
        </a:xfrm>
      </p:grpSpPr>
      <p:sp>
        <p:nvSpPr>
          <p:cNvPr id="1790" name="Google Shape;1790;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1" name="Google Shape;1791;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9"/>
        <p:cNvGrpSpPr/>
        <p:nvPr/>
      </p:nvGrpSpPr>
      <p:grpSpPr>
        <a:xfrm>
          <a:off x="0" y="0"/>
          <a:ext cx="0" cy="0"/>
          <a:chOff x="0" y="0"/>
          <a:chExt cx="0" cy="0"/>
        </a:xfrm>
      </p:grpSpPr>
      <p:sp>
        <p:nvSpPr>
          <p:cNvPr id="1970" name="Google Shape;197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1" name="Google Shape;197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79100" y="3995951"/>
            <a:ext cx="4120107" cy="96522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9100" y="182700"/>
            <a:ext cx="2724814" cy="1170368"/>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122437" y="182703"/>
            <a:ext cx="1842462" cy="1315899"/>
          </a:xfrm>
          <a:custGeom>
            <a:avLst/>
            <a:gdLst/>
            <a:ahLst/>
            <a:cxnLst/>
            <a:rect l="l" t="t" r="r" b="b"/>
            <a:pathLst>
              <a:path w="7257" h="5183" extrusionOk="0">
                <a:moveTo>
                  <a:pt x="116" y="0"/>
                </a:moveTo>
                <a:lnTo>
                  <a:pt x="39" y="422"/>
                </a:lnTo>
                <a:lnTo>
                  <a:pt x="0" y="845"/>
                </a:lnTo>
                <a:lnTo>
                  <a:pt x="39" y="1267"/>
                </a:lnTo>
                <a:lnTo>
                  <a:pt x="77" y="1497"/>
                </a:lnTo>
                <a:lnTo>
                  <a:pt x="154" y="1689"/>
                </a:lnTo>
                <a:lnTo>
                  <a:pt x="346" y="1958"/>
                </a:lnTo>
                <a:lnTo>
                  <a:pt x="538" y="2150"/>
                </a:lnTo>
                <a:lnTo>
                  <a:pt x="768" y="2342"/>
                </a:lnTo>
                <a:lnTo>
                  <a:pt x="1037" y="2534"/>
                </a:lnTo>
                <a:lnTo>
                  <a:pt x="1344" y="2649"/>
                </a:lnTo>
                <a:lnTo>
                  <a:pt x="1651" y="2764"/>
                </a:lnTo>
                <a:lnTo>
                  <a:pt x="2266" y="2918"/>
                </a:lnTo>
                <a:lnTo>
                  <a:pt x="2880" y="3033"/>
                </a:lnTo>
                <a:lnTo>
                  <a:pt x="3494" y="3187"/>
                </a:lnTo>
                <a:lnTo>
                  <a:pt x="3801" y="3263"/>
                </a:lnTo>
                <a:lnTo>
                  <a:pt x="4108" y="3378"/>
                </a:lnTo>
                <a:lnTo>
                  <a:pt x="4377" y="3532"/>
                </a:lnTo>
                <a:lnTo>
                  <a:pt x="4646" y="3686"/>
                </a:lnTo>
                <a:lnTo>
                  <a:pt x="4991" y="4031"/>
                </a:lnTo>
                <a:lnTo>
                  <a:pt x="5375" y="4415"/>
                </a:lnTo>
                <a:lnTo>
                  <a:pt x="5567" y="4569"/>
                </a:lnTo>
                <a:lnTo>
                  <a:pt x="5798" y="4722"/>
                </a:lnTo>
                <a:lnTo>
                  <a:pt x="5990" y="4837"/>
                </a:lnTo>
                <a:lnTo>
                  <a:pt x="6258" y="4953"/>
                </a:lnTo>
                <a:lnTo>
                  <a:pt x="6757" y="5106"/>
                </a:lnTo>
                <a:lnTo>
                  <a:pt x="7256" y="5183"/>
                </a:lnTo>
                <a:lnTo>
                  <a:pt x="725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flipH="1">
            <a:off x="6314553" y="4341851"/>
            <a:ext cx="2643599" cy="619325"/>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txBox="1">
            <a:spLocks noGrp="1"/>
          </p:cNvSpPr>
          <p:nvPr>
            <p:ph type="ctrTitle"/>
          </p:nvPr>
        </p:nvSpPr>
        <p:spPr>
          <a:xfrm>
            <a:off x="713225" y="1502938"/>
            <a:ext cx="3871200" cy="17082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Clr>
                <a:srgbClr val="191919"/>
              </a:buClr>
              <a:buSzPts val="5200"/>
              <a:buNone/>
              <a:defRPr sz="6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6" name="Google Shape;16;p2"/>
          <p:cNvSpPr txBox="1">
            <a:spLocks noGrp="1"/>
          </p:cNvSpPr>
          <p:nvPr>
            <p:ph type="subTitle" idx="1"/>
          </p:nvPr>
        </p:nvSpPr>
        <p:spPr>
          <a:xfrm>
            <a:off x="713225" y="3240963"/>
            <a:ext cx="3871200" cy="399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9"/>
        <p:cNvGrpSpPr/>
        <p:nvPr/>
      </p:nvGrpSpPr>
      <p:grpSpPr>
        <a:xfrm>
          <a:off x="0" y="0"/>
          <a:ext cx="0" cy="0"/>
          <a:chOff x="0" y="0"/>
          <a:chExt cx="0" cy="0"/>
        </a:xfrm>
      </p:grpSpPr>
      <p:sp>
        <p:nvSpPr>
          <p:cNvPr id="170" name="Google Shape;170;p22"/>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p:nvPr/>
        </p:nvSpPr>
        <p:spPr>
          <a:xfrm rot="10800000" flipH="1">
            <a:off x="179100" y="182700"/>
            <a:ext cx="2030490" cy="57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2"/>
          <p:cNvSpPr/>
          <p:nvPr/>
        </p:nvSpPr>
        <p:spPr>
          <a:xfrm rot="-5400000" flipH="1">
            <a:off x="4274164" y="3369375"/>
            <a:ext cx="595676" cy="2568376"/>
          </a:xfrm>
          <a:custGeom>
            <a:avLst/>
            <a:gdLst/>
            <a:ahLst/>
            <a:cxnLst/>
            <a:rect l="l" t="t" r="r" b="b"/>
            <a:pathLst>
              <a:path w="2342" h="10098" extrusionOk="0">
                <a:moveTo>
                  <a:pt x="2342" y="0"/>
                </a:moveTo>
                <a:lnTo>
                  <a:pt x="1843" y="307"/>
                </a:lnTo>
                <a:lnTo>
                  <a:pt x="1344" y="730"/>
                </a:lnTo>
                <a:lnTo>
                  <a:pt x="921" y="1229"/>
                </a:lnTo>
                <a:lnTo>
                  <a:pt x="576" y="1728"/>
                </a:lnTo>
                <a:lnTo>
                  <a:pt x="269" y="2304"/>
                </a:lnTo>
                <a:lnTo>
                  <a:pt x="154" y="2573"/>
                </a:lnTo>
                <a:lnTo>
                  <a:pt x="77" y="2841"/>
                </a:lnTo>
                <a:lnTo>
                  <a:pt x="38" y="3110"/>
                </a:lnTo>
                <a:lnTo>
                  <a:pt x="0" y="3379"/>
                </a:lnTo>
                <a:lnTo>
                  <a:pt x="0" y="3648"/>
                </a:lnTo>
                <a:lnTo>
                  <a:pt x="38" y="3916"/>
                </a:lnTo>
                <a:lnTo>
                  <a:pt x="115" y="4223"/>
                </a:lnTo>
                <a:lnTo>
                  <a:pt x="230" y="4531"/>
                </a:lnTo>
                <a:lnTo>
                  <a:pt x="499" y="5106"/>
                </a:lnTo>
                <a:lnTo>
                  <a:pt x="614" y="5375"/>
                </a:lnTo>
                <a:lnTo>
                  <a:pt x="730" y="5682"/>
                </a:lnTo>
                <a:lnTo>
                  <a:pt x="806" y="5989"/>
                </a:lnTo>
                <a:lnTo>
                  <a:pt x="845" y="6297"/>
                </a:lnTo>
                <a:lnTo>
                  <a:pt x="806" y="6604"/>
                </a:lnTo>
                <a:lnTo>
                  <a:pt x="730" y="6911"/>
                </a:lnTo>
                <a:lnTo>
                  <a:pt x="499" y="7564"/>
                </a:lnTo>
                <a:lnTo>
                  <a:pt x="422" y="7871"/>
                </a:lnTo>
                <a:lnTo>
                  <a:pt x="346" y="8139"/>
                </a:lnTo>
                <a:lnTo>
                  <a:pt x="307" y="8447"/>
                </a:lnTo>
                <a:lnTo>
                  <a:pt x="384" y="8754"/>
                </a:lnTo>
                <a:lnTo>
                  <a:pt x="461" y="8984"/>
                </a:lnTo>
                <a:lnTo>
                  <a:pt x="576" y="9176"/>
                </a:lnTo>
                <a:lnTo>
                  <a:pt x="730" y="9330"/>
                </a:lnTo>
                <a:lnTo>
                  <a:pt x="883" y="9522"/>
                </a:lnTo>
                <a:lnTo>
                  <a:pt x="1229" y="9752"/>
                </a:lnTo>
                <a:lnTo>
                  <a:pt x="1574" y="9905"/>
                </a:lnTo>
                <a:lnTo>
                  <a:pt x="1958" y="10059"/>
                </a:lnTo>
                <a:lnTo>
                  <a:pt x="2342" y="10097"/>
                </a:lnTo>
                <a:lnTo>
                  <a:pt x="23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2"/>
          <p:cNvSpPr/>
          <p:nvPr/>
        </p:nvSpPr>
        <p:spPr>
          <a:xfrm rot="-5400000">
            <a:off x="7831717" y="149224"/>
            <a:ext cx="1099703" cy="1166645"/>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5" name="Google Shape;175;p22"/>
          <p:cNvSpPr txBox="1">
            <a:spLocks noGrp="1"/>
          </p:cNvSpPr>
          <p:nvPr>
            <p:ph type="subTitle" idx="1"/>
          </p:nvPr>
        </p:nvSpPr>
        <p:spPr>
          <a:xfrm>
            <a:off x="46723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2"/>
          <p:cNvSpPr txBox="1">
            <a:spLocks noGrp="1"/>
          </p:cNvSpPr>
          <p:nvPr>
            <p:ph type="subTitle" idx="2"/>
          </p:nvPr>
        </p:nvSpPr>
        <p:spPr>
          <a:xfrm>
            <a:off x="719950" y="1667625"/>
            <a:ext cx="3751500" cy="228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84"/>
        <p:cNvGrpSpPr/>
        <p:nvPr/>
      </p:nvGrpSpPr>
      <p:grpSpPr>
        <a:xfrm>
          <a:off x="0" y="0"/>
          <a:ext cx="0" cy="0"/>
          <a:chOff x="0" y="0"/>
          <a:chExt cx="0" cy="0"/>
        </a:xfrm>
      </p:grpSpPr>
      <p:sp>
        <p:nvSpPr>
          <p:cNvPr id="185" name="Google Shape;185;p2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4"/>
          <p:cNvSpPr/>
          <p:nvPr/>
        </p:nvSpPr>
        <p:spPr>
          <a:xfrm rot="5400000" flipH="1">
            <a:off x="-528902" y="2986974"/>
            <a:ext cx="1972276" cy="55627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4"/>
          <p:cNvSpPr/>
          <p:nvPr/>
        </p:nvSpPr>
        <p:spPr>
          <a:xfrm rot="-5400000">
            <a:off x="7579784" y="3518866"/>
            <a:ext cx="2160779" cy="60944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4"/>
          <p:cNvSpPr/>
          <p:nvPr/>
        </p:nvSpPr>
        <p:spPr>
          <a:xfrm rot="10800000">
            <a:off x="2887928" y="4142780"/>
            <a:ext cx="3368135" cy="818020"/>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4"/>
          <p:cNvSpPr/>
          <p:nvPr/>
        </p:nvSpPr>
        <p:spPr>
          <a:xfrm>
            <a:off x="3618924" y="182700"/>
            <a:ext cx="1906163" cy="462950"/>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4"/>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1" name="Google Shape;191;p24"/>
          <p:cNvSpPr txBox="1">
            <a:spLocks noGrp="1"/>
          </p:cNvSpPr>
          <p:nvPr>
            <p:ph type="subTitle" idx="1"/>
          </p:nvPr>
        </p:nvSpPr>
        <p:spPr>
          <a:xfrm>
            <a:off x="937626"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2" name="Google Shape;192;p24"/>
          <p:cNvSpPr txBox="1">
            <a:spLocks noGrp="1"/>
          </p:cNvSpPr>
          <p:nvPr>
            <p:ph type="subTitle" idx="2"/>
          </p:nvPr>
        </p:nvSpPr>
        <p:spPr>
          <a:xfrm>
            <a:off x="3484347"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3" name="Google Shape;193;p24"/>
          <p:cNvSpPr txBox="1">
            <a:spLocks noGrp="1"/>
          </p:cNvSpPr>
          <p:nvPr>
            <p:ph type="subTitle" idx="3"/>
          </p:nvPr>
        </p:nvSpPr>
        <p:spPr>
          <a:xfrm>
            <a:off x="6031074" y="273355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94" name="Google Shape;194;p24"/>
          <p:cNvSpPr txBox="1">
            <a:spLocks noGrp="1"/>
          </p:cNvSpPr>
          <p:nvPr>
            <p:ph type="subTitle" idx="4"/>
          </p:nvPr>
        </p:nvSpPr>
        <p:spPr>
          <a:xfrm>
            <a:off x="937625"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5" name="Google Shape;195;p24"/>
          <p:cNvSpPr txBox="1">
            <a:spLocks noGrp="1"/>
          </p:cNvSpPr>
          <p:nvPr>
            <p:ph type="subTitle" idx="5"/>
          </p:nvPr>
        </p:nvSpPr>
        <p:spPr>
          <a:xfrm>
            <a:off x="3484350"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96" name="Google Shape;196;p24"/>
          <p:cNvSpPr txBox="1">
            <a:spLocks noGrp="1"/>
          </p:cNvSpPr>
          <p:nvPr>
            <p:ph type="subTitle" idx="6"/>
          </p:nvPr>
        </p:nvSpPr>
        <p:spPr>
          <a:xfrm>
            <a:off x="6031075" y="2278976"/>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73"/>
        <p:cNvGrpSpPr/>
        <p:nvPr/>
      </p:nvGrpSpPr>
      <p:grpSpPr>
        <a:xfrm>
          <a:off x="0" y="0"/>
          <a:ext cx="0" cy="0"/>
          <a:chOff x="0" y="0"/>
          <a:chExt cx="0" cy="0"/>
        </a:xfrm>
      </p:grpSpPr>
      <p:sp>
        <p:nvSpPr>
          <p:cNvPr id="274" name="Google Shape;274;p30"/>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0"/>
          <p:cNvSpPr/>
          <p:nvPr/>
        </p:nvSpPr>
        <p:spPr>
          <a:xfrm rot="5400000" flipH="1">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0"/>
          <p:cNvSpPr/>
          <p:nvPr/>
        </p:nvSpPr>
        <p:spPr>
          <a:xfrm rot="-5400000" flipH="1">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0"/>
          <p:cNvSpPr txBox="1">
            <a:spLocks noGrp="1"/>
          </p:cNvSpPr>
          <p:nvPr>
            <p:ph type="title" hasCustomPrompt="1"/>
          </p:nvPr>
        </p:nvSpPr>
        <p:spPr>
          <a:xfrm>
            <a:off x="2223400" y="68025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78" name="Google Shape;278;p30"/>
          <p:cNvSpPr txBox="1">
            <a:spLocks noGrp="1"/>
          </p:cNvSpPr>
          <p:nvPr>
            <p:ph type="subTitle" idx="1"/>
          </p:nvPr>
        </p:nvSpPr>
        <p:spPr>
          <a:xfrm>
            <a:off x="2223400" y="1305906"/>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79" name="Google Shape;279;p30"/>
          <p:cNvSpPr txBox="1">
            <a:spLocks noGrp="1"/>
          </p:cNvSpPr>
          <p:nvPr>
            <p:ph type="title" idx="2" hasCustomPrompt="1"/>
          </p:nvPr>
        </p:nvSpPr>
        <p:spPr>
          <a:xfrm>
            <a:off x="2223600" y="1967931"/>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0" name="Google Shape;280;p30"/>
          <p:cNvSpPr txBox="1">
            <a:spLocks noGrp="1"/>
          </p:cNvSpPr>
          <p:nvPr>
            <p:ph type="subTitle" idx="3"/>
          </p:nvPr>
        </p:nvSpPr>
        <p:spPr>
          <a:xfrm>
            <a:off x="2223600" y="2596272"/>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281" name="Google Shape;281;p30"/>
          <p:cNvSpPr txBox="1">
            <a:spLocks noGrp="1"/>
          </p:cNvSpPr>
          <p:nvPr>
            <p:ph type="title" idx="4" hasCustomPrompt="1"/>
          </p:nvPr>
        </p:nvSpPr>
        <p:spPr>
          <a:xfrm>
            <a:off x="2223600" y="3265638"/>
            <a:ext cx="4696800" cy="768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2" name="Google Shape;282;p30"/>
          <p:cNvSpPr txBox="1">
            <a:spLocks noGrp="1"/>
          </p:cNvSpPr>
          <p:nvPr>
            <p:ph type="subTitle" idx="5"/>
          </p:nvPr>
        </p:nvSpPr>
        <p:spPr>
          <a:xfrm>
            <a:off x="2223600" y="3896665"/>
            <a:ext cx="4696800" cy="598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400"/>
              <a:buFont typeface="PT Sans"/>
              <a:buNone/>
              <a:defRPr sz="1600"/>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83"/>
        <p:cNvGrpSpPr/>
        <p:nvPr/>
      </p:nvGrpSpPr>
      <p:grpSpPr>
        <a:xfrm>
          <a:off x="0" y="0"/>
          <a:ext cx="0" cy="0"/>
          <a:chOff x="0" y="0"/>
          <a:chExt cx="0" cy="0"/>
        </a:xfrm>
      </p:grpSpPr>
      <p:sp>
        <p:nvSpPr>
          <p:cNvPr id="284" name="Google Shape;284;p31"/>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1"/>
          <p:cNvSpPr/>
          <p:nvPr/>
        </p:nvSpPr>
        <p:spPr>
          <a:xfrm rot="5400000">
            <a:off x="7177961" y="3173839"/>
            <a:ext cx="2875506" cy="698375"/>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1"/>
          <p:cNvSpPr/>
          <p:nvPr/>
        </p:nvSpPr>
        <p:spPr>
          <a:xfrm rot="5400000">
            <a:off x="-1094169" y="1455978"/>
            <a:ext cx="3325608" cy="77907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1"/>
          <p:cNvSpPr txBox="1">
            <a:spLocks noGrp="1"/>
          </p:cNvSpPr>
          <p:nvPr>
            <p:ph type="title" hasCustomPrompt="1"/>
          </p:nvPr>
        </p:nvSpPr>
        <p:spPr>
          <a:xfrm>
            <a:off x="1448313" y="1962150"/>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88" name="Google Shape;288;p31"/>
          <p:cNvSpPr txBox="1">
            <a:spLocks noGrp="1"/>
          </p:cNvSpPr>
          <p:nvPr>
            <p:ph type="subTitle" idx="1"/>
          </p:nvPr>
        </p:nvSpPr>
        <p:spPr>
          <a:xfrm>
            <a:off x="1061163" y="3452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89" name="Google Shape;289;p31"/>
          <p:cNvSpPr txBox="1">
            <a:spLocks noGrp="1"/>
          </p:cNvSpPr>
          <p:nvPr>
            <p:ph type="subTitle" idx="2"/>
          </p:nvPr>
        </p:nvSpPr>
        <p:spPr>
          <a:xfrm>
            <a:off x="1061163" y="303953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0" name="Google Shape;290;p31"/>
          <p:cNvSpPr txBox="1">
            <a:spLocks noGrp="1"/>
          </p:cNvSpPr>
          <p:nvPr>
            <p:ph type="title" idx="3" hasCustomPrompt="1"/>
          </p:nvPr>
        </p:nvSpPr>
        <p:spPr>
          <a:xfrm>
            <a:off x="3873100"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1" name="Google Shape;291;p31"/>
          <p:cNvSpPr txBox="1">
            <a:spLocks noGrp="1"/>
          </p:cNvSpPr>
          <p:nvPr>
            <p:ph type="subTitle" idx="4"/>
          </p:nvPr>
        </p:nvSpPr>
        <p:spPr>
          <a:xfrm>
            <a:off x="3485400" y="3452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92" name="Google Shape;292;p31"/>
          <p:cNvSpPr txBox="1">
            <a:spLocks noGrp="1"/>
          </p:cNvSpPr>
          <p:nvPr>
            <p:ph type="subTitle" idx="5"/>
          </p:nvPr>
        </p:nvSpPr>
        <p:spPr>
          <a:xfrm>
            <a:off x="3485400" y="303953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3" name="Google Shape;293;p31"/>
          <p:cNvSpPr txBox="1">
            <a:spLocks noGrp="1"/>
          </p:cNvSpPr>
          <p:nvPr>
            <p:ph type="title" idx="6" hasCustomPrompt="1"/>
          </p:nvPr>
        </p:nvSpPr>
        <p:spPr>
          <a:xfrm>
            <a:off x="6295013" y="1962150"/>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4" name="Google Shape;294;p31"/>
          <p:cNvSpPr txBox="1">
            <a:spLocks noGrp="1"/>
          </p:cNvSpPr>
          <p:nvPr>
            <p:ph type="subTitle" idx="7"/>
          </p:nvPr>
        </p:nvSpPr>
        <p:spPr>
          <a:xfrm>
            <a:off x="5909638" y="3452625"/>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295" name="Google Shape;295;p31"/>
          <p:cNvSpPr txBox="1">
            <a:spLocks noGrp="1"/>
          </p:cNvSpPr>
          <p:nvPr>
            <p:ph type="subTitle" idx="8"/>
          </p:nvPr>
        </p:nvSpPr>
        <p:spPr>
          <a:xfrm>
            <a:off x="5909638" y="3039530"/>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296" name="Google Shape;296;p31"/>
          <p:cNvSpPr txBox="1">
            <a:spLocks noGrp="1"/>
          </p:cNvSpPr>
          <p:nvPr>
            <p:ph type="title" idx="9"/>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14"/>
        <p:cNvGrpSpPr/>
        <p:nvPr/>
      </p:nvGrpSpPr>
      <p:grpSpPr>
        <a:xfrm>
          <a:off x="0" y="0"/>
          <a:ext cx="0" cy="0"/>
          <a:chOff x="0" y="0"/>
          <a:chExt cx="0" cy="0"/>
        </a:xfrm>
      </p:grpSpPr>
      <p:sp>
        <p:nvSpPr>
          <p:cNvPr id="315" name="Google Shape;315;p33"/>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3"/>
          <p:cNvSpPr/>
          <p:nvPr/>
        </p:nvSpPr>
        <p:spPr>
          <a:xfrm rot="-5400000">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3"/>
          <p:cNvSpPr/>
          <p:nvPr/>
        </p:nvSpPr>
        <p:spPr>
          <a:xfrm rot="5400000">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3"/>
          <p:cNvSpPr txBox="1">
            <a:spLocks noGrp="1"/>
          </p:cNvSpPr>
          <p:nvPr>
            <p:ph type="title"/>
          </p:nvPr>
        </p:nvSpPr>
        <p:spPr>
          <a:xfrm>
            <a:off x="1809850" y="540000"/>
            <a:ext cx="5524500" cy="1250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8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19" name="Google Shape;319;p33"/>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20" name="Google Shape;320;p33"/>
          <p:cNvSpPr txBox="1"/>
          <p:nvPr/>
        </p:nvSpPr>
        <p:spPr>
          <a:xfrm>
            <a:off x="2099100" y="36119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b="1">
                <a:solidFill>
                  <a:schemeClr val="dk2"/>
                </a:solidFill>
                <a:latin typeface="Nunito"/>
                <a:ea typeface="Nunito"/>
                <a:cs typeface="Nunito"/>
                <a:sym typeface="Nunito"/>
              </a:rPr>
              <a:t>CREDITS:</a:t>
            </a:r>
            <a:r>
              <a:rPr lang="en" sz="1200">
                <a:solidFill>
                  <a:schemeClr val="dk2"/>
                </a:solidFill>
                <a:latin typeface="Nunito"/>
                <a:ea typeface="Nunito"/>
                <a:cs typeface="Nunito"/>
                <a:sym typeface="Nunito"/>
              </a:rPr>
              <a:t> This presentation template was created by </a:t>
            </a:r>
            <a:r>
              <a:rPr lang="en" sz="1200" b="1">
                <a:solidFill>
                  <a:schemeClr val="dk2"/>
                </a:solidFill>
                <a:uFill>
                  <a:noFill/>
                </a:uFill>
                <a:latin typeface="Nunito"/>
                <a:ea typeface="Nunito"/>
                <a:cs typeface="Nunito"/>
                <a:sym typeface="Nunito"/>
                <a:hlinkClick r:id="rId2">
                  <a:extLst>
                    <a:ext uri="{A12FA001-AC4F-418D-AE19-62706E023703}">
                      <ahyp:hlinkClr xmlns:ahyp="http://schemas.microsoft.com/office/drawing/2018/hyperlinkcolor" val="tx"/>
                    </a:ext>
                  </a:extLst>
                </a:hlinkClick>
              </a:rPr>
              <a:t>Slidesgo</a:t>
            </a:r>
            <a:r>
              <a:rPr lang="en" sz="1200">
                <a:solidFill>
                  <a:schemeClr val="dk2"/>
                </a:solidFill>
                <a:latin typeface="Nunito"/>
                <a:ea typeface="Nunito"/>
                <a:cs typeface="Nunito"/>
                <a:sym typeface="Nunito"/>
              </a:rPr>
              <a:t>, and includes icons by </a:t>
            </a:r>
            <a:r>
              <a:rPr lang="en" sz="1200" b="1">
                <a:solidFill>
                  <a:schemeClr val="dk2"/>
                </a:solidFill>
                <a:uFill>
                  <a:noFill/>
                </a:uFill>
                <a:latin typeface="Nunito"/>
                <a:ea typeface="Nunito"/>
                <a:cs typeface="Nunito"/>
                <a:sym typeface="Nunito"/>
                <a:hlinkClick r:id="rId3">
                  <a:extLst>
                    <a:ext uri="{A12FA001-AC4F-418D-AE19-62706E023703}">
                      <ahyp:hlinkClr xmlns:ahyp="http://schemas.microsoft.com/office/drawing/2018/hyperlinkcolor" val="tx"/>
                    </a:ext>
                  </a:extLst>
                </a:hlinkClick>
              </a:rPr>
              <a:t>Flaticon</a:t>
            </a:r>
            <a:r>
              <a:rPr lang="en" sz="1200">
                <a:solidFill>
                  <a:schemeClr val="dk2"/>
                </a:solidFill>
                <a:latin typeface="Nunito"/>
                <a:ea typeface="Nunito"/>
                <a:cs typeface="Nunito"/>
                <a:sym typeface="Nunito"/>
              </a:rPr>
              <a:t>, and infographics &amp; images by </a:t>
            </a:r>
            <a:r>
              <a:rPr lang="en" sz="1200" b="1">
                <a:solidFill>
                  <a:schemeClr val="dk2"/>
                </a:solidFill>
                <a:uFill>
                  <a:noFill/>
                </a:uFill>
                <a:latin typeface="Nunito"/>
                <a:ea typeface="Nunito"/>
                <a:cs typeface="Nunito"/>
                <a:sym typeface="Nunito"/>
                <a:hlinkClick r:id="rId4">
                  <a:extLst>
                    <a:ext uri="{A12FA001-AC4F-418D-AE19-62706E023703}">
                      <ahyp:hlinkClr xmlns:ahyp="http://schemas.microsoft.com/office/drawing/2018/hyperlinkcolor" val="tx"/>
                    </a:ext>
                  </a:extLst>
                </a:hlinkClick>
              </a:rPr>
              <a:t>Freepik</a:t>
            </a:r>
            <a:r>
              <a:rPr lang="en" sz="1200">
                <a:solidFill>
                  <a:schemeClr val="dk2"/>
                </a:solidFill>
                <a:latin typeface="Nunito"/>
                <a:ea typeface="Nunito"/>
                <a:cs typeface="Nunito"/>
                <a:sym typeface="Nunito"/>
              </a:rPr>
              <a:t> </a:t>
            </a:r>
            <a:endParaRPr sz="1200" b="1">
              <a:solidFill>
                <a:schemeClr val="dk2"/>
              </a:solidFill>
              <a:latin typeface="Nunito"/>
              <a:ea typeface="Nunito"/>
              <a:cs typeface="Nunito"/>
              <a:sym typeface="Nunito"/>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21"/>
        <p:cNvGrpSpPr/>
        <p:nvPr/>
      </p:nvGrpSpPr>
      <p:grpSpPr>
        <a:xfrm>
          <a:off x="0" y="0"/>
          <a:ext cx="0" cy="0"/>
          <a:chOff x="0" y="0"/>
          <a:chExt cx="0" cy="0"/>
        </a:xfrm>
      </p:grpSpPr>
      <p:sp>
        <p:nvSpPr>
          <p:cNvPr id="322" name="Google Shape;322;p3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4"/>
          <p:cNvSpPr/>
          <p:nvPr/>
        </p:nvSpPr>
        <p:spPr>
          <a:xfrm rot="-5400000">
            <a:off x="92925" y="28926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4"/>
          <p:cNvSpPr/>
          <p:nvPr/>
        </p:nvSpPr>
        <p:spPr>
          <a:xfrm rot="5400000">
            <a:off x="7092350" y="929975"/>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3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34"/>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7"/>
        <p:cNvGrpSpPr/>
        <p:nvPr/>
      </p:nvGrpSpPr>
      <p:grpSpPr>
        <a:xfrm>
          <a:off x="0" y="0"/>
          <a:ext cx="0" cy="0"/>
          <a:chOff x="0" y="0"/>
          <a:chExt cx="0" cy="0"/>
        </a:xfrm>
      </p:grpSpPr>
      <p:sp>
        <p:nvSpPr>
          <p:cNvPr id="328" name="Google Shape;328;p35"/>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5"/>
          <p:cNvSpPr/>
          <p:nvPr/>
        </p:nvSpPr>
        <p:spPr>
          <a:xfrm rot="5400000" flipH="1">
            <a:off x="-1338623"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rot="-5400000" flipH="1">
            <a:off x="6254677" y="1975500"/>
            <a:ext cx="4227963" cy="119249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3"/>
        <p:cNvGrpSpPr/>
        <p:nvPr/>
      </p:nvGrpSpPr>
      <p:grpSpPr>
        <a:xfrm>
          <a:off x="0" y="0"/>
          <a:ext cx="0" cy="0"/>
          <a:chOff x="0" y="0"/>
          <a:chExt cx="0" cy="0"/>
        </a:xfrm>
      </p:grpSpPr>
      <p:sp>
        <p:nvSpPr>
          <p:cNvPr id="34" name="Google Shape;34;p5"/>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7280187" y="132926"/>
            <a:ext cx="1634961" cy="1734485"/>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rot="10800000">
            <a:off x="7463520" y="3579543"/>
            <a:ext cx="1501380" cy="1381257"/>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rot="5400000" flipH="1">
            <a:off x="228862" y="132926"/>
            <a:ext cx="1634961" cy="1734485"/>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p:nvPr/>
        </p:nvSpPr>
        <p:spPr>
          <a:xfrm rot="10800000" flipH="1">
            <a:off x="179095" y="3579543"/>
            <a:ext cx="1501380" cy="1381257"/>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5"/>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5"/>
          <p:cNvSpPr txBox="1">
            <a:spLocks noGrp="1"/>
          </p:cNvSpPr>
          <p:nvPr>
            <p:ph type="subTitle" idx="1"/>
          </p:nvPr>
        </p:nvSpPr>
        <p:spPr>
          <a:xfrm>
            <a:off x="5055284"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1" name="Google Shape;41;p5"/>
          <p:cNvSpPr txBox="1">
            <a:spLocks noGrp="1"/>
          </p:cNvSpPr>
          <p:nvPr>
            <p:ph type="subTitle" idx="2"/>
          </p:nvPr>
        </p:nvSpPr>
        <p:spPr>
          <a:xfrm>
            <a:off x="1583300" y="3608749"/>
            <a:ext cx="25056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2" name="Google Shape;42;p5"/>
          <p:cNvSpPr txBox="1">
            <a:spLocks noGrp="1"/>
          </p:cNvSpPr>
          <p:nvPr>
            <p:ph type="subTitle" idx="3"/>
          </p:nvPr>
        </p:nvSpPr>
        <p:spPr>
          <a:xfrm>
            <a:off x="50552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43" name="Google Shape;43;p5"/>
          <p:cNvSpPr txBox="1">
            <a:spLocks noGrp="1"/>
          </p:cNvSpPr>
          <p:nvPr>
            <p:ph type="subTitle" idx="4"/>
          </p:nvPr>
        </p:nvSpPr>
        <p:spPr>
          <a:xfrm>
            <a:off x="1583075" y="3300725"/>
            <a:ext cx="25056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400">
                <a:latin typeface="Dela Gothic One"/>
                <a:ea typeface="Dela Gothic One"/>
                <a:cs typeface="Dela Gothic One"/>
                <a:sym typeface="Dela Gothic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8"/>
        <p:cNvGrpSpPr/>
        <p:nvPr/>
      </p:nvGrpSpPr>
      <p:grpSpPr>
        <a:xfrm>
          <a:off x="0" y="0"/>
          <a:ext cx="0" cy="0"/>
          <a:chOff x="0" y="0"/>
          <a:chExt cx="0" cy="0"/>
        </a:xfrm>
      </p:grpSpPr>
      <p:sp>
        <p:nvSpPr>
          <p:cNvPr id="59" name="Google Shape;59;p8"/>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a:off x="234175" y="3917474"/>
            <a:ext cx="4453561" cy="1043327"/>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rot="10800000">
            <a:off x="2639890" y="182702"/>
            <a:ext cx="5578559" cy="130689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800000">
            <a:off x="6368537" y="2553616"/>
            <a:ext cx="2596362" cy="2388609"/>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rot="5400000" flipH="1">
            <a:off x="-1225097" y="1586900"/>
            <a:ext cx="3911688" cy="1103296"/>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title"/>
          </p:nvPr>
        </p:nvSpPr>
        <p:spPr>
          <a:xfrm>
            <a:off x="1637375" y="1747800"/>
            <a:ext cx="5869200" cy="164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72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5"/>
        <p:cNvGrpSpPr/>
        <p:nvPr/>
      </p:nvGrpSpPr>
      <p:grpSpPr>
        <a:xfrm>
          <a:off x="0" y="0"/>
          <a:ext cx="0" cy="0"/>
          <a:chOff x="0" y="0"/>
          <a:chExt cx="0" cy="0"/>
        </a:xfrm>
      </p:grpSpPr>
      <p:sp>
        <p:nvSpPr>
          <p:cNvPr id="66" name="Google Shape;66;p9"/>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9"/>
          <p:cNvSpPr/>
          <p:nvPr/>
        </p:nvSpPr>
        <p:spPr>
          <a:xfrm>
            <a:off x="7060349" y="2940302"/>
            <a:ext cx="1904550" cy="2020484"/>
          </a:xfrm>
          <a:custGeom>
            <a:avLst/>
            <a:gdLst/>
            <a:ahLst/>
            <a:cxnLst/>
            <a:rect l="l" t="t" r="r" b="b"/>
            <a:pathLst>
              <a:path w="9446" h="10021" extrusionOk="0">
                <a:moveTo>
                  <a:pt x="9445" y="0"/>
                </a:moveTo>
                <a:lnTo>
                  <a:pt x="9138" y="77"/>
                </a:lnTo>
                <a:lnTo>
                  <a:pt x="8831" y="192"/>
                </a:lnTo>
                <a:lnTo>
                  <a:pt x="8293" y="500"/>
                </a:lnTo>
                <a:lnTo>
                  <a:pt x="7756" y="807"/>
                </a:lnTo>
                <a:lnTo>
                  <a:pt x="7487" y="960"/>
                </a:lnTo>
                <a:lnTo>
                  <a:pt x="7180" y="1075"/>
                </a:lnTo>
                <a:lnTo>
                  <a:pt x="6911" y="1114"/>
                </a:lnTo>
                <a:lnTo>
                  <a:pt x="6642" y="1152"/>
                </a:lnTo>
                <a:lnTo>
                  <a:pt x="6067" y="1152"/>
                </a:lnTo>
                <a:lnTo>
                  <a:pt x="5491" y="1037"/>
                </a:lnTo>
                <a:lnTo>
                  <a:pt x="4953" y="922"/>
                </a:lnTo>
                <a:lnTo>
                  <a:pt x="4377" y="768"/>
                </a:lnTo>
                <a:lnTo>
                  <a:pt x="3801" y="653"/>
                </a:lnTo>
                <a:lnTo>
                  <a:pt x="3226" y="576"/>
                </a:lnTo>
                <a:lnTo>
                  <a:pt x="2957" y="615"/>
                </a:lnTo>
                <a:lnTo>
                  <a:pt x="2688" y="615"/>
                </a:lnTo>
                <a:lnTo>
                  <a:pt x="2343" y="730"/>
                </a:lnTo>
                <a:lnTo>
                  <a:pt x="2035" y="845"/>
                </a:lnTo>
                <a:lnTo>
                  <a:pt x="1728" y="999"/>
                </a:lnTo>
                <a:lnTo>
                  <a:pt x="1460" y="1191"/>
                </a:lnTo>
                <a:lnTo>
                  <a:pt x="1191" y="1421"/>
                </a:lnTo>
                <a:lnTo>
                  <a:pt x="960" y="1690"/>
                </a:lnTo>
                <a:lnTo>
                  <a:pt x="730" y="1958"/>
                </a:lnTo>
                <a:lnTo>
                  <a:pt x="577" y="2227"/>
                </a:lnTo>
                <a:lnTo>
                  <a:pt x="423" y="2534"/>
                </a:lnTo>
                <a:lnTo>
                  <a:pt x="308" y="2880"/>
                </a:lnTo>
                <a:lnTo>
                  <a:pt x="193" y="3187"/>
                </a:lnTo>
                <a:lnTo>
                  <a:pt x="116" y="3532"/>
                </a:lnTo>
                <a:lnTo>
                  <a:pt x="39" y="4224"/>
                </a:lnTo>
                <a:lnTo>
                  <a:pt x="1" y="4915"/>
                </a:lnTo>
                <a:lnTo>
                  <a:pt x="77" y="5606"/>
                </a:lnTo>
                <a:lnTo>
                  <a:pt x="193" y="6297"/>
                </a:lnTo>
                <a:lnTo>
                  <a:pt x="346" y="6988"/>
                </a:lnTo>
                <a:lnTo>
                  <a:pt x="577" y="7640"/>
                </a:lnTo>
                <a:lnTo>
                  <a:pt x="884" y="8293"/>
                </a:lnTo>
                <a:lnTo>
                  <a:pt x="1229" y="8907"/>
                </a:lnTo>
                <a:lnTo>
                  <a:pt x="1613" y="9483"/>
                </a:lnTo>
                <a:lnTo>
                  <a:pt x="2035" y="10021"/>
                </a:lnTo>
                <a:lnTo>
                  <a:pt x="9445" y="10021"/>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179100" y="1827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4633989" y="182700"/>
            <a:ext cx="4130339" cy="1003147"/>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174276" y="3844776"/>
            <a:ext cx="4763854" cy="1116028"/>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title"/>
          </p:nvPr>
        </p:nvSpPr>
        <p:spPr>
          <a:xfrm>
            <a:off x="2135575" y="1563200"/>
            <a:ext cx="4872900" cy="1516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1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2" name="Google Shape;72;p9"/>
          <p:cNvSpPr txBox="1">
            <a:spLocks noGrp="1"/>
          </p:cNvSpPr>
          <p:nvPr>
            <p:ph type="subTitle" idx="1"/>
          </p:nvPr>
        </p:nvSpPr>
        <p:spPr>
          <a:xfrm>
            <a:off x="2135550" y="29092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
        <p:cNvGrpSpPr/>
        <p:nvPr/>
      </p:nvGrpSpPr>
      <p:grpSpPr>
        <a:xfrm>
          <a:off x="0" y="0"/>
          <a:ext cx="0" cy="0"/>
          <a:chOff x="0" y="0"/>
          <a:chExt cx="0" cy="0"/>
        </a:xfrm>
      </p:grpSpPr>
      <p:sp>
        <p:nvSpPr>
          <p:cNvPr id="76" name="Google Shape;76;p11"/>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1"/>
          <p:cNvSpPr/>
          <p:nvPr/>
        </p:nvSpPr>
        <p:spPr>
          <a:xfrm flipH="1">
            <a:off x="4020822" y="3802578"/>
            <a:ext cx="4944077" cy="115822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1"/>
          <p:cNvSpPr/>
          <p:nvPr/>
        </p:nvSpPr>
        <p:spPr>
          <a:xfrm rot="10800000" flipH="1">
            <a:off x="179100" y="182700"/>
            <a:ext cx="3938461" cy="1110850"/>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rot="5400000">
            <a:off x="7348174" y="250070"/>
            <a:ext cx="1684097" cy="154935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rot="-5400000">
            <a:off x="-568187" y="3088250"/>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txBox="1">
            <a:spLocks noGrp="1"/>
          </p:cNvSpPr>
          <p:nvPr>
            <p:ph type="title" hasCustomPrompt="1"/>
          </p:nvPr>
        </p:nvSpPr>
        <p:spPr>
          <a:xfrm>
            <a:off x="1284000" y="2252550"/>
            <a:ext cx="6576000" cy="8304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48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2" name="Google Shape;82;p11"/>
          <p:cNvSpPr txBox="1">
            <a:spLocks noGrp="1"/>
          </p:cNvSpPr>
          <p:nvPr>
            <p:ph type="subTitle" idx="1"/>
          </p:nvPr>
        </p:nvSpPr>
        <p:spPr>
          <a:xfrm>
            <a:off x="1284000" y="3083019"/>
            <a:ext cx="6576000" cy="4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8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09"/>
        <p:cNvGrpSpPr/>
        <p:nvPr/>
      </p:nvGrpSpPr>
      <p:grpSpPr>
        <a:xfrm>
          <a:off x="0" y="0"/>
          <a:ext cx="0" cy="0"/>
          <a:chOff x="0" y="0"/>
          <a:chExt cx="0" cy="0"/>
        </a:xfrm>
      </p:grpSpPr>
      <p:sp>
        <p:nvSpPr>
          <p:cNvPr id="110" name="Google Shape;110;p14"/>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4"/>
          <p:cNvSpPr/>
          <p:nvPr/>
        </p:nvSpPr>
        <p:spPr>
          <a:xfrm rot="-5400000">
            <a:off x="92925" y="2892600"/>
            <a:ext cx="2154376" cy="1982008"/>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4"/>
          <p:cNvSpPr/>
          <p:nvPr/>
        </p:nvSpPr>
        <p:spPr>
          <a:xfrm rot="5400000">
            <a:off x="7092350" y="929975"/>
            <a:ext cx="2619836" cy="1125277"/>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4"/>
          <p:cNvSpPr/>
          <p:nvPr/>
        </p:nvSpPr>
        <p:spPr>
          <a:xfrm>
            <a:off x="179100" y="182700"/>
            <a:ext cx="2226636" cy="956371"/>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4"/>
          <p:cNvSpPr/>
          <p:nvPr/>
        </p:nvSpPr>
        <p:spPr>
          <a:xfrm flipH="1">
            <a:off x="5977672" y="4260994"/>
            <a:ext cx="2987230" cy="69980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4"/>
          <p:cNvSpPr txBox="1">
            <a:spLocks noGrp="1"/>
          </p:cNvSpPr>
          <p:nvPr>
            <p:ph type="title"/>
          </p:nvPr>
        </p:nvSpPr>
        <p:spPr>
          <a:xfrm>
            <a:off x="2000250" y="3100300"/>
            <a:ext cx="5143500" cy="5319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6" name="Google Shape;116;p14"/>
          <p:cNvSpPr txBox="1">
            <a:spLocks noGrp="1"/>
          </p:cNvSpPr>
          <p:nvPr>
            <p:ph type="subTitle" idx="1"/>
          </p:nvPr>
        </p:nvSpPr>
        <p:spPr>
          <a:xfrm>
            <a:off x="1226400" y="1511313"/>
            <a:ext cx="66912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122"/>
        <p:cNvGrpSpPr/>
        <p:nvPr/>
      </p:nvGrpSpPr>
      <p:grpSpPr>
        <a:xfrm>
          <a:off x="0" y="0"/>
          <a:ext cx="0" cy="0"/>
          <a:chOff x="0" y="0"/>
          <a:chExt cx="0" cy="0"/>
        </a:xfrm>
      </p:grpSpPr>
      <p:sp>
        <p:nvSpPr>
          <p:cNvPr id="123" name="Google Shape;123;p16"/>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6"/>
          <p:cNvSpPr/>
          <p:nvPr/>
        </p:nvSpPr>
        <p:spPr>
          <a:xfrm rot="5400000">
            <a:off x="-640686" y="1002492"/>
            <a:ext cx="2283700" cy="644122"/>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6"/>
          <p:cNvSpPr/>
          <p:nvPr/>
        </p:nvSpPr>
        <p:spPr>
          <a:xfrm rot="-5400000">
            <a:off x="7413292" y="1091239"/>
            <a:ext cx="2420517" cy="682703"/>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p:nvPr/>
        </p:nvSpPr>
        <p:spPr>
          <a:xfrm flipH="1">
            <a:off x="3297827" y="4320075"/>
            <a:ext cx="2734968" cy="640721"/>
          </a:xfrm>
          <a:custGeom>
            <a:avLst/>
            <a:gdLst/>
            <a:ahLst/>
            <a:cxnLst/>
            <a:rect l="l" t="t" r="r" b="b"/>
            <a:pathLst>
              <a:path w="14590" h="3418" extrusionOk="0">
                <a:moveTo>
                  <a:pt x="6373" y="0"/>
                </a:moveTo>
                <a:lnTo>
                  <a:pt x="5874" y="39"/>
                </a:lnTo>
                <a:lnTo>
                  <a:pt x="5375" y="154"/>
                </a:lnTo>
                <a:lnTo>
                  <a:pt x="4915" y="307"/>
                </a:lnTo>
                <a:lnTo>
                  <a:pt x="4454" y="499"/>
                </a:lnTo>
                <a:lnTo>
                  <a:pt x="3993" y="730"/>
                </a:lnTo>
                <a:lnTo>
                  <a:pt x="3571" y="998"/>
                </a:lnTo>
                <a:lnTo>
                  <a:pt x="2765" y="1536"/>
                </a:lnTo>
                <a:lnTo>
                  <a:pt x="1152" y="2726"/>
                </a:lnTo>
                <a:lnTo>
                  <a:pt x="615" y="3072"/>
                </a:lnTo>
                <a:lnTo>
                  <a:pt x="0" y="3417"/>
                </a:lnTo>
                <a:lnTo>
                  <a:pt x="14589" y="3417"/>
                </a:lnTo>
                <a:lnTo>
                  <a:pt x="14513" y="3148"/>
                </a:lnTo>
                <a:lnTo>
                  <a:pt x="14359" y="2880"/>
                </a:lnTo>
                <a:lnTo>
                  <a:pt x="14205" y="2649"/>
                </a:lnTo>
                <a:lnTo>
                  <a:pt x="14013" y="2457"/>
                </a:lnTo>
                <a:lnTo>
                  <a:pt x="13821" y="2304"/>
                </a:lnTo>
                <a:lnTo>
                  <a:pt x="13630" y="2189"/>
                </a:lnTo>
                <a:lnTo>
                  <a:pt x="13438" y="2112"/>
                </a:lnTo>
                <a:lnTo>
                  <a:pt x="13207" y="2035"/>
                </a:lnTo>
                <a:lnTo>
                  <a:pt x="12747" y="1958"/>
                </a:lnTo>
                <a:lnTo>
                  <a:pt x="12247" y="1920"/>
                </a:lnTo>
                <a:lnTo>
                  <a:pt x="11249" y="1843"/>
                </a:lnTo>
                <a:lnTo>
                  <a:pt x="10789" y="1766"/>
                </a:lnTo>
                <a:lnTo>
                  <a:pt x="10328" y="1651"/>
                </a:lnTo>
                <a:lnTo>
                  <a:pt x="10021" y="1536"/>
                </a:lnTo>
                <a:lnTo>
                  <a:pt x="9790" y="1382"/>
                </a:lnTo>
                <a:lnTo>
                  <a:pt x="9291" y="1037"/>
                </a:lnTo>
                <a:lnTo>
                  <a:pt x="8792" y="653"/>
                </a:lnTo>
                <a:lnTo>
                  <a:pt x="8523" y="499"/>
                </a:lnTo>
                <a:lnTo>
                  <a:pt x="8255" y="346"/>
                </a:lnTo>
                <a:lnTo>
                  <a:pt x="7794" y="154"/>
                </a:lnTo>
                <a:lnTo>
                  <a:pt x="7333" y="39"/>
                </a:lnTo>
                <a:lnTo>
                  <a:pt x="68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6"/>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28"/>
        <p:cNvGrpSpPr/>
        <p:nvPr/>
      </p:nvGrpSpPr>
      <p:grpSpPr>
        <a:xfrm>
          <a:off x="0" y="0"/>
          <a:ext cx="0" cy="0"/>
          <a:chOff x="0" y="0"/>
          <a:chExt cx="0" cy="0"/>
        </a:xfrm>
      </p:grpSpPr>
      <p:sp>
        <p:nvSpPr>
          <p:cNvPr id="129" name="Google Shape;129;p17"/>
          <p:cNvSpPr/>
          <p:nvPr/>
        </p:nvSpPr>
        <p:spPr>
          <a:xfrm>
            <a:off x="179100" y="182700"/>
            <a:ext cx="8785800" cy="4778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7"/>
          <p:cNvSpPr/>
          <p:nvPr/>
        </p:nvSpPr>
        <p:spPr>
          <a:xfrm rot="10800000">
            <a:off x="3937433" y="3869477"/>
            <a:ext cx="4493441" cy="1091323"/>
          </a:xfrm>
          <a:custGeom>
            <a:avLst/>
            <a:gdLst/>
            <a:ahLst/>
            <a:cxnLst/>
            <a:rect l="l" t="t" r="r" b="b"/>
            <a:pathLst>
              <a:path w="17392" h="4224" extrusionOk="0">
                <a:moveTo>
                  <a:pt x="0" y="0"/>
                </a:moveTo>
                <a:lnTo>
                  <a:pt x="116" y="384"/>
                </a:lnTo>
                <a:lnTo>
                  <a:pt x="269" y="729"/>
                </a:lnTo>
                <a:lnTo>
                  <a:pt x="499" y="1075"/>
                </a:lnTo>
                <a:lnTo>
                  <a:pt x="768" y="1382"/>
                </a:lnTo>
                <a:lnTo>
                  <a:pt x="1037" y="1651"/>
                </a:lnTo>
                <a:lnTo>
                  <a:pt x="1382" y="1843"/>
                </a:lnTo>
                <a:lnTo>
                  <a:pt x="1728" y="2035"/>
                </a:lnTo>
                <a:lnTo>
                  <a:pt x="2112" y="2188"/>
                </a:lnTo>
                <a:lnTo>
                  <a:pt x="2573" y="2265"/>
                </a:lnTo>
                <a:lnTo>
                  <a:pt x="3033" y="2342"/>
                </a:lnTo>
                <a:lnTo>
                  <a:pt x="3955" y="2419"/>
                </a:lnTo>
                <a:lnTo>
                  <a:pt x="4876" y="2457"/>
                </a:lnTo>
                <a:lnTo>
                  <a:pt x="5798" y="2457"/>
                </a:lnTo>
                <a:lnTo>
                  <a:pt x="6719" y="2495"/>
                </a:lnTo>
                <a:lnTo>
                  <a:pt x="7602" y="2572"/>
                </a:lnTo>
                <a:lnTo>
                  <a:pt x="8063" y="2611"/>
                </a:lnTo>
                <a:lnTo>
                  <a:pt x="8523" y="2687"/>
                </a:lnTo>
                <a:lnTo>
                  <a:pt x="8946" y="2803"/>
                </a:lnTo>
                <a:lnTo>
                  <a:pt x="9368" y="2956"/>
                </a:lnTo>
                <a:lnTo>
                  <a:pt x="10021" y="3225"/>
                </a:lnTo>
                <a:lnTo>
                  <a:pt x="10635" y="3532"/>
                </a:lnTo>
                <a:lnTo>
                  <a:pt x="11249" y="3801"/>
                </a:lnTo>
                <a:lnTo>
                  <a:pt x="11863" y="4070"/>
                </a:lnTo>
                <a:lnTo>
                  <a:pt x="12247" y="4146"/>
                </a:lnTo>
                <a:lnTo>
                  <a:pt x="12631" y="4185"/>
                </a:lnTo>
                <a:lnTo>
                  <a:pt x="13015" y="4223"/>
                </a:lnTo>
                <a:lnTo>
                  <a:pt x="13399" y="4185"/>
                </a:lnTo>
                <a:lnTo>
                  <a:pt x="13783" y="4146"/>
                </a:lnTo>
                <a:lnTo>
                  <a:pt x="14167" y="4070"/>
                </a:lnTo>
                <a:lnTo>
                  <a:pt x="14551" y="3916"/>
                </a:lnTo>
                <a:lnTo>
                  <a:pt x="14896" y="3801"/>
                </a:lnTo>
                <a:lnTo>
                  <a:pt x="15242" y="3609"/>
                </a:lnTo>
                <a:lnTo>
                  <a:pt x="15587" y="3378"/>
                </a:lnTo>
                <a:lnTo>
                  <a:pt x="15895" y="3148"/>
                </a:lnTo>
                <a:lnTo>
                  <a:pt x="16202" y="2918"/>
                </a:lnTo>
                <a:lnTo>
                  <a:pt x="16432" y="2611"/>
                </a:lnTo>
                <a:lnTo>
                  <a:pt x="16701" y="2304"/>
                </a:lnTo>
                <a:lnTo>
                  <a:pt x="16893" y="1996"/>
                </a:lnTo>
                <a:lnTo>
                  <a:pt x="17046" y="1651"/>
                </a:lnTo>
                <a:lnTo>
                  <a:pt x="17200" y="1229"/>
                </a:lnTo>
                <a:lnTo>
                  <a:pt x="17315" y="845"/>
                </a:lnTo>
                <a:lnTo>
                  <a:pt x="17353" y="422"/>
                </a:lnTo>
                <a:lnTo>
                  <a:pt x="173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7"/>
          <p:cNvSpPr/>
          <p:nvPr/>
        </p:nvSpPr>
        <p:spPr>
          <a:xfrm flipH="1">
            <a:off x="6791082" y="182700"/>
            <a:ext cx="2173820" cy="933704"/>
          </a:xfrm>
          <a:custGeom>
            <a:avLst/>
            <a:gdLst/>
            <a:ahLst/>
            <a:cxnLst/>
            <a:rect l="l" t="t" r="r" b="b"/>
            <a:pathLst>
              <a:path w="17431" h="7487" extrusionOk="0">
                <a:moveTo>
                  <a:pt x="1" y="0"/>
                </a:moveTo>
                <a:lnTo>
                  <a:pt x="1" y="5068"/>
                </a:lnTo>
                <a:lnTo>
                  <a:pt x="615" y="5605"/>
                </a:lnTo>
                <a:lnTo>
                  <a:pt x="1306" y="6104"/>
                </a:lnTo>
                <a:lnTo>
                  <a:pt x="1997" y="6527"/>
                </a:lnTo>
                <a:lnTo>
                  <a:pt x="2726" y="6911"/>
                </a:lnTo>
                <a:lnTo>
                  <a:pt x="3494" y="7179"/>
                </a:lnTo>
                <a:lnTo>
                  <a:pt x="3878" y="7294"/>
                </a:lnTo>
                <a:lnTo>
                  <a:pt x="4300" y="7371"/>
                </a:lnTo>
                <a:lnTo>
                  <a:pt x="4684" y="7448"/>
                </a:lnTo>
                <a:lnTo>
                  <a:pt x="5068" y="7448"/>
                </a:lnTo>
                <a:lnTo>
                  <a:pt x="5491" y="7486"/>
                </a:lnTo>
                <a:lnTo>
                  <a:pt x="5874" y="7448"/>
                </a:lnTo>
                <a:lnTo>
                  <a:pt x="6258" y="7410"/>
                </a:lnTo>
                <a:lnTo>
                  <a:pt x="6642" y="7294"/>
                </a:lnTo>
                <a:lnTo>
                  <a:pt x="7026" y="7179"/>
                </a:lnTo>
                <a:lnTo>
                  <a:pt x="7372" y="7026"/>
                </a:lnTo>
                <a:lnTo>
                  <a:pt x="7679" y="6872"/>
                </a:lnTo>
                <a:lnTo>
                  <a:pt x="7986" y="6680"/>
                </a:lnTo>
                <a:lnTo>
                  <a:pt x="8524" y="6296"/>
                </a:lnTo>
                <a:lnTo>
                  <a:pt x="9023" y="5836"/>
                </a:lnTo>
                <a:lnTo>
                  <a:pt x="9483" y="5336"/>
                </a:lnTo>
                <a:lnTo>
                  <a:pt x="10405" y="4300"/>
                </a:lnTo>
                <a:lnTo>
                  <a:pt x="10865" y="3801"/>
                </a:lnTo>
                <a:lnTo>
                  <a:pt x="11364" y="3302"/>
                </a:lnTo>
                <a:lnTo>
                  <a:pt x="11748" y="3033"/>
                </a:lnTo>
                <a:lnTo>
                  <a:pt x="12132" y="2726"/>
                </a:lnTo>
                <a:lnTo>
                  <a:pt x="12555" y="2495"/>
                </a:lnTo>
                <a:lnTo>
                  <a:pt x="12977" y="2265"/>
                </a:lnTo>
                <a:lnTo>
                  <a:pt x="13399" y="2073"/>
                </a:lnTo>
                <a:lnTo>
                  <a:pt x="13860" y="1920"/>
                </a:lnTo>
                <a:lnTo>
                  <a:pt x="14321" y="1766"/>
                </a:lnTo>
                <a:lnTo>
                  <a:pt x="14781" y="1651"/>
                </a:lnTo>
                <a:lnTo>
                  <a:pt x="15396" y="1536"/>
                </a:lnTo>
                <a:lnTo>
                  <a:pt x="16010" y="1420"/>
                </a:lnTo>
                <a:lnTo>
                  <a:pt x="16317" y="1305"/>
                </a:lnTo>
                <a:lnTo>
                  <a:pt x="16586" y="1190"/>
                </a:lnTo>
                <a:lnTo>
                  <a:pt x="16855" y="998"/>
                </a:lnTo>
                <a:lnTo>
                  <a:pt x="17046" y="806"/>
                </a:lnTo>
                <a:lnTo>
                  <a:pt x="17200" y="614"/>
                </a:lnTo>
                <a:lnTo>
                  <a:pt x="17277" y="422"/>
                </a:lnTo>
                <a:lnTo>
                  <a:pt x="17354" y="192"/>
                </a:lnTo>
                <a:lnTo>
                  <a:pt x="1743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7"/>
          <p:cNvSpPr/>
          <p:nvPr/>
        </p:nvSpPr>
        <p:spPr>
          <a:xfrm>
            <a:off x="179100" y="182700"/>
            <a:ext cx="1460128" cy="1343305"/>
          </a:xfrm>
          <a:custGeom>
            <a:avLst/>
            <a:gdLst/>
            <a:ahLst/>
            <a:cxnLst/>
            <a:rect l="l" t="t" r="r" b="b"/>
            <a:pathLst>
              <a:path w="9599" h="8831" extrusionOk="0">
                <a:moveTo>
                  <a:pt x="1" y="0"/>
                </a:moveTo>
                <a:lnTo>
                  <a:pt x="1" y="8830"/>
                </a:lnTo>
                <a:lnTo>
                  <a:pt x="269" y="8830"/>
                </a:lnTo>
                <a:lnTo>
                  <a:pt x="538" y="8792"/>
                </a:lnTo>
                <a:lnTo>
                  <a:pt x="807" y="8754"/>
                </a:lnTo>
                <a:lnTo>
                  <a:pt x="1076" y="8639"/>
                </a:lnTo>
                <a:lnTo>
                  <a:pt x="1460" y="8408"/>
                </a:lnTo>
                <a:lnTo>
                  <a:pt x="1805" y="8139"/>
                </a:lnTo>
                <a:lnTo>
                  <a:pt x="2074" y="7832"/>
                </a:lnTo>
                <a:lnTo>
                  <a:pt x="2381" y="7448"/>
                </a:lnTo>
                <a:lnTo>
                  <a:pt x="2650" y="7064"/>
                </a:lnTo>
                <a:lnTo>
                  <a:pt x="2765" y="6911"/>
                </a:lnTo>
                <a:lnTo>
                  <a:pt x="2957" y="6757"/>
                </a:lnTo>
                <a:lnTo>
                  <a:pt x="3187" y="6642"/>
                </a:lnTo>
                <a:lnTo>
                  <a:pt x="3418" y="6527"/>
                </a:lnTo>
                <a:lnTo>
                  <a:pt x="3686" y="6489"/>
                </a:lnTo>
                <a:lnTo>
                  <a:pt x="3917" y="6489"/>
                </a:lnTo>
                <a:lnTo>
                  <a:pt x="4416" y="6450"/>
                </a:lnTo>
                <a:lnTo>
                  <a:pt x="4915" y="6489"/>
                </a:lnTo>
                <a:lnTo>
                  <a:pt x="6335" y="6489"/>
                </a:lnTo>
                <a:lnTo>
                  <a:pt x="6834" y="6412"/>
                </a:lnTo>
                <a:lnTo>
                  <a:pt x="7257" y="6335"/>
                </a:lnTo>
                <a:lnTo>
                  <a:pt x="7717" y="6143"/>
                </a:lnTo>
                <a:lnTo>
                  <a:pt x="7986" y="5990"/>
                </a:lnTo>
                <a:lnTo>
                  <a:pt x="8255" y="5798"/>
                </a:lnTo>
                <a:lnTo>
                  <a:pt x="8524" y="5567"/>
                </a:lnTo>
                <a:lnTo>
                  <a:pt x="8754" y="5337"/>
                </a:lnTo>
                <a:lnTo>
                  <a:pt x="8946" y="5068"/>
                </a:lnTo>
                <a:lnTo>
                  <a:pt x="9100" y="4799"/>
                </a:lnTo>
                <a:lnTo>
                  <a:pt x="9253" y="4492"/>
                </a:lnTo>
                <a:lnTo>
                  <a:pt x="9368" y="4185"/>
                </a:lnTo>
                <a:lnTo>
                  <a:pt x="9484" y="3878"/>
                </a:lnTo>
                <a:lnTo>
                  <a:pt x="9522" y="3532"/>
                </a:lnTo>
                <a:lnTo>
                  <a:pt x="9599" y="2880"/>
                </a:lnTo>
                <a:lnTo>
                  <a:pt x="9599" y="2227"/>
                </a:lnTo>
                <a:lnTo>
                  <a:pt x="9522" y="1574"/>
                </a:lnTo>
                <a:lnTo>
                  <a:pt x="9368" y="807"/>
                </a:lnTo>
                <a:lnTo>
                  <a:pt x="91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7"/>
          <p:cNvSpPr txBox="1">
            <a:spLocks noGrp="1"/>
          </p:cNvSpPr>
          <p:nvPr>
            <p:ph type="title"/>
          </p:nvPr>
        </p:nvSpPr>
        <p:spPr>
          <a:xfrm>
            <a:off x="720000" y="1458713"/>
            <a:ext cx="3952500" cy="15015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4" name="Google Shape;134;p17"/>
          <p:cNvSpPr txBox="1">
            <a:spLocks noGrp="1"/>
          </p:cNvSpPr>
          <p:nvPr>
            <p:ph type="subTitle" idx="1"/>
          </p:nvPr>
        </p:nvSpPr>
        <p:spPr>
          <a:xfrm>
            <a:off x="720000" y="2959988"/>
            <a:ext cx="3952500" cy="72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5" name="Google Shape;135;p17"/>
          <p:cNvSpPr>
            <a:spLocks noGrp="1"/>
          </p:cNvSpPr>
          <p:nvPr>
            <p:ph type="pic" idx="2"/>
          </p:nvPr>
        </p:nvSpPr>
        <p:spPr>
          <a:xfrm>
            <a:off x="5352575" y="1032600"/>
            <a:ext cx="3078300" cy="3078300"/>
          </a:xfrm>
          <a:prstGeom prst="ellipse">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1pPr>
            <a:lvl2pPr lvl="1"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2pPr>
            <a:lvl3pPr lvl="2"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3pPr>
            <a:lvl4pPr lvl="3"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4pPr>
            <a:lvl5pPr lvl="4"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5pPr>
            <a:lvl6pPr lvl="5"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6pPr>
            <a:lvl7pPr lvl="6"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7pPr>
            <a:lvl8pPr lvl="7"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8pPr>
            <a:lvl9pPr lvl="8" algn="ctr" rtl="0">
              <a:spcBef>
                <a:spcPts val="0"/>
              </a:spcBef>
              <a:spcAft>
                <a:spcPts val="0"/>
              </a:spcAft>
              <a:buClr>
                <a:schemeClr val="dk2"/>
              </a:buClr>
              <a:buSzPts val="3000"/>
              <a:buFont typeface="Dela Gothic One"/>
              <a:buNone/>
              <a:defRPr sz="3000">
                <a:solidFill>
                  <a:schemeClr val="dk2"/>
                </a:solidFill>
                <a:latin typeface="Dela Gothic One"/>
                <a:ea typeface="Dela Gothic One"/>
                <a:cs typeface="Dela Gothic One"/>
                <a:sym typeface="Dela Gothic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1pPr>
            <a:lvl2pPr marL="914400" lvl="1"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2pPr>
            <a:lvl3pPr marL="1371600" lvl="2"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3pPr>
            <a:lvl4pPr marL="1828800" lvl="3"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4pPr>
            <a:lvl5pPr marL="2286000" lvl="4"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5pPr>
            <a:lvl6pPr marL="2743200" lvl="5"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6pPr>
            <a:lvl7pPr marL="3200400" lvl="6"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7pPr>
            <a:lvl8pPr marL="3657600" lvl="7" indent="-317500">
              <a:lnSpc>
                <a:spcPct val="100000"/>
              </a:lnSpc>
              <a:spcBef>
                <a:spcPts val="1600"/>
              </a:spcBef>
              <a:spcAft>
                <a:spcPts val="0"/>
              </a:spcAft>
              <a:buClr>
                <a:schemeClr val="dk2"/>
              </a:buClr>
              <a:buSzPts val="1400"/>
              <a:buFont typeface="Nunito Medium"/>
              <a:buChar char="○"/>
              <a:defRPr>
                <a:solidFill>
                  <a:schemeClr val="dk2"/>
                </a:solidFill>
                <a:latin typeface="Nunito Medium"/>
                <a:ea typeface="Nunito Medium"/>
                <a:cs typeface="Nunito Medium"/>
                <a:sym typeface="Nunito Medium"/>
              </a:defRPr>
            </a:lvl8pPr>
            <a:lvl9pPr marL="4114800" lvl="8" indent="-317500">
              <a:lnSpc>
                <a:spcPct val="100000"/>
              </a:lnSpc>
              <a:spcBef>
                <a:spcPts val="1600"/>
              </a:spcBef>
              <a:spcAft>
                <a:spcPts val="1600"/>
              </a:spcAft>
              <a:buClr>
                <a:schemeClr val="dk2"/>
              </a:buClr>
              <a:buSzPts val="1400"/>
              <a:buFont typeface="Nunito Medium"/>
              <a:buChar char="■"/>
              <a:defRPr>
                <a:solidFill>
                  <a:schemeClr val="dk2"/>
                </a:solidFill>
                <a:latin typeface="Nunito Medium"/>
                <a:ea typeface="Nunito Medium"/>
                <a:cs typeface="Nunito Medium"/>
                <a:sym typeface="Nunit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5" r:id="rId4"/>
    <p:sldLayoutId id="2147483657" r:id="rId5"/>
    <p:sldLayoutId id="2147483658" r:id="rId6"/>
    <p:sldLayoutId id="2147483660" r:id="rId7"/>
    <p:sldLayoutId id="2147483662" r:id="rId8"/>
    <p:sldLayoutId id="2147483663" r:id="rId9"/>
    <p:sldLayoutId id="2147483668" r:id="rId10"/>
    <p:sldLayoutId id="2147483670" r:id="rId11"/>
    <p:sldLayoutId id="2147483676" r:id="rId12"/>
    <p:sldLayoutId id="2147483677" r:id="rId13"/>
    <p:sldLayoutId id="2147483679" r:id="rId14"/>
    <p:sldLayoutId id="2147483680" r:id="rId15"/>
    <p:sldLayoutId id="2147483681"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ctrTitle"/>
          </p:nvPr>
        </p:nvSpPr>
        <p:spPr>
          <a:xfrm>
            <a:off x="289932" y="1502938"/>
            <a:ext cx="4294493" cy="1708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Bookshop Management System</a:t>
            </a:r>
            <a:endParaRPr sz="4000" dirty="0">
              <a:solidFill>
                <a:schemeClr val="dk1"/>
              </a:solidFill>
            </a:endParaRPr>
          </a:p>
        </p:txBody>
      </p:sp>
      <p:sp>
        <p:nvSpPr>
          <p:cNvPr id="342" name="Google Shape;342;p39"/>
          <p:cNvSpPr txBox="1">
            <a:spLocks noGrp="1"/>
          </p:cNvSpPr>
          <p:nvPr>
            <p:ph type="subTitle" idx="1"/>
          </p:nvPr>
        </p:nvSpPr>
        <p:spPr>
          <a:xfrm>
            <a:off x="713225" y="3240963"/>
            <a:ext cx="3871200" cy="39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Done By:Vasanth.V</a:t>
            </a:r>
          </a:p>
          <a:p>
            <a:pPr marL="0" lvl="0" indent="0" algn="l" rtl="0">
              <a:spcBef>
                <a:spcPts val="0"/>
              </a:spcBef>
              <a:spcAft>
                <a:spcPts val="0"/>
              </a:spcAft>
              <a:buNone/>
            </a:pPr>
            <a:r>
              <a:rPr lang="en" dirty="0"/>
              <a:t>                Dinesh.R</a:t>
            </a:r>
            <a:endParaRPr dirty="0"/>
          </a:p>
        </p:txBody>
      </p:sp>
      <p:grpSp>
        <p:nvGrpSpPr>
          <p:cNvPr id="343" name="Google Shape;343;p39"/>
          <p:cNvGrpSpPr/>
          <p:nvPr/>
        </p:nvGrpSpPr>
        <p:grpSpPr>
          <a:xfrm rot="-1934362" flipH="1">
            <a:off x="1688954" y="372100"/>
            <a:ext cx="711776" cy="880898"/>
            <a:chOff x="9953876" y="246845"/>
            <a:chExt cx="896158" cy="1109091"/>
          </a:xfrm>
        </p:grpSpPr>
        <p:sp>
          <p:nvSpPr>
            <p:cNvPr id="344" name="Google Shape;344;p39"/>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9"/>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9"/>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9"/>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9"/>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9"/>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9"/>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9"/>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9"/>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9"/>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9"/>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9"/>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39"/>
          <p:cNvGrpSpPr/>
          <p:nvPr/>
        </p:nvGrpSpPr>
        <p:grpSpPr>
          <a:xfrm rot="-890530">
            <a:off x="2826424" y="4087380"/>
            <a:ext cx="1007040" cy="731705"/>
            <a:chOff x="4398070" y="2734050"/>
            <a:chExt cx="729114" cy="529757"/>
          </a:xfrm>
        </p:grpSpPr>
        <p:sp>
          <p:nvSpPr>
            <p:cNvPr id="357" name="Google Shape;357;p39"/>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9"/>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9"/>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9"/>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9"/>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9"/>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9"/>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9"/>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9"/>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9"/>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9"/>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9"/>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9"/>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9"/>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9"/>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9"/>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9"/>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9"/>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9"/>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9"/>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7" name="Google Shape;377;p39"/>
          <p:cNvGrpSpPr/>
          <p:nvPr/>
        </p:nvGrpSpPr>
        <p:grpSpPr>
          <a:xfrm rot="-3025289">
            <a:off x="7609846" y="524745"/>
            <a:ext cx="867626" cy="631806"/>
            <a:chOff x="3097732" y="3419175"/>
            <a:chExt cx="727745" cy="529944"/>
          </a:xfrm>
        </p:grpSpPr>
        <p:sp>
          <p:nvSpPr>
            <p:cNvPr id="378" name="Google Shape;378;p39"/>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9"/>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9"/>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9"/>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9"/>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9"/>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9"/>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9"/>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9"/>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9"/>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9"/>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9"/>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9"/>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9"/>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9"/>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9"/>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9"/>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9"/>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9"/>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9"/>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8" name="Google Shape;398;p39"/>
          <p:cNvSpPr/>
          <p:nvPr/>
        </p:nvSpPr>
        <p:spPr>
          <a:xfrm rot="1531361">
            <a:off x="5154077" y="1108826"/>
            <a:ext cx="3190566" cy="2419209"/>
          </a:xfrm>
          <a:custGeom>
            <a:avLst/>
            <a:gdLst/>
            <a:ahLst/>
            <a:cxnLst/>
            <a:rect l="l" t="t" r="r" b="b"/>
            <a:pathLst>
              <a:path w="15242" h="11557" extrusionOk="0">
                <a:moveTo>
                  <a:pt x="3763" y="0"/>
                </a:moveTo>
                <a:lnTo>
                  <a:pt x="3340" y="39"/>
                </a:lnTo>
                <a:lnTo>
                  <a:pt x="2918" y="154"/>
                </a:lnTo>
                <a:lnTo>
                  <a:pt x="2534" y="308"/>
                </a:lnTo>
                <a:lnTo>
                  <a:pt x="2150" y="499"/>
                </a:lnTo>
                <a:lnTo>
                  <a:pt x="1805" y="730"/>
                </a:lnTo>
                <a:lnTo>
                  <a:pt x="1421" y="1114"/>
                </a:lnTo>
                <a:lnTo>
                  <a:pt x="1037" y="1574"/>
                </a:lnTo>
                <a:lnTo>
                  <a:pt x="730" y="2074"/>
                </a:lnTo>
                <a:lnTo>
                  <a:pt x="499" y="2611"/>
                </a:lnTo>
                <a:lnTo>
                  <a:pt x="308" y="3187"/>
                </a:lnTo>
                <a:lnTo>
                  <a:pt x="154" y="3801"/>
                </a:lnTo>
                <a:lnTo>
                  <a:pt x="39" y="4415"/>
                </a:lnTo>
                <a:lnTo>
                  <a:pt x="0" y="5068"/>
                </a:lnTo>
                <a:lnTo>
                  <a:pt x="39" y="5682"/>
                </a:lnTo>
                <a:lnTo>
                  <a:pt x="77" y="6335"/>
                </a:lnTo>
                <a:lnTo>
                  <a:pt x="192" y="6949"/>
                </a:lnTo>
                <a:lnTo>
                  <a:pt x="346" y="7564"/>
                </a:lnTo>
                <a:lnTo>
                  <a:pt x="538" y="8139"/>
                </a:lnTo>
                <a:lnTo>
                  <a:pt x="807" y="8677"/>
                </a:lnTo>
                <a:lnTo>
                  <a:pt x="1075" y="9176"/>
                </a:lnTo>
                <a:lnTo>
                  <a:pt x="1421" y="9637"/>
                </a:lnTo>
                <a:lnTo>
                  <a:pt x="1690" y="9944"/>
                </a:lnTo>
                <a:lnTo>
                  <a:pt x="1997" y="10213"/>
                </a:lnTo>
                <a:lnTo>
                  <a:pt x="2304" y="10443"/>
                </a:lnTo>
                <a:lnTo>
                  <a:pt x="2649" y="10635"/>
                </a:lnTo>
                <a:lnTo>
                  <a:pt x="2995" y="10827"/>
                </a:lnTo>
                <a:lnTo>
                  <a:pt x="3379" y="10980"/>
                </a:lnTo>
                <a:lnTo>
                  <a:pt x="3763" y="11096"/>
                </a:lnTo>
                <a:lnTo>
                  <a:pt x="4147" y="11211"/>
                </a:lnTo>
                <a:lnTo>
                  <a:pt x="4991" y="11364"/>
                </a:lnTo>
                <a:lnTo>
                  <a:pt x="5798" y="11480"/>
                </a:lnTo>
                <a:lnTo>
                  <a:pt x="6642" y="11518"/>
                </a:lnTo>
                <a:lnTo>
                  <a:pt x="7487" y="11556"/>
                </a:lnTo>
                <a:lnTo>
                  <a:pt x="8447" y="11556"/>
                </a:lnTo>
                <a:lnTo>
                  <a:pt x="9406" y="11518"/>
                </a:lnTo>
                <a:lnTo>
                  <a:pt x="10328" y="11403"/>
                </a:lnTo>
                <a:lnTo>
                  <a:pt x="10788" y="11326"/>
                </a:lnTo>
                <a:lnTo>
                  <a:pt x="11288" y="11211"/>
                </a:lnTo>
                <a:lnTo>
                  <a:pt x="11710" y="11096"/>
                </a:lnTo>
                <a:lnTo>
                  <a:pt x="12171" y="10904"/>
                </a:lnTo>
                <a:lnTo>
                  <a:pt x="12593" y="10712"/>
                </a:lnTo>
                <a:lnTo>
                  <a:pt x="13015" y="10481"/>
                </a:lnTo>
                <a:lnTo>
                  <a:pt x="13399" y="10213"/>
                </a:lnTo>
                <a:lnTo>
                  <a:pt x="13783" y="9905"/>
                </a:lnTo>
                <a:lnTo>
                  <a:pt x="14090" y="9560"/>
                </a:lnTo>
                <a:lnTo>
                  <a:pt x="14397" y="9214"/>
                </a:lnTo>
                <a:lnTo>
                  <a:pt x="14666" y="8754"/>
                </a:lnTo>
                <a:lnTo>
                  <a:pt x="14896" y="8255"/>
                </a:lnTo>
                <a:lnTo>
                  <a:pt x="15050" y="7756"/>
                </a:lnTo>
                <a:lnTo>
                  <a:pt x="15165" y="7218"/>
                </a:lnTo>
                <a:lnTo>
                  <a:pt x="15242" y="6681"/>
                </a:lnTo>
                <a:lnTo>
                  <a:pt x="15242" y="6143"/>
                </a:lnTo>
                <a:lnTo>
                  <a:pt x="15242" y="5606"/>
                </a:lnTo>
                <a:lnTo>
                  <a:pt x="15204" y="5068"/>
                </a:lnTo>
                <a:lnTo>
                  <a:pt x="15127" y="4454"/>
                </a:lnTo>
                <a:lnTo>
                  <a:pt x="15012" y="3878"/>
                </a:lnTo>
                <a:lnTo>
                  <a:pt x="14858" y="3302"/>
                </a:lnTo>
                <a:lnTo>
                  <a:pt x="14704" y="2995"/>
                </a:lnTo>
                <a:lnTo>
                  <a:pt x="14589" y="2726"/>
                </a:lnTo>
                <a:lnTo>
                  <a:pt x="14397" y="2496"/>
                </a:lnTo>
                <a:lnTo>
                  <a:pt x="14205" y="2265"/>
                </a:lnTo>
                <a:lnTo>
                  <a:pt x="13975" y="2035"/>
                </a:lnTo>
                <a:lnTo>
                  <a:pt x="13745" y="1843"/>
                </a:lnTo>
                <a:lnTo>
                  <a:pt x="13514" y="1690"/>
                </a:lnTo>
                <a:lnTo>
                  <a:pt x="13207" y="1574"/>
                </a:lnTo>
                <a:lnTo>
                  <a:pt x="12938" y="1498"/>
                </a:lnTo>
                <a:lnTo>
                  <a:pt x="12631" y="1421"/>
                </a:lnTo>
                <a:lnTo>
                  <a:pt x="12247" y="1459"/>
                </a:lnTo>
                <a:lnTo>
                  <a:pt x="11863" y="1536"/>
                </a:lnTo>
                <a:lnTo>
                  <a:pt x="11096" y="1728"/>
                </a:lnTo>
                <a:lnTo>
                  <a:pt x="10021" y="2035"/>
                </a:lnTo>
                <a:lnTo>
                  <a:pt x="8984" y="2265"/>
                </a:lnTo>
                <a:lnTo>
                  <a:pt x="8639" y="2304"/>
                </a:lnTo>
                <a:lnTo>
                  <a:pt x="8293" y="2342"/>
                </a:lnTo>
                <a:lnTo>
                  <a:pt x="7947" y="2342"/>
                </a:lnTo>
                <a:lnTo>
                  <a:pt x="7640" y="2304"/>
                </a:lnTo>
                <a:lnTo>
                  <a:pt x="7448" y="2227"/>
                </a:lnTo>
                <a:lnTo>
                  <a:pt x="7256" y="2150"/>
                </a:lnTo>
                <a:lnTo>
                  <a:pt x="6911" y="1920"/>
                </a:lnTo>
                <a:lnTo>
                  <a:pt x="6565" y="1651"/>
                </a:lnTo>
                <a:lnTo>
                  <a:pt x="6258" y="1344"/>
                </a:lnTo>
                <a:lnTo>
                  <a:pt x="5644" y="768"/>
                </a:lnTo>
                <a:lnTo>
                  <a:pt x="5337" y="461"/>
                </a:lnTo>
                <a:lnTo>
                  <a:pt x="4953" y="269"/>
                </a:lnTo>
                <a:lnTo>
                  <a:pt x="4569" y="77"/>
                </a:lnTo>
                <a:lnTo>
                  <a:pt x="4185"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9"/>
          <p:cNvSpPr/>
          <p:nvPr/>
        </p:nvSpPr>
        <p:spPr>
          <a:xfrm rot="-3005279">
            <a:off x="5096832" y="3221846"/>
            <a:ext cx="338790" cy="782874"/>
          </a:xfrm>
          <a:custGeom>
            <a:avLst/>
            <a:gdLst/>
            <a:ahLst/>
            <a:cxnLst/>
            <a:rect l="l" t="t" r="r" b="b"/>
            <a:pathLst>
              <a:path w="4071" h="9407" extrusionOk="0">
                <a:moveTo>
                  <a:pt x="308" y="0"/>
                </a:moveTo>
                <a:lnTo>
                  <a:pt x="231" y="39"/>
                </a:lnTo>
                <a:lnTo>
                  <a:pt x="154" y="115"/>
                </a:lnTo>
                <a:lnTo>
                  <a:pt x="116" y="192"/>
                </a:lnTo>
                <a:lnTo>
                  <a:pt x="116" y="269"/>
                </a:lnTo>
                <a:lnTo>
                  <a:pt x="154" y="461"/>
                </a:lnTo>
                <a:lnTo>
                  <a:pt x="308" y="653"/>
                </a:lnTo>
                <a:lnTo>
                  <a:pt x="615" y="960"/>
                </a:lnTo>
                <a:lnTo>
                  <a:pt x="653" y="1037"/>
                </a:lnTo>
                <a:lnTo>
                  <a:pt x="615" y="1037"/>
                </a:lnTo>
                <a:lnTo>
                  <a:pt x="730" y="1267"/>
                </a:lnTo>
                <a:lnTo>
                  <a:pt x="937" y="1783"/>
                </a:lnTo>
                <a:lnTo>
                  <a:pt x="937" y="1783"/>
                </a:lnTo>
                <a:lnTo>
                  <a:pt x="615" y="1497"/>
                </a:lnTo>
                <a:lnTo>
                  <a:pt x="423" y="1382"/>
                </a:lnTo>
                <a:lnTo>
                  <a:pt x="231" y="1344"/>
                </a:lnTo>
                <a:lnTo>
                  <a:pt x="154" y="1344"/>
                </a:lnTo>
                <a:lnTo>
                  <a:pt x="77" y="1382"/>
                </a:lnTo>
                <a:lnTo>
                  <a:pt x="39" y="1459"/>
                </a:lnTo>
                <a:lnTo>
                  <a:pt x="1" y="1574"/>
                </a:lnTo>
                <a:lnTo>
                  <a:pt x="1" y="1651"/>
                </a:lnTo>
                <a:lnTo>
                  <a:pt x="1" y="1728"/>
                </a:lnTo>
                <a:lnTo>
                  <a:pt x="116" y="1805"/>
                </a:lnTo>
                <a:lnTo>
                  <a:pt x="308" y="1881"/>
                </a:lnTo>
                <a:lnTo>
                  <a:pt x="500" y="1920"/>
                </a:lnTo>
                <a:lnTo>
                  <a:pt x="922" y="1958"/>
                </a:lnTo>
                <a:lnTo>
                  <a:pt x="1037" y="1958"/>
                </a:lnTo>
                <a:lnTo>
                  <a:pt x="1344" y="2649"/>
                </a:lnTo>
                <a:lnTo>
                  <a:pt x="1515" y="3127"/>
                </a:lnTo>
                <a:lnTo>
                  <a:pt x="1344" y="2956"/>
                </a:lnTo>
                <a:lnTo>
                  <a:pt x="1152" y="2803"/>
                </a:lnTo>
                <a:lnTo>
                  <a:pt x="922" y="2649"/>
                </a:lnTo>
                <a:lnTo>
                  <a:pt x="730" y="2572"/>
                </a:lnTo>
                <a:lnTo>
                  <a:pt x="615" y="2572"/>
                </a:lnTo>
                <a:lnTo>
                  <a:pt x="538" y="2611"/>
                </a:lnTo>
                <a:lnTo>
                  <a:pt x="461" y="2688"/>
                </a:lnTo>
                <a:lnTo>
                  <a:pt x="423" y="2803"/>
                </a:lnTo>
                <a:lnTo>
                  <a:pt x="385" y="2880"/>
                </a:lnTo>
                <a:lnTo>
                  <a:pt x="423" y="2956"/>
                </a:lnTo>
                <a:lnTo>
                  <a:pt x="461" y="3033"/>
                </a:lnTo>
                <a:lnTo>
                  <a:pt x="538" y="3071"/>
                </a:lnTo>
                <a:lnTo>
                  <a:pt x="730" y="3187"/>
                </a:lnTo>
                <a:lnTo>
                  <a:pt x="999" y="3263"/>
                </a:lnTo>
                <a:lnTo>
                  <a:pt x="1460" y="3340"/>
                </a:lnTo>
                <a:lnTo>
                  <a:pt x="1613" y="3340"/>
                </a:lnTo>
                <a:lnTo>
                  <a:pt x="1767" y="3686"/>
                </a:lnTo>
                <a:lnTo>
                  <a:pt x="2130" y="4740"/>
                </a:lnTo>
                <a:lnTo>
                  <a:pt x="1959" y="4569"/>
                </a:lnTo>
                <a:lnTo>
                  <a:pt x="1728" y="4338"/>
                </a:lnTo>
                <a:lnTo>
                  <a:pt x="1460" y="4185"/>
                </a:lnTo>
                <a:lnTo>
                  <a:pt x="1344" y="4108"/>
                </a:lnTo>
                <a:lnTo>
                  <a:pt x="1229" y="4070"/>
                </a:lnTo>
                <a:lnTo>
                  <a:pt x="1114" y="4108"/>
                </a:lnTo>
                <a:lnTo>
                  <a:pt x="1037" y="4146"/>
                </a:lnTo>
                <a:lnTo>
                  <a:pt x="922" y="4223"/>
                </a:lnTo>
                <a:lnTo>
                  <a:pt x="845" y="4377"/>
                </a:lnTo>
                <a:lnTo>
                  <a:pt x="845" y="4454"/>
                </a:lnTo>
                <a:lnTo>
                  <a:pt x="884" y="4569"/>
                </a:lnTo>
                <a:lnTo>
                  <a:pt x="922" y="4607"/>
                </a:lnTo>
                <a:lnTo>
                  <a:pt x="999" y="4684"/>
                </a:lnTo>
                <a:lnTo>
                  <a:pt x="1229" y="4799"/>
                </a:lnTo>
                <a:lnTo>
                  <a:pt x="1536" y="4876"/>
                </a:lnTo>
                <a:lnTo>
                  <a:pt x="2074" y="4991"/>
                </a:lnTo>
                <a:lnTo>
                  <a:pt x="2227" y="4991"/>
                </a:lnTo>
                <a:lnTo>
                  <a:pt x="2650" y="6028"/>
                </a:lnTo>
                <a:lnTo>
                  <a:pt x="2765" y="6488"/>
                </a:lnTo>
                <a:lnTo>
                  <a:pt x="2727" y="6412"/>
                </a:lnTo>
                <a:lnTo>
                  <a:pt x="2496" y="6143"/>
                </a:lnTo>
                <a:lnTo>
                  <a:pt x="2227" y="5912"/>
                </a:lnTo>
                <a:lnTo>
                  <a:pt x="1959" y="5682"/>
                </a:lnTo>
                <a:lnTo>
                  <a:pt x="1805" y="5644"/>
                </a:lnTo>
                <a:lnTo>
                  <a:pt x="1652" y="5605"/>
                </a:lnTo>
                <a:lnTo>
                  <a:pt x="1536" y="5605"/>
                </a:lnTo>
                <a:lnTo>
                  <a:pt x="1421" y="5644"/>
                </a:lnTo>
                <a:lnTo>
                  <a:pt x="1306" y="5759"/>
                </a:lnTo>
                <a:lnTo>
                  <a:pt x="1229" y="5951"/>
                </a:lnTo>
                <a:lnTo>
                  <a:pt x="1229" y="6028"/>
                </a:lnTo>
                <a:lnTo>
                  <a:pt x="1229" y="6143"/>
                </a:lnTo>
                <a:lnTo>
                  <a:pt x="1306" y="6220"/>
                </a:lnTo>
                <a:lnTo>
                  <a:pt x="1421" y="6296"/>
                </a:lnTo>
                <a:lnTo>
                  <a:pt x="1690" y="6450"/>
                </a:lnTo>
                <a:lnTo>
                  <a:pt x="1997" y="6527"/>
                </a:lnTo>
                <a:lnTo>
                  <a:pt x="2650" y="6642"/>
                </a:lnTo>
                <a:lnTo>
                  <a:pt x="2842" y="6642"/>
                </a:lnTo>
                <a:lnTo>
                  <a:pt x="3034" y="7256"/>
                </a:lnTo>
                <a:lnTo>
                  <a:pt x="3341" y="8370"/>
                </a:lnTo>
                <a:lnTo>
                  <a:pt x="3418" y="8907"/>
                </a:lnTo>
                <a:lnTo>
                  <a:pt x="3494" y="9406"/>
                </a:lnTo>
                <a:lnTo>
                  <a:pt x="3686" y="9368"/>
                </a:lnTo>
                <a:lnTo>
                  <a:pt x="3571" y="8792"/>
                </a:lnTo>
                <a:lnTo>
                  <a:pt x="3456" y="8178"/>
                </a:lnTo>
                <a:lnTo>
                  <a:pt x="3264" y="7525"/>
                </a:lnTo>
                <a:lnTo>
                  <a:pt x="3072" y="6834"/>
                </a:lnTo>
                <a:lnTo>
                  <a:pt x="2995" y="6642"/>
                </a:lnTo>
                <a:lnTo>
                  <a:pt x="3187" y="6488"/>
                </a:lnTo>
                <a:lnTo>
                  <a:pt x="3648" y="6028"/>
                </a:lnTo>
                <a:lnTo>
                  <a:pt x="3878" y="5759"/>
                </a:lnTo>
                <a:lnTo>
                  <a:pt x="4032" y="5490"/>
                </a:lnTo>
                <a:lnTo>
                  <a:pt x="4070" y="5375"/>
                </a:lnTo>
                <a:lnTo>
                  <a:pt x="4070" y="5260"/>
                </a:lnTo>
                <a:lnTo>
                  <a:pt x="4070" y="5183"/>
                </a:lnTo>
                <a:lnTo>
                  <a:pt x="3993" y="5106"/>
                </a:lnTo>
                <a:lnTo>
                  <a:pt x="3801" y="4991"/>
                </a:lnTo>
                <a:lnTo>
                  <a:pt x="3533" y="4991"/>
                </a:lnTo>
                <a:lnTo>
                  <a:pt x="3418" y="5068"/>
                </a:lnTo>
                <a:lnTo>
                  <a:pt x="3341" y="5183"/>
                </a:lnTo>
                <a:lnTo>
                  <a:pt x="3264" y="5298"/>
                </a:lnTo>
                <a:lnTo>
                  <a:pt x="3110" y="5644"/>
                </a:lnTo>
                <a:lnTo>
                  <a:pt x="3034" y="5989"/>
                </a:lnTo>
                <a:lnTo>
                  <a:pt x="2995" y="6335"/>
                </a:lnTo>
                <a:lnTo>
                  <a:pt x="2957" y="6565"/>
                </a:lnTo>
                <a:lnTo>
                  <a:pt x="2611" y="5452"/>
                </a:lnTo>
                <a:lnTo>
                  <a:pt x="2381" y="4953"/>
                </a:lnTo>
                <a:lnTo>
                  <a:pt x="2535" y="4837"/>
                </a:lnTo>
                <a:lnTo>
                  <a:pt x="2957" y="4454"/>
                </a:lnTo>
                <a:lnTo>
                  <a:pt x="3149" y="4223"/>
                </a:lnTo>
                <a:lnTo>
                  <a:pt x="3264" y="3993"/>
                </a:lnTo>
                <a:lnTo>
                  <a:pt x="3302" y="3916"/>
                </a:lnTo>
                <a:lnTo>
                  <a:pt x="3302" y="3801"/>
                </a:lnTo>
                <a:lnTo>
                  <a:pt x="3264" y="3724"/>
                </a:lnTo>
                <a:lnTo>
                  <a:pt x="3226" y="3647"/>
                </a:lnTo>
                <a:lnTo>
                  <a:pt x="3072" y="3571"/>
                </a:lnTo>
                <a:lnTo>
                  <a:pt x="2957" y="3532"/>
                </a:lnTo>
                <a:lnTo>
                  <a:pt x="2842" y="3571"/>
                </a:lnTo>
                <a:lnTo>
                  <a:pt x="2765" y="3609"/>
                </a:lnTo>
                <a:lnTo>
                  <a:pt x="2650" y="3724"/>
                </a:lnTo>
                <a:lnTo>
                  <a:pt x="2611" y="3839"/>
                </a:lnTo>
                <a:lnTo>
                  <a:pt x="2496" y="4108"/>
                </a:lnTo>
                <a:lnTo>
                  <a:pt x="2419" y="4415"/>
                </a:lnTo>
                <a:lnTo>
                  <a:pt x="2381" y="4722"/>
                </a:lnTo>
                <a:lnTo>
                  <a:pt x="2343" y="4837"/>
                </a:lnTo>
                <a:lnTo>
                  <a:pt x="2112" y="4108"/>
                </a:lnTo>
                <a:lnTo>
                  <a:pt x="1767" y="3263"/>
                </a:lnTo>
                <a:lnTo>
                  <a:pt x="1844" y="3187"/>
                </a:lnTo>
                <a:lnTo>
                  <a:pt x="2189" y="2880"/>
                </a:lnTo>
                <a:lnTo>
                  <a:pt x="2343" y="2688"/>
                </a:lnTo>
                <a:lnTo>
                  <a:pt x="2458" y="2496"/>
                </a:lnTo>
                <a:lnTo>
                  <a:pt x="2496" y="2419"/>
                </a:lnTo>
                <a:lnTo>
                  <a:pt x="2496" y="2342"/>
                </a:lnTo>
                <a:lnTo>
                  <a:pt x="2496" y="2265"/>
                </a:lnTo>
                <a:lnTo>
                  <a:pt x="2419" y="2188"/>
                </a:lnTo>
                <a:lnTo>
                  <a:pt x="2304" y="2112"/>
                </a:lnTo>
                <a:lnTo>
                  <a:pt x="2112" y="2112"/>
                </a:lnTo>
                <a:lnTo>
                  <a:pt x="2035" y="2150"/>
                </a:lnTo>
                <a:lnTo>
                  <a:pt x="1882" y="2342"/>
                </a:lnTo>
                <a:lnTo>
                  <a:pt x="1805" y="2572"/>
                </a:lnTo>
                <a:lnTo>
                  <a:pt x="1728" y="2841"/>
                </a:lnTo>
                <a:lnTo>
                  <a:pt x="1690" y="3110"/>
                </a:lnTo>
                <a:lnTo>
                  <a:pt x="1613" y="2880"/>
                </a:lnTo>
                <a:lnTo>
                  <a:pt x="1191" y="1920"/>
                </a:lnTo>
                <a:lnTo>
                  <a:pt x="1268" y="1843"/>
                </a:lnTo>
                <a:lnTo>
                  <a:pt x="1536" y="1536"/>
                </a:lnTo>
                <a:lnTo>
                  <a:pt x="1652" y="1344"/>
                </a:lnTo>
                <a:lnTo>
                  <a:pt x="1767" y="1152"/>
                </a:lnTo>
                <a:lnTo>
                  <a:pt x="1767" y="1037"/>
                </a:lnTo>
                <a:lnTo>
                  <a:pt x="1728" y="960"/>
                </a:lnTo>
                <a:lnTo>
                  <a:pt x="1690" y="922"/>
                </a:lnTo>
                <a:lnTo>
                  <a:pt x="1575" y="883"/>
                </a:lnTo>
                <a:lnTo>
                  <a:pt x="1498" y="845"/>
                </a:lnTo>
                <a:lnTo>
                  <a:pt x="1421" y="883"/>
                </a:lnTo>
                <a:lnTo>
                  <a:pt x="1344" y="922"/>
                </a:lnTo>
                <a:lnTo>
                  <a:pt x="1229" y="1075"/>
                </a:lnTo>
                <a:lnTo>
                  <a:pt x="1191" y="1305"/>
                </a:lnTo>
                <a:lnTo>
                  <a:pt x="1114" y="1728"/>
                </a:lnTo>
                <a:lnTo>
                  <a:pt x="769" y="960"/>
                </a:lnTo>
                <a:lnTo>
                  <a:pt x="769" y="922"/>
                </a:lnTo>
                <a:lnTo>
                  <a:pt x="692" y="499"/>
                </a:lnTo>
                <a:lnTo>
                  <a:pt x="653" y="307"/>
                </a:lnTo>
                <a:lnTo>
                  <a:pt x="577" y="115"/>
                </a:lnTo>
                <a:lnTo>
                  <a:pt x="46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9"/>
          <p:cNvSpPr/>
          <p:nvPr/>
        </p:nvSpPr>
        <p:spPr>
          <a:xfrm>
            <a:off x="4794809" y="3429052"/>
            <a:ext cx="1998722" cy="626194"/>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9"/>
          <p:cNvSpPr/>
          <p:nvPr/>
        </p:nvSpPr>
        <p:spPr>
          <a:xfrm flipH="1">
            <a:off x="7707606" y="3792128"/>
            <a:ext cx="1002516" cy="314085"/>
          </a:xfrm>
          <a:custGeom>
            <a:avLst/>
            <a:gdLst/>
            <a:ahLst/>
            <a:cxnLst/>
            <a:rect l="l" t="t" r="r" b="b"/>
            <a:pathLst>
              <a:path w="35053" h="10982" extrusionOk="0">
                <a:moveTo>
                  <a:pt x="19734" y="1"/>
                </a:moveTo>
                <a:lnTo>
                  <a:pt x="19082" y="78"/>
                </a:lnTo>
                <a:lnTo>
                  <a:pt x="18429" y="155"/>
                </a:lnTo>
                <a:lnTo>
                  <a:pt x="17815" y="270"/>
                </a:lnTo>
                <a:lnTo>
                  <a:pt x="17239" y="385"/>
                </a:lnTo>
                <a:lnTo>
                  <a:pt x="16701" y="577"/>
                </a:lnTo>
                <a:lnTo>
                  <a:pt x="16241" y="769"/>
                </a:lnTo>
                <a:lnTo>
                  <a:pt x="15780" y="961"/>
                </a:lnTo>
                <a:lnTo>
                  <a:pt x="15319" y="1191"/>
                </a:lnTo>
                <a:lnTo>
                  <a:pt x="14935" y="1421"/>
                </a:lnTo>
                <a:lnTo>
                  <a:pt x="14551" y="1690"/>
                </a:lnTo>
                <a:lnTo>
                  <a:pt x="14244" y="1959"/>
                </a:lnTo>
                <a:lnTo>
                  <a:pt x="13937" y="2228"/>
                </a:lnTo>
                <a:lnTo>
                  <a:pt x="13630" y="2496"/>
                </a:lnTo>
                <a:lnTo>
                  <a:pt x="13169" y="3072"/>
                </a:lnTo>
                <a:lnTo>
                  <a:pt x="12747" y="3648"/>
                </a:lnTo>
                <a:lnTo>
                  <a:pt x="12440" y="4224"/>
                </a:lnTo>
                <a:lnTo>
                  <a:pt x="12209" y="4723"/>
                </a:lnTo>
                <a:lnTo>
                  <a:pt x="12056" y="5184"/>
                </a:lnTo>
                <a:lnTo>
                  <a:pt x="11941" y="5606"/>
                </a:lnTo>
                <a:lnTo>
                  <a:pt x="11864" y="5913"/>
                </a:lnTo>
                <a:lnTo>
                  <a:pt x="11825" y="6182"/>
                </a:lnTo>
                <a:lnTo>
                  <a:pt x="11595" y="6105"/>
                </a:lnTo>
                <a:lnTo>
                  <a:pt x="10942" y="5913"/>
                </a:lnTo>
                <a:lnTo>
                  <a:pt x="10520" y="5837"/>
                </a:lnTo>
                <a:lnTo>
                  <a:pt x="10059" y="5760"/>
                </a:lnTo>
                <a:lnTo>
                  <a:pt x="9522" y="5721"/>
                </a:lnTo>
                <a:lnTo>
                  <a:pt x="8946" y="5721"/>
                </a:lnTo>
                <a:lnTo>
                  <a:pt x="8370" y="5760"/>
                </a:lnTo>
                <a:lnTo>
                  <a:pt x="7794" y="5875"/>
                </a:lnTo>
                <a:lnTo>
                  <a:pt x="7218" y="6028"/>
                </a:lnTo>
                <a:lnTo>
                  <a:pt x="6950" y="6144"/>
                </a:lnTo>
                <a:lnTo>
                  <a:pt x="6643" y="6297"/>
                </a:lnTo>
                <a:lnTo>
                  <a:pt x="6374" y="6451"/>
                </a:lnTo>
                <a:lnTo>
                  <a:pt x="6143" y="6643"/>
                </a:lnTo>
                <a:lnTo>
                  <a:pt x="5913" y="6835"/>
                </a:lnTo>
                <a:lnTo>
                  <a:pt x="5683" y="7103"/>
                </a:lnTo>
                <a:lnTo>
                  <a:pt x="5452" y="7372"/>
                </a:lnTo>
                <a:lnTo>
                  <a:pt x="5260" y="7641"/>
                </a:lnTo>
                <a:lnTo>
                  <a:pt x="5069" y="7986"/>
                </a:lnTo>
                <a:lnTo>
                  <a:pt x="4915" y="8370"/>
                </a:lnTo>
                <a:lnTo>
                  <a:pt x="4339" y="8255"/>
                </a:lnTo>
                <a:lnTo>
                  <a:pt x="3802" y="8255"/>
                </a:lnTo>
                <a:lnTo>
                  <a:pt x="3302" y="8332"/>
                </a:lnTo>
                <a:lnTo>
                  <a:pt x="2842" y="8486"/>
                </a:lnTo>
                <a:lnTo>
                  <a:pt x="2381" y="8678"/>
                </a:lnTo>
                <a:lnTo>
                  <a:pt x="1997" y="8869"/>
                </a:lnTo>
                <a:lnTo>
                  <a:pt x="1613" y="9138"/>
                </a:lnTo>
                <a:lnTo>
                  <a:pt x="1268" y="9407"/>
                </a:lnTo>
                <a:lnTo>
                  <a:pt x="999" y="9676"/>
                </a:lnTo>
                <a:lnTo>
                  <a:pt x="730" y="9983"/>
                </a:lnTo>
                <a:lnTo>
                  <a:pt x="308" y="10482"/>
                </a:lnTo>
                <a:lnTo>
                  <a:pt x="78" y="10827"/>
                </a:lnTo>
                <a:lnTo>
                  <a:pt x="1" y="10981"/>
                </a:lnTo>
                <a:lnTo>
                  <a:pt x="35052" y="10981"/>
                </a:lnTo>
                <a:lnTo>
                  <a:pt x="31828" y="5913"/>
                </a:lnTo>
                <a:lnTo>
                  <a:pt x="31674" y="5683"/>
                </a:lnTo>
                <a:lnTo>
                  <a:pt x="31175" y="4992"/>
                </a:lnTo>
                <a:lnTo>
                  <a:pt x="30791" y="4531"/>
                </a:lnTo>
                <a:lnTo>
                  <a:pt x="30330" y="4032"/>
                </a:lnTo>
                <a:lnTo>
                  <a:pt x="29793" y="3495"/>
                </a:lnTo>
                <a:lnTo>
                  <a:pt x="29140" y="2957"/>
                </a:lnTo>
                <a:lnTo>
                  <a:pt x="28411" y="2420"/>
                </a:lnTo>
                <a:lnTo>
                  <a:pt x="27566" y="1882"/>
                </a:lnTo>
                <a:lnTo>
                  <a:pt x="26645" y="1383"/>
                </a:lnTo>
                <a:lnTo>
                  <a:pt x="26146" y="1153"/>
                </a:lnTo>
                <a:lnTo>
                  <a:pt x="25608" y="922"/>
                </a:lnTo>
                <a:lnTo>
                  <a:pt x="25071" y="730"/>
                </a:lnTo>
                <a:lnTo>
                  <a:pt x="24495" y="538"/>
                </a:lnTo>
                <a:lnTo>
                  <a:pt x="23880" y="385"/>
                </a:lnTo>
                <a:lnTo>
                  <a:pt x="23266" y="270"/>
                </a:lnTo>
                <a:lnTo>
                  <a:pt x="22614" y="155"/>
                </a:lnTo>
                <a:lnTo>
                  <a:pt x="21923" y="78"/>
                </a:lnTo>
                <a:lnTo>
                  <a:pt x="211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9"/>
          <p:cNvSpPr/>
          <p:nvPr/>
        </p:nvSpPr>
        <p:spPr>
          <a:xfrm rot="6790987">
            <a:off x="7725168" y="3218283"/>
            <a:ext cx="598248" cy="678565"/>
          </a:xfrm>
          <a:custGeom>
            <a:avLst/>
            <a:gdLst/>
            <a:ahLst/>
            <a:cxnLst/>
            <a:rect l="l" t="t" r="r" b="b"/>
            <a:pathLst>
              <a:path w="11441" h="12977" extrusionOk="0">
                <a:moveTo>
                  <a:pt x="192" y="0"/>
                </a:moveTo>
                <a:lnTo>
                  <a:pt x="115" y="77"/>
                </a:lnTo>
                <a:lnTo>
                  <a:pt x="39" y="115"/>
                </a:lnTo>
                <a:lnTo>
                  <a:pt x="0" y="192"/>
                </a:lnTo>
                <a:lnTo>
                  <a:pt x="0" y="269"/>
                </a:lnTo>
                <a:lnTo>
                  <a:pt x="0" y="384"/>
                </a:lnTo>
                <a:lnTo>
                  <a:pt x="39" y="461"/>
                </a:lnTo>
                <a:lnTo>
                  <a:pt x="230" y="691"/>
                </a:lnTo>
                <a:lnTo>
                  <a:pt x="422" y="883"/>
                </a:lnTo>
                <a:lnTo>
                  <a:pt x="806" y="1190"/>
                </a:lnTo>
                <a:lnTo>
                  <a:pt x="1190" y="1421"/>
                </a:lnTo>
                <a:lnTo>
                  <a:pt x="1536" y="1574"/>
                </a:lnTo>
                <a:lnTo>
                  <a:pt x="1843" y="1651"/>
                </a:lnTo>
                <a:lnTo>
                  <a:pt x="2073" y="1690"/>
                </a:lnTo>
                <a:lnTo>
                  <a:pt x="2150" y="1690"/>
                </a:lnTo>
                <a:lnTo>
                  <a:pt x="3609" y="2880"/>
                </a:lnTo>
                <a:lnTo>
                  <a:pt x="4031" y="3225"/>
                </a:lnTo>
                <a:lnTo>
                  <a:pt x="3954" y="3187"/>
                </a:lnTo>
                <a:lnTo>
                  <a:pt x="3724" y="3110"/>
                </a:lnTo>
                <a:lnTo>
                  <a:pt x="3417" y="2995"/>
                </a:lnTo>
                <a:lnTo>
                  <a:pt x="3071" y="2956"/>
                </a:lnTo>
                <a:lnTo>
                  <a:pt x="2611" y="2956"/>
                </a:lnTo>
                <a:lnTo>
                  <a:pt x="2150" y="3033"/>
                </a:lnTo>
                <a:lnTo>
                  <a:pt x="1881" y="3110"/>
                </a:lnTo>
                <a:lnTo>
                  <a:pt x="1613" y="3225"/>
                </a:lnTo>
                <a:lnTo>
                  <a:pt x="1536" y="3264"/>
                </a:lnTo>
                <a:lnTo>
                  <a:pt x="1459" y="3340"/>
                </a:lnTo>
                <a:lnTo>
                  <a:pt x="1421" y="3417"/>
                </a:lnTo>
                <a:lnTo>
                  <a:pt x="1421" y="3494"/>
                </a:lnTo>
                <a:lnTo>
                  <a:pt x="1459" y="3609"/>
                </a:lnTo>
                <a:lnTo>
                  <a:pt x="1497" y="3686"/>
                </a:lnTo>
                <a:lnTo>
                  <a:pt x="1574" y="3724"/>
                </a:lnTo>
                <a:lnTo>
                  <a:pt x="1651" y="3763"/>
                </a:lnTo>
                <a:lnTo>
                  <a:pt x="1920" y="3839"/>
                </a:lnTo>
                <a:lnTo>
                  <a:pt x="2227" y="3878"/>
                </a:lnTo>
                <a:lnTo>
                  <a:pt x="2688" y="3878"/>
                </a:lnTo>
                <a:lnTo>
                  <a:pt x="3110" y="3801"/>
                </a:lnTo>
                <a:lnTo>
                  <a:pt x="3494" y="3686"/>
                </a:lnTo>
                <a:lnTo>
                  <a:pt x="3763" y="3532"/>
                </a:lnTo>
                <a:lnTo>
                  <a:pt x="3993" y="3417"/>
                </a:lnTo>
                <a:lnTo>
                  <a:pt x="4108" y="3302"/>
                </a:lnTo>
                <a:lnTo>
                  <a:pt x="4991" y="4031"/>
                </a:lnTo>
                <a:lnTo>
                  <a:pt x="6181" y="5106"/>
                </a:lnTo>
                <a:lnTo>
                  <a:pt x="6220" y="5183"/>
                </a:lnTo>
                <a:lnTo>
                  <a:pt x="6028" y="5068"/>
                </a:lnTo>
                <a:lnTo>
                  <a:pt x="5720" y="4953"/>
                </a:lnTo>
                <a:lnTo>
                  <a:pt x="5375" y="4876"/>
                </a:lnTo>
                <a:lnTo>
                  <a:pt x="4953" y="4838"/>
                </a:lnTo>
                <a:lnTo>
                  <a:pt x="4454" y="4876"/>
                </a:lnTo>
                <a:lnTo>
                  <a:pt x="4185" y="4914"/>
                </a:lnTo>
                <a:lnTo>
                  <a:pt x="3878" y="4991"/>
                </a:lnTo>
                <a:lnTo>
                  <a:pt x="3801" y="5030"/>
                </a:lnTo>
                <a:lnTo>
                  <a:pt x="3763" y="5106"/>
                </a:lnTo>
                <a:lnTo>
                  <a:pt x="3724" y="5183"/>
                </a:lnTo>
                <a:lnTo>
                  <a:pt x="3686" y="5260"/>
                </a:lnTo>
                <a:lnTo>
                  <a:pt x="3686" y="5337"/>
                </a:lnTo>
                <a:lnTo>
                  <a:pt x="3724" y="5413"/>
                </a:lnTo>
                <a:lnTo>
                  <a:pt x="3801" y="5490"/>
                </a:lnTo>
                <a:lnTo>
                  <a:pt x="3878" y="5529"/>
                </a:lnTo>
                <a:lnTo>
                  <a:pt x="4146" y="5644"/>
                </a:lnTo>
                <a:lnTo>
                  <a:pt x="4415" y="5682"/>
                </a:lnTo>
                <a:lnTo>
                  <a:pt x="4914" y="5759"/>
                </a:lnTo>
                <a:lnTo>
                  <a:pt x="5337" y="5721"/>
                </a:lnTo>
                <a:lnTo>
                  <a:pt x="5720" y="5644"/>
                </a:lnTo>
                <a:lnTo>
                  <a:pt x="6028" y="5529"/>
                </a:lnTo>
                <a:lnTo>
                  <a:pt x="6220" y="5413"/>
                </a:lnTo>
                <a:lnTo>
                  <a:pt x="6373" y="5298"/>
                </a:lnTo>
                <a:lnTo>
                  <a:pt x="7179" y="6143"/>
                </a:lnTo>
                <a:lnTo>
                  <a:pt x="7909" y="6949"/>
                </a:lnTo>
                <a:lnTo>
                  <a:pt x="7640" y="6796"/>
                </a:lnTo>
                <a:lnTo>
                  <a:pt x="7256" y="6680"/>
                </a:lnTo>
                <a:lnTo>
                  <a:pt x="6834" y="6604"/>
                </a:lnTo>
                <a:lnTo>
                  <a:pt x="6335" y="6604"/>
                </a:lnTo>
                <a:lnTo>
                  <a:pt x="6066" y="6642"/>
                </a:lnTo>
                <a:lnTo>
                  <a:pt x="5797" y="6680"/>
                </a:lnTo>
                <a:lnTo>
                  <a:pt x="5682" y="6719"/>
                </a:lnTo>
                <a:lnTo>
                  <a:pt x="5644" y="6796"/>
                </a:lnTo>
                <a:lnTo>
                  <a:pt x="5605" y="6872"/>
                </a:lnTo>
                <a:lnTo>
                  <a:pt x="5567" y="6949"/>
                </a:lnTo>
                <a:lnTo>
                  <a:pt x="5567" y="7026"/>
                </a:lnTo>
                <a:lnTo>
                  <a:pt x="5605" y="7103"/>
                </a:lnTo>
                <a:lnTo>
                  <a:pt x="5644" y="7180"/>
                </a:lnTo>
                <a:lnTo>
                  <a:pt x="5720" y="7218"/>
                </a:lnTo>
                <a:lnTo>
                  <a:pt x="6028" y="7333"/>
                </a:lnTo>
                <a:lnTo>
                  <a:pt x="6258" y="7410"/>
                </a:lnTo>
                <a:lnTo>
                  <a:pt x="6757" y="7487"/>
                </a:lnTo>
                <a:lnTo>
                  <a:pt x="7179" y="7525"/>
                </a:lnTo>
                <a:lnTo>
                  <a:pt x="7563" y="7448"/>
                </a:lnTo>
                <a:lnTo>
                  <a:pt x="7870" y="7371"/>
                </a:lnTo>
                <a:lnTo>
                  <a:pt x="8101" y="7295"/>
                </a:lnTo>
                <a:lnTo>
                  <a:pt x="8178" y="7256"/>
                </a:lnTo>
                <a:lnTo>
                  <a:pt x="8830" y="7947"/>
                </a:lnTo>
                <a:lnTo>
                  <a:pt x="9444" y="8754"/>
                </a:lnTo>
                <a:lnTo>
                  <a:pt x="9944" y="9483"/>
                </a:lnTo>
                <a:lnTo>
                  <a:pt x="10366" y="10136"/>
                </a:lnTo>
                <a:lnTo>
                  <a:pt x="10673" y="10750"/>
                </a:lnTo>
                <a:lnTo>
                  <a:pt x="10903" y="11249"/>
                </a:lnTo>
                <a:lnTo>
                  <a:pt x="11057" y="11710"/>
                </a:lnTo>
                <a:lnTo>
                  <a:pt x="11172" y="12094"/>
                </a:lnTo>
                <a:lnTo>
                  <a:pt x="11249" y="12401"/>
                </a:lnTo>
                <a:lnTo>
                  <a:pt x="11287" y="12785"/>
                </a:lnTo>
                <a:lnTo>
                  <a:pt x="11287" y="12900"/>
                </a:lnTo>
                <a:lnTo>
                  <a:pt x="11287" y="12938"/>
                </a:lnTo>
                <a:lnTo>
                  <a:pt x="11441" y="12977"/>
                </a:lnTo>
                <a:lnTo>
                  <a:pt x="11441" y="12785"/>
                </a:lnTo>
                <a:lnTo>
                  <a:pt x="11402" y="12362"/>
                </a:lnTo>
                <a:lnTo>
                  <a:pt x="11364" y="12055"/>
                </a:lnTo>
                <a:lnTo>
                  <a:pt x="11249" y="11633"/>
                </a:lnTo>
                <a:lnTo>
                  <a:pt x="11057" y="11172"/>
                </a:lnTo>
                <a:lnTo>
                  <a:pt x="10827" y="10673"/>
                </a:lnTo>
                <a:lnTo>
                  <a:pt x="10519" y="10059"/>
                </a:lnTo>
                <a:lnTo>
                  <a:pt x="10097" y="9406"/>
                </a:lnTo>
                <a:lnTo>
                  <a:pt x="9598" y="8677"/>
                </a:lnTo>
                <a:lnTo>
                  <a:pt x="8945" y="7871"/>
                </a:lnTo>
                <a:lnTo>
                  <a:pt x="8331" y="7141"/>
                </a:lnTo>
                <a:lnTo>
                  <a:pt x="8408" y="7026"/>
                </a:lnTo>
                <a:lnTo>
                  <a:pt x="8523" y="6796"/>
                </a:lnTo>
                <a:lnTo>
                  <a:pt x="8638" y="6488"/>
                </a:lnTo>
                <a:lnTo>
                  <a:pt x="8753" y="6143"/>
                </a:lnTo>
                <a:lnTo>
                  <a:pt x="8792" y="5721"/>
                </a:lnTo>
                <a:lnTo>
                  <a:pt x="8753" y="5222"/>
                </a:lnTo>
                <a:lnTo>
                  <a:pt x="8715" y="4953"/>
                </a:lnTo>
                <a:lnTo>
                  <a:pt x="8638" y="4684"/>
                </a:lnTo>
                <a:lnTo>
                  <a:pt x="8600" y="4569"/>
                </a:lnTo>
                <a:lnTo>
                  <a:pt x="8523" y="4530"/>
                </a:lnTo>
                <a:lnTo>
                  <a:pt x="8446" y="4492"/>
                </a:lnTo>
                <a:lnTo>
                  <a:pt x="8370" y="4454"/>
                </a:lnTo>
                <a:lnTo>
                  <a:pt x="8293" y="4454"/>
                </a:lnTo>
                <a:lnTo>
                  <a:pt x="8216" y="4492"/>
                </a:lnTo>
                <a:lnTo>
                  <a:pt x="8139" y="4569"/>
                </a:lnTo>
                <a:lnTo>
                  <a:pt x="8101" y="4646"/>
                </a:lnTo>
                <a:lnTo>
                  <a:pt x="7986" y="4914"/>
                </a:lnTo>
                <a:lnTo>
                  <a:pt x="7947" y="5183"/>
                </a:lnTo>
                <a:lnTo>
                  <a:pt x="7870" y="5682"/>
                </a:lnTo>
                <a:lnTo>
                  <a:pt x="7909" y="6105"/>
                </a:lnTo>
                <a:lnTo>
                  <a:pt x="7986" y="6488"/>
                </a:lnTo>
                <a:lnTo>
                  <a:pt x="8062" y="6796"/>
                </a:lnTo>
                <a:lnTo>
                  <a:pt x="8101" y="6872"/>
                </a:lnTo>
                <a:lnTo>
                  <a:pt x="7333" y="6028"/>
                </a:lnTo>
                <a:lnTo>
                  <a:pt x="6488" y="5183"/>
                </a:lnTo>
                <a:lnTo>
                  <a:pt x="6527" y="5145"/>
                </a:lnTo>
                <a:lnTo>
                  <a:pt x="6642" y="4914"/>
                </a:lnTo>
                <a:lnTo>
                  <a:pt x="6719" y="4607"/>
                </a:lnTo>
                <a:lnTo>
                  <a:pt x="6795" y="4223"/>
                </a:lnTo>
                <a:lnTo>
                  <a:pt x="6795" y="3801"/>
                </a:lnTo>
                <a:lnTo>
                  <a:pt x="6757" y="3302"/>
                </a:lnTo>
                <a:lnTo>
                  <a:pt x="6680" y="3033"/>
                </a:lnTo>
                <a:lnTo>
                  <a:pt x="6604" y="2764"/>
                </a:lnTo>
                <a:lnTo>
                  <a:pt x="6527" y="2688"/>
                </a:lnTo>
                <a:lnTo>
                  <a:pt x="6450" y="2611"/>
                </a:lnTo>
                <a:lnTo>
                  <a:pt x="6373" y="2611"/>
                </a:lnTo>
                <a:lnTo>
                  <a:pt x="6296" y="2573"/>
                </a:lnTo>
                <a:lnTo>
                  <a:pt x="6220" y="2611"/>
                </a:lnTo>
                <a:lnTo>
                  <a:pt x="6143" y="2649"/>
                </a:lnTo>
                <a:lnTo>
                  <a:pt x="6066" y="2726"/>
                </a:lnTo>
                <a:lnTo>
                  <a:pt x="6028" y="2803"/>
                </a:lnTo>
                <a:lnTo>
                  <a:pt x="5951" y="3072"/>
                </a:lnTo>
                <a:lnTo>
                  <a:pt x="5912" y="3340"/>
                </a:lnTo>
                <a:lnTo>
                  <a:pt x="5912" y="3839"/>
                </a:lnTo>
                <a:lnTo>
                  <a:pt x="5951" y="4262"/>
                </a:lnTo>
                <a:lnTo>
                  <a:pt x="6066" y="4646"/>
                </a:lnTo>
                <a:lnTo>
                  <a:pt x="6143" y="4876"/>
                </a:lnTo>
                <a:lnTo>
                  <a:pt x="6143" y="4876"/>
                </a:lnTo>
                <a:lnTo>
                  <a:pt x="5106" y="3916"/>
                </a:lnTo>
                <a:lnTo>
                  <a:pt x="4185" y="3148"/>
                </a:lnTo>
                <a:lnTo>
                  <a:pt x="4262" y="3072"/>
                </a:lnTo>
                <a:lnTo>
                  <a:pt x="4300" y="2841"/>
                </a:lnTo>
                <a:lnTo>
                  <a:pt x="4377" y="2534"/>
                </a:lnTo>
                <a:lnTo>
                  <a:pt x="4415" y="2189"/>
                </a:lnTo>
                <a:lnTo>
                  <a:pt x="4377" y="1728"/>
                </a:lnTo>
                <a:lnTo>
                  <a:pt x="4262" y="1267"/>
                </a:lnTo>
                <a:lnTo>
                  <a:pt x="4185" y="998"/>
                </a:lnTo>
                <a:lnTo>
                  <a:pt x="4070" y="730"/>
                </a:lnTo>
                <a:lnTo>
                  <a:pt x="3993" y="653"/>
                </a:lnTo>
                <a:lnTo>
                  <a:pt x="3916" y="615"/>
                </a:lnTo>
                <a:lnTo>
                  <a:pt x="3839" y="576"/>
                </a:lnTo>
                <a:lnTo>
                  <a:pt x="3763" y="576"/>
                </a:lnTo>
                <a:lnTo>
                  <a:pt x="3686" y="615"/>
                </a:lnTo>
                <a:lnTo>
                  <a:pt x="3609" y="653"/>
                </a:lnTo>
                <a:lnTo>
                  <a:pt x="3532" y="730"/>
                </a:lnTo>
                <a:lnTo>
                  <a:pt x="3532" y="806"/>
                </a:lnTo>
                <a:lnTo>
                  <a:pt x="3455" y="1114"/>
                </a:lnTo>
                <a:lnTo>
                  <a:pt x="3455" y="1382"/>
                </a:lnTo>
                <a:lnTo>
                  <a:pt x="3494" y="1881"/>
                </a:lnTo>
                <a:lnTo>
                  <a:pt x="3571" y="2304"/>
                </a:lnTo>
                <a:lnTo>
                  <a:pt x="3724" y="2649"/>
                </a:lnTo>
                <a:lnTo>
                  <a:pt x="3801" y="2803"/>
                </a:lnTo>
                <a:lnTo>
                  <a:pt x="3724" y="2726"/>
                </a:lnTo>
                <a:lnTo>
                  <a:pt x="2227" y="1536"/>
                </a:lnTo>
                <a:lnTo>
                  <a:pt x="2227" y="1498"/>
                </a:lnTo>
                <a:lnTo>
                  <a:pt x="2073" y="1267"/>
                </a:lnTo>
                <a:lnTo>
                  <a:pt x="1920" y="998"/>
                </a:lnTo>
                <a:lnTo>
                  <a:pt x="1651" y="730"/>
                </a:lnTo>
                <a:lnTo>
                  <a:pt x="1305" y="461"/>
                </a:lnTo>
                <a:lnTo>
                  <a:pt x="883" y="192"/>
                </a:lnTo>
                <a:lnTo>
                  <a:pt x="653" y="115"/>
                </a:lnTo>
                <a:lnTo>
                  <a:pt x="3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3" name="Google Shape;403;p39"/>
          <p:cNvGrpSpPr/>
          <p:nvPr/>
        </p:nvGrpSpPr>
        <p:grpSpPr>
          <a:xfrm rot="1174561">
            <a:off x="7588038" y="3173188"/>
            <a:ext cx="487521" cy="553399"/>
            <a:chOff x="1413615" y="2651878"/>
            <a:chExt cx="301880" cy="342673"/>
          </a:xfrm>
        </p:grpSpPr>
        <p:sp>
          <p:nvSpPr>
            <p:cNvPr id="404" name="Google Shape;404;p39"/>
            <p:cNvSpPr/>
            <p:nvPr/>
          </p:nvSpPr>
          <p:spPr>
            <a:xfrm>
              <a:off x="1415952" y="2651878"/>
              <a:ext cx="299543" cy="341494"/>
            </a:xfrm>
            <a:custGeom>
              <a:avLst/>
              <a:gdLst/>
              <a:ahLst/>
              <a:cxnLst/>
              <a:rect l="l" t="t" r="r" b="b"/>
              <a:pathLst>
                <a:path w="9868" h="11250" extrusionOk="0">
                  <a:moveTo>
                    <a:pt x="5414" y="1"/>
                  </a:moveTo>
                  <a:lnTo>
                    <a:pt x="5145" y="116"/>
                  </a:lnTo>
                  <a:lnTo>
                    <a:pt x="4876" y="308"/>
                  </a:lnTo>
                  <a:lnTo>
                    <a:pt x="4569" y="577"/>
                  </a:lnTo>
                  <a:lnTo>
                    <a:pt x="4301" y="884"/>
                  </a:lnTo>
                  <a:lnTo>
                    <a:pt x="3993" y="1268"/>
                  </a:lnTo>
                  <a:lnTo>
                    <a:pt x="3725" y="1652"/>
                  </a:lnTo>
                  <a:lnTo>
                    <a:pt x="3264" y="2420"/>
                  </a:lnTo>
                  <a:lnTo>
                    <a:pt x="2880" y="3149"/>
                  </a:lnTo>
                  <a:lnTo>
                    <a:pt x="2496" y="3840"/>
                  </a:lnTo>
                  <a:lnTo>
                    <a:pt x="2650" y="3379"/>
                  </a:lnTo>
                  <a:lnTo>
                    <a:pt x="2765" y="2919"/>
                  </a:lnTo>
                  <a:lnTo>
                    <a:pt x="2803" y="2420"/>
                  </a:lnTo>
                  <a:lnTo>
                    <a:pt x="2803" y="2189"/>
                  </a:lnTo>
                  <a:lnTo>
                    <a:pt x="2803" y="1959"/>
                  </a:lnTo>
                  <a:lnTo>
                    <a:pt x="2726" y="1767"/>
                  </a:lnTo>
                  <a:lnTo>
                    <a:pt x="2611" y="1613"/>
                  </a:lnTo>
                  <a:lnTo>
                    <a:pt x="2458" y="1498"/>
                  </a:lnTo>
                  <a:lnTo>
                    <a:pt x="2266" y="1421"/>
                  </a:lnTo>
                  <a:lnTo>
                    <a:pt x="1997" y="1460"/>
                  </a:lnTo>
                  <a:lnTo>
                    <a:pt x="1690" y="1537"/>
                  </a:lnTo>
                  <a:lnTo>
                    <a:pt x="1498" y="1613"/>
                  </a:lnTo>
                  <a:lnTo>
                    <a:pt x="1344" y="1767"/>
                  </a:lnTo>
                  <a:lnTo>
                    <a:pt x="1191" y="1921"/>
                  </a:lnTo>
                  <a:lnTo>
                    <a:pt x="1037" y="2151"/>
                  </a:lnTo>
                  <a:lnTo>
                    <a:pt x="922" y="2420"/>
                  </a:lnTo>
                  <a:lnTo>
                    <a:pt x="807" y="2688"/>
                  </a:lnTo>
                  <a:lnTo>
                    <a:pt x="615" y="3341"/>
                  </a:lnTo>
                  <a:lnTo>
                    <a:pt x="423" y="4109"/>
                  </a:lnTo>
                  <a:lnTo>
                    <a:pt x="308" y="4915"/>
                  </a:lnTo>
                  <a:lnTo>
                    <a:pt x="193" y="5760"/>
                  </a:lnTo>
                  <a:lnTo>
                    <a:pt x="116" y="6643"/>
                  </a:lnTo>
                  <a:lnTo>
                    <a:pt x="39" y="8370"/>
                  </a:lnTo>
                  <a:lnTo>
                    <a:pt x="1" y="9829"/>
                  </a:lnTo>
                  <a:lnTo>
                    <a:pt x="1" y="11250"/>
                  </a:lnTo>
                  <a:lnTo>
                    <a:pt x="960" y="11173"/>
                  </a:lnTo>
                  <a:lnTo>
                    <a:pt x="1997" y="11019"/>
                  </a:lnTo>
                  <a:lnTo>
                    <a:pt x="3187" y="10827"/>
                  </a:lnTo>
                  <a:lnTo>
                    <a:pt x="3801" y="10674"/>
                  </a:lnTo>
                  <a:lnTo>
                    <a:pt x="4416" y="10482"/>
                  </a:lnTo>
                  <a:lnTo>
                    <a:pt x="4992" y="10290"/>
                  </a:lnTo>
                  <a:lnTo>
                    <a:pt x="5567" y="10060"/>
                  </a:lnTo>
                  <a:lnTo>
                    <a:pt x="6067" y="9791"/>
                  </a:lnTo>
                  <a:lnTo>
                    <a:pt x="6489" y="9484"/>
                  </a:lnTo>
                  <a:lnTo>
                    <a:pt x="6681" y="9330"/>
                  </a:lnTo>
                  <a:lnTo>
                    <a:pt x="6834" y="9138"/>
                  </a:lnTo>
                  <a:lnTo>
                    <a:pt x="6988" y="8946"/>
                  </a:lnTo>
                  <a:lnTo>
                    <a:pt x="7103" y="8754"/>
                  </a:lnTo>
                  <a:lnTo>
                    <a:pt x="7218" y="8447"/>
                  </a:lnTo>
                  <a:lnTo>
                    <a:pt x="7218" y="8178"/>
                  </a:lnTo>
                  <a:lnTo>
                    <a:pt x="7180" y="7948"/>
                  </a:lnTo>
                  <a:lnTo>
                    <a:pt x="7026" y="7756"/>
                  </a:lnTo>
                  <a:lnTo>
                    <a:pt x="6873" y="7603"/>
                  </a:lnTo>
                  <a:lnTo>
                    <a:pt x="6642" y="7487"/>
                  </a:lnTo>
                  <a:lnTo>
                    <a:pt x="6374" y="7411"/>
                  </a:lnTo>
                  <a:lnTo>
                    <a:pt x="6105" y="7372"/>
                  </a:lnTo>
                  <a:lnTo>
                    <a:pt x="5491" y="7295"/>
                  </a:lnTo>
                  <a:lnTo>
                    <a:pt x="4953" y="7295"/>
                  </a:lnTo>
                  <a:lnTo>
                    <a:pt x="4416" y="7334"/>
                  </a:lnTo>
                  <a:lnTo>
                    <a:pt x="4416" y="7334"/>
                  </a:lnTo>
                  <a:lnTo>
                    <a:pt x="5222" y="7180"/>
                  </a:lnTo>
                  <a:lnTo>
                    <a:pt x="6067" y="6988"/>
                  </a:lnTo>
                  <a:lnTo>
                    <a:pt x="7026" y="6681"/>
                  </a:lnTo>
                  <a:lnTo>
                    <a:pt x="7525" y="6528"/>
                  </a:lnTo>
                  <a:lnTo>
                    <a:pt x="7986" y="6336"/>
                  </a:lnTo>
                  <a:lnTo>
                    <a:pt x="8447" y="6105"/>
                  </a:lnTo>
                  <a:lnTo>
                    <a:pt x="8869" y="5875"/>
                  </a:lnTo>
                  <a:lnTo>
                    <a:pt x="9215" y="5606"/>
                  </a:lnTo>
                  <a:lnTo>
                    <a:pt x="9522" y="5337"/>
                  </a:lnTo>
                  <a:lnTo>
                    <a:pt x="9752" y="5030"/>
                  </a:lnTo>
                  <a:lnTo>
                    <a:pt x="9791" y="4877"/>
                  </a:lnTo>
                  <a:lnTo>
                    <a:pt x="9867" y="4723"/>
                  </a:lnTo>
                  <a:lnTo>
                    <a:pt x="9867" y="4416"/>
                  </a:lnTo>
                  <a:lnTo>
                    <a:pt x="9829" y="4186"/>
                  </a:lnTo>
                  <a:lnTo>
                    <a:pt x="9714" y="3994"/>
                  </a:lnTo>
                  <a:lnTo>
                    <a:pt x="9560" y="3879"/>
                  </a:lnTo>
                  <a:lnTo>
                    <a:pt x="9368" y="3802"/>
                  </a:lnTo>
                  <a:lnTo>
                    <a:pt x="9138" y="3763"/>
                  </a:lnTo>
                  <a:lnTo>
                    <a:pt x="8869" y="3763"/>
                  </a:lnTo>
                  <a:lnTo>
                    <a:pt x="8600" y="3802"/>
                  </a:lnTo>
                  <a:lnTo>
                    <a:pt x="8063" y="3917"/>
                  </a:lnTo>
                  <a:lnTo>
                    <a:pt x="7602" y="4032"/>
                  </a:lnTo>
                  <a:lnTo>
                    <a:pt x="7142" y="4224"/>
                  </a:lnTo>
                  <a:lnTo>
                    <a:pt x="7679" y="3879"/>
                  </a:lnTo>
                  <a:lnTo>
                    <a:pt x="8217" y="3495"/>
                  </a:lnTo>
                  <a:lnTo>
                    <a:pt x="8792" y="3034"/>
                  </a:lnTo>
                  <a:lnTo>
                    <a:pt x="9061" y="2765"/>
                  </a:lnTo>
                  <a:lnTo>
                    <a:pt x="9291" y="2535"/>
                  </a:lnTo>
                  <a:lnTo>
                    <a:pt x="9522" y="2228"/>
                  </a:lnTo>
                  <a:lnTo>
                    <a:pt x="9675" y="1959"/>
                  </a:lnTo>
                  <a:lnTo>
                    <a:pt x="9752" y="1690"/>
                  </a:lnTo>
                  <a:lnTo>
                    <a:pt x="9752" y="1421"/>
                  </a:lnTo>
                  <a:lnTo>
                    <a:pt x="9714" y="1306"/>
                  </a:lnTo>
                  <a:lnTo>
                    <a:pt x="9675" y="1191"/>
                  </a:lnTo>
                  <a:lnTo>
                    <a:pt x="9599" y="1076"/>
                  </a:lnTo>
                  <a:lnTo>
                    <a:pt x="9483" y="961"/>
                  </a:lnTo>
                  <a:lnTo>
                    <a:pt x="9368" y="846"/>
                  </a:lnTo>
                  <a:lnTo>
                    <a:pt x="9215" y="769"/>
                  </a:lnTo>
                  <a:lnTo>
                    <a:pt x="8946" y="692"/>
                  </a:lnTo>
                  <a:lnTo>
                    <a:pt x="8639" y="654"/>
                  </a:lnTo>
                  <a:lnTo>
                    <a:pt x="8332" y="730"/>
                  </a:lnTo>
                  <a:lnTo>
                    <a:pt x="8025" y="846"/>
                  </a:lnTo>
                  <a:lnTo>
                    <a:pt x="7717" y="999"/>
                  </a:lnTo>
                  <a:lnTo>
                    <a:pt x="7410" y="1191"/>
                  </a:lnTo>
                  <a:lnTo>
                    <a:pt x="7103" y="1421"/>
                  </a:lnTo>
                  <a:lnTo>
                    <a:pt x="6527" y="1882"/>
                  </a:lnTo>
                  <a:lnTo>
                    <a:pt x="6067" y="2343"/>
                  </a:lnTo>
                  <a:lnTo>
                    <a:pt x="5683" y="2804"/>
                  </a:lnTo>
                  <a:lnTo>
                    <a:pt x="5683" y="2804"/>
                  </a:lnTo>
                  <a:lnTo>
                    <a:pt x="5875" y="2496"/>
                  </a:lnTo>
                  <a:lnTo>
                    <a:pt x="6105" y="2189"/>
                  </a:lnTo>
                  <a:lnTo>
                    <a:pt x="6297" y="1767"/>
                  </a:lnTo>
                  <a:lnTo>
                    <a:pt x="6374" y="1575"/>
                  </a:lnTo>
                  <a:lnTo>
                    <a:pt x="6412" y="1345"/>
                  </a:lnTo>
                  <a:lnTo>
                    <a:pt x="6450" y="1114"/>
                  </a:lnTo>
                  <a:lnTo>
                    <a:pt x="6450" y="922"/>
                  </a:lnTo>
                  <a:lnTo>
                    <a:pt x="6412" y="692"/>
                  </a:lnTo>
                  <a:lnTo>
                    <a:pt x="6297" y="500"/>
                  </a:lnTo>
                  <a:lnTo>
                    <a:pt x="6143" y="270"/>
                  </a:lnTo>
                  <a:lnTo>
                    <a:pt x="5951" y="116"/>
                  </a:lnTo>
                  <a:lnTo>
                    <a:pt x="5836" y="39"/>
                  </a:lnTo>
                  <a:lnTo>
                    <a:pt x="56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9"/>
            <p:cNvSpPr/>
            <p:nvPr/>
          </p:nvSpPr>
          <p:spPr>
            <a:xfrm>
              <a:off x="1413615" y="2783583"/>
              <a:ext cx="152716" cy="210967"/>
            </a:xfrm>
            <a:custGeom>
              <a:avLst/>
              <a:gdLst/>
              <a:ahLst/>
              <a:cxnLst/>
              <a:rect l="l" t="t" r="r" b="b"/>
              <a:pathLst>
                <a:path w="5031" h="6950" extrusionOk="0">
                  <a:moveTo>
                    <a:pt x="4953" y="0"/>
                  </a:moveTo>
                  <a:lnTo>
                    <a:pt x="4339" y="423"/>
                  </a:lnTo>
                  <a:lnTo>
                    <a:pt x="3802" y="922"/>
                  </a:lnTo>
                  <a:lnTo>
                    <a:pt x="3264" y="1421"/>
                  </a:lnTo>
                  <a:lnTo>
                    <a:pt x="2803" y="1997"/>
                  </a:lnTo>
                  <a:lnTo>
                    <a:pt x="2343" y="2572"/>
                  </a:lnTo>
                  <a:lnTo>
                    <a:pt x="1959" y="3110"/>
                  </a:lnTo>
                  <a:lnTo>
                    <a:pt x="1575" y="3686"/>
                  </a:lnTo>
                  <a:lnTo>
                    <a:pt x="1229" y="4262"/>
                  </a:lnTo>
                  <a:lnTo>
                    <a:pt x="692" y="5260"/>
                  </a:lnTo>
                  <a:lnTo>
                    <a:pt x="308" y="6104"/>
                  </a:lnTo>
                  <a:lnTo>
                    <a:pt x="1" y="6872"/>
                  </a:lnTo>
                  <a:lnTo>
                    <a:pt x="154" y="6949"/>
                  </a:lnTo>
                  <a:lnTo>
                    <a:pt x="193" y="6872"/>
                  </a:lnTo>
                  <a:lnTo>
                    <a:pt x="346" y="6527"/>
                  </a:lnTo>
                  <a:lnTo>
                    <a:pt x="615" y="5913"/>
                  </a:lnTo>
                  <a:lnTo>
                    <a:pt x="999" y="5030"/>
                  </a:lnTo>
                  <a:lnTo>
                    <a:pt x="1537" y="4070"/>
                  </a:lnTo>
                  <a:lnTo>
                    <a:pt x="1882" y="3532"/>
                  </a:lnTo>
                  <a:lnTo>
                    <a:pt x="2228" y="2995"/>
                  </a:lnTo>
                  <a:lnTo>
                    <a:pt x="2612" y="2496"/>
                  </a:lnTo>
                  <a:lnTo>
                    <a:pt x="3034" y="1958"/>
                  </a:lnTo>
                  <a:lnTo>
                    <a:pt x="3495" y="1459"/>
                  </a:lnTo>
                  <a:lnTo>
                    <a:pt x="3955" y="998"/>
                  </a:lnTo>
                  <a:lnTo>
                    <a:pt x="4493" y="538"/>
                  </a:lnTo>
                  <a:lnTo>
                    <a:pt x="5030" y="154"/>
                  </a:lnTo>
                  <a:lnTo>
                    <a:pt x="49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9"/>
          <p:cNvGrpSpPr/>
          <p:nvPr/>
        </p:nvGrpSpPr>
        <p:grpSpPr>
          <a:xfrm>
            <a:off x="5530708" y="1655387"/>
            <a:ext cx="2459269" cy="2447803"/>
            <a:chOff x="8564075" y="1187220"/>
            <a:chExt cx="2500782" cy="2489122"/>
          </a:xfrm>
        </p:grpSpPr>
        <p:grpSp>
          <p:nvGrpSpPr>
            <p:cNvPr id="407" name="Google Shape;407;p39"/>
            <p:cNvGrpSpPr/>
            <p:nvPr/>
          </p:nvGrpSpPr>
          <p:grpSpPr>
            <a:xfrm>
              <a:off x="9476295" y="1187220"/>
              <a:ext cx="300510" cy="1032182"/>
              <a:chOff x="1966019" y="2380507"/>
              <a:chExt cx="302537" cy="1039144"/>
            </a:xfrm>
          </p:grpSpPr>
          <p:sp>
            <p:nvSpPr>
              <p:cNvPr id="408" name="Google Shape;408;p39"/>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9"/>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9"/>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9"/>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9"/>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9"/>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4" name="Google Shape;414;p39"/>
            <p:cNvGrpSpPr/>
            <p:nvPr/>
          </p:nvGrpSpPr>
          <p:grpSpPr>
            <a:xfrm>
              <a:off x="9695934" y="1421766"/>
              <a:ext cx="320900" cy="883361"/>
              <a:chOff x="4266788" y="2397066"/>
              <a:chExt cx="323065" cy="889319"/>
            </a:xfrm>
          </p:grpSpPr>
          <p:sp>
            <p:nvSpPr>
              <p:cNvPr id="415" name="Google Shape;415;p39"/>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9"/>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9"/>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9"/>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9"/>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 name="Google Shape;420;p39"/>
            <p:cNvGrpSpPr/>
            <p:nvPr/>
          </p:nvGrpSpPr>
          <p:grpSpPr>
            <a:xfrm>
              <a:off x="9945163" y="1275358"/>
              <a:ext cx="320847" cy="944043"/>
              <a:chOff x="2555583" y="2553696"/>
              <a:chExt cx="272481" cy="801735"/>
            </a:xfrm>
          </p:grpSpPr>
          <p:sp>
            <p:nvSpPr>
              <p:cNvPr id="421" name="Google Shape;421;p39"/>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9"/>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6" name="Google Shape;426;p39"/>
            <p:cNvGrpSpPr/>
            <p:nvPr/>
          </p:nvGrpSpPr>
          <p:grpSpPr>
            <a:xfrm>
              <a:off x="9125875" y="3112312"/>
              <a:ext cx="1938982" cy="564030"/>
              <a:chOff x="323167" y="-722822"/>
              <a:chExt cx="1635582" cy="475814"/>
            </a:xfrm>
          </p:grpSpPr>
          <p:sp>
            <p:nvSpPr>
              <p:cNvPr id="427" name="Google Shape;427;p39"/>
              <p:cNvSpPr/>
              <p:nvPr/>
            </p:nvSpPr>
            <p:spPr>
              <a:xfrm flipH="1">
                <a:off x="323167" y="-722822"/>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9"/>
              <p:cNvSpPr/>
              <p:nvPr/>
            </p:nvSpPr>
            <p:spPr>
              <a:xfrm flipH="1">
                <a:off x="517877" y="-618621"/>
                <a:ext cx="1440872" cy="371613"/>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9"/>
              <p:cNvSpPr/>
              <p:nvPr/>
            </p:nvSpPr>
            <p:spPr>
              <a:xfrm flipH="1">
                <a:off x="517878" y="-577791"/>
                <a:ext cx="1377502" cy="290069"/>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9"/>
              <p:cNvSpPr/>
              <p:nvPr/>
            </p:nvSpPr>
            <p:spPr>
              <a:xfrm flipH="1">
                <a:off x="323189" y="-722822"/>
                <a:ext cx="194830" cy="145152"/>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9"/>
              <p:cNvSpPr/>
              <p:nvPr/>
            </p:nvSpPr>
            <p:spPr>
              <a:xfrm flipH="1">
                <a:off x="323189" y="-387563"/>
                <a:ext cx="194830" cy="140550"/>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9"/>
              <p:cNvSpPr/>
              <p:nvPr/>
            </p:nvSpPr>
            <p:spPr>
              <a:xfrm flipH="1">
                <a:off x="345847" y="-668420"/>
                <a:ext cx="172173" cy="380700"/>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9"/>
              <p:cNvSpPr/>
              <p:nvPr/>
            </p:nvSpPr>
            <p:spPr>
              <a:xfrm flipH="1">
                <a:off x="1510089" y="-491764"/>
                <a:ext cx="172291" cy="16320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9"/>
              <p:cNvSpPr/>
              <p:nvPr/>
            </p:nvSpPr>
            <p:spPr>
              <a:xfrm flipH="1">
                <a:off x="717320" y="-441847"/>
                <a:ext cx="647979" cy="18174"/>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9"/>
              <p:cNvSpPr/>
              <p:nvPr/>
            </p:nvSpPr>
            <p:spPr>
              <a:xfrm flipH="1">
                <a:off x="325266" y="-722376"/>
                <a:ext cx="1513210" cy="113408"/>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6" name="Google Shape;436;p39"/>
            <p:cNvGrpSpPr/>
            <p:nvPr/>
          </p:nvGrpSpPr>
          <p:grpSpPr>
            <a:xfrm>
              <a:off x="8564075" y="2671566"/>
              <a:ext cx="1938977" cy="567873"/>
              <a:chOff x="9279275" y="3310128"/>
              <a:chExt cx="1938977" cy="567873"/>
            </a:xfrm>
          </p:grpSpPr>
          <p:sp>
            <p:nvSpPr>
              <p:cNvPr id="437" name="Google Shape;437;p39"/>
              <p:cNvSpPr/>
              <p:nvPr/>
            </p:nvSpPr>
            <p:spPr>
              <a:xfrm flipH="1">
                <a:off x="9279275" y="3313969"/>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9"/>
              <p:cNvSpPr/>
              <p:nvPr/>
            </p:nvSpPr>
            <p:spPr>
              <a:xfrm flipH="1">
                <a:off x="9510104" y="3437488"/>
                <a:ext cx="1708148" cy="440514"/>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9"/>
              <p:cNvSpPr/>
              <p:nvPr/>
            </p:nvSpPr>
            <p:spPr>
              <a:xfrm flipH="1">
                <a:off x="9510105" y="3485888"/>
                <a:ext cx="1633024" cy="343850"/>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9"/>
              <p:cNvSpPr/>
              <p:nvPr/>
            </p:nvSpPr>
            <p:spPr>
              <a:xfrm flipH="1">
                <a:off x="9279297" y="3313969"/>
                <a:ext cx="230971" cy="172065"/>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9"/>
              <p:cNvSpPr/>
              <p:nvPr/>
            </p:nvSpPr>
            <p:spPr>
              <a:xfrm flipH="1">
                <a:off x="9279297" y="3711384"/>
                <a:ext cx="230971" cy="166609"/>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9"/>
              <p:cNvSpPr/>
              <p:nvPr/>
            </p:nvSpPr>
            <p:spPr>
              <a:xfrm flipH="1">
                <a:off x="9306157" y="3378456"/>
                <a:ext cx="204110" cy="451285"/>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9"/>
              <p:cNvSpPr/>
              <p:nvPr/>
            </p:nvSpPr>
            <p:spPr>
              <a:xfrm flipH="1">
                <a:off x="10686366" y="3587865"/>
                <a:ext cx="204250" cy="193468"/>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9"/>
              <p:cNvSpPr/>
              <p:nvPr/>
            </p:nvSpPr>
            <p:spPr>
              <a:xfrm flipH="1">
                <a:off x="9746540" y="3647037"/>
                <a:ext cx="768177" cy="2154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9"/>
              <p:cNvSpPr/>
              <p:nvPr/>
            </p:nvSpPr>
            <p:spPr>
              <a:xfrm flipH="1">
                <a:off x="9281764" y="3310128"/>
                <a:ext cx="1793906" cy="134434"/>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9"/>
            <p:cNvGrpSpPr/>
            <p:nvPr/>
          </p:nvGrpSpPr>
          <p:grpSpPr>
            <a:xfrm flipH="1">
              <a:off x="8807348" y="2162837"/>
              <a:ext cx="2008717" cy="584292"/>
              <a:chOff x="3581728" y="2781311"/>
              <a:chExt cx="2399614" cy="698078"/>
            </a:xfrm>
          </p:grpSpPr>
          <p:sp>
            <p:nvSpPr>
              <p:cNvPr id="447" name="Google Shape;447;p39"/>
              <p:cNvSpPr/>
              <p:nvPr/>
            </p:nvSpPr>
            <p:spPr>
              <a:xfrm>
                <a:off x="376126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9"/>
              <p:cNvSpPr/>
              <p:nvPr/>
            </p:nvSpPr>
            <p:spPr>
              <a:xfrm>
                <a:off x="3581728" y="2934187"/>
                <a:ext cx="2113948" cy="545202"/>
              </a:xfrm>
              <a:custGeom>
                <a:avLst/>
                <a:gdLst/>
                <a:ahLst/>
                <a:cxnLst/>
                <a:rect l="l" t="t" r="r" b="b"/>
                <a:pathLst>
                  <a:path w="12210" h="3149" extrusionOk="0">
                    <a:moveTo>
                      <a:pt x="1267" y="1"/>
                    </a:moveTo>
                    <a:lnTo>
                      <a:pt x="999" y="116"/>
                    </a:lnTo>
                    <a:lnTo>
                      <a:pt x="730" y="270"/>
                    </a:lnTo>
                    <a:lnTo>
                      <a:pt x="500" y="461"/>
                    </a:lnTo>
                    <a:lnTo>
                      <a:pt x="269" y="692"/>
                    </a:lnTo>
                    <a:lnTo>
                      <a:pt x="154" y="961"/>
                    </a:lnTo>
                    <a:lnTo>
                      <a:pt x="39" y="1268"/>
                    </a:lnTo>
                    <a:lnTo>
                      <a:pt x="0" y="1575"/>
                    </a:lnTo>
                    <a:lnTo>
                      <a:pt x="39" y="1882"/>
                    </a:lnTo>
                    <a:lnTo>
                      <a:pt x="154" y="2189"/>
                    </a:lnTo>
                    <a:lnTo>
                      <a:pt x="269" y="2458"/>
                    </a:lnTo>
                    <a:lnTo>
                      <a:pt x="500" y="2688"/>
                    </a:lnTo>
                    <a:lnTo>
                      <a:pt x="730" y="2880"/>
                    </a:lnTo>
                    <a:lnTo>
                      <a:pt x="999" y="3034"/>
                    </a:lnTo>
                    <a:lnTo>
                      <a:pt x="1267" y="3149"/>
                    </a:lnTo>
                    <a:lnTo>
                      <a:pt x="12209" y="3149"/>
                    </a:lnTo>
                    <a:lnTo>
                      <a:pt x="122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9"/>
              <p:cNvSpPr/>
              <p:nvPr/>
            </p:nvSpPr>
            <p:spPr>
              <a:xfrm>
                <a:off x="3674699" y="2994091"/>
                <a:ext cx="2020976" cy="425566"/>
              </a:xfrm>
              <a:custGeom>
                <a:avLst/>
                <a:gdLst/>
                <a:ahLst/>
                <a:cxnLst/>
                <a:rect l="l" t="t" r="r" b="b"/>
                <a:pathLst>
                  <a:path w="11673" h="2458" extrusionOk="0">
                    <a:moveTo>
                      <a:pt x="1229" y="0"/>
                    </a:moveTo>
                    <a:lnTo>
                      <a:pt x="999" y="39"/>
                    </a:lnTo>
                    <a:lnTo>
                      <a:pt x="769" y="77"/>
                    </a:lnTo>
                    <a:lnTo>
                      <a:pt x="538" y="192"/>
                    </a:lnTo>
                    <a:lnTo>
                      <a:pt x="385" y="346"/>
                    </a:lnTo>
                    <a:lnTo>
                      <a:pt x="231" y="538"/>
                    </a:lnTo>
                    <a:lnTo>
                      <a:pt x="116" y="768"/>
                    </a:lnTo>
                    <a:lnTo>
                      <a:pt x="39" y="998"/>
                    </a:lnTo>
                    <a:lnTo>
                      <a:pt x="1" y="1229"/>
                    </a:lnTo>
                    <a:lnTo>
                      <a:pt x="39" y="1459"/>
                    </a:lnTo>
                    <a:lnTo>
                      <a:pt x="116" y="1690"/>
                    </a:lnTo>
                    <a:lnTo>
                      <a:pt x="231" y="1920"/>
                    </a:lnTo>
                    <a:lnTo>
                      <a:pt x="385" y="2112"/>
                    </a:lnTo>
                    <a:lnTo>
                      <a:pt x="538" y="2265"/>
                    </a:lnTo>
                    <a:lnTo>
                      <a:pt x="769" y="2342"/>
                    </a:lnTo>
                    <a:lnTo>
                      <a:pt x="999" y="2419"/>
                    </a:lnTo>
                    <a:lnTo>
                      <a:pt x="1229" y="2457"/>
                    </a:lnTo>
                    <a:lnTo>
                      <a:pt x="11672" y="2457"/>
                    </a:lnTo>
                    <a:lnTo>
                      <a:pt x="1167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9"/>
              <p:cNvSpPr/>
              <p:nvPr/>
            </p:nvSpPr>
            <p:spPr>
              <a:xfrm>
                <a:off x="5695474" y="2781311"/>
                <a:ext cx="285842" cy="212956"/>
              </a:xfrm>
              <a:custGeom>
                <a:avLst/>
                <a:gdLst/>
                <a:ahLst/>
                <a:cxnLst/>
                <a:rect l="l" t="t" r="r" b="b"/>
                <a:pathLst>
                  <a:path w="1651" h="1230" extrusionOk="0">
                    <a:moveTo>
                      <a:pt x="1651" y="1"/>
                    </a:moveTo>
                    <a:lnTo>
                      <a:pt x="0" y="884"/>
                    </a:lnTo>
                    <a:lnTo>
                      <a:pt x="0" y="1229"/>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9"/>
              <p:cNvSpPr/>
              <p:nvPr/>
            </p:nvSpPr>
            <p:spPr>
              <a:xfrm>
                <a:off x="5695474" y="3273181"/>
                <a:ext cx="285842" cy="206204"/>
              </a:xfrm>
              <a:custGeom>
                <a:avLst/>
                <a:gdLst/>
                <a:ahLst/>
                <a:cxnLst/>
                <a:rect l="l" t="t" r="r" b="b"/>
                <a:pathLst>
                  <a:path w="1651" h="1191" extrusionOk="0">
                    <a:moveTo>
                      <a:pt x="1651" y="1"/>
                    </a:moveTo>
                    <a:lnTo>
                      <a:pt x="0" y="845"/>
                    </a:lnTo>
                    <a:lnTo>
                      <a:pt x="0" y="1191"/>
                    </a:lnTo>
                    <a:lnTo>
                      <a:pt x="1651" y="346"/>
                    </a:lnTo>
                    <a:lnTo>
                      <a:pt x="16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9"/>
              <p:cNvSpPr/>
              <p:nvPr/>
            </p:nvSpPr>
            <p:spPr>
              <a:xfrm>
                <a:off x="5695474" y="2861125"/>
                <a:ext cx="252600" cy="558534"/>
              </a:xfrm>
              <a:custGeom>
                <a:avLst/>
                <a:gdLst/>
                <a:ahLst/>
                <a:cxnLst/>
                <a:rect l="l" t="t" r="r" b="b"/>
                <a:pathLst>
                  <a:path w="1459" h="3226" extrusionOk="0">
                    <a:moveTo>
                      <a:pt x="1459" y="0"/>
                    </a:moveTo>
                    <a:lnTo>
                      <a:pt x="0" y="768"/>
                    </a:lnTo>
                    <a:lnTo>
                      <a:pt x="0" y="3225"/>
                    </a:lnTo>
                    <a:lnTo>
                      <a:pt x="1459" y="2458"/>
                    </a:lnTo>
                    <a:lnTo>
                      <a:pt x="14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9"/>
              <p:cNvSpPr/>
              <p:nvPr/>
            </p:nvSpPr>
            <p:spPr>
              <a:xfrm>
                <a:off x="3987199" y="3120304"/>
                <a:ext cx="252773" cy="239446"/>
              </a:xfrm>
              <a:custGeom>
                <a:avLst/>
                <a:gdLst/>
                <a:ahLst/>
                <a:cxnLst/>
                <a:rect l="l" t="t" r="r" b="b"/>
                <a:pathLst>
                  <a:path w="1460" h="1383" extrusionOk="0">
                    <a:moveTo>
                      <a:pt x="0" y="1"/>
                    </a:moveTo>
                    <a:lnTo>
                      <a:pt x="0" y="1383"/>
                    </a:lnTo>
                    <a:lnTo>
                      <a:pt x="730" y="1152"/>
                    </a:lnTo>
                    <a:lnTo>
                      <a:pt x="1459" y="1344"/>
                    </a:lnTo>
                    <a:lnTo>
                      <a:pt x="14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9"/>
              <p:cNvSpPr/>
              <p:nvPr/>
            </p:nvSpPr>
            <p:spPr>
              <a:xfrm>
                <a:off x="4452400" y="3193540"/>
                <a:ext cx="950671" cy="26663"/>
              </a:xfrm>
              <a:custGeom>
                <a:avLst/>
                <a:gdLst/>
                <a:ahLst/>
                <a:cxnLst/>
                <a:rect l="l" t="t" r="r" b="b"/>
                <a:pathLst>
                  <a:path w="5491" h="154" extrusionOk="0">
                    <a:moveTo>
                      <a:pt x="1383" y="0"/>
                    </a:moveTo>
                    <a:lnTo>
                      <a:pt x="1" y="77"/>
                    </a:lnTo>
                    <a:lnTo>
                      <a:pt x="1383" y="115"/>
                    </a:lnTo>
                    <a:lnTo>
                      <a:pt x="2727" y="154"/>
                    </a:lnTo>
                    <a:lnTo>
                      <a:pt x="4109" y="115"/>
                    </a:lnTo>
                    <a:lnTo>
                      <a:pt x="5491" y="77"/>
                    </a:lnTo>
                    <a:lnTo>
                      <a:pt x="41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9"/>
              <p:cNvSpPr/>
              <p:nvPr/>
            </p:nvSpPr>
            <p:spPr>
              <a:xfrm>
                <a:off x="3758184" y="2781311"/>
                <a:ext cx="2220078" cy="166383"/>
              </a:xfrm>
              <a:custGeom>
                <a:avLst/>
                <a:gdLst/>
                <a:ahLst/>
                <a:cxnLst/>
                <a:rect l="l" t="t" r="r" b="b"/>
                <a:pathLst>
                  <a:path w="12823" h="961" extrusionOk="0">
                    <a:moveTo>
                      <a:pt x="1920" y="1"/>
                    </a:moveTo>
                    <a:lnTo>
                      <a:pt x="0" y="961"/>
                    </a:lnTo>
                    <a:lnTo>
                      <a:pt x="11172" y="884"/>
                    </a:lnTo>
                    <a:lnTo>
                      <a:pt x="128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6" name="Google Shape;456;p39"/>
          <p:cNvGrpSpPr/>
          <p:nvPr/>
        </p:nvGrpSpPr>
        <p:grpSpPr>
          <a:xfrm>
            <a:off x="5838948" y="3149206"/>
            <a:ext cx="1678768" cy="1455055"/>
            <a:chOff x="4218790" y="1468917"/>
            <a:chExt cx="1899918" cy="1646735"/>
          </a:xfrm>
        </p:grpSpPr>
        <p:sp>
          <p:nvSpPr>
            <p:cNvPr id="457" name="Google Shape;457;p39"/>
            <p:cNvSpPr/>
            <p:nvPr/>
          </p:nvSpPr>
          <p:spPr>
            <a:xfrm>
              <a:off x="5753878" y="2949589"/>
              <a:ext cx="364830" cy="147032"/>
            </a:xfrm>
            <a:custGeom>
              <a:avLst/>
              <a:gdLst/>
              <a:ahLst/>
              <a:cxnLst/>
              <a:rect l="l" t="t" r="r" b="b"/>
              <a:pathLst>
                <a:path w="5176" h="2086" extrusionOk="0">
                  <a:moveTo>
                    <a:pt x="2781" y="0"/>
                  </a:moveTo>
                  <a:lnTo>
                    <a:pt x="2202" y="39"/>
                  </a:lnTo>
                  <a:lnTo>
                    <a:pt x="1738" y="78"/>
                  </a:lnTo>
                  <a:lnTo>
                    <a:pt x="928" y="193"/>
                  </a:lnTo>
                  <a:lnTo>
                    <a:pt x="426" y="348"/>
                  </a:lnTo>
                  <a:lnTo>
                    <a:pt x="232" y="387"/>
                  </a:lnTo>
                  <a:lnTo>
                    <a:pt x="194" y="580"/>
                  </a:lnTo>
                  <a:lnTo>
                    <a:pt x="78" y="1004"/>
                  </a:lnTo>
                  <a:lnTo>
                    <a:pt x="39" y="1545"/>
                  </a:lnTo>
                  <a:lnTo>
                    <a:pt x="1" y="1854"/>
                  </a:lnTo>
                  <a:lnTo>
                    <a:pt x="39" y="2086"/>
                  </a:lnTo>
                  <a:lnTo>
                    <a:pt x="5175" y="2086"/>
                  </a:lnTo>
                  <a:lnTo>
                    <a:pt x="5175" y="1815"/>
                  </a:lnTo>
                  <a:lnTo>
                    <a:pt x="5059" y="1506"/>
                  </a:lnTo>
                  <a:lnTo>
                    <a:pt x="4905" y="1120"/>
                  </a:lnTo>
                  <a:lnTo>
                    <a:pt x="4789" y="927"/>
                  </a:lnTo>
                  <a:lnTo>
                    <a:pt x="4635" y="773"/>
                  </a:lnTo>
                  <a:lnTo>
                    <a:pt x="4441" y="580"/>
                  </a:lnTo>
                  <a:lnTo>
                    <a:pt x="4171" y="425"/>
                  </a:lnTo>
                  <a:lnTo>
                    <a:pt x="3901" y="271"/>
                  </a:lnTo>
                  <a:lnTo>
                    <a:pt x="3592" y="155"/>
                  </a:lnTo>
                  <a:lnTo>
                    <a:pt x="3206" y="39"/>
                  </a:lnTo>
                  <a:lnTo>
                    <a:pt x="278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9"/>
            <p:cNvSpPr/>
            <p:nvPr/>
          </p:nvSpPr>
          <p:spPr>
            <a:xfrm>
              <a:off x="5732098" y="2878822"/>
              <a:ext cx="217869" cy="98045"/>
            </a:xfrm>
            <a:custGeom>
              <a:avLst/>
              <a:gdLst/>
              <a:ahLst/>
              <a:cxnLst/>
              <a:rect l="l" t="t" r="r" b="b"/>
              <a:pathLst>
                <a:path w="3091" h="1391" extrusionOk="0">
                  <a:moveTo>
                    <a:pt x="2549" y="0"/>
                  </a:moveTo>
                  <a:lnTo>
                    <a:pt x="1" y="387"/>
                  </a:lnTo>
                  <a:lnTo>
                    <a:pt x="541" y="1391"/>
                  </a:lnTo>
                  <a:lnTo>
                    <a:pt x="1352" y="1391"/>
                  </a:lnTo>
                  <a:lnTo>
                    <a:pt x="1777" y="1313"/>
                  </a:lnTo>
                  <a:lnTo>
                    <a:pt x="2163" y="1236"/>
                  </a:lnTo>
                  <a:lnTo>
                    <a:pt x="2820" y="1082"/>
                  </a:lnTo>
                  <a:lnTo>
                    <a:pt x="3090" y="1004"/>
                  </a:lnTo>
                  <a:lnTo>
                    <a:pt x="2549"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9"/>
            <p:cNvSpPr/>
            <p:nvPr/>
          </p:nvSpPr>
          <p:spPr>
            <a:xfrm>
              <a:off x="4950986" y="2271879"/>
              <a:ext cx="1037046" cy="664180"/>
            </a:xfrm>
            <a:custGeom>
              <a:avLst/>
              <a:gdLst/>
              <a:ahLst/>
              <a:cxnLst/>
              <a:rect l="l" t="t" r="r" b="b"/>
              <a:pathLst>
                <a:path w="14713" h="9423" extrusionOk="0">
                  <a:moveTo>
                    <a:pt x="8418" y="0"/>
                  </a:moveTo>
                  <a:lnTo>
                    <a:pt x="8187" y="39"/>
                  </a:lnTo>
                  <a:lnTo>
                    <a:pt x="7916" y="78"/>
                  </a:lnTo>
                  <a:lnTo>
                    <a:pt x="7453" y="309"/>
                  </a:lnTo>
                  <a:lnTo>
                    <a:pt x="6874" y="618"/>
                  </a:lnTo>
                  <a:lnTo>
                    <a:pt x="5677" y="1390"/>
                  </a:lnTo>
                  <a:lnTo>
                    <a:pt x="4364" y="2279"/>
                  </a:lnTo>
                  <a:lnTo>
                    <a:pt x="3051" y="3205"/>
                  </a:lnTo>
                  <a:lnTo>
                    <a:pt x="889" y="4827"/>
                  </a:lnTo>
                  <a:lnTo>
                    <a:pt x="0" y="5522"/>
                  </a:lnTo>
                  <a:lnTo>
                    <a:pt x="116" y="5831"/>
                  </a:lnTo>
                  <a:lnTo>
                    <a:pt x="271" y="6140"/>
                  </a:lnTo>
                  <a:lnTo>
                    <a:pt x="464" y="6449"/>
                  </a:lnTo>
                  <a:lnTo>
                    <a:pt x="734" y="6719"/>
                  </a:lnTo>
                  <a:lnTo>
                    <a:pt x="1004" y="6990"/>
                  </a:lnTo>
                  <a:lnTo>
                    <a:pt x="1313" y="7221"/>
                  </a:lnTo>
                  <a:lnTo>
                    <a:pt x="2008" y="7685"/>
                  </a:lnTo>
                  <a:lnTo>
                    <a:pt x="2626" y="8071"/>
                  </a:lnTo>
                  <a:lnTo>
                    <a:pt x="3205" y="8341"/>
                  </a:lnTo>
                  <a:lnTo>
                    <a:pt x="3707" y="8573"/>
                  </a:lnTo>
                  <a:lnTo>
                    <a:pt x="8071" y="5406"/>
                  </a:lnTo>
                  <a:lnTo>
                    <a:pt x="10928" y="9422"/>
                  </a:lnTo>
                  <a:lnTo>
                    <a:pt x="11701" y="9384"/>
                  </a:lnTo>
                  <a:lnTo>
                    <a:pt x="12396" y="9268"/>
                  </a:lnTo>
                  <a:lnTo>
                    <a:pt x="13052" y="9075"/>
                  </a:lnTo>
                  <a:lnTo>
                    <a:pt x="13593" y="8882"/>
                  </a:lnTo>
                  <a:lnTo>
                    <a:pt x="14056" y="8689"/>
                  </a:lnTo>
                  <a:lnTo>
                    <a:pt x="14404" y="8534"/>
                  </a:lnTo>
                  <a:lnTo>
                    <a:pt x="14713" y="8341"/>
                  </a:lnTo>
                  <a:lnTo>
                    <a:pt x="14520" y="7955"/>
                  </a:lnTo>
                  <a:lnTo>
                    <a:pt x="13979" y="6912"/>
                  </a:lnTo>
                  <a:lnTo>
                    <a:pt x="13207" y="5484"/>
                  </a:lnTo>
                  <a:lnTo>
                    <a:pt x="12743" y="4673"/>
                  </a:lnTo>
                  <a:lnTo>
                    <a:pt x="12241" y="3823"/>
                  </a:lnTo>
                  <a:lnTo>
                    <a:pt x="11701" y="3012"/>
                  </a:lnTo>
                  <a:lnTo>
                    <a:pt x="11160" y="2240"/>
                  </a:lnTo>
                  <a:lnTo>
                    <a:pt x="10581" y="1545"/>
                  </a:lnTo>
                  <a:lnTo>
                    <a:pt x="10040" y="927"/>
                  </a:lnTo>
                  <a:lnTo>
                    <a:pt x="9731" y="695"/>
                  </a:lnTo>
                  <a:lnTo>
                    <a:pt x="9461" y="464"/>
                  </a:lnTo>
                  <a:lnTo>
                    <a:pt x="9191" y="271"/>
                  </a:lnTo>
                  <a:lnTo>
                    <a:pt x="8920" y="155"/>
                  </a:lnTo>
                  <a:lnTo>
                    <a:pt x="8650" y="39"/>
                  </a:lnTo>
                  <a:lnTo>
                    <a:pt x="84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460" name="Google Shape;460;p39"/>
            <p:cNvSpPr/>
            <p:nvPr/>
          </p:nvSpPr>
          <p:spPr>
            <a:xfrm>
              <a:off x="4950986" y="2271879"/>
              <a:ext cx="1037046" cy="664180"/>
            </a:xfrm>
            <a:custGeom>
              <a:avLst/>
              <a:gdLst/>
              <a:ahLst/>
              <a:cxnLst/>
              <a:rect l="l" t="t" r="r" b="b"/>
              <a:pathLst>
                <a:path w="14713" h="9423" fill="none" extrusionOk="0">
                  <a:moveTo>
                    <a:pt x="0" y="5522"/>
                  </a:moveTo>
                  <a:lnTo>
                    <a:pt x="0" y="5522"/>
                  </a:lnTo>
                  <a:lnTo>
                    <a:pt x="889" y="4827"/>
                  </a:lnTo>
                  <a:lnTo>
                    <a:pt x="3051" y="3205"/>
                  </a:lnTo>
                  <a:lnTo>
                    <a:pt x="4364" y="2279"/>
                  </a:lnTo>
                  <a:lnTo>
                    <a:pt x="5677" y="1390"/>
                  </a:lnTo>
                  <a:lnTo>
                    <a:pt x="6874" y="618"/>
                  </a:lnTo>
                  <a:lnTo>
                    <a:pt x="7453" y="309"/>
                  </a:lnTo>
                  <a:lnTo>
                    <a:pt x="7916" y="78"/>
                  </a:lnTo>
                  <a:lnTo>
                    <a:pt x="7916" y="78"/>
                  </a:lnTo>
                  <a:lnTo>
                    <a:pt x="8187" y="39"/>
                  </a:lnTo>
                  <a:lnTo>
                    <a:pt x="8418" y="0"/>
                  </a:lnTo>
                  <a:lnTo>
                    <a:pt x="8650" y="39"/>
                  </a:lnTo>
                  <a:lnTo>
                    <a:pt x="8920" y="155"/>
                  </a:lnTo>
                  <a:lnTo>
                    <a:pt x="9191" y="271"/>
                  </a:lnTo>
                  <a:lnTo>
                    <a:pt x="9461" y="464"/>
                  </a:lnTo>
                  <a:lnTo>
                    <a:pt x="9731" y="695"/>
                  </a:lnTo>
                  <a:lnTo>
                    <a:pt x="10040" y="927"/>
                  </a:lnTo>
                  <a:lnTo>
                    <a:pt x="10581" y="1545"/>
                  </a:lnTo>
                  <a:lnTo>
                    <a:pt x="11160" y="2240"/>
                  </a:lnTo>
                  <a:lnTo>
                    <a:pt x="11701" y="3012"/>
                  </a:lnTo>
                  <a:lnTo>
                    <a:pt x="12241" y="3823"/>
                  </a:lnTo>
                  <a:lnTo>
                    <a:pt x="12743" y="4673"/>
                  </a:lnTo>
                  <a:lnTo>
                    <a:pt x="13207" y="5484"/>
                  </a:lnTo>
                  <a:lnTo>
                    <a:pt x="13979" y="6912"/>
                  </a:lnTo>
                  <a:lnTo>
                    <a:pt x="14520" y="7955"/>
                  </a:lnTo>
                  <a:lnTo>
                    <a:pt x="14713" y="8341"/>
                  </a:lnTo>
                  <a:lnTo>
                    <a:pt x="14713" y="8341"/>
                  </a:lnTo>
                  <a:lnTo>
                    <a:pt x="14404" y="8534"/>
                  </a:lnTo>
                  <a:lnTo>
                    <a:pt x="14056" y="8689"/>
                  </a:lnTo>
                  <a:lnTo>
                    <a:pt x="13593" y="8882"/>
                  </a:lnTo>
                  <a:lnTo>
                    <a:pt x="13052" y="9075"/>
                  </a:lnTo>
                  <a:lnTo>
                    <a:pt x="12396" y="9268"/>
                  </a:lnTo>
                  <a:lnTo>
                    <a:pt x="11701" y="9384"/>
                  </a:lnTo>
                  <a:lnTo>
                    <a:pt x="10928" y="9422"/>
                  </a:lnTo>
                  <a:lnTo>
                    <a:pt x="10928" y="9422"/>
                  </a:lnTo>
                  <a:lnTo>
                    <a:pt x="8071" y="5406"/>
                  </a:lnTo>
                  <a:lnTo>
                    <a:pt x="3707" y="8573"/>
                  </a:lnTo>
                  <a:lnTo>
                    <a:pt x="3707" y="8573"/>
                  </a:lnTo>
                  <a:lnTo>
                    <a:pt x="3205" y="8341"/>
                  </a:lnTo>
                  <a:lnTo>
                    <a:pt x="2626" y="8071"/>
                  </a:lnTo>
                  <a:lnTo>
                    <a:pt x="2008" y="7685"/>
                  </a:lnTo>
                  <a:lnTo>
                    <a:pt x="1313" y="7221"/>
                  </a:lnTo>
                  <a:lnTo>
                    <a:pt x="1004" y="6990"/>
                  </a:lnTo>
                  <a:lnTo>
                    <a:pt x="734" y="6719"/>
                  </a:lnTo>
                  <a:lnTo>
                    <a:pt x="464" y="6449"/>
                  </a:lnTo>
                  <a:lnTo>
                    <a:pt x="271" y="6140"/>
                  </a:lnTo>
                  <a:lnTo>
                    <a:pt x="116" y="5831"/>
                  </a:lnTo>
                  <a:lnTo>
                    <a:pt x="0" y="552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9"/>
            <p:cNvSpPr/>
            <p:nvPr/>
          </p:nvSpPr>
          <p:spPr>
            <a:xfrm>
              <a:off x="5405542" y="2301835"/>
              <a:ext cx="54485" cy="32705"/>
            </a:xfrm>
            <a:custGeom>
              <a:avLst/>
              <a:gdLst/>
              <a:ahLst/>
              <a:cxnLst/>
              <a:rect l="l" t="t" r="r" b="b"/>
              <a:pathLst>
                <a:path w="773" h="464" extrusionOk="0">
                  <a:moveTo>
                    <a:pt x="772" y="0"/>
                  </a:moveTo>
                  <a:lnTo>
                    <a:pt x="0" y="425"/>
                  </a:lnTo>
                  <a:lnTo>
                    <a:pt x="0" y="463"/>
                  </a:lnTo>
                  <a:lnTo>
                    <a:pt x="772"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9"/>
            <p:cNvSpPr/>
            <p:nvPr/>
          </p:nvSpPr>
          <p:spPr>
            <a:xfrm>
              <a:off x="5405542" y="2277306"/>
              <a:ext cx="103472" cy="57234"/>
            </a:xfrm>
            <a:custGeom>
              <a:avLst/>
              <a:gdLst/>
              <a:ahLst/>
              <a:cxnLst/>
              <a:rect l="l" t="t" r="r" b="b"/>
              <a:pathLst>
                <a:path w="1468" h="812" fill="none" extrusionOk="0">
                  <a:moveTo>
                    <a:pt x="1467" y="1"/>
                  </a:moveTo>
                  <a:lnTo>
                    <a:pt x="1467" y="1"/>
                  </a:lnTo>
                  <a:lnTo>
                    <a:pt x="772" y="348"/>
                  </a:lnTo>
                  <a:lnTo>
                    <a:pt x="0" y="773"/>
                  </a:lnTo>
                  <a:lnTo>
                    <a:pt x="0" y="773"/>
                  </a:lnTo>
                  <a:lnTo>
                    <a:pt x="0" y="811"/>
                  </a:lnTo>
                  <a:lnTo>
                    <a:pt x="0" y="811"/>
                  </a:lnTo>
                  <a:lnTo>
                    <a:pt x="772" y="348"/>
                  </a:lnTo>
                  <a:lnTo>
                    <a:pt x="146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9"/>
            <p:cNvSpPr/>
            <p:nvPr/>
          </p:nvSpPr>
          <p:spPr>
            <a:xfrm>
              <a:off x="5508943" y="2274557"/>
              <a:ext cx="16423" cy="2819"/>
            </a:xfrm>
            <a:custGeom>
              <a:avLst/>
              <a:gdLst/>
              <a:ahLst/>
              <a:cxnLst/>
              <a:rect l="l" t="t" r="r" b="b"/>
              <a:pathLst>
                <a:path w="233" h="40" fill="none" extrusionOk="0">
                  <a:moveTo>
                    <a:pt x="232" y="1"/>
                  </a:moveTo>
                  <a:lnTo>
                    <a:pt x="232" y="1"/>
                  </a:lnTo>
                  <a:lnTo>
                    <a:pt x="0" y="40"/>
                  </a:lnTo>
                  <a:lnTo>
                    <a:pt x="0" y="40"/>
                  </a:lnTo>
                  <a:lnTo>
                    <a:pt x="0" y="40"/>
                  </a:lnTo>
                  <a:lnTo>
                    <a:pt x="0" y="40"/>
                  </a:lnTo>
                  <a:lnTo>
                    <a:pt x="23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9"/>
            <p:cNvSpPr/>
            <p:nvPr/>
          </p:nvSpPr>
          <p:spPr>
            <a:xfrm>
              <a:off x="5405542" y="2271879"/>
              <a:ext cx="255861" cy="147032"/>
            </a:xfrm>
            <a:custGeom>
              <a:avLst/>
              <a:gdLst/>
              <a:ahLst/>
              <a:cxnLst/>
              <a:rect l="l" t="t" r="r" b="b"/>
              <a:pathLst>
                <a:path w="3630" h="2086" extrusionOk="0">
                  <a:moveTo>
                    <a:pt x="1892" y="0"/>
                  </a:moveTo>
                  <a:lnTo>
                    <a:pt x="1699" y="39"/>
                  </a:lnTo>
                  <a:lnTo>
                    <a:pt x="1467" y="78"/>
                  </a:lnTo>
                  <a:lnTo>
                    <a:pt x="772" y="425"/>
                  </a:lnTo>
                  <a:lnTo>
                    <a:pt x="0" y="888"/>
                  </a:lnTo>
                  <a:lnTo>
                    <a:pt x="155" y="1120"/>
                  </a:lnTo>
                  <a:lnTo>
                    <a:pt x="309" y="1352"/>
                  </a:lnTo>
                  <a:lnTo>
                    <a:pt x="502" y="1584"/>
                  </a:lnTo>
                  <a:lnTo>
                    <a:pt x="734" y="1738"/>
                  </a:lnTo>
                  <a:lnTo>
                    <a:pt x="965" y="1892"/>
                  </a:lnTo>
                  <a:lnTo>
                    <a:pt x="1236" y="2008"/>
                  </a:lnTo>
                  <a:lnTo>
                    <a:pt x="1545" y="2047"/>
                  </a:lnTo>
                  <a:lnTo>
                    <a:pt x="1854" y="2086"/>
                  </a:lnTo>
                  <a:lnTo>
                    <a:pt x="2124" y="2047"/>
                  </a:lnTo>
                  <a:lnTo>
                    <a:pt x="2394" y="2008"/>
                  </a:lnTo>
                  <a:lnTo>
                    <a:pt x="2664" y="1892"/>
                  </a:lnTo>
                  <a:lnTo>
                    <a:pt x="2896" y="1777"/>
                  </a:lnTo>
                  <a:lnTo>
                    <a:pt x="3128" y="1622"/>
                  </a:lnTo>
                  <a:lnTo>
                    <a:pt x="3321" y="1429"/>
                  </a:lnTo>
                  <a:lnTo>
                    <a:pt x="3475" y="1236"/>
                  </a:lnTo>
                  <a:lnTo>
                    <a:pt x="3630" y="1004"/>
                  </a:lnTo>
                  <a:lnTo>
                    <a:pt x="3166" y="580"/>
                  </a:lnTo>
                  <a:lnTo>
                    <a:pt x="2742" y="271"/>
                  </a:lnTo>
                  <a:lnTo>
                    <a:pt x="2510" y="155"/>
                  </a:lnTo>
                  <a:lnTo>
                    <a:pt x="2317" y="78"/>
                  </a:lnTo>
                  <a:lnTo>
                    <a:pt x="2085" y="39"/>
                  </a:lnTo>
                  <a:lnTo>
                    <a:pt x="18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9"/>
            <p:cNvSpPr/>
            <p:nvPr/>
          </p:nvSpPr>
          <p:spPr>
            <a:xfrm>
              <a:off x="5405542" y="2271879"/>
              <a:ext cx="255861" cy="147032"/>
            </a:xfrm>
            <a:custGeom>
              <a:avLst/>
              <a:gdLst/>
              <a:ahLst/>
              <a:cxnLst/>
              <a:rect l="l" t="t" r="r" b="b"/>
              <a:pathLst>
                <a:path w="3630" h="2086" fill="none" extrusionOk="0">
                  <a:moveTo>
                    <a:pt x="1892" y="0"/>
                  </a:moveTo>
                  <a:lnTo>
                    <a:pt x="1892" y="0"/>
                  </a:lnTo>
                  <a:lnTo>
                    <a:pt x="1699" y="39"/>
                  </a:lnTo>
                  <a:lnTo>
                    <a:pt x="1699" y="39"/>
                  </a:lnTo>
                  <a:lnTo>
                    <a:pt x="1467" y="78"/>
                  </a:lnTo>
                  <a:lnTo>
                    <a:pt x="1467" y="78"/>
                  </a:lnTo>
                  <a:lnTo>
                    <a:pt x="1467" y="78"/>
                  </a:lnTo>
                  <a:lnTo>
                    <a:pt x="1467" y="78"/>
                  </a:lnTo>
                  <a:lnTo>
                    <a:pt x="1467" y="78"/>
                  </a:lnTo>
                  <a:lnTo>
                    <a:pt x="772" y="425"/>
                  </a:lnTo>
                  <a:lnTo>
                    <a:pt x="0" y="888"/>
                  </a:lnTo>
                  <a:lnTo>
                    <a:pt x="0" y="888"/>
                  </a:lnTo>
                  <a:lnTo>
                    <a:pt x="155" y="1120"/>
                  </a:lnTo>
                  <a:lnTo>
                    <a:pt x="309" y="1352"/>
                  </a:lnTo>
                  <a:lnTo>
                    <a:pt x="502" y="1584"/>
                  </a:lnTo>
                  <a:lnTo>
                    <a:pt x="734" y="1738"/>
                  </a:lnTo>
                  <a:lnTo>
                    <a:pt x="965" y="1892"/>
                  </a:lnTo>
                  <a:lnTo>
                    <a:pt x="1236" y="2008"/>
                  </a:lnTo>
                  <a:lnTo>
                    <a:pt x="1545" y="2047"/>
                  </a:lnTo>
                  <a:lnTo>
                    <a:pt x="1854" y="2086"/>
                  </a:lnTo>
                  <a:lnTo>
                    <a:pt x="1854" y="2086"/>
                  </a:lnTo>
                  <a:lnTo>
                    <a:pt x="2124" y="2047"/>
                  </a:lnTo>
                  <a:lnTo>
                    <a:pt x="2394" y="2008"/>
                  </a:lnTo>
                  <a:lnTo>
                    <a:pt x="2664" y="1892"/>
                  </a:lnTo>
                  <a:lnTo>
                    <a:pt x="2896" y="1777"/>
                  </a:lnTo>
                  <a:lnTo>
                    <a:pt x="3128" y="1622"/>
                  </a:lnTo>
                  <a:lnTo>
                    <a:pt x="3321" y="1429"/>
                  </a:lnTo>
                  <a:lnTo>
                    <a:pt x="3475" y="1236"/>
                  </a:lnTo>
                  <a:lnTo>
                    <a:pt x="3630" y="1004"/>
                  </a:lnTo>
                  <a:lnTo>
                    <a:pt x="3630" y="1004"/>
                  </a:lnTo>
                  <a:lnTo>
                    <a:pt x="3166" y="580"/>
                  </a:lnTo>
                  <a:lnTo>
                    <a:pt x="2742" y="271"/>
                  </a:lnTo>
                  <a:lnTo>
                    <a:pt x="2510" y="155"/>
                  </a:lnTo>
                  <a:lnTo>
                    <a:pt x="2317" y="78"/>
                  </a:lnTo>
                  <a:lnTo>
                    <a:pt x="2085" y="39"/>
                  </a:lnTo>
                  <a:lnTo>
                    <a:pt x="189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9"/>
            <p:cNvSpPr/>
            <p:nvPr/>
          </p:nvSpPr>
          <p:spPr>
            <a:xfrm>
              <a:off x="5133330" y="2554945"/>
              <a:ext cx="661431" cy="378363"/>
            </a:xfrm>
            <a:custGeom>
              <a:avLst/>
              <a:gdLst/>
              <a:ahLst/>
              <a:cxnLst/>
              <a:rect l="l" t="t" r="r" b="b"/>
              <a:pathLst>
                <a:path w="9384" h="5368" extrusionOk="0">
                  <a:moveTo>
                    <a:pt x="5175" y="0"/>
                  </a:moveTo>
                  <a:lnTo>
                    <a:pt x="4866" y="116"/>
                  </a:lnTo>
                  <a:lnTo>
                    <a:pt x="4210" y="386"/>
                  </a:lnTo>
                  <a:lnTo>
                    <a:pt x="3437" y="734"/>
                  </a:lnTo>
                  <a:lnTo>
                    <a:pt x="2626" y="1159"/>
                  </a:lnTo>
                  <a:lnTo>
                    <a:pt x="1854" y="1622"/>
                  </a:lnTo>
                  <a:lnTo>
                    <a:pt x="541" y="2394"/>
                  </a:lnTo>
                  <a:lnTo>
                    <a:pt x="1" y="2742"/>
                  </a:lnTo>
                  <a:lnTo>
                    <a:pt x="39" y="2819"/>
                  </a:lnTo>
                  <a:lnTo>
                    <a:pt x="232" y="2703"/>
                  </a:lnTo>
                  <a:lnTo>
                    <a:pt x="1275" y="2085"/>
                  </a:lnTo>
                  <a:lnTo>
                    <a:pt x="2819" y="1197"/>
                  </a:lnTo>
                  <a:lnTo>
                    <a:pt x="3630" y="773"/>
                  </a:lnTo>
                  <a:lnTo>
                    <a:pt x="4364" y="425"/>
                  </a:lnTo>
                  <a:lnTo>
                    <a:pt x="4982" y="155"/>
                  </a:lnTo>
                  <a:lnTo>
                    <a:pt x="5252" y="116"/>
                  </a:lnTo>
                  <a:lnTo>
                    <a:pt x="5445" y="77"/>
                  </a:lnTo>
                  <a:lnTo>
                    <a:pt x="5561" y="116"/>
                  </a:lnTo>
                  <a:lnTo>
                    <a:pt x="5716" y="232"/>
                  </a:lnTo>
                  <a:lnTo>
                    <a:pt x="5909" y="425"/>
                  </a:lnTo>
                  <a:lnTo>
                    <a:pt x="6333" y="966"/>
                  </a:lnTo>
                  <a:lnTo>
                    <a:pt x="6874" y="1699"/>
                  </a:lnTo>
                  <a:lnTo>
                    <a:pt x="7994" y="3321"/>
                  </a:lnTo>
                  <a:lnTo>
                    <a:pt x="8921" y="4750"/>
                  </a:lnTo>
                  <a:lnTo>
                    <a:pt x="9191" y="5175"/>
                  </a:lnTo>
                  <a:lnTo>
                    <a:pt x="9307" y="5368"/>
                  </a:lnTo>
                  <a:lnTo>
                    <a:pt x="9384" y="5290"/>
                  </a:lnTo>
                  <a:lnTo>
                    <a:pt x="8882" y="4518"/>
                  </a:lnTo>
                  <a:lnTo>
                    <a:pt x="7762" y="2819"/>
                  </a:lnTo>
                  <a:lnTo>
                    <a:pt x="7106" y="1854"/>
                  </a:lnTo>
                  <a:lnTo>
                    <a:pt x="6488" y="1004"/>
                  </a:lnTo>
                  <a:lnTo>
                    <a:pt x="5986" y="348"/>
                  </a:lnTo>
                  <a:lnTo>
                    <a:pt x="5754" y="155"/>
                  </a:lnTo>
                  <a:lnTo>
                    <a:pt x="560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9"/>
            <p:cNvSpPr/>
            <p:nvPr/>
          </p:nvSpPr>
          <p:spPr>
            <a:xfrm>
              <a:off x="5127903" y="2505958"/>
              <a:ext cx="247755" cy="370187"/>
            </a:xfrm>
            <a:custGeom>
              <a:avLst/>
              <a:gdLst/>
              <a:ahLst/>
              <a:cxnLst/>
              <a:rect l="l" t="t" r="r" b="b"/>
              <a:pathLst>
                <a:path w="3515" h="5252" extrusionOk="0">
                  <a:moveTo>
                    <a:pt x="3514" y="3591"/>
                  </a:moveTo>
                  <a:lnTo>
                    <a:pt x="1197" y="5252"/>
                  </a:lnTo>
                  <a:lnTo>
                    <a:pt x="1197" y="5252"/>
                  </a:lnTo>
                  <a:lnTo>
                    <a:pt x="1197" y="5252"/>
                  </a:lnTo>
                  <a:lnTo>
                    <a:pt x="3514" y="3591"/>
                  </a:lnTo>
                  <a:lnTo>
                    <a:pt x="3514" y="3591"/>
                  </a:lnTo>
                  <a:close/>
                  <a:moveTo>
                    <a:pt x="0" y="271"/>
                  </a:moveTo>
                  <a:lnTo>
                    <a:pt x="0" y="271"/>
                  </a:lnTo>
                  <a:lnTo>
                    <a:pt x="0" y="271"/>
                  </a:lnTo>
                  <a:lnTo>
                    <a:pt x="0" y="271"/>
                  </a:lnTo>
                  <a:lnTo>
                    <a:pt x="0" y="271"/>
                  </a:lnTo>
                  <a:close/>
                  <a:moveTo>
                    <a:pt x="386" y="0"/>
                  </a:moveTo>
                  <a:lnTo>
                    <a:pt x="386" y="0"/>
                  </a:lnTo>
                  <a:lnTo>
                    <a:pt x="0" y="271"/>
                  </a:lnTo>
                  <a:lnTo>
                    <a:pt x="0" y="271"/>
                  </a:lnTo>
                  <a:lnTo>
                    <a:pt x="386" y="0"/>
                  </a:lnTo>
                  <a:lnTo>
                    <a:pt x="386" y="0"/>
                  </a:lnTo>
                  <a:lnTo>
                    <a:pt x="386" y="0"/>
                  </a:lnTo>
                  <a:close/>
                </a:path>
              </a:pathLst>
            </a:custGeom>
            <a:solidFill>
              <a:srgbClr val="E5C9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9"/>
            <p:cNvSpPr/>
            <p:nvPr/>
          </p:nvSpPr>
          <p:spPr>
            <a:xfrm>
              <a:off x="5212273" y="2759069"/>
              <a:ext cx="163384" cy="117076"/>
            </a:xfrm>
            <a:custGeom>
              <a:avLst/>
              <a:gdLst/>
              <a:ahLst/>
              <a:cxnLst/>
              <a:rect l="l" t="t" r="r" b="b"/>
              <a:pathLst>
                <a:path w="2318" h="1661" fill="none" extrusionOk="0">
                  <a:moveTo>
                    <a:pt x="2317" y="0"/>
                  </a:moveTo>
                  <a:lnTo>
                    <a:pt x="0" y="1661"/>
                  </a:lnTo>
                  <a:lnTo>
                    <a:pt x="0" y="1661"/>
                  </a:lnTo>
                  <a:lnTo>
                    <a:pt x="0" y="1661"/>
                  </a:lnTo>
                  <a:lnTo>
                    <a:pt x="2317" y="0"/>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9"/>
            <p:cNvSpPr/>
            <p:nvPr/>
          </p:nvSpPr>
          <p:spPr>
            <a:xfrm>
              <a:off x="5127903" y="252498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9"/>
            <p:cNvSpPr/>
            <p:nvPr/>
          </p:nvSpPr>
          <p:spPr>
            <a:xfrm>
              <a:off x="5127903" y="2505958"/>
              <a:ext cx="27278" cy="19101"/>
            </a:xfrm>
            <a:custGeom>
              <a:avLst/>
              <a:gdLst/>
              <a:ahLst/>
              <a:cxnLst/>
              <a:rect l="l" t="t" r="r" b="b"/>
              <a:pathLst>
                <a:path w="387" h="271" fill="none" extrusionOk="0">
                  <a:moveTo>
                    <a:pt x="386" y="0"/>
                  </a:moveTo>
                  <a:lnTo>
                    <a:pt x="386" y="0"/>
                  </a:lnTo>
                  <a:lnTo>
                    <a:pt x="0" y="271"/>
                  </a:lnTo>
                  <a:lnTo>
                    <a:pt x="0" y="271"/>
                  </a:lnTo>
                  <a:lnTo>
                    <a:pt x="386" y="0"/>
                  </a:lnTo>
                  <a:lnTo>
                    <a:pt x="386" y="0"/>
                  </a:lnTo>
                  <a:lnTo>
                    <a:pt x="3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9"/>
            <p:cNvSpPr/>
            <p:nvPr/>
          </p:nvSpPr>
          <p:spPr>
            <a:xfrm>
              <a:off x="4961841" y="2505958"/>
              <a:ext cx="413817" cy="370187"/>
            </a:xfrm>
            <a:custGeom>
              <a:avLst/>
              <a:gdLst/>
              <a:ahLst/>
              <a:cxnLst/>
              <a:rect l="l" t="t" r="r" b="b"/>
              <a:pathLst>
                <a:path w="5871" h="5252" extrusionOk="0">
                  <a:moveTo>
                    <a:pt x="2742" y="0"/>
                  </a:moveTo>
                  <a:lnTo>
                    <a:pt x="2356" y="271"/>
                  </a:lnTo>
                  <a:lnTo>
                    <a:pt x="773" y="1468"/>
                  </a:lnTo>
                  <a:lnTo>
                    <a:pt x="1005" y="1931"/>
                  </a:lnTo>
                  <a:lnTo>
                    <a:pt x="889" y="2124"/>
                  </a:lnTo>
                  <a:lnTo>
                    <a:pt x="657" y="2317"/>
                  </a:lnTo>
                  <a:lnTo>
                    <a:pt x="387" y="2510"/>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252" y="3398"/>
                  </a:lnTo>
                  <a:lnTo>
                    <a:pt x="4712" y="3205"/>
                  </a:lnTo>
                  <a:lnTo>
                    <a:pt x="4248" y="2974"/>
                  </a:lnTo>
                  <a:lnTo>
                    <a:pt x="3862" y="2665"/>
                  </a:lnTo>
                  <a:lnTo>
                    <a:pt x="2665" y="3398"/>
                  </a:lnTo>
                  <a:lnTo>
                    <a:pt x="2472" y="3514"/>
                  </a:lnTo>
                  <a:lnTo>
                    <a:pt x="2434" y="3437"/>
                  </a:lnTo>
                  <a:lnTo>
                    <a:pt x="3785" y="2626"/>
                  </a:lnTo>
                  <a:lnTo>
                    <a:pt x="3476" y="2317"/>
                  </a:lnTo>
                  <a:lnTo>
                    <a:pt x="3206" y="1970"/>
                  </a:lnTo>
                  <a:lnTo>
                    <a:pt x="3013" y="1622"/>
                  </a:lnTo>
                  <a:lnTo>
                    <a:pt x="2897" y="1274"/>
                  </a:lnTo>
                  <a:lnTo>
                    <a:pt x="2820" y="966"/>
                  </a:lnTo>
                  <a:lnTo>
                    <a:pt x="2742" y="618"/>
                  </a:lnTo>
                  <a:lnTo>
                    <a:pt x="2742" y="309"/>
                  </a:lnTo>
                  <a:lnTo>
                    <a:pt x="274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9"/>
            <p:cNvSpPr/>
            <p:nvPr/>
          </p:nvSpPr>
          <p:spPr>
            <a:xfrm>
              <a:off x="4961841" y="2505958"/>
              <a:ext cx="413817" cy="370187"/>
            </a:xfrm>
            <a:custGeom>
              <a:avLst/>
              <a:gdLst/>
              <a:ahLst/>
              <a:cxnLst/>
              <a:rect l="l" t="t" r="r" b="b"/>
              <a:pathLst>
                <a:path w="5871" h="5252" fill="none" extrusionOk="0">
                  <a:moveTo>
                    <a:pt x="2742" y="0"/>
                  </a:moveTo>
                  <a:lnTo>
                    <a:pt x="2742" y="0"/>
                  </a:lnTo>
                  <a:lnTo>
                    <a:pt x="2356" y="271"/>
                  </a:lnTo>
                  <a:lnTo>
                    <a:pt x="2356" y="271"/>
                  </a:lnTo>
                  <a:lnTo>
                    <a:pt x="2356" y="271"/>
                  </a:lnTo>
                  <a:lnTo>
                    <a:pt x="2356" y="271"/>
                  </a:lnTo>
                  <a:lnTo>
                    <a:pt x="2356" y="271"/>
                  </a:lnTo>
                  <a:lnTo>
                    <a:pt x="2356" y="271"/>
                  </a:lnTo>
                  <a:lnTo>
                    <a:pt x="773" y="1468"/>
                  </a:lnTo>
                  <a:lnTo>
                    <a:pt x="773" y="1468"/>
                  </a:lnTo>
                  <a:lnTo>
                    <a:pt x="1005" y="1931"/>
                  </a:lnTo>
                  <a:lnTo>
                    <a:pt x="1005" y="1931"/>
                  </a:lnTo>
                  <a:lnTo>
                    <a:pt x="889" y="2124"/>
                  </a:lnTo>
                  <a:lnTo>
                    <a:pt x="657" y="2317"/>
                  </a:lnTo>
                  <a:lnTo>
                    <a:pt x="387" y="2510"/>
                  </a:lnTo>
                  <a:lnTo>
                    <a:pt x="1" y="2665"/>
                  </a:lnTo>
                  <a:lnTo>
                    <a:pt x="1" y="2665"/>
                  </a:lnTo>
                  <a:lnTo>
                    <a:pt x="194" y="2935"/>
                  </a:lnTo>
                  <a:lnTo>
                    <a:pt x="387" y="3205"/>
                  </a:lnTo>
                  <a:lnTo>
                    <a:pt x="619" y="3437"/>
                  </a:lnTo>
                  <a:lnTo>
                    <a:pt x="889" y="3707"/>
                  </a:lnTo>
                  <a:lnTo>
                    <a:pt x="1468" y="4132"/>
                  </a:lnTo>
                  <a:lnTo>
                    <a:pt x="2086" y="4518"/>
                  </a:lnTo>
                  <a:lnTo>
                    <a:pt x="2627" y="4827"/>
                  </a:lnTo>
                  <a:lnTo>
                    <a:pt x="3129" y="5059"/>
                  </a:lnTo>
                  <a:lnTo>
                    <a:pt x="3553" y="5252"/>
                  </a:lnTo>
                  <a:lnTo>
                    <a:pt x="5870" y="3591"/>
                  </a:lnTo>
                  <a:lnTo>
                    <a:pt x="5870" y="3591"/>
                  </a:lnTo>
                  <a:lnTo>
                    <a:pt x="5252" y="3398"/>
                  </a:lnTo>
                  <a:lnTo>
                    <a:pt x="4712" y="3205"/>
                  </a:lnTo>
                  <a:lnTo>
                    <a:pt x="4248" y="2974"/>
                  </a:lnTo>
                  <a:lnTo>
                    <a:pt x="3862" y="2665"/>
                  </a:lnTo>
                  <a:lnTo>
                    <a:pt x="3862" y="2665"/>
                  </a:lnTo>
                  <a:lnTo>
                    <a:pt x="2665" y="3398"/>
                  </a:lnTo>
                  <a:lnTo>
                    <a:pt x="2665" y="3398"/>
                  </a:lnTo>
                  <a:lnTo>
                    <a:pt x="2472" y="3514"/>
                  </a:lnTo>
                  <a:lnTo>
                    <a:pt x="2472" y="3514"/>
                  </a:lnTo>
                  <a:lnTo>
                    <a:pt x="2434" y="3437"/>
                  </a:lnTo>
                  <a:lnTo>
                    <a:pt x="2434" y="3437"/>
                  </a:lnTo>
                  <a:lnTo>
                    <a:pt x="3785" y="2626"/>
                  </a:lnTo>
                  <a:lnTo>
                    <a:pt x="3785" y="2626"/>
                  </a:lnTo>
                  <a:lnTo>
                    <a:pt x="3476" y="2317"/>
                  </a:lnTo>
                  <a:lnTo>
                    <a:pt x="3206" y="1970"/>
                  </a:lnTo>
                  <a:lnTo>
                    <a:pt x="3013" y="1622"/>
                  </a:lnTo>
                  <a:lnTo>
                    <a:pt x="2897" y="1274"/>
                  </a:lnTo>
                  <a:lnTo>
                    <a:pt x="2820" y="966"/>
                  </a:lnTo>
                  <a:lnTo>
                    <a:pt x="2742" y="618"/>
                  </a:lnTo>
                  <a:lnTo>
                    <a:pt x="2742" y="309"/>
                  </a:lnTo>
                  <a:lnTo>
                    <a:pt x="274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9"/>
            <p:cNvSpPr/>
            <p:nvPr/>
          </p:nvSpPr>
          <p:spPr>
            <a:xfrm>
              <a:off x="5133330" y="2691051"/>
              <a:ext cx="100794" cy="62661"/>
            </a:xfrm>
            <a:custGeom>
              <a:avLst/>
              <a:gdLst/>
              <a:ahLst/>
              <a:cxnLst/>
              <a:rect l="l" t="t" r="r" b="b"/>
              <a:pathLst>
                <a:path w="1430" h="889" extrusionOk="0">
                  <a:moveTo>
                    <a:pt x="1352" y="0"/>
                  </a:moveTo>
                  <a:lnTo>
                    <a:pt x="1" y="811"/>
                  </a:lnTo>
                  <a:lnTo>
                    <a:pt x="39" y="888"/>
                  </a:lnTo>
                  <a:lnTo>
                    <a:pt x="232" y="772"/>
                  </a:lnTo>
                  <a:lnTo>
                    <a:pt x="1429" y="39"/>
                  </a:lnTo>
                  <a:lnTo>
                    <a:pt x="135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9"/>
            <p:cNvSpPr/>
            <p:nvPr/>
          </p:nvSpPr>
          <p:spPr>
            <a:xfrm>
              <a:off x="5987958" y="2859792"/>
              <a:ext cx="70" cy="70"/>
            </a:xfrm>
            <a:custGeom>
              <a:avLst/>
              <a:gdLst/>
              <a:ahLst/>
              <a:cxnLst/>
              <a:rect l="l" t="t" r="r" b="b"/>
              <a:pathLst>
                <a:path w="1" h="1" extrusionOk="0">
                  <a:moveTo>
                    <a:pt x="1" y="0"/>
                  </a:moveTo>
                  <a:lnTo>
                    <a:pt x="1" y="0"/>
                  </a:lnTo>
                  <a:lnTo>
                    <a:pt x="1" y="0"/>
                  </a:lnTo>
                  <a:lnTo>
                    <a:pt x="1" y="0"/>
                  </a:lnTo>
                  <a:lnTo>
                    <a:pt x="1" y="0"/>
                  </a:lnTo>
                  <a:lnTo>
                    <a:pt x="1" y="0"/>
                  </a:lnTo>
                  <a:close/>
                  <a:moveTo>
                    <a:pt x="1" y="0"/>
                  </a:moveTo>
                  <a:lnTo>
                    <a:pt x="1" y="0"/>
                  </a:lnTo>
                  <a:lnTo>
                    <a:pt x="1" y="0"/>
                  </a:lnTo>
                  <a:lnTo>
                    <a:pt x="1" y="0"/>
                  </a:lnTo>
                  <a:lnTo>
                    <a:pt x="1" y="0"/>
                  </a:lnTo>
                  <a:close/>
                </a:path>
              </a:pathLst>
            </a:custGeom>
            <a:solidFill>
              <a:srgbClr val="CE98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9"/>
            <p:cNvSpPr/>
            <p:nvPr/>
          </p:nvSpPr>
          <p:spPr>
            <a:xfrm>
              <a:off x="5987958" y="2859792"/>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9"/>
            <p:cNvSpPr/>
            <p:nvPr/>
          </p:nvSpPr>
          <p:spPr>
            <a:xfrm>
              <a:off x="5661332" y="2778100"/>
              <a:ext cx="326698" cy="157957"/>
            </a:xfrm>
            <a:custGeom>
              <a:avLst/>
              <a:gdLst/>
              <a:ahLst/>
              <a:cxnLst/>
              <a:rect l="l" t="t" r="r" b="b"/>
              <a:pathLst>
                <a:path w="4635" h="2241" extrusionOk="0">
                  <a:moveTo>
                    <a:pt x="4055" y="1"/>
                  </a:moveTo>
                  <a:lnTo>
                    <a:pt x="2820" y="387"/>
                  </a:lnTo>
                  <a:lnTo>
                    <a:pt x="2009" y="619"/>
                  </a:lnTo>
                  <a:lnTo>
                    <a:pt x="1082" y="850"/>
                  </a:lnTo>
                  <a:lnTo>
                    <a:pt x="1893" y="2124"/>
                  </a:lnTo>
                  <a:lnTo>
                    <a:pt x="1854" y="2163"/>
                  </a:lnTo>
                  <a:lnTo>
                    <a:pt x="2434" y="2047"/>
                  </a:lnTo>
                  <a:lnTo>
                    <a:pt x="2974" y="1893"/>
                  </a:lnTo>
                  <a:lnTo>
                    <a:pt x="3438" y="1738"/>
                  </a:lnTo>
                  <a:lnTo>
                    <a:pt x="3824" y="1584"/>
                  </a:lnTo>
                  <a:lnTo>
                    <a:pt x="4403" y="1314"/>
                  </a:lnTo>
                  <a:lnTo>
                    <a:pt x="4635" y="1159"/>
                  </a:lnTo>
                  <a:lnTo>
                    <a:pt x="4055" y="1"/>
                  </a:lnTo>
                  <a:close/>
                  <a:moveTo>
                    <a:pt x="966" y="889"/>
                  </a:moveTo>
                  <a:lnTo>
                    <a:pt x="1" y="1082"/>
                  </a:lnTo>
                  <a:lnTo>
                    <a:pt x="850" y="2240"/>
                  </a:lnTo>
                  <a:lnTo>
                    <a:pt x="1314" y="2240"/>
                  </a:lnTo>
                  <a:lnTo>
                    <a:pt x="1816" y="2163"/>
                  </a:lnTo>
                  <a:lnTo>
                    <a:pt x="1700" y="2009"/>
                  </a:lnTo>
                  <a:lnTo>
                    <a:pt x="1430" y="1584"/>
                  </a:lnTo>
                  <a:lnTo>
                    <a:pt x="966" y="889"/>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9"/>
            <p:cNvSpPr/>
            <p:nvPr/>
          </p:nvSpPr>
          <p:spPr>
            <a:xfrm>
              <a:off x="5661332" y="2840690"/>
              <a:ext cx="128001" cy="95366"/>
            </a:xfrm>
            <a:custGeom>
              <a:avLst/>
              <a:gdLst/>
              <a:ahLst/>
              <a:cxnLst/>
              <a:rect l="l" t="t" r="r" b="b"/>
              <a:pathLst>
                <a:path w="1816" h="1353" fill="none" extrusionOk="0">
                  <a:moveTo>
                    <a:pt x="966" y="1"/>
                  </a:moveTo>
                  <a:lnTo>
                    <a:pt x="966" y="1"/>
                  </a:lnTo>
                  <a:lnTo>
                    <a:pt x="1" y="194"/>
                  </a:lnTo>
                  <a:lnTo>
                    <a:pt x="1" y="194"/>
                  </a:lnTo>
                  <a:lnTo>
                    <a:pt x="850" y="1352"/>
                  </a:lnTo>
                  <a:lnTo>
                    <a:pt x="850" y="1352"/>
                  </a:lnTo>
                  <a:lnTo>
                    <a:pt x="1314" y="1352"/>
                  </a:lnTo>
                  <a:lnTo>
                    <a:pt x="1816" y="1275"/>
                  </a:lnTo>
                  <a:lnTo>
                    <a:pt x="1816" y="1275"/>
                  </a:lnTo>
                  <a:lnTo>
                    <a:pt x="1700" y="1121"/>
                  </a:lnTo>
                  <a:lnTo>
                    <a:pt x="1700" y="1121"/>
                  </a:lnTo>
                  <a:lnTo>
                    <a:pt x="1430" y="696"/>
                  </a:lnTo>
                  <a:lnTo>
                    <a:pt x="1430" y="696"/>
                  </a:lnTo>
                  <a:lnTo>
                    <a:pt x="966"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9"/>
            <p:cNvSpPr/>
            <p:nvPr/>
          </p:nvSpPr>
          <p:spPr>
            <a:xfrm>
              <a:off x="5737596" y="2778100"/>
              <a:ext cx="250433" cy="152530"/>
            </a:xfrm>
            <a:custGeom>
              <a:avLst/>
              <a:gdLst/>
              <a:ahLst/>
              <a:cxnLst/>
              <a:rect l="l" t="t" r="r" b="b"/>
              <a:pathLst>
                <a:path w="3553" h="2164" fill="none" extrusionOk="0">
                  <a:moveTo>
                    <a:pt x="2973" y="1"/>
                  </a:moveTo>
                  <a:lnTo>
                    <a:pt x="2973" y="1"/>
                  </a:lnTo>
                  <a:lnTo>
                    <a:pt x="1738" y="387"/>
                  </a:lnTo>
                  <a:lnTo>
                    <a:pt x="927" y="619"/>
                  </a:lnTo>
                  <a:lnTo>
                    <a:pt x="0" y="850"/>
                  </a:lnTo>
                  <a:lnTo>
                    <a:pt x="0" y="850"/>
                  </a:lnTo>
                  <a:lnTo>
                    <a:pt x="811" y="2124"/>
                  </a:lnTo>
                  <a:lnTo>
                    <a:pt x="772" y="2163"/>
                  </a:lnTo>
                  <a:lnTo>
                    <a:pt x="772" y="2163"/>
                  </a:lnTo>
                  <a:lnTo>
                    <a:pt x="1352" y="2047"/>
                  </a:lnTo>
                  <a:lnTo>
                    <a:pt x="1892" y="1893"/>
                  </a:lnTo>
                  <a:lnTo>
                    <a:pt x="2356" y="1738"/>
                  </a:lnTo>
                  <a:lnTo>
                    <a:pt x="2742" y="1584"/>
                  </a:lnTo>
                  <a:lnTo>
                    <a:pt x="3321" y="1314"/>
                  </a:lnTo>
                  <a:lnTo>
                    <a:pt x="3553" y="1159"/>
                  </a:lnTo>
                  <a:lnTo>
                    <a:pt x="3553" y="1159"/>
                  </a:lnTo>
                  <a:lnTo>
                    <a:pt x="3553" y="1159"/>
                  </a:lnTo>
                  <a:lnTo>
                    <a:pt x="3553" y="1159"/>
                  </a:lnTo>
                  <a:lnTo>
                    <a:pt x="3553" y="1159"/>
                  </a:lnTo>
                  <a:lnTo>
                    <a:pt x="3553" y="1159"/>
                  </a:lnTo>
                  <a:lnTo>
                    <a:pt x="3553" y="1159"/>
                  </a:lnTo>
                  <a:lnTo>
                    <a:pt x="3553" y="1159"/>
                  </a:lnTo>
                  <a:lnTo>
                    <a:pt x="29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5729420" y="2838012"/>
              <a:ext cx="65340" cy="92617"/>
            </a:xfrm>
            <a:custGeom>
              <a:avLst/>
              <a:gdLst/>
              <a:ahLst/>
              <a:cxnLst/>
              <a:rect l="l" t="t" r="r" b="b"/>
              <a:pathLst>
                <a:path w="927" h="1314" extrusionOk="0">
                  <a:moveTo>
                    <a:pt x="116" y="0"/>
                  </a:moveTo>
                  <a:lnTo>
                    <a:pt x="0" y="39"/>
                  </a:lnTo>
                  <a:lnTo>
                    <a:pt x="464" y="734"/>
                  </a:lnTo>
                  <a:lnTo>
                    <a:pt x="734" y="1159"/>
                  </a:lnTo>
                  <a:lnTo>
                    <a:pt x="850" y="1313"/>
                  </a:lnTo>
                  <a:lnTo>
                    <a:pt x="888" y="1313"/>
                  </a:lnTo>
                  <a:lnTo>
                    <a:pt x="927" y="1274"/>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5936222" y="2960444"/>
              <a:ext cx="182486" cy="136177"/>
            </a:xfrm>
            <a:custGeom>
              <a:avLst/>
              <a:gdLst/>
              <a:ahLst/>
              <a:cxnLst/>
              <a:rect l="l" t="t" r="r" b="b"/>
              <a:pathLst>
                <a:path w="2589" h="1932" extrusionOk="0">
                  <a:moveTo>
                    <a:pt x="1005" y="1"/>
                  </a:moveTo>
                  <a:lnTo>
                    <a:pt x="812" y="117"/>
                  </a:lnTo>
                  <a:lnTo>
                    <a:pt x="657" y="271"/>
                  </a:lnTo>
                  <a:lnTo>
                    <a:pt x="503" y="464"/>
                  </a:lnTo>
                  <a:lnTo>
                    <a:pt x="348" y="696"/>
                  </a:lnTo>
                  <a:lnTo>
                    <a:pt x="233" y="928"/>
                  </a:lnTo>
                  <a:lnTo>
                    <a:pt x="117" y="1237"/>
                  </a:lnTo>
                  <a:lnTo>
                    <a:pt x="40" y="1584"/>
                  </a:lnTo>
                  <a:lnTo>
                    <a:pt x="1" y="1932"/>
                  </a:lnTo>
                  <a:lnTo>
                    <a:pt x="2588" y="1932"/>
                  </a:lnTo>
                  <a:lnTo>
                    <a:pt x="2588" y="1700"/>
                  </a:lnTo>
                  <a:lnTo>
                    <a:pt x="2511" y="1468"/>
                  </a:lnTo>
                  <a:lnTo>
                    <a:pt x="2434" y="1159"/>
                  </a:lnTo>
                  <a:lnTo>
                    <a:pt x="2241" y="850"/>
                  </a:lnTo>
                  <a:lnTo>
                    <a:pt x="2086" y="657"/>
                  </a:lnTo>
                  <a:lnTo>
                    <a:pt x="1932" y="503"/>
                  </a:lnTo>
                  <a:lnTo>
                    <a:pt x="1739" y="348"/>
                  </a:lnTo>
                  <a:lnTo>
                    <a:pt x="1546" y="233"/>
                  </a:lnTo>
                  <a:lnTo>
                    <a:pt x="1275" y="117"/>
                  </a:lnTo>
                  <a:lnTo>
                    <a:pt x="10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5917191" y="2946840"/>
              <a:ext cx="57234" cy="73586"/>
            </a:xfrm>
            <a:custGeom>
              <a:avLst/>
              <a:gdLst/>
              <a:ahLst/>
              <a:cxnLst/>
              <a:rect l="l" t="t" r="r" b="b"/>
              <a:pathLst>
                <a:path w="812" h="1044" extrusionOk="0">
                  <a:moveTo>
                    <a:pt x="734" y="1"/>
                  </a:moveTo>
                  <a:lnTo>
                    <a:pt x="618" y="78"/>
                  </a:lnTo>
                  <a:lnTo>
                    <a:pt x="425" y="271"/>
                  </a:lnTo>
                  <a:lnTo>
                    <a:pt x="194" y="580"/>
                  </a:lnTo>
                  <a:lnTo>
                    <a:pt x="78" y="773"/>
                  </a:lnTo>
                  <a:lnTo>
                    <a:pt x="1" y="1005"/>
                  </a:lnTo>
                  <a:lnTo>
                    <a:pt x="155" y="1043"/>
                  </a:lnTo>
                  <a:lnTo>
                    <a:pt x="232" y="850"/>
                  </a:lnTo>
                  <a:lnTo>
                    <a:pt x="310" y="657"/>
                  </a:lnTo>
                  <a:lnTo>
                    <a:pt x="541" y="387"/>
                  </a:lnTo>
                  <a:lnTo>
                    <a:pt x="734" y="194"/>
                  </a:lnTo>
                  <a:lnTo>
                    <a:pt x="773" y="155"/>
                  </a:lnTo>
                  <a:lnTo>
                    <a:pt x="812" y="155"/>
                  </a:lnTo>
                  <a:lnTo>
                    <a:pt x="7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5560679" y="2906030"/>
              <a:ext cx="149710" cy="174239"/>
            </a:xfrm>
            <a:custGeom>
              <a:avLst/>
              <a:gdLst/>
              <a:ahLst/>
              <a:cxnLst/>
              <a:rect l="l" t="t" r="r" b="b"/>
              <a:pathLst>
                <a:path w="2124" h="2472" extrusionOk="0">
                  <a:moveTo>
                    <a:pt x="425" y="1"/>
                  </a:moveTo>
                  <a:lnTo>
                    <a:pt x="309" y="657"/>
                  </a:lnTo>
                  <a:lnTo>
                    <a:pt x="193" y="1391"/>
                  </a:lnTo>
                  <a:lnTo>
                    <a:pt x="0" y="2395"/>
                  </a:lnTo>
                  <a:lnTo>
                    <a:pt x="348" y="2472"/>
                  </a:lnTo>
                  <a:lnTo>
                    <a:pt x="1043" y="2472"/>
                  </a:lnTo>
                  <a:lnTo>
                    <a:pt x="1352" y="2433"/>
                  </a:lnTo>
                  <a:lnTo>
                    <a:pt x="1622" y="2317"/>
                  </a:lnTo>
                  <a:lnTo>
                    <a:pt x="1854" y="2202"/>
                  </a:lnTo>
                  <a:lnTo>
                    <a:pt x="2008" y="2047"/>
                  </a:lnTo>
                  <a:lnTo>
                    <a:pt x="2085" y="1931"/>
                  </a:lnTo>
                  <a:lnTo>
                    <a:pt x="2085" y="1815"/>
                  </a:lnTo>
                  <a:lnTo>
                    <a:pt x="2124" y="1507"/>
                  </a:lnTo>
                  <a:lnTo>
                    <a:pt x="2085" y="1236"/>
                  </a:lnTo>
                  <a:lnTo>
                    <a:pt x="2008" y="1005"/>
                  </a:lnTo>
                  <a:lnTo>
                    <a:pt x="1892" y="811"/>
                  </a:lnTo>
                  <a:lnTo>
                    <a:pt x="1776" y="657"/>
                  </a:lnTo>
                  <a:lnTo>
                    <a:pt x="1622" y="503"/>
                  </a:lnTo>
                  <a:lnTo>
                    <a:pt x="1467" y="387"/>
                  </a:lnTo>
                  <a:lnTo>
                    <a:pt x="1313" y="271"/>
                  </a:lnTo>
                  <a:lnTo>
                    <a:pt x="1004" y="116"/>
                  </a:lnTo>
                  <a:lnTo>
                    <a:pt x="695" y="39"/>
                  </a:lnTo>
                  <a:lnTo>
                    <a:pt x="42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4635285" y="2641994"/>
              <a:ext cx="982631" cy="460056"/>
            </a:xfrm>
            <a:custGeom>
              <a:avLst/>
              <a:gdLst/>
              <a:ahLst/>
              <a:cxnLst/>
              <a:rect l="l" t="t" r="r" b="b"/>
              <a:pathLst>
                <a:path w="13941" h="6527" extrusionOk="0">
                  <a:moveTo>
                    <a:pt x="5638" y="1"/>
                  </a:moveTo>
                  <a:lnTo>
                    <a:pt x="4750" y="194"/>
                  </a:lnTo>
                  <a:lnTo>
                    <a:pt x="3823" y="464"/>
                  </a:lnTo>
                  <a:lnTo>
                    <a:pt x="2858" y="735"/>
                  </a:lnTo>
                  <a:lnTo>
                    <a:pt x="2008" y="1044"/>
                  </a:lnTo>
                  <a:lnTo>
                    <a:pt x="618" y="1584"/>
                  </a:lnTo>
                  <a:lnTo>
                    <a:pt x="39" y="1816"/>
                  </a:lnTo>
                  <a:lnTo>
                    <a:pt x="39" y="2009"/>
                  </a:lnTo>
                  <a:lnTo>
                    <a:pt x="0" y="2550"/>
                  </a:lnTo>
                  <a:lnTo>
                    <a:pt x="39" y="3322"/>
                  </a:lnTo>
                  <a:lnTo>
                    <a:pt x="116" y="3747"/>
                  </a:lnTo>
                  <a:lnTo>
                    <a:pt x="193" y="4171"/>
                  </a:lnTo>
                  <a:lnTo>
                    <a:pt x="348" y="4596"/>
                  </a:lnTo>
                  <a:lnTo>
                    <a:pt x="541" y="5059"/>
                  </a:lnTo>
                  <a:lnTo>
                    <a:pt x="772" y="5446"/>
                  </a:lnTo>
                  <a:lnTo>
                    <a:pt x="1081" y="5793"/>
                  </a:lnTo>
                  <a:lnTo>
                    <a:pt x="1236" y="5948"/>
                  </a:lnTo>
                  <a:lnTo>
                    <a:pt x="1429" y="6102"/>
                  </a:lnTo>
                  <a:lnTo>
                    <a:pt x="1660" y="6218"/>
                  </a:lnTo>
                  <a:lnTo>
                    <a:pt x="1892" y="6334"/>
                  </a:lnTo>
                  <a:lnTo>
                    <a:pt x="2162" y="6411"/>
                  </a:lnTo>
                  <a:lnTo>
                    <a:pt x="2433" y="6488"/>
                  </a:lnTo>
                  <a:lnTo>
                    <a:pt x="2742" y="6527"/>
                  </a:lnTo>
                  <a:lnTo>
                    <a:pt x="12897" y="6527"/>
                  </a:lnTo>
                  <a:lnTo>
                    <a:pt x="13090" y="6488"/>
                  </a:lnTo>
                  <a:lnTo>
                    <a:pt x="13245" y="6411"/>
                  </a:lnTo>
                  <a:lnTo>
                    <a:pt x="13438" y="6257"/>
                  </a:lnTo>
                  <a:lnTo>
                    <a:pt x="13631" y="6025"/>
                  </a:lnTo>
                  <a:lnTo>
                    <a:pt x="13786" y="5716"/>
                  </a:lnTo>
                  <a:lnTo>
                    <a:pt x="13863" y="5523"/>
                  </a:lnTo>
                  <a:lnTo>
                    <a:pt x="13901" y="5291"/>
                  </a:lnTo>
                  <a:lnTo>
                    <a:pt x="13940" y="5059"/>
                  </a:lnTo>
                  <a:lnTo>
                    <a:pt x="13940" y="4751"/>
                  </a:lnTo>
                  <a:lnTo>
                    <a:pt x="13940" y="4442"/>
                  </a:lnTo>
                  <a:lnTo>
                    <a:pt x="13901" y="4171"/>
                  </a:lnTo>
                  <a:lnTo>
                    <a:pt x="13824" y="3940"/>
                  </a:lnTo>
                  <a:lnTo>
                    <a:pt x="13708" y="3708"/>
                  </a:lnTo>
                  <a:lnTo>
                    <a:pt x="13592" y="3476"/>
                  </a:lnTo>
                  <a:lnTo>
                    <a:pt x="13399" y="3283"/>
                  </a:lnTo>
                  <a:lnTo>
                    <a:pt x="13245" y="3090"/>
                  </a:lnTo>
                  <a:lnTo>
                    <a:pt x="13013" y="2936"/>
                  </a:lnTo>
                  <a:lnTo>
                    <a:pt x="12782" y="2781"/>
                  </a:lnTo>
                  <a:lnTo>
                    <a:pt x="12511" y="2627"/>
                  </a:lnTo>
                  <a:lnTo>
                    <a:pt x="11893" y="2395"/>
                  </a:lnTo>
                  <a:lnTo>
                    <a:pt x="11198" y="2202"/>
                  </a:lnTo>
                  <a:lnTo>
                    <a:pt x="10426" y="2048"/>
                  </a:lnTo>
                  <a:lnTo>
                    <a:pt x="8881" y="1777"/>
                  </a:lnTo>
                  <a:lnTo>
                    <a:pt x="8148" y="1623"/>
                  </a:lnTo>
                  <a:lnTo>
                    <a:pt x="7530" y="1468"/>
                  </a:lnTo>
                  <a:lnTo>
                    <a:pt x="6951" y="1198"/>
                  </a:lnTo>
                  <a:lnTo>
                    <a:pt x="6680" y="1082"/>
                  </a:lnTo>
                  <a:lnTo>
                    <a:pt x="6449" y="889"/>
                  </a:lnTo>
                  <a:lnTo>
                    <a:pt x="6217" y="735"/>
                  </a:lnTo>
                  <a:lnTo>
                    <a:pt x="5985" y="503"/>
                  </a:lnTo>
                  <a:lnTo>
                    <a:pt x="5831" y="271"/>
                  </a:lnTo>
                  <a:lnTo>
                    <a:pt x="56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5489913" y="2862470"/>
              <a:ext cx="128001" cy="234151"/>
            </a:xfrm>
            <a:custGeom>
              <a:avLst/>
              <a:gdLst/>
              <a:ahLst/>
              <a:cxnLst/>
              <a:rect l="l" t="t" r="r" b="b"/>
              <a:pathLst>
                <a:path w="1816" h="3322" extrusionOk="0">
                  <a:moveTo>
                    <a:pt x="1120" y="1"/>
                  </a:moveTo>
                  <a:lnTo>
                    <a:pt x="888" y="117"/>
                  </a:lnTo>
                  <a:lnTo>
                    <a:pt x="657" y="271"/>
                  </a:lnTo>
                  <a:lnTo>
                    <a:pt x="463" y="425"/>
                  </a:lnTo>
                  <a:lnTo>
                    <a:pt x="309" y="657"/>
                  </a:lnTo>
                  <a:lnTo>
                    <a:pt x="155" y="889"/>
                  </a:lnTo>
                  <a:lnTo>
                    <a:pt x="77" y="1121"/>
                  </a:lnTo>
                  <a:lnTo>
                    <a:pt x="0" y="1391"/>
                  </a:lnTo>
                  <a:lnTo>
                    <a:pt x="0" y="1700"/>
                  </a:lnTo>
                  <a:lnTo>
                    <a:pt x="0" y="1931"/>
                  </a:lnTo>
                  <a:lnTo>
                    <a:pt x="77" y="2202"/>
                  </a:lnTo>
                  <a:lnTo>
                    <a:pt x="155" y="2433"/>
                  </a:lnTo>
                  <a:lnTo>
                    <a:pt x="270" y="2665"/>
                  </a:lnTo>
                  <a:lnTo>
                    <a:pt x="425" y="2858"/>
                  </a:lnTo>
                  <a:lnTo>
                    <a:pt x="579" y="3051"/>
                  </a:lnTo>
                  <a:lnTo>
                    <a:pt x="811" y="3206"/>
                  </a:lnTo>
                  <a:lnTo>
                    <a:pt x="1004" y="3322"/>
                  </a:lnTo>
                  <a:lnTo>
                    <a:pt x="1274" y="3167"/>
                  </a:lnTo>
                  <a:lnTo>
                    <a:pt x="1390" y="3013"/>
                  </a:lnTo>
                  <a:lnTo>
                    <a:pt x="1545" y="2858"/>
                  </a:lnTo>
                  <a:lnTo>
                    <a:pt x="1661" y="2627"/>
                  </a:lnTo>
                  <a:lnTo>
                    <a:pt x="1738" y="2356"/>
                  </a:lnTo>
                  <a:lnTo>
                    <a:pt x="1815" y="2009"/>
                  </a:lnTo>
                  <a:lnTo>
                    <a:pt x="1815" y="1623"/>
                  </a:lnTo>
                  <a:lnTo>
                    <a:pt x="1815" y="1352"/>
                  </a:lnTo>
                  <a:lnTo>
                    <a:pt x="1776" y="1121"/>
                  </a:lnTo>
                  <a:lnTo>
                    <a:pt x="1738" y="889"/>
                  </a:lnTo>
                  <a:lnTo>
                    <a:pt x="1661" y="696"/>
                  </a:lnTo>
                  <a:lnTo>
                    <a:pt x="1545" y="503"/>
                  </a:lnTo>
                  <a:lnTo>
                    <a:pt x="1429" y="310"/>
                  </a:lnTo>
                  <a:lnTo>
                    <a:pt x="1274" y="155"/>
                  </a:lnTo>
                  <a:lnTo>
                    <a:pt x="11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4727761" y="2729113"/>
              <a:ext cx="119825" cy="223296"/>
            </a:xfrm>
            <a:custGeom>
              <a:avLst/>
              <a:gdLst/>
              <a:ahLst/>
              <a:cxnLst/>
              <a:rect l="l" t="t" r="r" b="b"/>
              <a:pathLst>
                <a:path w="1700" h="3168" extrusionOk="0">
                  <a:moveTo>
                    <a:pt x="1700" y="1"/>
                  </a:moveTo>
                  <a:lnTo>
                    <a:pt x="1005" y="155"/>
                  </a:lnTo>
                  <a:lnTo>
                    <a:pt x="1005" y="387"/>
                  </a:lnTo>
                  <a:lnTo>
                    <a:pt x="1005" y="657"/>
                  </a:lnTo>
                  <a:lnTo>
                    <a:pt x="966" y="966"/>
                  </a:lnTo>
                  <a:lnTo>
                    <a:pt x="850" y="1314"/>
                  </a:lnTo>
                  <a:lnTo>
                    <a:pt x="657" y="1661"/>
                  </a:lnTo>
                  <a:lnTo>
                    <a:pt x="542" y="1816"/>
                  </a:lnTo>
                  <a:lnTo>
                    <a:pt x="387" y="2009"/>
                  </a:lnTo>
                  <a:lnTo>
                    <a:pt x="194" y="2163"/>
                  </a:lnTo>
                  <a:lnTo>
                    <a:pt x="1" y="2317"/>
                  </a:lnTo>
                  <a:lnTo>
                    <a:pt x="348" y="3167"/>
                  </a:lnTo>
                  <a:lnTo>
                    <a:pt x="542" y="3013"/>
                  </a:lnTo>
                  <a:lnTo>
                    <a:pt x="773" y="2781"/>
                  </a:lnTo>
                  <a:lnTo>
                    <a:pt x="1005" y="2472"/>
                  </a:lnTo>
                  <a:lnTo>
                    <a:pt x="1275" y="2009"/>
                  </a:lnTo>
                  <a:lnTo>
                    <a:pt x="1391" y="1777"/>
                  </a:lnTo>
                  <a:lnTo>
                    <a:pt x="1468" y="1468"/>
                  </a:lnTo>
                  <a:lnTo>
                    <a:pt x="1584" y="1159"/>
                  </a:lnTo>
                  <a:lnTo>
                    <a:pt x="1623" y="812"/>
                  </a:lnTo>
                  <a:lnTo>
                    <a:pt x="1661" y="425"/>
                  </a:lnTo>
                  <a:lnTo>
                    <a:pt x="170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a:off x="4692377" y="2761747"/>
              <a:ext cx="430170" cy="343050"/>
            </a:xfrm>
            <a:custGeom>
              <a:avLst/>
              <a:gdLst/>
              <a:ahLst/>
              <a:cxnLst/>
              <a:rect l="l" t="t" r="r" b="b"/>
              <a:pathLst>
                <a:path w="6103" h="4867" extrusionOk="0">
                  <a:moveTo>
                    <a:pt x="1" y="1"/>
                  </a:moveTo>
                  <a:lnTo>
                    <a:pt x="40" y="426"/>
                  </a:lnTo>
                  <a:lnTo>
                    <a:pt x="117" y="889"/>
                  </a:lnTo>
                  <a:lnTo>
                    <a:pt x="271" y="1468"/>
                  </a:lnTo>
                  <a:lnTo>
                    <a:pt x="503" y="2086"/>
                  </a:lnTo>
                  <a:lnTo>
                    <a:pt x="657" y="2395"/>
                  </a:lnTo>
                  <a:lnTo>
                    <a:pt x="812" y="2665"/>
                  </a:lnTo>
                  <a:lnTo>
                    <a:pt x="1005" y="2974"/>
                  </a:lnTo>
                  <a:lnTo>
                    <a:pt x="1237" y="3206"/>
                  </a:lnTo>
                  <a:lnTo>
                    <a:pt x="1507" y="3476"/>
                  </a:lnTo>
                  <a:lnTo>
                    <a:pt x="1777" y="3669"/>
                  </a:lnTo>
                  <a:lnTo>
                    <a:pt x="2395" y="3978"/>
                  </a:lnTo>
                  <a:lnTo>
                    <a:pt x="2974" y="4249"/>
                  </a:lnTo>
                  <a:lnTo>
                    <a:pt x="3592" y="4480"/>
                  </a:lnTo>
                  <a:lnTo>
                    <a:pt x="4133" y="4635"/>
                  </a:lnTo>
                  <a:lnTo>
                    <a:pt x="4673" y="4751"/>
                  </a:lnTo>
                  <a:lnTo>
                    <a:pt x="5214" y="4828"/>
                  </a:lnTo>
                  <a:lnTo>
                    <a:pt x="5677" y="4866"/>
                  </a:lnTo>
                  <a:lnTo>
                    <a:pt x="6102" y="4866"/>
                  </a:lnTo>
                  <a:lnTo>
                    <a:pt x="6102" y="4789"/>
                  </a:lnTo>
                  <a:lnTo>
                    <a:pt x="5677" y="4789"/>
                  </a:lnTo>
                  <a:lnTo>
                    <a:pt x="5214" y="4712"/>
                  </a:lnTo>
                  <a:lnTo>
                    <a:pt x="4712" y="4635"/>
                  </a:lnTo>
                  <a:lnTo>
                    <a:pt x="4171" y="4519"/>
                  </a:lnTo>
                  <a:lnTo>
                    <a:pt x="3592" y="4364"/>
                  </a:lnTo>
                  <a:lnTo>
                    <a:pt x="3013" y="4171"/>
                  </a:lnTo>
                  <a:lnTo>
                    <a:pt x="2434" y="3901"/>
                  </a:lnTo>
                  <a:lnTo>
                    <a:pt x="1854" y="3592"/>
                  </a:lnTo>
                  <a:lnTo>
                    <a:pt x="1584" y="3399"/>
                  </a:lnTo>
                  <a:lnTo>
                    <a:pt x="1314" y="3167"/>
                  </a:lnTo>
                  <a:lnTo>
                    <a:pt x="1082" y="2897"/>
                  </a:lnTo>
                  <a:lnTo>
                    <a:pt x="928" y="2627"/>
                  </a:lnTo>
                  <a:lnTo>
                    <a:pt x="735" y="2318"/>
                  </a:lnTo>
                  <a:lnTo>
                    <a:pt x="580" y="2048"/>
                  </a:lnTo>
                  <a:lnTo>
                    <a:pt x="387" y="1430"/>
                  </a:lnTo>
                  <a:lnTo>
                    <a:pt x="233" y="889"/>
                  </a:lnTo>
                  <a:lnTo>
                    <a:pt x="155" y="426"/>
                  </a:lnTo>
                  <a:lnTo>
                    <a:pt x="78" y="117"/>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9"/>
            <p:cNvSpPr/>
            <p:nvPr/>
          </p:nvSpPr>
          <p:spPr>
            <a:xfrm>
              <a:off x="4877470" y="1977887"/>
              <a:ext cx="206944" cy="375685"/>
            </a:xfrm>
            <a:custGeom>
              <a:avLst/>
              <a:gdLst/>
              <a:ahLst/>
              <a:cxnLst/>
              <a:rect l="l" t="t" r="r" b="b"/>
              <a:pathLst>
                <a:path w="2936" h="5330" extrusionOk="0">
                  <a:moveTo>
                    <a:pt x="78" y="1"/>
                  </a:moveTo>
                  <a:lnTo>
                    <a:pt x="1" y="40"/>
                  </a:lnTo>
                  <a:lnTo>
                    <a:pt x="541" y="5330"/>
                  </a:lnTo>
                  <a:lnTo>
                    <a:pt x="2935" y="5175"/>
                  </a:lnTo>
                  <a:lnTo>
                    <a:pt x="2820" y="4133"/>
                  </a:lnTo>
                  <a:lnTo>
                    <a:pt x="2704" y="3360"/>
                  </a:lnTo>
                  <a:lnTo>
                    <a:pt x="2549" y="2704"/>
                  </a:lnTo>
                  <a:lnTo>
                    <a:pt x="2356" y="2125"/>
                  </a:lnTo>
                  <a:lnTo>
                    <a:pt x="2163" y="1623"/>
                  </a:lnTo>
                  <a:lnTo>
                    <a:pt x="1932" y="1237"/>
                  </a:lnTo>
                  <a:lnTo>
                    <a:pt x="1700" y="889"/>
                  </a:lnTo>
                  <a:lnTo>
                    <a:pt x="1430" y="657"/>
                  </a:lnTo>
                  <a:lnTo>
                    <a:pt x="1198" y="426"/>
                  </a:lnTo>
                  <a:lnTo>
                    <a:pt x="966" y="271"/>
                  </a:lnTo>
                  <a:lnTo>
                    <a:pt x="734" y="155"/>
                  </a:lnTo>
                  <a:lnTo>
                    <a:pt x="541" y="78"/>
                  </a:lnTo>
                  <a:lnTo>
                    <a:pt x="348" y="40"/>
                  </a:lnTo>
                  <a:lnTo>
                    <a:pt x="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9"/>
            <p:cNvSpPr/>
            <p:nvPr/>
          </p:nvSpPr>
          <p:spPr>
            <a:xfrm>
              <a:off x="4526386" y="1964283"/>
              <a:ext cx="506294" cy="805714"/>
            </a:xfrm>
            <a:custGeom>
              <a:avLst/>
              <a:gdLst/>
              <a:ahLst/>
              <a:cxnLst/>
              <a:rect l="l" t="t" r="r" b="b"/>
              <a:pathLst>
                <a:path w="7183" h="11431" extrusionOk="0">
                  <a:moveTo>
                    <a:pt x="0" y="1"/>
                  </a:move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6913" y="8998"/>
                  </a:lnTo>
                  <a:lnTo>
                    <a:pt x="6681" y="8380"/>
                  </a:lnTo>
                  <a:lnTo>
                    <a:pt x="6526" y="7801"/>
                  </a:lnTo>
                  <a:lnTo>
                    <a:pt x="6411" y="7260"/>
                  </a:lnTo>
                  <a:lnTo>
                    <a:pt x="6333" y="6758"/>
                  </a:lnTo>
                  <a:lnTo>
                    <a:pt x="6333" y="6334"/>
                  </a:lnTo>
                  <a:lnTo>
                    <a:pt x="6372" y="5948"/>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9"/>
            <p:cNvSpPr/>
            <p:nvPr/>
          </p:nvSpPr>
          <p:spPr>
            <a:xfrm>
              <a:off x="4526386" y="1964283"/>
              <a:ext cx="506294" cy="805714"/>
            </a:xfrm>
            <a:custGeom>
              <a:avLst/>
              <a:gdLst/>
              <a:ahLst/>
              <a:cxnLst/>
              <a:rect l="l" t="t" r="r" b="b"/>
              <a:pathLst>
                <a:path w="7183" h="11431" fill="none" extrusionOk="0">
                  <a:moveTo>
                    <a:pt x="2781" y="310"/>
                  </a:moveTo>
                  <a:lnTo>
                    <a:pt x="0" y="1"/>
                  </a:lnTo>
                  <a:lnTo>
                    <a:pt x="1584" y="11431"/>
                  </a:lnTo>
                  <a:lnTo>
                    <a:pt x="1584" y="11431"/>
                  </a:lnTo>
                  <a:lnTo>
                    <a:pt x="2395" y="11315"/>
                  </a:lnTo>
                  <a:lnTo>
                    <a:pt x="3244" y="11161"/>
                  </a:lnTo>
                  <a:lnTo>
                    <a:pt x="4248" y="10929"/>
                  </a:lnTo>
                  <a:lnTo>
                    <a:pt x="5252" y="10659"/>
                  </a:lnTo>
                  <a:lnTo>
                    <a:pt x="5715" y="10543"/>
                  </a:lnTo>
                  <a:lnTo>
                    <a:pt x="6140" y="10350"/>
                  </a:lnTo>
                  <a:lnTo>
                    <a:pt x="6526" y="10195"/>
                  </a:lnTo>
                  <a:lnTo>
                    <a:pt x="6835" y="10002"/>
                  </a:lnTo>
                  <a:lnTo>
                    <a:pt x="7067" y="9809"/>
                  </a:lnTo>
                  <a:lnTo>
                    <a:pt x="7144" y="9732"/>
                  </a:lnTo>
                  <a:lnTo>
                    <a:pt x="7183" y="9616"/>
                  </a:lnTo>
                  <a:lnTo>
                    <a:pt x="7183" y="9616"/>
                  </a:lnTo>
                  <a:lnTo>
                    <a:pt x="6913" y="8998"/>
                  </a:lnTo>
                  <a:lnTo>
                    <a:pt x="6681" y="8380"/>
                  </a:lnTo>
                  <a:lnTo>
                    <a:pt x="6526" y="7801"/>
                  </a:lnTo>
                  <a:lnTo>
                    <a:pt x="6411" y="7260"/>
                  </a:lnTo>
                  <a:lnTo>
                    <a:pt x="6333" y="6758"/>
                  </a:lnTo>
                  <a:lnTo>
                    <a:pt x="6333" y="6334"/>
                  </a:lnTo>
                  <a:lnTo>
                    <a:pt x="6372" y="5948"/>
                  </a:lnTo>
                  <a:lnTo>
                    <a:pt x="6411" y="5600"/>
                  </a:lnTo>
                  <a:lnTo>
                    <a:pt x="6411" y="5600"/>
                  </a:lnTo>
                  <a:lnTo>
                    <a:pt x="6449" y="5446"/>
                  </a:lnTo>
                  <a:lnTo>
                    <a:pt x="6411" y="5175"/>
                  </a:lnTo>
                  <a:lnTo>
                    <a:pt x="6256" y="4442"/>
                  </a:lnTo>
                  <a:lnTo>
                    <a:pt x="6024" y="3553"/>
                  </a:lnTo>
                  <a:lnTo>
                    <a:pt x="5754" y="2627"/>
                  </a:lnTo>
                  <a:lnTo>
                    <a:pt x="5213" y="966"/>
                  </a:lnTo>
                  <a:lnTo>
                    <a:pt x="4982" y="233"/>
                  </a:lnTo>
                  <a:lnTo>
                    <a:pt x="3746" y="310"/>
                  </a:lnTo>
                  <a:lnTo>
                    <a:pt x="2781" y="31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9"/>
            <p:cNvSpPr/>
            <p:nvPr/>
          </p:nvSpPr>
          <p:spPr>
            <a:xfrm>
              <a:off x="5002722" y="2693730"/>
              <a:ext cx="187843" cy="62661"/>
            </a:xfrm>
            <a:custGeom>
              <a:avLst/>
              <a:gdLst/>
              <a:ahLst/>
              <a:cxnLst/>
              <a:rect l="l" t="t" r="r" b="b"/>
              <a:pathLst>
                <a:path w="2665" h="889" extrusionOk="0">
                  <a:moveTo>
                    <a:pt x="77" y="1"/>
                  </a:moveTo>
                  <a:lnTo>
                    <a:pt x="0" y="78"/>
                  </a:lnTo>
                  <a:lnTo>
                    <a:pt x="386" y="310"/>
                  </a:lnTo>
                  <a:lnTo>
                    <a:pt x="772" y="464"/>
                  </a:lnTo>
                  <a:lnTo>
                    <a:pt x="1197" y="580"/>
                  </a:lnTo>
                  <a:lnTo>
                    <a:pt x="1622" y="696"/>
                  </a:lnTo>
                  <a:lnTo>
                    <a:pt x="2356" y="850"/>
                  </a:lnTo>
                  <a:lnTo>
                    <a:pt x="2626" y="889"/>
                  </a:lnTo>
                  <a:lnTo>
                    <a:pt x="2664" y="773"/>
                  </a:lnTo>
                  <a:lnTo>
                    <a:pt x="2356" y="734"/>
                  </a:lnTo>
                  <a:lnTo>
                    <a:pt x="1854" y="657"/>
                  </a:lnTo>
                  <a:lnTo>
                    <a:pt x="1236" y="503"/>
                  </a:lnTo>
                  <a:lnTo>
                    <a:pt x="618" y="271"/>
                  </a:lnTo>
                  <a:lnTo>
                    <a:pt x="309" y="155"/>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9"/>
            <p:cNvSpPr/>
            <p:nvPr/>
          </p:nvSpPr>
          <p:spPr>
            <a:xfrm>
              <a:off x="4409381" y="2342645"/>
              <a:ext cx="201446" cy="70837"/>
            </a:xfrm>
            <a:custGeom>
              <a:avLst/>
              <a:gdLst/>
              <a:ahLst/>
              <a:cxnLst/>
              <a:rect l="l" t="t" r="r" b="b"/>
              <a:pathLst>
                <a:path w="2858" h="1005" extrusionOk="0">
                  <a:moveTo>
                    <a:pt x="1506" y="0"/>
                  </a:moveTo>
                  <a:lnTo>
                    <a:pt x="1043" y="78"/>
                  </a:lnTo>
                  <a:lnTo>
                    <a:pt x="618" y="193"/>
                  </a:lnTo>
                  <a:lnTo>
                    <a:pt x="425" y="309"/>
                  </a:lnTo>
                  <a:lnTo>
                    <a:pt x="232" y="425"/>
                  </a:lnTo>
                  <a:lnTo>
                    <a:pt x="77" y="541"/>
                  </a:lnTo>
                  <a:lnTo>
                    <a:pt x="0" y="695"/>
                  </a:lnTo>
                  <a:lnTo>
                    <a:pt x="232" y="773"/>
                  </a:lnTo>
                  <a:lnTo>
                    <a:pt x="502" y="888"/>
                  </a:lnTo>
                  <a:lnTo>
                    <a:pt x="850" y="966"/>
                  </a:lnTo>
                  <a:lnTo>
                    <a:pt x="1274" y="1004"/>
                  </a:lnTo>
                  <a:lnTo>
                    <a:pt x="1776" y="1004"/>
                  </a:lnTo>
                  <a:lnTo>
                    <a:pt x="2278" y="966"/>
                  </a:lnTo>
                  <a:lnTo>
                    <a:pt x="2587" y="888"/>
                  </a:lnTo>
                  <a:lnTo>
                    <a:pt x="2858" y="773"/>
                  </a:lnTo>
                  <a:lnTo>
                    <a:pt x="2780" y="580"/>
                  </a:lnTo>
                  <a:lnTo>
                    <a:pt x="2664" y="425"/>
                  </a:lnTo>
                  <a:lnTo>
                    <a:pt x="2510" y="309"/>
                  </a:lnTo>
                  <a:lnTo>
                    <a:pt x="2356" y="193"/>
                  </a:lnTo>
                  <a:lnTo>
                    <a:pt x="2162" y="116"/>
                  </a:lnTo>
                  <a:lnTo>
                    <a:pt x="1969" y="39"/>
                  </a:lnTo>
                  <a:lnTo>
                    <a:pt x="1738" y="39"/>
                  </a:lnTo>
                  <a:lnTo>
                    <a:pt x="1506" y="0"/>
                  </a:lnTo>
                  <a:close/>
                </a:path>
              </a:pathLst>
            </a:custGeom>
            <a:solidFill>
              <a:srgbClr val="8E5E1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9"/>
            <p:cNvSpPr/>
            <p:nvPr/>
          </p:nvSpPr>
          <p:spPr>
            <a:xfrm>
              <a:off x="4409381" y="2342645"/>
              <a:ext cx="201446" cy="70837"/>
            </a:xfrm>
            <a:custGeom>
              <a:avLst/>
              <a:gdLst/>
              <a:ahLst/>
              <a:cxnLst/>
              <a:rect l="l" t="t" r="r" b="b"/>
              <a:pathLst>
                <a:path w="2858" h="1005" fill="none" extrusionOk="0">
                  <a:moveTo>
                    <a:pt x="0" y="695"/>
                  </a:moveTo>
                  <a:lnTo>
                    <a:pt x="0" y="695"/>
                  </a:lnTo>
                  <a:lnTo>
                    <a:pt x="232" y="773"/>
                  </a:lnTo>
                  <a:lnTo>
                    <a:pt x="502" y="888"/>
                  </a:lnTo>
                  <a:lnTo>
                    <a:pt x="850" y="966"/>
                  </a:lnTo>
                  <a:lnTo>
                    <a:pt x="1274" y="1004"/>
                  </a:lnTo>
                  <a:lnTo>
                    <a:pt x="1776" y="1004"/>
                  </a:lnTo>
                  <a:lnTo>
                    <a:pt x="2278" y="966"/>
                  </a:lnTo>
                  <a:lnTo>
                    <a:pt x="2587" y="888"/>
                  </a:lnTo>
                  <a:lnTo>
                    <a:pt x="2858" y="773"/>
                  </a:lnTo>
                  <a:lnTo>
                    <a:pt x="2858" y="773"/>
                  </a:lnTo>
                  <a:lnTo>
                    <a:pt x="2780" y="580"/>
                  </a:lnTo>
                  <a:lnTo>
                    <a:pt x="2664" y="425"/>
                  </a:lnTo>
                  <a:lnTo>
                    <a:pt x="2510" y="309"/>
                  </a:lnTo>
                  <a:lnTo>
                    <a:pt x="2356" y="193"/>
                  </a:lnTo>
                  <a:lnTo>
                    <a:pt x="2162" y="116"/>
                  </a:lnTo>
                  <a:lnTo>
                    <a:pt x="1969" y="39"/>
                  </a:lnTo>
                  <a:lnTo>
                    <a:pt x="1738" y="39"/>
                  </a:lnTo>
                  <a:lnTo>
                    <a:pt x="1506" y="0"/>
                  </a:lnTo>
                  <a:lnTo>
                    <a:pt x="1043" y="78"/>
                  </a:lnTo>
                  <a:lnTo>
                    <a:pt x="618" y="193"/>
                  </a:lnTo>
                  <a:lnTo>
                    <a:pt x="425" y="309"/>
                  </a:lnTo>
                  <a:lnTo>
                    <a:pt x="232" y="425"/>
                  </a:lnTo>
                  <a:lnTo>
                    <a:pt x="77" y="541"/>
                  </a:lnTo>
                  <a:lnTo>
                    <a:pt x="0" y="6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9"/>
            <p:cNvSpPr/>
            <p:nvPr/>
          </p:nvSpPr>
          <p:spPr>
            <a:xfrm>
              <a:off x="4218790" y="2320865"/>
              <a:ext cx="370258" cy="792110"/>
            </a:xfrm>
            <a:custGeom>
              <a:avLst/>
              <a:gdLst/>
              <a:ahLst/>
              <a:cxnLst/>
              <a:rect l="l" t="t" r="r" b="b"/>
              <a:pathLst>
                <a:path w="5253" h="11238" extrusionOk="0">
                  <a:moveTo>
                    <a:pt x="5253" y="0"/>
                  </a:moveTo>
                  <a:lnTo>
                    <a:pt x="2974" y="193"/>
                  </a:lnTo>
                  <a:lnTo>
                    <a:pt x="2897" y="2356"/>
                  </a:lnTo>
                  <a:lnTo>
                    <a:pt x="2820" y="5522"/>
                  </a:lnTo>
                  <a:lnTo>
                    <a:pt x="2743" y="6797"/>
                  </a:lnTo>
                  <a:lnTo>
                    <a:pt x="2588" y="8225"/>
                  </a:lnTo>
                  <a:lnTo>
                    <a:pt x="2472" y="8882"/>
                  </a:lnTo>
                  <a:lnTo>
                    <a:pt x="2356" y="9422"/>
                  </a:lnTo>
                  <a:lnTo>
                    <a:pt x="2202" y="9847"/>
                  </a:lnTo>
                  <a:lnTo>
                    <a:pt x="2125" y="10002"/>
                  </a:lnTo>
                  <a:lnTo>
                    <a:pt x="2048" y="10079"/>
                  </a:lnTo>
                  <a:lnTo>
                    <a:pt x="1661" y="10311"/>
                  </a:lnTo>
                  <a:lnTo>
                    <a:pt x="1121" y="10581"/>
                  </a:lnTo>
                  <a:lnTo>
                    <a:pt x="619" y="10735"/>
                  </a:lnTo>
                  <a:lnTo>
                    <a:pt x="426" y="10813"/>
                  </a:lnTo>
                  <a:lnTo>
                    <a:pt x="233" y="10813"/>
                  </a:lnTo>
                  <a:lnTo>
                    <a:pt x="155" y="10851"/>
                  </a:lnTo>
                  <a:lnTo>
                    <a:pt x="78" y="10890"/>
                  </a:lnTo>
                  <a:lnTo>
                    <a:pt x="40" y="10967"/>
                  </a:lnTo>
                  <a:lnTo>
                    <a:pt x="1" y="11044"/>
                  </a:lnTo>
                  <a:lnTo>
                    <a:pt x="40" y="11160"/>
                  </a:lnTo>
                  <a:lnTo>
                    <a:pt x="40" y="11237"/>
                  </a:lnTo>
                  <a:lnTo>
                    <a:pt x="2936" y="11237"/>
                  </a:lnTo>
                  <a:lnTo>
                    <a:pt x="3206" y="11199"/>
                  </a:lnTo>
                  <a:lnTo>
                    <a:pt x="3438" y="11160"/>
                  </a:lnTo>
                  <a:lnTo>
                    <a:pt x="3631" y="11083"/>
                  </a:lnTo>
                  <a:lnTo>
                    <a:pt x="3785" y="11006"/>
                  </a:lnTo>
                  <a:lnTo>
                    <a:pt x="3862" y="10928"/>
                  </a:lnTo>
                  <a:lnTo>
                    <a:pt x="3978" y="10813"/>
                  </a:lnTo>
                  <a:lnTo>
                    <a:pt x="4056" y="10619"/>
                  </a:lnTo>
                  <a:lnTo>
                    <a:pt x="4094" y="10426"/>
                  </a:lnTo>
                  <a:lnTo>
                    <a:pt x="4056" y="10117"/>
                  </a:lnTo>
                  <a:lnTo>
                    <a:pt x="4094" y="9847"/>
                  </a:lnTo>
                  <a:lnTo>
                    <a:pt x="4171" y="9307"/>
                  </a:lnTo>
                  <a:lnTo>
                    <a:pt x="4519" y="7723"/>
                  </a:lnTo>
                  <a:lnTo>
                    <a:pt x="4673" y="6835"/>
                  </a:lnTo>
                  <a:lnTo>
                    <a:pt x="4828" y="5986"/>
                  </a:lnTo>
                  <a:lnTo>
                    <a:pt x="4905" y="5213"/>
                  </a:lnTo>
                  <a:lnTo>
                    <a:pt x="4944" y="4596"/>
                  </a:lnTo>
                  <a:lnTo>
                    <a:pt x="4944" y="4016"/>
                  </a:lnTo>
                  <a:lnTo>
                    <a:pt x="4982" y="3283"/>
                  </a:lnTo>
                  <a:lnTo>
                    <a:pt x="5098" y="1777"/>
                  </a:lnTo>
                  <a:lnTo>
                    <a:pt x="525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9"/>
            <p:cNvSpPr/>
            <p:nvPr/>
          </p:nvSpPr>
          <p:spPr>
            <a:xfrm>
              <a:off x="4218790" y="2320865"/>
              <a:ext cx="370258" cy="792110"/>
            </a:xfrm>
            <a:custGeom>
              <a:avLst/>
              <a:gdLst/>
              <a:ahLst/>
              <a:cxnLst/>
              <a:rect l="l" t="t" r="r" b="b"/>
              <a:pathLst>
                <a:path w="5253" h="11238" fill="none" extrusionOk="0">
                  <a:moveTo>
                    <a:pt x="5253" y="0"/>
                  </a:moveTo>
                  <a:lnTo>
                    <a:pt x="5253" y="0"/>
                  </a:lnTo>
                  <a:lnTo>
                    <a:pt x="5098" y="1777"/>
                  </a:lnTo>
                  <a:lnTo>
                    <a:pt x="4982" y="3283"/>
                  </a:lnTo>
                  <a:lnTo>
                    <a:pt x="4944" y="4016"/>
                  </a:lnTo>
                  <a:lnTo>
                    <a:pt x="4944" y="4596"/>
                  </a:lnTo>
                  <a:lnTo>
                    <a:pt x="4944" y="4596"/>
                  </a:lnTo>
                  <a:lnTo>
                    <a:pt x="4905" y="5213"/>
                  </a:lnTo>
                  <a:lnTo>
                    <a:pt x="4828" y="5986"/>
                  </a:lnTo>
                  <a:lnTo>
                    <a:pt x="4673" y="6835"/>
                  </a:lnTo>
                  <a:lnTo>
                    <a:pt x="4519" y="7723"/>
                  </a:lnTo>
                  <a:lnTo>
                    <a:pt x="4171" y="9307"/>
                  </a:lnTo>
                  <a:lnTo>
                    <a:pt x="4094" y="9847"/>
                  </a:lnTo>
                  <a:lnTo>
                    <a:pt x="4056" y="10117"/>
                  </a:lnTo>
                  <a:lnTo>
                    <a:pt x="4056" y="10117"/>
                  </a:lnTo>
                  <a:lnTo>
                    <a:pt x="4094" y="10426"/>
                  </a:lnTo>
                  <a:lnTo>
                    <a:pt x="4056" y="10619"/>
                  </a:lnTo>
                  <a:lnTo>
                    <a:pt x="3978" y="10813"/>
                  </a:lnTo>
                  <a:lnTo>
                    <a:pt x="3862" y="10928"/>
                  </a:lnTo>
                  <a:lnTo>
                    <a:pt x="3785" y="11006"/>
                  </a:lnTo>
                  <a:lnTo>
                    <a:pt x="3631" y="11083"/>
                  </a:lnTo>
                  <a:lnTo>
                    <a:pt x="3438" y="11160"/>
                  </a:lnTo>
                  <a:lnTo>
                    <a:pt x="3206" y="11199"/>
                  </a:lnTo>
                  <a:lnTo>
                    <a:pt x="2936" y="11237"/>
                  </a:lnTo>
                  <a:lnTo>
                    <a:pt x="2279" y="11237"/>
                  </a:lnTo>
                  <a:lnTo>
                    <a:pt x="2279" y="11237"/>
                  </a:lnTo>
                  <a:lnTo>
                    <a:pt x="1352" y="11237"/>
                  </a:lnTo>
                  <a:lnTo>
                    <a:pt x="40" y="11237"/>
                  </a:lnTo>
                  <a:lnTo>
                    <a:pt x="40" y="11237"/>
                  </a:lnTo>
                  <a:lnTo>
                    <a:pt x="40" y="11160"/>
                  </a:lnTo>
                  <a:lnTo>
                    <a:pt x="1" y="11044"/>
                  </a:lnTo>
                  <a:lnTo>
                    <a:pt x="40" y="10967"/>
                  </a:lnTo>
                  <a:lnTo>
                    <a:pt x="78" y="10890"/>
                  </a:lnTo>
                  <a:lnTo>
                    <a:pt x="155" y="10851"/>
                  </a:lnTo>
                  <a:lnTo>
                    <a:pt x="233" y="10813"/>
                  </a:lnTo>
                  <a:lnTo>
                    <a:pt x="233" y="10813"/>
                  </a:lnTo>
                  <a:lnTo>
                    <a:pt x="426" y="10813"/>
                  </a:lnTo>
                  <a:lnTo>
                    <a:pt x="619" y="10735"/>
                  </a:lnTo>
                  <a:lnTo>
                    <a:pt x="1121" y="10581"/>
                  </a:lnTo>
                  <a:lnTo>
                    <a:pt x="1661" y="10311"/>
                  </a:lnTo>
                  <a:lnTo>
                    <a:pt x="2048" y="10079"/>
                  </a:lnTo>
                  <a:lnTo>
                    <a:pt x="2048" y="10079"/>
                  </a:lnTo>
                  <a:lnTo>
                    <a:pt x="2125" y="10002"/>
                  </a:lnTo>
                  <a:lnTo>
                    <a:pt x="2202" y="9847"/>
                  </a:lnTo>
                  <a:lnTo>
                    <a:pt x="2356" y="9422"/>
                  </a:lnTo>
                  <a:lnTo>
                    <a:pt x="2472" y="8882"/>
                  </a:lnTo>
                  <a:lnTo>
                    <a:pt x="2588" y="8225"/>
                  </a:lnTo>
                  <a:lnTo>
                    <a:pt x="2743" y="6797"/>
                  </a:lnTo>
                  <a:lnTo>
                    <a:pt x="2820" y="5522"/>
                  </a:lnTo>
                  <a:lnTo>
                    <a:pt x="2820" y="5522"/>
                  </a:lnTo>
                  <a:lnTo>
                    <a:pt x="2897" y="2356"/>
                  </a:lnTo>
                  <a:lnTo>
                    <a:pt x="2974" y="193"/>
                  </a:lnTo>
                  <a:lnTo>
                    <a:pt x="5253"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9"/>
            <p:cNvSpPr/>
            <p:nvPr/>
          </p:nvSpPr>
          <p:spPr>
            <a:xfrm>
              <a:off x="4417487" y="2522240"/>
              <a:ext cx="5568" cy="144353"/>
            </a:xfrm>
            <a:custGeom>
              <a:avLst/>
              <a:gdLst/>
              <a:ahLst/>
              <a:cxnLst/>
              <a:rect l="l" t="t" r="r" b="b"/>
              <a:pathLst>
                <a:path w="79" h="2048" extrusionOk="0">
                  <a:moveTo>
                    <a:pt x="78" y="1"/>
                  </a:moveTo>
                  <a:lnTo>
                    <a:pt x="78" y="1"/>
                  </a:lnTo>
                  <a:lnTo>
                    <a:pt x="1" y="2047"/>
                  </a:lnTo>
                  <a:lnTo>
                    <a:pt x="1" y="2047"/>
                  </a:lnTo>
                  <a:lnTo>
                    <a:pt x="1" y="2047"/>
                  </a:lnTo>
                  <a:lnTo>
                    <a:pt x="1" y="2047"/>
                  </a:lnTo>
                  <a:lnTo>
                    <a:pt x="78" y="1"/>
                  </a:lnTo>
                  <a:lnTo>
                    <a:pt x="78" y="1"/>
                  </a:lnTo>
                  <a:lnTo>
                    <a:pt x="78" y="1"/>
                  </a:lnTo>
                  <a:close/>
                </a:path>
              </a:pathLst>
            </a:custGeom>
            <a:solidFill>
              <a:srgbClr val="B39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9"/>
            <p:cNvSpPr/>
            <p:nvPr/>
          </p:nvSpPr>
          <p:spPr>
            <a:xfrm>
              <a:off x="4417487" y="2522240"/>
              <a:ext cx="5568" cy="144353"/>
            </a:xfrm>
            <a:custGeom>
              <a:avLst/>
              <a:gdLst/>
              <a:ahLst/>
              <a:cxnLst/>
              <a:rect l="l" t="t" r="r" b="b"/>
              <a:pathLst>
                <a:path w="79" h="2048" fill="none" extrusionOk="0">
                  <a:moveTo>
                    <a:pt x="78" y="1"/>
                  </a:moveTo>
                  <a:lnTo>
                    <a:pt x="78" y="1"/>
                  </a:lnTo>
                  <a:lnTo>
                    <a:pt x="1" y="2047"/>
                  </a:lnTo>
                  <a:lnTo>
                    <a:pt x="1" y="2047"/>
                  </a:lnTo>
                  <a:lnTo>
                    <a:pt x="1" y="2047"/>
                  </a:lnTo>
                  <a:lnTo>
                    <a:pt x="1" y="2047"/>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9"/>
            <p:cNvSpPr/>
            <p:nvPr/>
          </p:nvSpPr>
          <p:spPr>
            <a:xfrm>
              <a:off x="4417487" y="2522240"/>
              <a:ext cx="43630" cy="144353"/>
            </a:xfrm>
            <a:custGeom>
              <a:avLst/>
              <a:gdLst/>
              <a:ahLst/>
              <a:cxnLst/>
              <a:rect l="l" t="t" r="r" b="b"/>
              <a:pathLst>
                <a:path w="619" h="2048" extrusionOk="0">
                  <a:moveTo>
                    <a:pt x="78" y="1"/>
                  </a:moveTo>
                  <a:lnTo>
                    <a:pt x="1" y="2047"/>
                  </a:lnTo>
                  <a:lnTo>
                    <a:pt x="1" y="2047"/>
                  </a:lnTo>
                  <a:lnTo>
                    <a:pt x="271" y="1893"/>
                  </a:lnTo>
                  <a:lnTo>
                    <a:pt x="464" y="1623"/>
                  </a:lnTo>
                  <a:lnTo>
                    <a:pt x="580" y="1352"/>
                  </a:lnTo>
                  <a:lnTo>
                    <a:pt x="619" y="1159"/>
                  </a:lnTo>
                  <a:lnTo>
                    <a:pt x="619" y="1005"/>
                  </a:lnTo>
                  <a:lnTo>
                    <a:pt x="580" y="696"/>
                  </a:lnTo>
                  <a:lnTo>
                    <a:pt x="464" y="426"/>
                  </a:lnTo>
                  <a:lnTo>
                    <a:pt x="310" y="194"/>
                  </a:lnTo>
                  <a:lnTo>
                    <a:pt x="7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9"/>
            <p:cNvSpPr/>
            <p:nvPr/>
          </p:nvSpPr>
          <p:spPr>
            <a:xfrm>
              <a:off x="4417487" y="2522240"/>
              <a:ext cx="43630" cy="144353"/>
            </a:xfrm>
            <a:custGeom>
              <a:avLst/>
              <a:gdLst/>
              <a:ahLst/>
              <a:cxnLst/>
              <a:rect l="l" t="t" r="r" b="b"/>
              <a:pathLst>
                <a:path w="619" h="2048" fill="none" extrusionOk="0">
                  <a:moveTo>
                    <a:pt x="78" y="1"/>
                  </a:moveTo>
                  <a:lnTo>
                    <a:pt x="78" y="1"/>
                  </a:lnTo>
                  <a:lnTo>
                    <a:pt x="1" y="2047"/>
                  </a:lnTo>
                  <a:lnTo>
                    <a:pt x="1" y="2047"/>
                  </a:lnTo>
                  <a:lnTo>
                    <a:pt x="271" y="1893"/>
                  </a:lnTo>
                  <a:lnTo>
                    <a:pt x="464" y="1623"/>
                  </a:lnTo>
                  <a:lnTo>
                    <a:pt x="580" y="1352"/>
                  </a:lnTo>
                  <a:lnTo>
                    <a:pt x="619" y="1159"/>
                  </a:lnTo>
                  <a:lnTo>
                    <a:pt x="619" y="1005"/>
                  </a:lnTo>
                  <a:lnTo>
                    <a:pt x="619" y="1005"/>
                  </a:lnTo>
                  <a:lnTo>
                    <a:pt x="580" y="696"/>
                  </a:lnTo>
                  <a:lnTo>
                    <a:pt x="464" y="426"/>
                  </a:lnTo>
                  <a:lnTo>
                    <a:pt x="310" y="194"/>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9"/>
            <p:cNvSpPr/>
            <p:nvPr/>
          </p:nvSpPr>
          <p:spPr>
            <a:xfrm>
              <a:off x="4248746" y="3061166"/>
              <a:ext cx="92617" cy="54485"/>
            </a:xfrm>
            <a:custGeom>
              <a:avLst/>
              <a:gdLst/>
              <a:ahLst/>
              <a:cxnLst/>
              <a:rect l="l" t="t" r="r" b="b"/>
              <a:pathLst>
                <a:path w="1314" h="773" extrusionOk="0">
                  <a:moveTo>
                    <a:pt x="1275" y="1"/>
                  </a:moveTo>
                  <a:lnTo>
                    <a:pt x="1236" y="39"/>
                  </a:lnTo>
                  <a:lnTo>
                    <a:pt x="966" y="155"/>
                  </a:lnTo>
                  <a:lnTo>
                    <a:pt x="541" y="310"/>
                  </a:lnTo>
                  <a:lnTo>
                    <a:pt x="310" y="387"/>
                  </a:lnTo>
                  <a:lnTo>
                    <a:pt x="155" y="464"/>
                  </a:lnTo>
                  <a:lnTo>
                    <a:pt x="39" y="580"/>
                  </a:lnTo>
                  <a:lnTo>
                    <a:pt x="1" y="618"/>
                  </a:lnTo>
                  <a:lnTo>
                    <a:pt x="1" y="657"/>
                  </a:lnTo>
                  <a:lnTo>
                    <a:pt x="1" y="734"/>
                  </a:lnTo>
                  <a:lnTo>
                    <a:pt x="39" y="773"/>
                  </a:lnTo>
                  <a:lnTo>
                    <a:pt x="155" y="773"/>
                  </a:lnTo>
                  <a:lnTo>
                    <a:pt x="155" y="696"/>
                  </a:lnTo>
                  <a:lnTo>
                    <a:pt x="78" y="696"/>
                  </a:lnTo>
                  <a:lnTo>
                    <a:pt x="78" y="657"/>
                  </a:lnTo>
                  <a:lnTo>
                    <a:pt x="78" y="618"/>
                  </a:lnTo>
                  <a:lnTo>
                    <a:pt x="271" y="503"/>
                  </a:lnTo>
                  <a:lnTo>
                    <a:pt x="541" y="387"/>
                  </a:lnTo>
                  <a:lnTo>
                    <a:pt x="1082" y="194"/>
                  </a:lnTo>
                  <a:lnTo>
                    <a:pt x="1314" y="78"/>
                  </a:lnTo>
                  <a:lnTo>
                    <a:pt x="12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9"/>
            <p:cNvSpPr/>
            <p:nvPr/>
          </p:nvSpPr>
          <p:spPr>
            <a:xfrm>
              <a:off x="4409381" y="1964283"/>
              <a:ext cx="220477" cy="432848"/>
            </a:xfrm>
            <a:custGeom>
              <a:avLst/>
              <a:gdLst/>
              <a:ahLst/>
              <a:cxnLst/>
              <a:rect l="l" t="t" r="r" b="b"/>
              <a:pathLst>
                <a:path w="3128" h="6141" extrusionOk="0">
                  <a:moveTo>
                    <a:pt x="1660" y="1"/>
                  </a:move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39" y="3785"/>
                  </a:lnTo>
                  <a:lnTo>
                    <a:pt x="0" y="4944"/>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9"/>
            <p:cNvSpPr/>
            <p:nvPr/>
          </p:nvSpPr>
          <p:spPr>
            <a:xfrm>
              <a:off x="4409381" y="1964283"/>
              <a:ext cx="220477" cy="432848"/>
            </a:xfrm>
            <a:custGeom>
              <a:avLst/>
              <a:gdLst/>
              <a:ahLst/>
              <a:cxnLst/>
              <a:rect l="l" t="t" r="r" b="b"/>
              <a:pathLst>
                <a:path w="3128" h="6141" fill="none" extrusionOk="0">
                  <a:moveTo>
                    <a:pt x="1660" y="1"/>
                  </a:moveTo>
                  <a:lnTo>
                    <a:pt x="1660" y="1"/>
                  </a:lnTo>
                  <a:lnTo>
                    <a:pt x="1429" y="78"/>
                  </a:lnTo>
                  <a:lnTo>
                    <a:pt x="1197" y="233"/>
                  </a:lnTo>
                  <a:lnTo>
                    <a:pt x="965" y="426"/>
                  </a:lnTo>
                  <a:lnTo>
                    <a:pt x="695" y="735"/>
                  </a:lnTo>
                  <a:lnTo>
                    <a:pt x="541" y="928"/>
                  </a:lnTo>
                  <a:lnTo>
                    <a:pt x="425" y="1159"/>
                  </a:lnTo>
                  <a:lnTo>
                    <a:pt x="348" y="1391"/>
                  </a:lnTo>
                  <a:lnTo>
                    <a:pt x="232" y="1700"/>
                  </a:lnTo>
                  <a:lnTo>
                    <a:pt x="193" y="2009"/>
                  </a:lnTo>
                  <a:lnTo>
                    <a:pt x="116" y="2356"/>
                  </a:lnTo>
                  <a:lnTo>
                    <a:pt x="116" y="2356"/>
                  </a:lnTo>
                  <a:lnTo>
                    <a:pt x="39" y="3785"/>
                  </a:lnTo>
                  <a:lnTo>
                    <a:pt x="0" y="4944"/>
                  </a:lnTo>
                  <a:lnTo>
                    <a:pt x="0" y="6063"/>
                  </a:lnTo>
                  <a:lnTo>
                    <a:pt x="0" y="6063"/>
                  </a:lnTo>
                  <a:lnTo>
                    <a:pt x="232" y="5909"/>
                  </a:lnTo>
                  <a:lnTo>
                    <a:pt x="541" y="5793"/>
                  </a:lnTo>
                  <a:lnTo>
                    <a:pt x="927" y="5677"/>
                  </a:lnTo>
                  <a:lnTo>
                    <a:pt x="1352" y="5600"/>
                  </a:lnTo>
                  <a:lnTo>
                    <a:pt x="1583" y="5600"/>
                  </a:lnTo>
                  <a:lnTo>
                    <a:pt x="1815" y="5639"/>
                  </a:lnTo>
                  <a:lnTo>
                    <a:pt x="2085" y="5716"/>
                  </a:lnTo>
                  <a:lnTo>
                    <a:pt x="2356" y="5832"/>
                  </a:lnTo>
                  <a:lnTo>
                    <a:pt x="2587" y="5948"/>
                  </a:lnTo>
                  <a:lnTo>
                    <a:pt x="2858" y="6141"/>
                  </a:lnTo>
                  <a:lnTo>
                    <a:pt x="2858" y="6141"/>
                  </a:lnTo>
                  <a:lnTo>
                    <a:pt x="3051" y="3746"/>
                  </a:lnTo>
                  <a:lnTo>
                    <a:pt x="3128" y="2704"/>
                  </a:lnTo>
                  <a:lnTo>
                    <a:pt x="3128" y="2241"/>
                  </a:lnTo>
                  <a:lnTo>
                    <a:pt x="3089" y="1816"/>
                  </a:lnTo>
                  <a:lnTo>
                    <a:pt x="3051" y="1430"/>
                  </a:lnTo>
                  <a:lnTo>
                    <a:pt x="2973" y="1121"/>
                  </a:lnTo>
                  <a:lnTo>
                    <a:pt x="2858" y="812"/>
                  </a:lnTo>
                  <a:lnTo>
                    <a:pt x="2703" y="541"/>
                  </a:lnTo>
                  <a:lnTo>
                    <a:pt x="2510" y="348"/>
                  </a:lnTo>
                  <a:lnTo>
                    <a:pt x="2278" y="155"/>
                  </a:lnTo>
                  <a:lnTo>
                    <a:pt x="1969" y="39"/>
                  </a:lnTo>
                  <a:lnTo>
                    <a:pt x="16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9"/>
            <p:cNvSpPr/>
            <p:nvPr/>
          </p:nvSpPr>
          <p:spPr>
            <a:xfrm>
              <a:off x="4406632" y="2293658"/>
              <a:ext cx="2819" cy="98045"/>
            </a:xfrm>
            <a:custGeom>
              <a:avLst/>
              <a:gdLst/>
              <a:ahLst/>
              <a:cxnLst/>
              <a:rect l="l" t="t" r="r" b="b"/>
              <a:pathLst>
                <a:path w="40" h="1391" extrusionOk="0">
                  <a:moveTo>
                    <a:pt x="39" y="1390"/>
                  </a:moveTo>
                  <a:lnTo>
                    <a:pt x="39" y="1390"/>
                  </a:lnTo>
                  <a:lnTo>
                    <a:pt x="39" y="1390"/>
                  </a:lnTo>
                  <a:lnTo>
                    <a:pt x="39" y="1390"/>
                  </a:lnTo>
                  <a:lnTo>
                    <a:pt x="39" y="1390"/>
                  </a:lnTo>
                  <a:close/>
                  <a:moveTo>
                    <a:pt x="0" y="1390"/>
                  </a:moveTo>
                  <a:lnTo>
                    <a:pt x="0" y="1390"/>
                  </a:lnTo>
                  <a:lnTo>
                    <a:pt x="39" y="1390"/>
                  </a:lnTo>
                  <a:lnTo>
                    <a:pt x="39" y="1390"/>
                  </a:lnTo>
                  <a:lnTo>
                    <a:pt x="0" y="1390"/>
                  </a:lnTo>
                  <a:close/>
                  <a:moveTo>
                    <a:pt x="0" y="1390"/>
                  </a:moveTo>
                  <a:lnTo>
                    <a:pt x="0" y="1390"/>
                  </a:lnTo>
                  <a:lnTo>
                    <a:pt x="0" y="1390"/>
                  </a:lnTo>
                  <a:lnTo>
                    <a:pt x="0" y="1390"/>
                  </a:lnTo>
                  <a:lnTo>
                    <a:pt x="0" y="1390"/>
                  </a:lnTo>
                  <a:close/>
                  <a:moveTo>
                    <a:pt x="39" y="0"/>
                  </a:moveTo>
                  <a:lnTo>
                    <a:pt x="39" y="0"/>
                  </a:lnTo>
                  <a:lnTo>
                    <a:pt x="39" y="0"/>
                  </a:lnTo>
                  <a:lnTo>
                    <a:pt x="39" y="0"/>
                  </a:lnTo>
                  <a:lnTo>
                    <a:pt x="0" y="1390"/>
                  </a:lnTo>
                  <a:lnTo>
                    <a:pt x="0" y="1390"/>
                  </a:lnTo>
                  <a:lnTo>
                    <a:pt x="39"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9"/>
            <p:cNvSpPr/>
            <p:nvPr/>
          </p:nvSpPr>
          <p:spPr>
            <a:xfrm>
              <a:off x="4409381"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9"/>
            <p:cNvSpPr/>
            <p:nvPr/>
          </p:nvSpPr>
          <p:spPr>
            <a:xfrm>
              <a:off x="4406632" y="2391632"/>
              <a:ext cx="2819" cy="70"/>
            </a:xfrm>
            <a:custGeom>
              <a:avLst/>
              <a:gdLst/>
              <a:ahLst/>
              <a:cxnLst/>
              <a:rect l="l" t="t" r="r" b="b"/>
              <a:pathLst>
                <a:path w="40" h="1" fill="none" extrusionOk="0">
                  <a:moveTo>
                    <a:pt x="0" y="0"/>
                  </a:moveTo>
                  <a:lnTo>
                    <a:pt x="0" y="0"/>
                  </a:lnTo>
                  <a:lnTo>
                    <a:pt x="39" y="0"/>
                  </a:lnTo>
                  <a:lnTo>
                    <a:pt x="39"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9"/>
            <p:cNvSpPr/>
            <p:nvPr/>
          </p:nvSpPr>
          <p:spPr>
            <a:xfrm>
              <a:off x="4406632" y="239163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9"/>
            <p:cNvSpPr/>
            <p:nvPr/>
          </p:nvSpPr>
          <p:spPr>
            <a:xfrm>
              <a:off x="4406632" y="2293658"/>
              <a:ext cx="2819" cy="98045"/>
            </a:xfrm>
            <a:custGeom>
              <a:avLst/>
              <a:gdLst/>
              <a:ahLst/>
              <a:cxnLst/>
              <a:rect l="l" t="t" r="r" b="b"/>
              <a:pathLst>
                <a:path w="40" h="1391" fill="none" extrusionOk="0">
                  <a:moveTo>
                    <a:pt x="39" y="0"/>
                  </a:moveTo>
                  <a:lnTo>
                    <a:pt x="39" y="0"/>
                  </a:lnTo>
                  <a:lnTo>
                    <a:pt x="39" y="0"/>
                  </a:lnTo>
                  <a:lnTo>
                    <a:pt x="39" y="0"/>
                  </a:lnTo>
                  <a:lnTo>
                    <a:pt x="0" y="1390"/>
                  </a:lnTo>
                  <a:lnTo>
                    <a:pt x="0" y="139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4610756" y="2394311"/>
              <a:ext cx="70" cy="2819"/>
            </a:xfrm>
            <a:custGeom>
              <a:avLst/>
              <a:gdLst/>
              <a:ahLst/>
              <a:cxnLst/>
              <a:rect l="l" t="t" r="r" b="b"/>
              <a:pathLst>
                <a:path w="1" h="40" extrusionOk="0">
                  <a:moveTo>
                    <a:pt x="1" y="40"/>
                  </a:moveTo>
                  <a:lnTo>
                    <a:pt x="1" y="40"/>
                  </a:lnTo>
                  <a:lnTo>
                    <a:pt x="1" y="40"/>
                  </a:lnTo>
                  <a:lnTo>
                    <a:pt x="1" y="40"/>
                  </a:lnTo>
                  <a:lnTo>
                    <a:pt x="1" y="40"/>
                  </a:lnTo>
                  <a:close/>
                  <a:moveTo>
                    <a:pt x="1" y="1"/>
                  </a:moveTo>
                  <a:lnTo>
                    <a:pt x="1" y="1"/>
                  </a:lnTo>
                  <a:lnTo>
                    <a:pt x="1" y="40"/>
                  </a:lnTo>
                  <a:lnTo>
                    <a:pt x="1" y="40"/>
                  </a:lnTo>
                  <a:lnTo>
                    <a:pt x="1" y="1"/>
                  </a:lnTo>
                  <a:close/>
                </a:path>
              </a:pathLst>
            </a:custGeom>
            <a:solidFill>
              <a:srgbClr val="DC9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4610756" y="2397059"/>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9"/>
            <p:cNvSpPr/>
            <p:nvPr/>
          </p:nvSpPr>
          <p:spPr>
            <a:xfrm>
              <a:off x="4610756" y="2394311"/>
              <a:ext cx="70" cy="2819"/>
            </a:xfrm>
            <a:custGeom>
              <a:avLst/>
              <a:gdLst/>
              <a:ahLst/>
              <a:cxnLst/>
              <a:rect l="l" t="t" r="r" b="b"/>
              <a:pathLst>
                <a:path w="1" h="40" fill="none" extrusionOk="0">
                  <a:moveTo>
                    <a:pt x="1" y="1"/>
                  </a:moveTo>
                  <a:lnTo>
                    <a:pt x="1" y="1"/>
                  </a:lnTo>
                  <a:lnTo>
                    <a:pt x="1" y="40"/>
                  </a:lnTo>
                  <a:lnTo>
                    <a:pt x="1" y="40"/>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9"/>
            <p:cNvSpPr/>
            <p:nvPr/>
          </p:nvSpPr>
          <p:spPr>
            <a:xfrm>
              <a:off x="4406632" y="2277306"/>
              <a:ext cx="212371" cy="119824"/>
            </a:xfrm>
            <a:custGeom>
              <a:avLst/>
              <a:gdLst/>
              <a:ahLst/>
              <a:cxnLst/>
              <a:rect l="l" t="t" r="r" b="b"/>
              <a:pathLst>
                <a:path w="3013" h="1700" extrusionOk="0">
                  <a:moveTo>
                    <a:pt x="1120" y="1"/>
                  </a:moveTo>
                  <a:lnTo>
                    <a:pt x="734" y="78"/>
                  </a:lnTo>
                  <a:lnTo>
                    <a:pt x="348" y="155"/>
                  </a:lnTo>
                  <a:lnTo>
                    <a:pt x="39" y="232"/>
                  </a:lnTo>
                  <a:lnTo>
                    <a:pt x="0" y="1622"/>
                  </a:lnTo>
                  <a:lnTo>
                    <a:pt x="39" y="1622"/>
                  </a:lnTo>
                  <a:lnTo>
                    <a:pt x="116" y="1545"/>
                  </a:lnTo>
                  <a:lnTo>
                    <a:pt x="425" y="1391"/>
                  </a:lnTo>
                  <a:lnTo>
                    <a:pt x="657" y="1313"/>
                  </a:lnTo>
                  <a:lnTo>
                    <a:pt x="889" y="1236"/>
                  </a:lnTo>
                  <a:lnTo>
                    <a:pt x="1197" y="1198"/>
                  </a:lnTo>
                  <a:lnTo>
                    <a:pt x="1468" y="1159"/>
                  </a:lnTo>
                  <a:lnTo>
                    <a:pt x="1815" y="1198"/>
                  </a:lnTo>
                  <a:lnTo>
                    <a:pt x="2163" y="1275"/>
                  </a:lnTo>
                  <a:lnTo>
                    <a:pt x="2549" y="1468"/>
                  </a:lnTo>
                  <a:lnTo>
                    <a:pt x="2897" y="1700"/>
                  </a:lnTo>
                  <a:lnTo>
                    <a:pt x="2897" y="1661"/>
                  </a:lnTo>
                  <a:lnTo>
                    <a:pt x="3012" y="271"/>
                  </a:lnTo>
                  <a:lnTo>
                    <a:pt x="2665" y="155"/>
                  </a:lnTo>
                  <a:lnTo>
                    <a:pt x="2279" y="78"/>
                  </a:lnTo>
                  <a:lnTo>
                    <a:pt x="19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9"/>
            <p:cNvSpPr/>
            <p:nvPr/>
          </p:nvSpPr>
          <p:spPr>
            <a:xfrm>
              <a:off x="4406632" y="2277306"/>
              <a:ext cx="212371" cy="119824"/>
            </a:xfrm>
            <a:custGeom>
              <a:avLst/>
              <a:gdLst/>
              <a:ahLst/>
              <a:cxnLst/>
              <a:rect l="l" t="t" r="r" b="b"/>
              <a:pathLst>
                <a:path w="3013" h="1700" fill="none" extrusionOk="0">
                  <a:moveTo>
                    <a:pt x="1584" y="1"/>
                  </a:moveTo>
                  <a:lnTo>
                    <a:pt x="1584" y="1"/>
                  </a:lnTo>
                  <a:lnTo>
                    <a:pt x="1120" y="1"/>
                  </a:lnTo>
                  <a:lnTo>
                    <a:pt x="734" y="78"/>
                  </a:lnTo>
                  <a:lnTo>
                    <a:pt x="348" y="155"/>
                  </a:lnTo>
                  <a:lnTo>
                    <a:pt x="39" y="232"/>
                  </a:lnTo>
                  <a:lnTo>
                    <a:pt x="39" y="232"/>
                  </a:lnTo>
                  <a:lnTo>
                    <a:pt x="0" y="1622"/>
                  </a:lnTo>
                  <a:lnTo>
                    <a:pt x="0" y="1622"/>
                  </a:lnTo>
                  <a:lnTo>
                    <a:pt x="0" y="1622"/>
                  </a:lnTo>
                  <a:lnTo>
                    <a:pt x="0" y="1622"/>
                  </a:lnTo>
                  <a:lnTo>
                    <a:pt x="0" y="1622"/>
                  </a:lnTo>
                  <a:lnTo>
                    <a:pt x="0" y="1622"/>
                  </a:lnTo>
                  <a:lnTo>
                    <a:pt x="0" y="1622"/>
                  </a:lnTo>
                  <a:lnTo>
                    <a:pt x="39" y="1622"/>
                  </a:lnTo>
                  <a:lnTo>
                    <a:pt x="39" y="1622"/>
                  </a:lnTo>
                  <a:lnTo>
                    <a:pt x="39" y="1622"/>
                  </a:lnTo>
                  <a:lnTo>
                    <a:pt x="39" y="1622"/>
                  </a:lnTo>
                  <a:lnTo>
                    <a:pt x="39" y="1622"/>
                  </a:lnTo>
                  <a:lnTo>
                    <a:pt x="39" y="1622"/>
                  </a:lnTo>
                  <a:lnTo>
                    <a:pt x="39" y="1622"/>
                  </a:lnTo>
                  <a:lnTo>
                    <a:pt x="39" y="1622"/>
                  </a:lnTo>
                  <a:lnTo>
                    <a:pt x="116" y="1545"/>
                  </a:lnTo>
                  <a:lnTo>
                    <a:pt x="425" y="1391"/>
                  </a:lnTo>
                  <a:lnTo>
                    <a:pt x="657" y="1313"/>
                  </a:lnTo>
                  <a:lnTo>
                    <a:pt x="889" y="1236"/>
                  </a:lnTo>
                  <a:lnTo>
                    <a:pt x="1197" y="1198"/>
                  </a:lnTo>
                  <a:lnTo>
                    <a:pt x="1468" y="1159"/>
                  </a:lnTo>
                  <a:lnTo>
                    <a:pt x="1468" y="1159"/>
                  </a:lnTo>
                  <a:lnTo>
                    <a:pt x="1815" y="1198"/>
                  </a:lnTo>
                  <a:lnTo>
                    <a:pt x="2163" y="1275"/>
                  </a:lnTo>
                  <a:lnTo>
                    <a:pt x="2549" y="1468"/>
                  </a:lnTo>
                  <a:lnTo>
                    <a:pt x="2897" y="1700"/>
                  </a:lnTo>
                  <a:lnTo>
                    <a:pt x="2897" y="1700"/>
                  </a:lnTo>
                  <a:lnTo>
                    <a:pt x="2897" y="1700"/>
                  </a:lnTo>
                  <a:lnTo>
                    <a:pt x="2897" y="1700"/>
                  </a:lnTo>
                  <a:lnTo>
                    <a:pt x="2897" y="1700"/>
                  </a:lnTo>
                  <a:lnTo>
                    <a:pt x="2897" y="1700"/>
                  </a:lnTo>
                  <a:lnTo>
                    <a:pt x="2897" y="1700"/>
                  </a:lnTo>
                  <a:lnTo>
                    <a:pt x="2897" y="1661"/>
                  </a:lnTo>
                  <a:lnTo>
                    <a:pt x="2897" y="1661"/>
                  </a:lnTo>
                  <a:lnTo>
                    <a:pt x="3012" y="271"/>
                  </a:lnTo>
                  <a:lnTo>
                    <a:pt x="3012" y="271"/>
                  </a:lnTo>
                  <a:lnTo>
                    <a:pt x="2665" y="155"/>
                  </a:lnTo>
                  <a:lnTo>
                    <a:pt x="2279" y="78"/>
                  </a:lnTo>
                  <a:lnTo>
                    <a:pt x="1931" y="1"/>
                  </a:lnTo>
                  <a:lnTo>
                    <a:pt x="158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9"/>
            <p:cNvSpPr/>
            <p:nvPr/>
          </p:nvSpPr>
          <p:spPr>
            <a:xfrm>
              <a:off x="4605329" y="1972460"/>
              <a:ext cx="274962" cy="187913"/>
            </a:xfrm>
            <a:custGeom>
              <a:avLst/>
              <a:gdLst/>
              <a:ahLst/>
              <a:cxnLst/>
              <a:rect l="l" t="t" r="r" b="b"/>
              <a:pathLst>
                <a:path w="3901" h="2666" extrusionOk="0">
                  <a:moveTo>
                    <a:pt x="0" y="1"/>
                  </a:moveTo>
                  <a:lnTo>
                    <a:pt x="155" y="387"/>
                  </a:lnTo>
                  <a:lnTo>
                    <a:pt x="309" y="812"/>
                  </a:lnTo>
                  <a:lnTo>
                    <a:pt x="580" y="1275"/>
                  </a:lnTo>
                  <a:lnTo>
                    <a:pt x="927" y="1700"/>
                  </a:lnTo>
                  <a:lnTo>
                    <a:pt x="1120" y="1931"/>
                  </a:lnTo>
                  <a:lnTo>
                    <a:pt x="1313" y="2086"/>
                  </a:lnTo>
                  <a:lnTo>
                    <a:pt x="1583" y="2279"/>
                  </a:lnTo>
                  <a:lnTo>
                    <a:pt x="1854" y="2433"/>
                  </a:lnTo>
                  <a:lnTo>
                    <a:pt x="2124" y="2511"/>
                  </a:lnTo>
                  <a:lnTo>
                    <a:pt x="2433" y="2627"/>
                  </a:lnTo>
                  <a:lnTo>
                    <a:pt x="2781" y="2665"/>
                  </a:lnTo>
                  <a:lnTo>
                    <a:pt x="3167" y="2665"/>
                  </a:lnTo>
                  <a:lnTo>
                    <a:pt x="3321" y="2627"/>
                  </a:lnTo>
                  <a:lnTo>
                    <a:pt x="3437" y="2549"/>
                  </a:lnTo>
                  <a:lnTo>
                    <a:pt x="3553" y="2472"/>
                  </a:lnTo>
                  <a:lnTo>
                    <a:pt x="3669" y="2356"/>
                  </a:lnTo>
                  <a:lnTo>
                    <a:pt x="3746" y="2202"/>
                  </a:lnTo>
                  <a:lnTo>
                    <a:pt x="3785" y="2047"/>
                  </a:lnTo>
                  <a:lnTo>
                    <a:pt x="3862" y="1700"/>
                  </a:lnTo>
                  <a:lnTo>
                    <a:pt x="3900" y="1314"/>
                  </a:lnTo>
                  <a:lnTo>
                    <a:pt x="3862" y="889"/>
                  </a:lnTo>
                  <a:lnTo>
                    <a:pt x="3823" y="503"/>
                  </a:lnTo>
                  <a:lnTo>
                    <a:pt x="3746" y="117"/>
                  </a:lnTo>
                  <a:lnTo>
                    <a:pt x="2626" y="194"/>
                  </a:lnTo>
                  <a:lnTo>
                    <a:pt x="1661" y="194"/>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9"/>
            <p:cNvSpPr/>
            <p:nvPr/>
          </p:nvSpPr>
          <p:spPr>
            <a:xfrm>
              <a:off x="4637963" y="1975208"/>
              <a:ext cx="217799" cy="149781"/>
            </a:xfrm>
            <a:custGeom>
              <a:avLst/>
              <a:gdLst/>
              <a:ahLst/>
              <a:cxnLst/>
              <a:rect l="l" t="t" r="r" b="b"/>
              <a:pathLst>
                <a:path w="3090" h="2125" extrusionOk="0">
                  <a:moveTo>
                    <a:pt x="1" y="0"/>
                  </a:moveTo>
                  <a:lnTo>
                    <a:pt x="155" y="309"/>
                  </a:lnTo>
                  <a:lnTo>
                    <a:pt x="310" y="657"/>
                  </a:lnTo>
                  <a:lnTo>
                    <a:pt x="541" y="1004"/>
                  </a:lnTo>
                  <a:lnTo>
                    <a:pt x="812" y="1313"/>
                  </a:lnTo>
                  <a:lnTo>
                    <a:pt x="1159" y="1622"/>
                  </a:lnTo>
                  <a:lnTo>
                    <a:pt x="1352" y="1777"/>
                  </a:lnTo>
                  <a:lnTo>
                    <a:pt x="1584" y="1892"/>
                  </a:lnTo>
                  <a:lnTo>
                    <a:pt x="1816" y="1970"/>
                  </a:lnTo>
                  <a:lnTo>
                    <a:pt x="2047" y="2047"/>
                  </a:lnTo>
                  <a:lnTo>
                    <a:pt x="2318" y="2086"/>
                  </a:lnTo>
                  <a:lnTo>
                    <a:pt x="2588" y="2124"/>
                  </a:lnTo>
                  <a:lnTo>
                    <a:pt x="2704" y="2086"/>
                  </a:lnTo>
                  <a:lnTo>
                    <a:pt x="2781" y="2047"/>
                  </a:lnTo>
                  <a:lnTo>
                    <a:pt x="2897" y="1970"/>
                  </a:lnTo>
                  <a:lnTo>
                    <a:pt x="2935" y="1892"/>
                  </a:lnTo>
                  <a:lnTo>
                    <a:pt x="3051" y="1622"/>
                  </a:lnTo>
                  <a:lnTo>
                    <a:pt x="3090" y="1352"/>
                  </a:lnTo>
                  <a:lnTo>
                    <a:pt x="3090" y="1004"/>
                  </a:lnTo>
                  <a:lnTo>
                    <a:pt x="3090" y="695"/>
                  </a:lnTo>
                  <a:lnTo>
                    <a:pt x="3013" y="78"/>
                  </a:lnTo>
                  <a:lnTo>
                    <a:pt x="2163" y="155"/>
                  </a:lnTo>
                  <a:lnTo>
                    <a:pt x="1198" y="155"/>
                  </a:lnTo>
                  <a:lnTo>
                    <a:pt x="1"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9"/>
            <p:cNvSpPr/>
            <p:nvPr/>
          </p:nvSpPr>
          <p:spPr>
            <a:xfrm>
              <a:off x="4534562" y="1468917"/>
              <a:ext cx="206944" cy="190662"/>
            </a:xfrm>
            <a:custGeom>
              <a:avLst/>
              <a:gdLst/>
              <a:ahLst/>
              <a:cxnLst/>
              <a:rect l="l" t="t" r="r" b="b"/>
              <a:pathLst>
                <a:path w="2936" h="2705" extrusionOk="0">
                  <a:moveTo>
                    <a:pt x="695" y="1"/>
                  </a:moveTo>
                  <a:lnTo>
                    <a:pt x="541" y="78"/>
                  </a:lnTo>
                  <a:lnTo>
                    <a:pt x="386" y="155"/>
                  </a:lnTo>
                  <a:lnTo>
                    <a:pt x="232" y="271"/>
                  </a:lnTo>
                  <a:lnTo>
                    <a:pt x="155" y="387"/>
                  </a:lnTo>
                  <a:lnTo>
                    <a:pt x="39" y="542"/>
                  </a:lnTo>
                  <a:lnTo>
                    <a:pt x="0" y="696"/>
                  </a:lnTo>
                  <a:lnTo>
                    <a:pt x="0" y="889"/>
                  </a:lnTo>
                  <a:lnTo>
                    <a:pt x="0" y="1121"/>
                  </a:lnTo>
                  <a:lnTo>
                    <a:pt x="116" y="1352"/>
                  </a:lnTo>
                  <a:lnTo>
                    <a:pt x="39" y="1584"/>
                  </a:lnTo>
                  <a:lnTo>
                    <a:pt x="0" y="1777"/>
                  </a:lnTo>
                  <a:lnTo>
                    <a:pt x="0" y="1970"/>
                  </a:lnTo>
                  <a:lnTo>
                    <a:pt x="78" y="2163"/>
                  </a:lnTo>
                  <a:lnTo>
                    <a:pt x="155" y="2318"/>
                  </a:lnTo>
                  <a:lnTo>
                    <a:pt x="271" y="2434"/>
                  </a:lnTo>
                  <a:lnTo>
                    <a:pt x="386" y="2550"/>
                  </a:lnTo>
                  <a:lnTo>
                    <a:pt x="541" y="2627"/>
                  </a:lnTo>
                  <a:lnTo>
                    <a:pt x="734" y="2665"/>
                  </a:lnTo>
                  <a:lnTo>
                    <a:pt x="888" y="2704"/>
                  </a:lnTo>
                  <a:lnTo>
                    <a:pt x="1082" y="2704"/>
                  </a:lnTo>
                  <a:lnTo>
                    <a:pt x="1236" y="2627"/>
                  </a:lnTo>
                  <a:lnTo>
                    <a:pt x="1352" y="2588"/>
                  </a:lnTo>
                  <a:lnTo>
                    <a:pt x="1506" y="2472"/>
                  </a:lnTo>
                  <a:lnTo>
                    <a:pt x="1584" y="2356"/>
                  </a:lnTo>
                  <a:lnTo>
                    <a:pt x="1699" y="2241"/>
                  </a:lnTo>
                  <a:lnTo>
                    <a:pt x="1738" y="2086"/>
                  </a:lnTo>
                  <a:lnTo>
                    <a:pt x="1777" y="1932"/>
                  </a:lnTo>
                  <a:lnTo>
                    <a:pt x="2008" y="1970"/>
                  </a:lnTo>
                  <a:lnTo>
                    <a:pt x="2201" y="1970"/>
                  </a:lnTo>
                  <a:lnTo>
                    <a:pt x="2356" y="1893"/>
                  </a:lnTo>
                  <a:lnTo>
                    <a:pt x="2510" y="1816"/>
                  </a:lnTo>
                  <a:lnTo>
                    <a:pt x="2665" y="1700"/>
                  </a:lnTo>
                  <a:lnTo>
                    <a:pt x="2781" y="1584"/>
                  </a:lnTo>
                  <a:lnTo>
                    <a:pt x="2858" y="1430"/>
                  </a:lnTo>
                  <a:lnTo>
                    <a:pt x="2896" y="1237"/>
                  </a:lnTo>
                  <a:lnTo>
                    <a:pt x="2935" y="1082"/>
                  </a:lnTo>
                  <a:lnTo>
                    <a:pt x="2896" y="889"/>
                  </a:lnTo>
                  <a:lnTo>
                    <a:pt x="2858" y="735"/>
                  </a:lnTo>
                  <a:lnTo>
                    <a:pt x="2781" y="580"/>
                  </a:lnTo>
                  <a:lnTo>
                    <a:pt x="2665" y="426"/>
                  </a:lnTo>
                  <a:lnTo>
                    <a:pt x="2510" y="310"/>
                  </a:lnTo>
                  <a:lnTo>
                    <a:pt x="2356" y="233"/>
                  </a:lnTo>
                  <a:lnTo>
                    <a:pt x="2201" y="194"/>
                  </a:lnTo>
                  <a:lnTo>
                    <a:pt x="2008" y="155"/>
                  </a:lnTo>
                  <a:lnTo>
                    <a:pt x="1777" y="194"/>
                  </a:lnTo>
                  <a:lnTo>
                    <a:pt x="1545" y="271"/>
                  </a:lnTo>
                  <a:lnTo>
                    <a:pt x="1429" y="155"/>
                  </a:lnTo>
                  <a:lnTo>
                    <a:pt x="1275" y="78"/>
                  </a:lnTo>
                  <a:lnTo>
                    <a:pt x="108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9"/>
            <p:cNvSpPr/>
            <p:nvPr/>
          </p:nvSpPr>
          <p:spPr>
            <a:xfrm>
              <a:off x="4597152" y="1528829"/>
              <a:ext cx="100794" cy="98045"/>
            </a:xfrm>
            <a:custGeom>
              <a:avLst/>
              <a:gdLst/>
              <a:ahLst/>
              <a:cxnLst/>
              <a:rect l="l" t="t" r="r" b="b"/>
              <a:pathLst>
                <a:path w="1430" h="1391" extrusionOk="0">
                  <a:moveTo>
                    <a:pt x="580" y="0"/>
                  </a:moveTo>
                  <a:lnTo>
                    <a:pt x="425" y="39"/>
                  </a:lnTo>
                  <a:lnTo>
                    <a:pt x="309" y="116"/>
                  </a:lnTo>
                  <a:lnTo>
                    <a:pt x="232" y="194"/>
                  </a:lnTo>
                  <a:lnTo>
                    <a:pt x="155" y="309"/>
                  </a:lnTo>
                  <a:lnTo>
                    <a:pt x="78" y="425"/>
                  </a:lnTo>
                  <a:lnTo>
                    <a:pt x="39" y="541"/>
                  </a:lnTo>
                  <a:lnTo>
                    <a:pt x="0" y="696"/>
                  </a:lnTo>
                  <a:lnTo>
                    <a:pt x="39" y="850"/>
                  </a:lnTo>
                  <a:lnTo>
                    <a:pt x="78" y="966"/>
                  </a:lnTo>
                  <a:lnTo>
                    <a:pt x="155" y="1082"/>
                  </a:lnTo>
                  <a:lnTo>
                    <a:pt x="232" y="1198"/>
                  </a:lnTo>
                  <a:lnTo>
                    <a:pt x="309" y="1275"/>
                  </a:lnTo>
                  <a:lnTo>
                    <a:pt x="425" y="1352"/>
                  </a:lnTo>
                  <a:lnTo>
                    <a:pt x="580" y="1391"/>
                  </a:lnTo>
                  <a:lnTo>
                    <a:pt x="850" y="1391"/>
                  </a:lnTo>
                  <a:lnTo>
                    <a:pt x="1004" y="1352"/>
                  </a:lnTo>
                  <a:lnTo>
                    <a:pt x="1120" y="1275"/>
                  </a:lnTo>
                  <a:lnTo>
                    <a:pt x="1197" y="1198"/>
                  </a:lnTo>
                  <a:lnTo>
                    <a:pt x="1275" y="1082"/>
                  </a:lnTo>
                  <a:lnTo>
                    <a:pt x="1352" y="966"/>
                  </a:lnTo>
                  <a:lnTo>
                    <a:pt x="1391" y="850"/>
                  </a:lnTo>
                  <a:lnTo>
                    <a:pt x="1429" y="696"/>
                  </a:lnTo>
                  <a:lnTo>
                    <a:pt x="1391" y="541"/>
                  </a:lnTo>
                  <a:lnTo>
                    <a:pt x="1352" y="425"/>
                  </a:lnTo>
                  <a:lnTo>
                    <a:pt x="1275" y="309"/>
                  </a:lnTo>
                  <a:lnTo>
                    <a:pt x="1197" y="194"/>
                  </a:lnTo>
                  <a:lnTo>
                    <a:pt x="1120" y="116"/>
                  </a:lnTo>
                  <a:lnTo>
                    <a:pt x="1004" y="39"/>
                  </a:lnTo>
                  <a:lnTo>
                    <a:pt x="85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9"/>
            <p:cNvSpPr/>
            <p:nvPr/>
          </p:nvSpPr>
          <p:spPr>
            <a:xfrm>
              <a:off x="4597152" y="1528829"/>
              <a:ext cx="100794" cy="98045"/>
            </a:xfrm>
            <a:custGeom>
              <a:avLst/>
              <a:gdLst/>
              <a:ahLst/>
              <a:cxnLst/>
              <a:rect l="l" t="t" r="r" b="b"/>
              <a:pathLst>
                <a:path w="1430" h="1391" fill="none" extrusionOk="0">
                  <a:moveTo>
                    <a:pt x="1429" y="696"/>
                  </a:moveTo>
                  <a:lnTo>
                    <a:pt x="1429" y="696"/>
                  </a:lnTo>
                  <a:lnTo>
                    <a:pt x="1391" y="850"/>
                  </a:lnTo>
                  <a:lnTo>
                    <a:pt x="1352" y="966"/>
                  </a:lnTo>
                  <a:lnTo>
                    <a:pt x="1275" y="1082"/>
                  </a:lnTo>
                  <a:lnTo>
                    <a:pt x="1197" y="1198"/>
                  </a:lnTo>
                  <a:lnTo>
                    <a:pt x="1120" y="1275"/>
                  </a:lnTo>
                  <a:lnTo>
                    <a:pt x="1004" y="1352"/>
                  </a:lnTo>
                  <a:lnTo>
                    <a:pt x="850" y="1391"/>
                  </a:lnTo>
                  <a:lnTo>
                    <a:pt x="696" y="1391"/>
                  </a:lnTo>
                  <a:lnTo>
                    <a:pt x="696" y="1391"/>
                  </a:lnTo>
                  <a:lnTo>
                    <a:pt x="580" y="1391"/>
                  </a:lnTo>
                  <a:lnTo>
                    <a:pt x="425" y="1352"/>
                  </a:lnTo>
                  <a:lnTo>
                    <a:pt x="309" y="1275"/>
                  </a:lnTo>
                  <a:lnTo>
                    <a:pt x="232" y="1198"/>
                  </a:lnTo>
                  <a:lnTo>
                    <a:pt x="155" y="1082"/>
                  </a:lnTo>
                  <a:lnTo>
                    <a:pt x="78" y="966"/>
                  </a:lnTo>
                  <a:lnTo>
                    <a:pt x="39" y="850"/>
                  </a:lnTo>
                  <a:lnTo>
                    <a:pt x="0" y="696"/>
                  </a:lnTo>
                  <a:lnTo>
                    <a:pt x="0" y="696"/>
                  </a:lnTo>
                  <a:lnTo>
                    <a:pt x="39" y="541"/>
                  </a:lnTo>
                  <a:lnTo>
                    <a:pt x="78" y="425"/>
                  </a:lnTo>
                  <a:lnTo>
                    <a:pt x="155" y="309"/>
                  </a:lnTo>
                  <a:lnTo>
                    <a:pt x="232" y="194"/>
                  </a:lnTo>
                  <a:lnTo>
                    <a:pt x="309" y="116"/>
                  </a:lnTo>
                  <a:lnTo>
                    <a:pt x="425" y="39"/>
                  </a:lnTo>
                  <a:lnTo>
                    <a:pt x="580" y="0"/>
                  </a:lnTo>
                  <a:lnTo>
                    <a:pt x="696" y="0"/>
                  </a:lnTo>
                  <a:lnTo>
                    <a:pt x="696" y="0"/>
                  </a:lnTo>
                  <a:lnTo>
                    <a:pt x="850" y="0"/>
                  </a:lnTo>
                  <a:lnTo>
                    <a:pt x="1004" y="39"/>
                  </a:lnTo>
                  <a:lnTo>
                    <a:pt x="1120" y="116"/>
                  </a:lnTo>
                  <a:lnTo>
                    <a:pt x="1197" y="194"/>
                  </a:lnTo>
                  <a:lnTo>
                    <a:pt x="1275" y="309"/>
                  </a:lnTo>
                  <a:lnTo>
                    <a:pt x="1352" y="425"/>
                  </a:lnTo>
                  <a:lnTo>
                    <a:pt x="1391" y="541"/>
                  </a:lnTo>
                  <a:lnTo>
                    <a:pt x="1429" y="6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9"/>
            <p:cNvSpPr/>
            <p:nvPr/>
          </p:nvSpPr>
          <p:spPr>
            <a:xfrm>
              <a:off x="4602580" y="1520653"/>
              <a:ext cx="332125" cy="345729"/>
            </a:xfrm>
            <a:custGeom>
              <a:avLst/>
              <a:gdLst/>
              <a:ahLst/>
              <a:cxnLst/>
              <a:rect l="l" t="t" r="r" b="b"/>
              <a:pathLst>
                <a:path w="4712" h="4905" extrusionOk="0">
                  <a:moveTo>
                    <a:pt x="2240" y="1"/>
                  </a:moveTo>
                  <a:lnTo>
                    <a:pt x="1970" y="39"/>
                  </a:lnTo>
                  <a:lnTo>
                    <a:pt x="1429" y="194"/>
                  </a:lnTo>
                  <a:lnTo>
                    <a:pt x="1198" y="271"/>
                  </a:lnTo>
                  <a:lnTo>
                    <a:pt x="966" y="387"/>
                  </a:lnTo>
                  <a:lnTo>
                    <a:pt x="734" y="541"/>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777" y="2820"/>
                  </a:ln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287" y="734"/>
                  </a:lnTo>
                  <a:lnTo>
                    <a:pt x="4094" y="541"/>
                  </a:lnTo>
                  <a:lnTo>
                    <a:pt x="3901" y="348"/>
                  </a:lnTo>
                  <a:lnTo>
                    <a:pt x="3630" y="232"/>
                  </a:lnTo>
                  <a:lnTo>
                    <a:pt x="3399" y="116"/>
                  </a:lnTo>
                  <a:lnTo>
                    <a:pt x="3128" y="39"/>
                  </a:lnTo>
                  <a:lnTo>
                    <a:pt x="28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9"/>
            <p:cNvSpPr/>
            <p:nvPr/>
          </p:nvSpPr>
          <p:spPr>
            <a:xfrm>
              <a:off x="4602580" y="1520653"/>
              <a:ext cx="332125" cy="345729"/>
            </a:xfrm>
            <a:custGeom>
              <a:avLst/>
              <a:gdLst/>
              <a:ahLst/>
              <a:cxnLst/>
              <a:rect l="l" t="t" r="r" b="b"/>
              <a:pathLst>
                <a:path w="4712" h="4905" fill="none" extrusionOk="0">
                  <a:moveTo>
                    <a:pt x="4326" y="2395"/>
                  </a:moveTo>
                  <a:lnTo>
                    <a:pt x="4326" y="2395"/>
                  </a:lnTo>
                  <a:lnTo>
                    <a:pt x="4441" y="2240"/>
                  </a:lnTo>
                  <a:lnTo>
                    <a:pt x="4519" y="2047"/>
                  </a:lnTo>
                  <a:lnTo>
                    <a:pt x="4634" y="1854"/>
                  </a:lnTo>
                  <a:lnTo>
                    <a:pt x="4673" y="1622"/>
                  </a:lnTo>
                  <a:lnTo>
                    <a:pt x="4712" y="1391"/>
                  </a:lnTo>
                  <a:lnTo>
                    <a:pt x="4673" y="1275"/>
                  </a:lnTo>
                  <a:lnTo>
                    <a:pt x="4634" y="1198"/>
                  </a:lnTo>
                  <a:lnTo>
                    <a:pt x="4557" y="1082"/>
                  </a:lnTo>
                  <a:lnTo>
                    <a:pt x="4480" y="1005"/>
                  </a:lnTo>
                  <a:lnTo>
                    <a:pt x="4480" y="1005"/>
                  </a:lnTo>
                  <a:lnTo>
                    <a:pt x="4287" y="734"/>
                  </a:lnTo>
                  <a:lnTo>
                    <a:pt x="4094" y="541"/>
                  </a:lnTo>
                  <a:lnTo>
                    <a:pt x="3901" y="348"/>
                  </a:lnTo>
                  <a:lnTo>
                    <a:pt x="3630" y="232"/>
                  </a:lnTo>
                  <a:lnTo>
                    <a:pt x="3399" y="116"/>
                  </a:lnTo>
                  <a:lnTo>
                    <a:pt x="3128" y="39"/>
                  </a:lnTo>
                  <a:lnTo>
                    <a:pt x="2820" y="1"/>
                  </a:lnTo>
                  <a:lnTo>
                    <a:pt x="2549" y="1"/>
                  </a:lnTo>
                  <a:lnTo>
                    <a:pt x="2240" y="1"/>
                  </a:lnTo>
                  <a:lnTo>
                    <a:pt x="1970" y="39"/>
                  </a:lnTo>
                  <a:lnTo>
                    <a:pt x="1429" y="194"/>
                  </a:lnTo>
                  <a:lnTo>
                    <a:pt x="1198" y="271"/>
                  </a:lnTo>
                  <a:lnTo>
                    <a:pt x="966" y="387"/>
                  </a:lnTo>
                  <a:lnTo>
                    <a:pt x="734" y="541"/>
                  </a:lnTo>
                  <a:lnTo>
                    <a:pt x="580" y="657"/>
                  </a:lnTo>
                  <a:lnTo>
                    <a:pt x="580" y="657"/>
                  </a:lnTo>
                  <a:lnTo>
                    <a:pt x="425" y="812"/>
                  </a:lnTo>
                  <a:lnTo>
                    <a:pt x="310" y="1005"/>
                  </a:lnTo>
                  <a:lnTo>
                    <a:pt x="194" y="1198"/>
                  </a:lnTo>
                  <a:lnTo>
                    <a:pt x="117" y="1429"/>
                  </a:lnTo>
                  <a:lnTo>
                    <a:pt x="39" y="1661"/>
                  </a:lnTo>
                  <a:lnTo>
                    <a:pt x="1" y="1931"/>
                  </a:lnTo>
                  <a:lnTo>
                    <a:pt x="1" y="2202"/>
                  </a:lnTo>
                  <a:lnTo>
                    <a:pt x="39" y="2472"/>
                  </a:lnTo>
                  <a:lnTo>
                    <a:pt x="78" y="2781"/>
                  </a:lnTo>
                  <a:lnTo>
                    <a:pt x="155" y="3051"/>
                  </a:lnTo>
                  <a:lnTo>
                    <a:pt x="271" y="3360"/>
                  </a:lnTo>
                  <a:lnTo>
                    <a:pt x="425" y="3669"/>
                  </a:lnTo>
                  <a:lnTo>
                    <a:pt x="619" y="3978"/>
                  </a:lnTo>
                  <a:lnTo>
                    <a:pt x="889" y="4287"/>
                  </a:lnTo>
                  <a:lnTo>
                    <a:pt x="1159" y="4596"/>
                  </a:lnTo>
                  <a:lnTo>
                    <a:pt x="1468" y="4905"/>
                  </a:lnTo>
                  <a:lnTo>
                    <a:pt x="1468" y="4905"/>
                  </a:lnTo>
                  <a:lnTo>
                    <a:pt x="1777" y="2820"/>
                  </a:lnTo>
                  <a:lnTo>
                    <a:pt x="4326" y="23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9"/>
            <p:cNvSpPr/>
            <p:nvPr/>
          </p:nvSpPr>
          <p:spPr>
            <a:xfrm>
              <a:off x="4689699" y="1790116"/>
              <a:ext cx="128001" cy="228724"/>
            </a:xfrm>
            <a:custGeom>
              <a:avLst/>
              <a:gdLst/>
              <a:ahLst/>
              <a:cxnLst/>
              <a:rect l="l" t="t" r="r" b="b"/>
              <a:pathLst>
                <a:path w="1816" h="3245" extrusionOk="0">
                  <a:moveTo>
                    <a:pt x="232" y="1"/>
                  </a:moveTo>
                  <a:lnTo>
                    <a:pt x="116" y="1854"/>
                  </a:lnTo>
                  <a:lnTo>
                    <a:pt x="0" y="2974"/>
                  </a:lnTo>
                  <a:lnTo>
                    <a:pt x="193" y="3051"/>
                  </a:lnTo>
                  <a:lnTo>
                    <a:pt x="386" y="3128"/>
                  </a:lnTo>
                  <a:lnTo>
                    <a:pt x="618" y="3206"/>
                  </a:lnTo>
                  <a:lnTo>
                    <a:pt x="888" y="3244"/>
                  </a:lnTo>
                  <a:lnTo>
                    <a:pt x="1197" y="3244"/>
                  </a:lnTo>
                  <a:lnTo>
                    <a:pt x="1506" y="3206"/>
                  </a:lnTo>
                  <a:lnTo>
                    <a:pt x="1815" y="3051"/>
                  </a:lnTo>
                  <a:lnTo>
                    <a:pt x="1661" y="2472"/>
                  </a:lnTo>
                  <a:lnTo>
                    <a:pt x="1584" y="1931"/>
                  </a:lnTo>
                  <a:lnTo>
                    <a:pt x="1584" y="1352"/>
                  </a:lnTo>
                  <a:lnTo>
                    <a:pt x="1275" y="1043"/>
                  </a:lnTo>
                  <a:lnTo>
                    <a:pt x="232"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9"/>
            <p:cNvSpPr/>
            <p:nvPr/>
          </p:nvSpPr>
          <p:spPr>
            <a:xfrm>
              <a:off x="4727761" y="1855455"/>
              <a:ext cx="76335" cy="92617"/>
            </a:xfrm>
            <a:custGeom>
              <a:avLst/>
              <a:gdLst/>
              <a:ahLst/>
              <a:cxnLst/>
              <a:rect l="l" t="t" r="r" b="b"/>
              <a:pathLst>
                <a:path w="1083" h="1314" extrusionOk="0">
                  <a:moveTo>
                    <a:pt x="1" y="0"/>
                  </a:moveTo>
                  <a:lnTo>
                    <a:pt x="78" y="155"/>
                  </a:lnTo>
                  <a:lnTo>
                    <a:pt x="271" y="502"/>
                  </a:lnTo>
                  <a:lnTo>
                    <a:pt x="464" y="695"/>
                  </a:lnTo>
                  <a:lnTo>
                    <a:pt x="619" y="927"/>
                  </a:lnTo>
                  <a:lnTo>
                    <a:pt x="850" y="1120"/>
                  </a:lnTo>
                  <a:lnTo>
                    <a:pt x="1082" y="1313"/>
                  </a:lnTo>
                  <a:lnTo>
                    <a:pt x="1044" y="695"/>
                  </a:lnTo>
                  <a:lnTo>
                    <a:pt x="1044" y="425"/>
                  </a:lnTo>
                  <a:lnTo>
                    <a:pt x="889" y="309"/>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9"/>
            <p:cNvSpPr/>
            <p:nvPr/>
          </p:nvSpPr>
          <p:spPr>
            <a:xfrm>
              <a:off x="4700553" y="1629551"/>
              <a:ext cx="206944" cy="285817"/>
            </a:xfrm>
            <a:custGeom>
              <a:avLst/>
              <a:gdLst/>
              <a:ahLst/>
              <a:cxnLst/>
              <a:rect l="l" t="t" r="r" b="b"/>
              <a:pathLst>
                <a:path w="2936" h="4055" extrusionOk="0">
                  <a:moveTo>
                    <a:pt x="2897" y="0"/>
                  </a:moveTo>
                  <a:lnTo>
                    <a:pt x="2588" y="155"/>
                  </a:lnTo>
                  <a:lnTo>
                    <a:pt x="1816" y="502"/>
                  </a:lnTo>
                  <a:lnTo>
                    <a:pt x="1352" y="657"/>
                  </a:lnTo>
                  <a:lnTo>
                    <a:pt x="889" y="811"/>
                  </a:lnTo>
                  <a:lnTo>
                    <a:pt x="464" y="927"/>
                  </a:lnTo>
                  <a:lnTo>
                    <a:pt x="78" y="1004"/>
                  </a:lnTo>
                  <a:lnTo>
                    <a:pt x="1" y="1545"/>
                  </a:lnTo>
                  <a:lnTo>
                    <a:pt x="1" y="2047"/>
                  </a:lnTo>
                  <a:lnTo>
                    <a:pt x="78" y="2472"/>
                  </a:lnTo>
                  <a:lnTo>
                    <a:pt x="194" y="2858"/>
                  </a:lnTo>
                  <a:lnTo>
                    <a:pt x="348" y="3167"/>
                  </a:lnTo>
                  <a:lnTo>
                    <a:pt x="541" y="3398"/>
                  </a:lnTo>
                  <a:lnTo>
                    <a:pt x="734" y="3591"/>
                  </a:lnTo>
                  <a:lnTo>
                    <a:pt x="966" y="3746"/>
                  </a:lnTo>
                  <a:lnTo>
                    <a:pt x="1391" y="3939"/>
                  </a:lnTo>
                  <a:lnTo>
                    <a:pt x="1738" y="4055"/>
                  </a:lnTo>
                  <a:lnTo>
                    <a:pt x="2009" y="4055"/>
                  </a:lnTo>
                  <a:lnTo>
                    <a:pt x="2163" y="4016"/>
                  </a:lnTo>
                  <a:lnTo>
                    <a:pt x="2240" y="3939"/>
                  </a:lnTo>
                  <a:lnTo>
                    <a:pt x="2434" y="3746"/>
                  </a:lnTo>
                  <a:lnTo>
                    <a:pt x="2588" y="3476"/>
                  </a:lnTo>
                  <a:lnTo>
                    <a:pt x="2704" y="3128"/>
                  </a:lnTo>
                  <a:lnTo>
                    <a:pt x="2781" y="2703"/>
                  </a:lnTo>
                  <a:lnTo>
                    <a:pt x="2858" y="2240"/>
                  </a:lnTo>
                  <a:lnTo>
                    <a:pt x="2897" y="1777"/>
                  </a:lnTo>
                  <a:lnTo>
                    <a:pt x="2936" y="888"/>
                  </a:lnTo>
                  <a:lnTo>
                    <a:pt x="2936" y="271"/>
                  </a:lnTo>
                  <a:lnTo>
                    <a:pt x="2897"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9"/>
            <p:cNvSpPr/>
            <p:nvPr/>
          </p:nvSpPr>
          <p:spPr>
            <a:xfrm>
              <a:off x="4700553" y="1629551"/>
              <a:ext cx="206944" cy="285817"/>
            </a:xfrm>
            <a:custGeom>
              <a:avLst/>
              <a:gdLst/>
              <a:ahLst/>
              <a:cxnLst/>
              <a:rect l="l" t="t" r="r" b="b"/>
              <a:pathLst>
                <a:path w="2936" h="4055" fill="none" extrusionOk="0">
                  <a:moveTo>
                    <a:pt x="2897" y="0"/>
                  </a:moveTo>
                  <a:lnTo>
                    <a:pt x="2897" y="0"/>
                  </a:lnTo>
                  <a:lnTo>
                    <a:pt x="2936" y="271"/>
                  </a:lnTo>
                  <a:lnTo>
                    <a:pt x="2936" y="888"/>
                  </a:lnTo>
                  <a:lnTo>
                    <a:pt x="2897" y="1777"/>
                  </a:lnTo>
                  <a:lnTo>
                    <a:pt x="2858" y="2240"/>
                  </a:lnTo>
                  <a:lnTo>
                    <a:pt x="2781" y="2703"/>
                  </a:lnTo>
                  <a:lnTo>
                    <a:pt x="2781" y="2703"/>
                  </a:lnTo>
                  <a:lnTo>
                    <a:pt x="2704" y="3128"/>
                  </a:lnTo>
                  <a:lnTo>
                    <a:pt x="2588" y="3476"/>
                  </a:lnTo>
                  <a:lnTo>
                    <a:pt x="2434" y="3746"/>
                  </a:lnTo>
                  <a:lnTo>
                    <a:pt x="2240" y="3939"/>
                  </a:lnTo>
                  <a:lnTo>
                    <a:pt x="2163" y="4016"/>
                  </a:lnTo>
                  <a:lnTo>
                    <a:pt x="2009" y="4055"/>
                  </a:lnTo>
                  <a:lnTo>
                    <a:pt x="1893" y="4055"/>
                  </a:lnTo>
                  <a:lnTo>
                    <a:pt x="1738" y="4055"/>
                  </a:lnTo>
                  <a:lnTo>
                    <a:pt x="1391" y="3939"/>
                  </a:lnTo>
                  <a:lnTo>
                    <a:pt x="966" y="3746"/>
                  </a:lnTo>
                  <a:lnTo>
                    <a:pt x="966" y="3746"/>
                  </a:lnTo>
                  <a:lnTo>
                    <a:pt x="734" y="3591"/>
                  </a:lnTo>
                  <a:lnTo>
                    <a:pt x="541" y="3398"/>
                  </a:lnTo>
                  <a:lnTo>
                    <a:pt x="348" y="3167"/>
                  </a:lnTo>
                  <a:lnTo>
                    <a:pt x="194" y="2858"/>
                  </a:lnTo>
                  <a:lnTo>
                    <a:pt x="78" y="2472"/>
                  </a:lnTo>
                  <a:lnTo>
                    <a:pt x="1" y="2047"/>
                  </a:lnTo>
                  <a:lnTo>
                    <a:pt x="1" y="1545"/>
                  </a:lnTo>
                  <a:lnTo>
                    <a:pt x="78" y="1004"/>
                  </a:lnTo>
                  <a:lnTo>
                    <a:pt x="78" y="1004"/>
                  </a:lnTo>
                  <a:lnTo>
                    <a:pt x="464" y="927"/>
                  </a:lnTo>
                  <a:lnTo>
                    <a:pt x="889" y="811"/>
                  </a:lnTo>
                  <a:lnTo>
                    <a:pt x="1352" y="657"/>
                  </a:lnTo>
                  <a:lnTo>
                    <a:pt x="1816" y="502"/>
                  </a:lnTo>
                  <a:lnTo>
                    <a:pt x="2588" y="155"/>
                  </a:lnTo>
                  <a:lnTo>
                    <a:pt x="289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9"/>
            <p:cNvSpPr/>
            <p:nvPr/>
          </p:nvSpPr>
          <p:spPr>
            <a:xfrm>
              <a:off x="4858439" y="1784688"/>
              <a:ext cx="27278" cy="57234"/>
            </a:xfrm>
            <a:custGeom>
              <a:avLst/>
              <a:gdLst/>
              <a:ahLst/>
              <a:cxnLst/>
              <a:rect l="l" t="t" r="r" b="b"/>
              <a:pathLst>
                <a:path w="387" h="812" extrusionOk="0">
                  <a:moveTo>
                    <a:pt x="309" y="0"/>
                  </a:moveTo>
                  <a:lnTo>
                    <a:pt x="271" y="348"/>
                  </a:lnTo>
                  <a:lnTo>
                    <a:pt x="232" y="618"/>
                  </a:lnTo>
                  <a:lnTo>
                    <a:pt x="232" y="695"/>
                  </a:lnTo>
                  <a:lnTo>
                    <a:pt x="232" y="734"/>
                  </a:lnTo>
                  <a:lnTo>
                    <a:pt x="194" y="695"/>
                  </a:lnTo>
                  <a:lnTo>
                    <a:pt x="116" y="618"/>
                  </a:lnTo>
                  <a:lnTo>
                    <a:pt x="78" y="580"/>
                  </a:lnTo>
                  <a:lnTo>
                    <a:pt x="0" y="618"/>
                  </a:lnTo>
                  <a:lnTo>
                    <a:pt x="78" y="734"/>
                  </a:lnTo>
                  <a:lnTo>
                    <a:pt x="155" y="773"/>
                  </a:lnTo>
                  <a:lnTo>
                    <a:pt x="232" y="811"/>
                  </a:lnTo>
                  <a:lnTo>
                    <a:pt x="271" y="811"/>
                  </a:lnTo>
                  <a:lnTo>
                    <a:pt x="309" y="773"/>
                  </a:lnTo>
                  <a:lnTo>
                    <a:pt x="309" y="695"/>
                  </a:lnTo>
                  <a:lnTo>
                    <a:pt x="38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9"/>
            <p:cNvSpPr/>
            <p:nvPr/>
          </p:nvSpPr>
          <p:spPr>
            <a:xfrm>
              <a:off x="4825805" y="1836354"/>
              <a:ext cx="40881" cy="21850"/>
            </a:xfrm>
            <a:custGeom>
              <a:avLst/>
              <a:gdLst/>
              <a:ahLst/>
              <a:cxnLst/>
              <a:rect l="l" t="t" r="r" b="b"/>
              <a:pathLst>
                <a:path w="580" h="310" extrusionOk="0">
                  <a:moveTo>
                    <a:pt x="77" y="1"/>
                  </a:moveTo>
                  <a:lnTo>
                    <a:pt x="0" y="78"/>
                  </a:lnTo>
                  <a:lnTo>
                    <a:pt x="348" y="233"/>
                  </a:lnTo>
                  <a:lnTo>
                    <a:pt x="541" y="310"/>
                  </a:lnTo>
                  <a:lnTo>
                    <a:pt x="579" y="233"/>
                  </a:lnTo>
                  <a:lnTo>
                    <a:pt x="502" y="194"/>
                  </a:lnTo>
                  <a:lnTo>
                    <a:pt x="309" y="117"/>
                  </a:lnTo>
                  <a:lnTo>
                    <a:pt x="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9"/>
            <p:cNvSpPr/>
            <p:nvPr/>
          </p:nvSpPr>
          <p:spPr>
            <a:xfrm>
              <a:off x="4637963" y="1716600"/>
              <a:ext cx="76265" cy="81763"/>
            </a:xfrm>
            <a:custGeom>
              <a:avLst/>
              <a:gdLst/>
              <a:ahLst/>
              <a:cxnLst/>
              <a:rect l="l" t="t" r="r" b="b"/>
              <a:pathLst>
                <a:path w="1082" h="1160" extrusionOk="0">
                  <a:moveTo>
                    <a:pt x="348" y="1"/>
                  </a:moveTo>
                  <a:lnTo>
                    <a:pt x="232" y="40"/>
                  </a:lnTo>
                  <a:lnTo>
                    <a:pt x="155" y="117"/>
                  </a:lnTo>
                  <a:lnTo>
                    <a:pt x="78" y="194"/>
                  </a:lnTo>
                  <a:lnTo>
                    <a:pt x="1" y="387"/>
                  </a:lnTo>
                  <a:lnTo>
                    <a:pt x="1" y="619"/>
                  </a:lnTo>
                  <a:lnTo>
                    <a:pt x="117" y="850"/>
                  </a:lnTo>
                  <a:lnTo>
                    <a:pt x="271" y="1044"/>
                  </a:lnTo>
                  <a:lnTo>
                    <a:pt x="464" y="1121"/>
                  </a:lnTo>
                  <a:lnTo>
                    <a:pt x="657" y="1159"/>
                  </a:lnTo>
                  <a:lnTo>
                    <a:pt x="773" y="1159"/>
                  </a:lnTo>
                  <a:lnTo>
                    <a:pt x="850" y="1121"/>
                  </a:lnTo>
                  <a:lnTo>
                    <a:pt x="927" y="1044"/>
                  </a:lnTo>
                  <a:lnTo>
                    <a:pt x="1005" y="966"/>
                  </a:lnTo>
                  <a:lnTo>
                    <a:pt x="1082" y="773"/>
                  </a:lnTo>
                  <a:lnTo>
                    <a:pt x="1082" y="542"/>
                  </a:lnTo>
                  <a:lnTo>
                    <a:pt x="1005" y="310"/>
                  </a:lnTo>
                  <a:lnTo>
                    <a:pt x="850" y="117"/>
                  </a:lnTo>
                  <a:lnTo>
                    <a:pt x="657" y="1"/>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9"/>
            <p:cNvSpPr/>
            <p:nvPr/>
          </p:nvSpPr>
          <p:spPr>
            <a:xfrm>
              <a:off x="4637963" y="1735701"/>
              <a:ext cx="68159" cy="62661"/>
            </a:xfrm>
            <a:custGeom>
              <a:avLst/>
              <a:gdLst/>
              <a:ahLst/>
              <a:cxnLst/>
              <a:rect l="l" t="t" r="r" b="b"/>
              <a:pathLst>
                <a:path w="967" h="889" extrusionOk="0">
                  <a:moveTo>
                    <a:pt x="310" y="0"/>
                  </a:moveTo>
                  <a:lnTo>
                    <a:pt x="194" y="39"/>
                  </a:lnTo>
                  <a:lnTo>
                    <a:pt x="117" y="77"/>
                  </a:lnTo>
                  <a:lnTo>
                    <a:pt x="1" y="155"/>
                  </a:lnTo>
                  <a:lnTo>
                    <a:pt x="1" y="348"/>
                  </a:lnTo>
                  <a:lnTo>
                    <a:pt x="117" y="579"/>
                  </a:lnTo>
                  <a:lnTo>
                    <a:pt x="271" y="773"/>
                  </a:lnTo>
                  <a:lnTo>
                    <a:pt x="464" y="850"/>
                  </a:lnTo>
                  <a:lnTo>
                    <a:pt x="657" y="888"/>
                  </a:lnTo>
                  <a:lnTo>
                    <a:pt x="773" y="888"/>
                  </a:lnTo>
                  <a:lnTo>
                    <a:pt x="850" y="850"/>
                  </a:lnTo>
                  <a:lnTo>
                    <a:pt x="966" y="773"/>
                  </a:lnTo>
                  <a:lnTo>
                    <a:pt x="927" y="541"/>
                  </a:lnTo>
                  <a:lnTo>
                    <a:pt x="850" y="348"/>
                  </a:lnTo>
                  <a:lnTo>
                    <a:pt x="696" y="155"/>
                  </a:lnTo>
                  <a:lnTo>
                    <a:pt x="503" y="39"/>
                  </a:lnTo>
                  <a:lnTo>
                    <a:pt x="31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9"/>
            <p:cNvSpPr/>
            <p:nvPr/>
          </p:nvSpPr>
          <p:spPr>
            <a:xfrm>
              <a:off x="4774069" y="1697569"/>
              <a:ext cx="89868" cy="21850"/>
            </a:xfrm>
            <a:custGeom>
              <a:avLst/>
              <a:gdLst/>
              <a:ahLst/>
              <a:cxnLst/>
              <a:rect l="l" t="t" r="r" b="b"/>
              <a:pathLst>
                <a:path w="1275" h="310" extrusionOk="0">
                  <a:moveTo>
                    <a:pt x="695" y="1"/>
                  </a:moveTo>
                  <a:lnTo>
                    <a:pt x="387" y="78"/>
                  </a:lnTo>
                  <a:lnTo>
                    <a:pt x="116" y="194"/>
                  </a:lnTo>
                  <a:lnTo>
                    <a:pt x="0" y="310"/>
                  </a:lnTo>
                  <a:lnTo>
                    <a:pt x="0" y="310"/>
                  </a:lnTo>
                  <a:lnTo>
                    <a:pt x="193" y="232"/>
                  </a:lnTo>
                  <a:lnTo>
                    <a:pt x="425" y="194"/>
                  </a:lnTo>
                  <a:lnTo>
                    <a:pt x="811" y="194"/>
                  </a:lnTo>
                  <a:lnTo>
                    <a:pt x="1120" y="232"/>
                  </a:lnTo>
                  <a:lnTo>
                    <a:pt x="1236" y="271"/>
                  </a:lnTo>
                  <a:lnTo>
                    <a:pt x="1275" y="194"/>
                  </a:lnTo>
                  <a:lnTo>
                    <a:pt x="1236" y="116"/>
                  </a:lnTo>
                  <a:lnTo>
                    <a:pt x="1120" y="39"/>
                  </a:lnTo>
                  <a:lnTo>
                    <a:pt x="889" y="39"/>
                  </a:lnTo>
                  <a:lnTo>
                    <a:pt x="6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9"/>
            <p:cNvSpPr/>
            <p:nvPr/>
          </p:nvSpPr>
          <p:spPr>
            <a:xfrm>
              <a:off x="4790422" y="1760160"/>
              <a:ext cx="59912" cy="16423"/>
            </a:xfrm>
            <a:custGeom>
              <a:avLst/>
              <a:gdLst/>
              <a:ahLst/>
              <a:cxnLst/>
              <a:rect l="l" t="t" r="r" b="b"/>
              <a:pathLst>
                <a:path w="850" h="233" extrusionOk="0">
                  <a:moveTo>
                    <a:pt x="0" y="1"/>
                  </a:moveTo>
                  <a:lnTo>
                    <a:pt x="77" y="78"/>
                  </a:lnTo>
                  <a:lnTo>
                    <a:pt x="155" y="155"/>
                  </a:lnTo>
                  <a:lnTo>
                    <a:pt x="270" y="232"/>
                  </a:lnTo>
                  <a:lnTo>
                    <a:pt x="541" y="232"/>
                  </a:lnTo>
                  <a:lnTo>
                    <a:pt x="657" y="194"/>
                  </a:lnTo>
                  <a:lnTo>
                    <a:pt x="772" y="155"/>
                  </a:lnTo>
                  <a:lnTo>
                    <a:pt x="850" y="78"/>
                  </a:lnTo>
                  <a:lnTo>
                    <a:pt x="425" y="78"/>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9"/>
            <p:cNvSpPr/>
            <p:nvPr/>
          </p:nvSpPr>
          <p:spPr>
            <a:xfrm>
              <a:off x="4891074" y="1768336"/>
              <a:ext cx="13674" cy="8247"/>
            </a:xfrm>
            <a:custGeom>
              <a:avLst/>
              <a:gdLst/>
              <a:ahLst/>
              <a:cxnLst/>
              <a:rect l="l" t="t" r="r" b="b"/>
              <a:pathLst>
                <a:path w="194" h="117" extrusionOk="0">
                  <a:moveTo>
                    <a:pt x="78" y="1"/>
                  </a:moveTo>
                  <a:lnTo>
                    <a:pt x="1" y="39"/>
                  </a:lnTo>
                  <a:lnTo>
                    <a:pt x="1" y="78"/>
                  </a:lnTo>
                  <a:lnTo>
                    <a:pt x="78" y="116"/>
                  </a:lnTo>
                  <a:lnTo>
                    <a:pt x="117" y="116"/>
                  </a:lnTo>
                  <a:lnTo>
                    <a:pt x="194" y="78"/>
                  </a:lnTo>
                  <a:lnTo>
                    <a:pt x="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9"/>
            <p:cNvSpPr/>
            <p:nvPr/>
          </p:nvSpPr>
          <p:spPr>
            <a:xfrm>
              <a:off x="4755038" y="1781939"/>
              <a:ext cx="62661" cy="35454"/>
            </a:xfrm>
            <a:custGeom>
              <a:avLst/>
              <a:gdLst/>
              <a:ahLst/>
              <a:cxnLst/>
              <a:rect l="l" t="t" r="r" b="b"/>
              <a:pathLst>
                <a:path w="889" h="503" extrusionOk="0">
                  <a:moveTo>
                    <a:pt x="193" y="1"/>
                  </a:moveTo>
                  <a:lnTo>
                    <a:pt x="77" y="39"/>
                  </a:lnTo>
                  <a:lnTo>
                    <a:pt x="0" y="78"/>
                  </a:lnTo>
                  <a:lnTo>
                    <a:pt x="0" y="155"/>
                  </a:lnTo>
                  <a:lnTo>
                    <a:pt x="0" y="232"/>
                  </a:lnTo>
                  <a:lnTo>
                    <a:pt x="77" y="348"/>
                  </a:lnTo>
                  <a:lnTo>
                    <a:pt x="193" y="425"/>
                  </a:lnTo>
                  <a:lnTo>
                    <a:pt x="386" y="464"/>
                  </a:lnTo>
                  <a:lnTo>
                    <a:pt x="579" y="503"/>
                  </a:lnTo>
                  <a:lnTo>
                    <a:pt x="695" y="503"/>
                  </a:lnTo>
                  <a:lnTo>
                    <a:pt x="772" y="464"/>
                  </a:lnTo>
                  <a:lnTo>
                    <a:pt x="850" y="425"/>
                  </a:lnTo>
                  <a:lnTo>
                    <a:pt x="888" y="348"/>
                  </a:lnTo>
                  <a:lnTo>
                    <a:pt x="888" y="232"/>
                  </a:lnTo>
                  <a:lnTo>
                    <a:pt x="772" y="155"/>
                  </a:lnTo>
                  <a:lnTo>
                    <a:pt x="657" y="78"/>
                  </a:lnTo>
                  <a:lnTo>
                    <a:pt x="502"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9"/>
            <p:cNvSpPr/>
            <p:nvPr/>
          </p:nvSpPr>
          <p:spPr>
            <a:xfrm>
              <a:off x="4755038" y="1781939"/>
              <a:ext cx="62661" cy="35454"/>
            </a:xfrm>
            <a:custGeom>
              <a:avLst/>
              <a:gdLst/>
              <a:ahLst/>
              <a:cxnLst/>
              <a:rect l="l" t="t" r="r" b="b"/>
              <a:pathLst>
                <a:path w="889" h="503" fill="none" extrusionOk="0">
                  <a:moveTo>
                    <a:pt x="309" y="1"/>
                  </a:moveTo>
                  <a:lnTo>
                    <a:pt x="309" y="1"/>
                  </a:lnTo>
                  <a:lnTo>
                    <a:pt x="193" y="1"/>
                  </a:lnTo>
                  <a:lnTo>
                    <a:pt x="77" y="39"/>
                  </a:lnTo>
                  <a:lnTo>
                    <a:pt x="0" y="78"/>
                  </a:lnTo>
                  <a:lnTo>
                    <a:pt x="0" y="155"/>
                  </a:lnTo>
                  <a:lnTo>
                    <a:pt x="0" y="155"/>
                  </a:lnTo>
                  <a:lnTo>
                    <a:pt x="0" y="232"/>
                  </a:lnTo>
                  <a:lnTo>
                    <a:pt x="77" y="348"/>
                  </a:lnTo>
                  <a:lnTo>
                    <a:pt x="193" y="425"/>
                  </a:lnTo>
                  <a:lnTo>
                    <a:pt x="386" y="464"/>
                  </a:lnTo>
                  <a:lnTo>
                    <a:pt x="386" y="464"/>
                  </a:lnTo>
                  <a:lnTo>
                    <a:pt x="579" y="503"/>
                  </a:lnTo>
                  <a:lnTo>
                    <a:pt x="579" y="503"/>
                  </a:lnTo>
                  <a:lnTo>
                    <a:pt x="695" y="503"/>
                  </a:lnTo>
                  <a:lnTo>
                    <a:pt x="772" y="464"/>
                  </a:lnTo>
                  <a:lnTo>
                    <a:pt x="850" y="425"/>
                  </a:lnTo>
                  <a:lnTo>
                    <a:pt x="888" y="348"/>
                  </a:lnTo>
                  <a:lnTo>
                    <a:pt x="888" y="348"/>
                  </a:lnTo>
                  <a:lnTo>
                    <a:pt x="888" y="232"/>
                  </a:lnTo>
                  <a:lnTo>
                    <a:pt x="772" y="155"/>
                  </a:lnTo>
                  <a:lnTo>
                    <a:pt x="657" y="78"/>
                  </a:lnTo>
                  <a:lnTo>
                    <a:pt x="502" y="1"/>
                  </a:lnTo>
                  <a:lnTo>
                    <a:pt x="502" y="1"/>
                  </a:lnTo>
                  <a:lnTo>
                    <a:pt x="30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9"/>
            <p:cNvSpPr/>
            <p:nvPr/>
          </p:nvSpPr>
          <p:spPr>
            <a:xfrm>
              <a:off x="4627108" y="1561463"/>
              <a:ext cx="24529" cy="24599"/>
            </a:xfrm>
            <a:custGeom>
              <a:avLst/>
              <a:gdLst/>
              <a:ahLst/>
              <a:cxnLst/>
              <a:rect l="l" t="t" r="r" b="b"/>
              <a:pathLst>
                <a:path w="348" h="349" extrusionOk="0">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0" y="348"/>
                  </a:moveTo>
                  <a:lnTo>
                    <a:pt x="0" y="348"/>
                  </a:lnTo>
                  <a:lnTo>
                    <a:pt x="0" y="348"/>
                  </a:lnTo>
                  <a:lnTo>
                    <a:pt x="0" y="348"/>
                  </a:lnTo>
                  <a:lnTo>
                    <a:pt x="0" y="348"/>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310"/>
                  </a:moveTo>
                  <a:lnTo>
                    <a:pt x="39" y="310"/>
                  </a:lnTo>
                  <a:lnTo>
                    <a:pt x="39" y="310"/>
                  </a:lnTo>
                  <a:lnTo>
                    <a:pt x="39" y="310"/>
                  </a:lnTo>
                  <a:lnTo>
                    <a:pt x="39" y="310"/>
                  </a:lnTo>
                  <a:close/>
                  <a:moveTo>
                    <a:pt x="39" y="271"/>
                  </a:moveTo>
                  <a:lnTo>
                    <a:pt x="39" y="271"/>
                  </a:lnTo>
                  <a:lnTo>
                    <a:pt x="39" y="310"/>
                  </a:lnTo>
                  <a:lnTo>
                    <a:pt x="39" y="310"/>
                  </a:lnTo>
                  <a:lnTo>
                    <a:pt x="39" y="271"/>
                  </a:lnTo>
                  <a:close/>
                  <a:moveTo>
                    <a:pt x="77" y="271"/>
                  </a:moveTo>
                  <a:lnTo>
                    <a:pt x="77" y="271"/>
                  </a:lnTo>
                  <a:lnTo>
                    <a:pt x="39" y="271"/>
                  </a:lnTo>
                  <a:lnTo>
                    <a:pt x="39" y="271"/>
                  </a:lnTo>
                  <a:lnTo>
                    <a:pt x="77" y="271"/>
                  </a:lnTo>
                  <a:close/>
                  <a:moveTo>
                    <a:pt x="155" y="155"/>
                  </a:moveTo>
                  <a:lnTo>
                    <a:pt x="155" y="155"/>
                  </a:lnTo>
                  <a:lnTo>
                    <a:pt x="77" y="271"/>
                  </a:lnTo>
                  <a:lnTo>
                    <a:pt x="77" y="271"/>
                  </a:lnTo>
                  <a:lnTo>
                    <a:pt x="155" y="155"/>
                  </a:lnTo>
                  <a:close/>
                  <a:moveTo>
                    <a:pt x="155" y="155"/>
                  </a:moveTo>
                  <a:lnTo>
                    <a:pt x="155" y="155"/>
                  </a:lnTo>
                  <a:lnTo>
                    <a:pt x="155" y="155"/>
                  </a:lnTo>
                  <a:lnTo>
                    <a:pt x="155" y="155"/>
                  </a:lnTo>
                  <a:lnTo>
                    <a:pt x="155" y="155"/>
                  </a:lnTo>
                  <a:close/>
                  <a:moveTo>
                    <a:pt x="193" y="117"/>
                  </a:moveTo>
                  <a:lnTo>
                    <a:pt x="193" y="117"/>
                  </a:lnTo>
                  <a:lnTo>
                    <a:pt x="155" y="155"/>
                  </a:lnTo>
                  <a:lnTo>
                    <a:pt x="155" y="155"/>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193" y="117"/>
                  </a:moveTo>
                  <a:lnTo>
                    <a:pt x="193" y="117"/>
                  </a:lnTo>
                  <a:lnTo>
                    <a:pt x="193" y="117"/>
                  </a:lnTo>
                  <a:lnTo>
                    <a:pt x="193" y="117"/>
                  </a:lnTo>
                  <a:lnTo>
                    <a:pt x="193" y="117"/>
                  </a:lnTo>
                  <a:close/>
                  <a:moveTo>
                    <a:pt x="232" y="117"/>
                  </a:moveTo>
                  <a:lnTo>
                    <a:pt x="232" y="117"/>
                  </a:lnTo>
                  <a:lnTo>
                    <a:pt x="193" y="117"/>
                  </a:lnTo>
                  <a:lnTo>
                    <a:pt x="193" y="117"/>
                  </a:lnTo>
                  <a:lnTo>
                    <a:pt x="232" y="117"/>
                  </a:lnTo>
                  <a:close/>
                  <a:moveTo>
                    <a:pt x="232" y="78"/>
                  </a:moveTo>
                  <a:lnTo>
                    <a:pt x="232" y="78"/>
                  </a:lnTo>
                  <a:lnTo>
                    <a:pt x="232" y="117"/>
                  </a:lnTo>
                  <a:lnTo>
                    <a:pt x="232" y="117"/>
                  </a:lnTo>
                  <a:lnTo>
                    <a:pt x="232" y="78"/>
                  </a:lnTo>
                  <a:close/>
                  <a:moveTo>
                    <a:pt x="232" y="78"/>
                  </a:moveTo>
                  <a:lnTo>
                    <a:pt x="232" y="78"/>
                  </a:lnTo>
                  <a:lnTo>
                    <a:pt x="232" y="78"/>
                  </a:lnTo>
                  <a:lnTo>
                    <a:pt x="232" y="78"/>
                  </a:lnTo>
                  <a:lnTo>
                    <a:pt x="232" y="78"/>
                  </a:lnTo>
                  <a:close/>
                  <a:moveTo>
                    <a:pt x="348" y="1"/>
                  </a:moveTo>
                  <a:lnTo>
                    <a:pt x="348" y="1"/>
                  </a:lnTo>
                  <a:lnTo>
                    <a:pt x="232" y="78"/>
                  </a:lnTo>
                  <a:lnTo>
                    <a:pt x="232" y="78"/>
                  </a:lnTo>
                  <a:lnTo>
                    <a:pt x="232" y="78"/>
                  </a:lnTo>
                  <a:lnTo>
                    <a:pt x="232" y="78"/>
                  </a:lnTo>
                  <a:lnTo>
                    <a:pt x="348" y="1"/>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9"/>
            <p:cNvSpPr/>
            <p:nvPr/>
          </p:nvSpPr>
          <p:spPr>
            <a:xfrm>
              <a:off x="4627108" y="1585992"/>
              <a:ext cx="70" cy="70"/>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4629787" y="1583243"/>
              <a:ext cx="70" cy="70"/>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4629787" y="1580565"/>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9"/>
            <p:cNvSpPr/>
            <p:nvPr/>
          </p:nvSpPr>
          <p:spPr>
            <a:xfrm>
              <a:off x="4629787" y="1580565"/>
              <a:ext cx="2819" cy="70"/>
            </a:xfrm>
            <a:custGeom>
              <a:avLst/>
              <a:gdLst/>
              <a:ahLst/>
              <a:cxnLst/>
              <a:rect l="l" t="t" r="r" b="b"/>
              <a:pathLst>
                <a:path w="40" h="1" fill="none" extrusionOk="0">
                  <a:moveTo>
                    <a:pt x="39" y="0"/>
                  </a:moveTo>
                  <a:lnTo>
                    <a:pt x="39" y="0"/>
                  </a:lnTo>
                  <a:lnTo>
                    <a:pt x="1" y="0"/>
                  </a:lnTo>
                  <a:lnTo>
                    <a:pt x="1" y="0"/>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9"/>
            <p:cNvSpPr/>
            <p:nvPr/>
          </p:nvSpPr>
          <p:spPr>
            <a:xfrm>
              <a:off x="4632536" y="1572388"/>
              <a:ext cx="5498" cy="8247"/>
            </a:xfrm>
            <a:custGeom>
              <a:avLst/>
              <a:gdLst/>
              <a:ahLst/>
              <a:cxnLst/>
              <a:rect l="l" t="t" r="r" b="b"/>
              <a:pathLst>
                <a:path w="78" h="117" fill="none" extrusionOk="0">
                  <a:moveTo>
                    <a:pt x="78" y="0"/>
                  </a:moveTo>
                  <a:lnTo>
                    <a:pt x="78" y="0"/>
                  </a:lnTo>
                  <a:lnTo>
                    <a:pt x="0" y="116"/>
                  </a:lnTo>
                  <a:lnTo>
                    <a:pt x="0" y="116"/>
                  </a:lnTo>
                  <a:lnTo>
                    <a:pt x="7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9"/>
            <p:cNvSpPr/>
            <p:nvPr/>
          </p:nvSpPr>
          <p:spPr>
            <a:xfrm>
              <a:off x="4637963" y="1572388"/>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9"/>
            <p:cNvSpPr/>
            <p:nvPr/>
          </p:nvSpPr>
          <p:spPr>
            <a:xfrm>
              <a:off x="4637963" y="1569639"/>
              <a:ext cx="2819" cy="2819"/>
            </a:xfrm>
            <a:custGeom>
              <a:avLst/>
              <a:gdLst/>
              <a:ahLst/>
              <a:cxnLst/>
              <a:rect l="l" t="t" r="r" b="b"/>
              <a:pathLst>
                <a:path w="40" h="40" fill="none" extrusionOk="0">
                  <a:moveTo>
                    <a:pt x="39" y="1"/>
                  </a:moveTo>
                  <a:lnTo>
                    <a:pt x="39" y="1"/>
                  </a:lnTo>
                  <a:lnTo>
                    <a:pt x="1" y="39"/>
                  </a:lnTo>
                  <a:lnTo>
                    <a:pt x="1" y="39"/>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9"/>
            <p:cNvSpPr/>
            <p:nvPr/>
          </p:nvSpPr>
          <p:spPr>
            <a:xfrm>
              <a:off x="4640712" y="1569639"/>
              <a:ext cx="70" cy="70"/>
            </a:xfrm>
            <a:custGeom>
              <a:avLst/>
              <a:gdLst/>
              <a:ahLst/>
              <a:cxnLst/>
              <a:rect l="l" t="t" r="r" b="b"/>
              <a:pathLst>
                <a:path w="1" h="1" fill="none" extrusionOk="0">
                  <a:moveTo>
                    <a:pt x="0" y="1"/>
                  </a:move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9"/>
            <p:cNvSpPr/>
            <p:nvPr/>
          </p:nvSpPr>
          <p:spPr>
            <a:xfrm>
              <a:off x="4640712" y="1569639"/>
              <a:ext cx="2749" cy="70"/>
            </a:xfrm>
            <a:custGeom>
              <a:avLst/>
              <a:gdLst/>
              <a:ahLst/>
              <a:cxnLst/>
              <a:rect l="l" t="t" r="r" b="b"/>
              <a:pathLst>
                <a:path w="39" h="1" fill="none" extrusionOk="0">
                  <a:moveTo>
                    <a:pt x="39" y="1"/>
                  </a:moveTo>
                  <a:lnTo>
                    <a:pt x="39" y="1"/>
                  </a:lnTo>
                  <a:lnTo>
                    <a:pt x="0" y="1"/>
                  </a:lnTo>
                  <a:lnTo>
                    <a:pt x="0" y="1"/>
                  </a:lnTo>
                  <a:lnTo>
                    <a:pt x="3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9"/>
            <p:cNvSpPr/>
            <p:nvPr/>
          </p:nvSpPr>
          <p:spPr>
            <a:xfrm>
              <a:off x="4643390" y="1566961"/>
              <a:ext cx="70" cy="2749"/>
            </a:xfrm>
            <a:custGeom>
              <a:avLst/>
              <a:gdLst/>
              <a:ahLst/>
              <a:cxnLst/>
              <a:rect l="l" t="t" r="r" b="b"/>
              <a:pathLst>
                <a:path w="1" h="39" fill="none" extrusionOk="0">
                  <a:moveTo>
                    <a:pt x="1" y="0"/>
                  </a:moveTo>
                  <a:lnTo>
                    <a:pt x="1" y="0"/>
                  </a:lnTo>
                  <a:lnTo>
                    <a:pt x="1" y="39"/>
                  </a:lnTo>
                  <a:lnTo>
                    <a:pt x="1" y="39"/>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9"/>
            <p:cNvSpPr/>
            <p:nvPr/>
          </p:nvSpPr>
          <p:spPr>
            <a:xfrm>
              <a:off x="4643390" y="1561463"/>
              <a:ext cx="8247" cy="5568"/>
            </a:xfrm>
            <a:custGeom>
              <a:avLst/>
              <a:gdLst/>
              <a:ahLst/>
              <a:cxnLst/>
              <a:rect l="l" t="t" r="r" b="b"/>
              <a:pathLst>
                <a:path w="117" h="79" fill="none" extrusionOk="0">
                  <a:moveTo>
                    <a:pt x="117" y="1"/>
                  </a:moveTo>
                  <a:lnTo>
                    <a:pt x="117" y="1"/>
                  </a:lnTo>
                  <a:lnTo>
                    <a:pt x="1" y="78"/>
                  </a:lnTo>
                  <a:lnTo>
                    <a:pt x="1" y="78"/>
                  </a:lnTo>
                  <a:lnTo>
                    <a:pt x="1" y="78"/>
                  </a:lnTo>
                  <a:lnTo>
                    <a:pt x="1" y="78"/>
                  </a:lnTo>
                  <a:lnTo>
                    <a:pt x="11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9"/>
            <p:cNvSpPr/>
            <p:nvPr/>
          </p:nvSpPr>
          <p:spPr>
            <a:xfrm>
              <a:off x="4605329" y="1520653"/>
              <a:ext cx="283138" cy="149781"/>
            </a:xfrm>
            <a:custGeom>
              <a:avLst/>
              <a:gdLst/>
              <a:ahLst/>
              <a:cxnLst/>
              <a:rect l="l" t="t" r="r" b="b"/>
              <a:pathLst>
                <a:path w="4017" h="2125" fill="none" extrusionOk="0">
                  <a:moveTo>
                    <a:pt x="2510" y="1"/>
                  </a:moveTo>
                  <a:lnTo>
                    <a:pt x="2510" y="1"/>
                  </a:lnTo>
                  <a:lnTo>
                    <a:pt x="1970" y="39"/>
                  </a:lnTo>
                  <a:lnTo>
                    <a:pt x="1468" y="155"/>
                  </a:lnTo>
                  <a:lnTo>
                    <a:pt x="1043" y="348"/>
                  </a:lnTo>
                  <a:lnTo>
                    <a:pt x="657" y="580"/>
                  </a:lnTo>
                  <a:lnTo>
                    <a:pt x="657" y="580"/>
                  </a:lnTo>
                  <a:lnTo>
                    <a:pt x="541" y="657"/>
                  </a:lnTo>
                  <a:lnTo>
                    <a:pt x="541" y="657"/>
                  </a:lnTo>
                  <a:lnTo>
                    <a:pt x="734" y="503"/>
                  </a:lnTo>
                  <a:lnTo>
                    <a:pt x="927" y="387"/>
                  </a:lnTo>
                  <a:lnTo>
                    <a:pt x="1390" y="194"/>
                  </a:lnTo>
                  <a:lnTo>
                    <a:pt x="1931" y="39"/>
                  </a:lnTo>
                  <a:lnTo>
                    <a:pt x="2201" y="1"/>
                  </a:lnTo>
                  <a:lnTo>
                    <a:pt x="2510" y="1"/>
                  </a:lnTo>
                  <a:lnTo>
                    <a:pt x="2510" y="1"/>
                  </a:lnTo>
                  <a:lnTo>
                    <a:pt x="2935" y="39"/>
                  </a:lnTo>
                  <a:lnTo>
                    <a:pt x="3321" y="116"/>
                  </a:lnTo>
                  <a:lnTo>
                    <a:pt x="3321" y="116"/>
                  </a:lnTo>
                  <a:lnTo>
                    <a:pt x="3089" y="310"/>
                  </a:lnTo>
                  <a:lnTo>
                    <a:pt x="2781" y="541"/>
                  </a:lnTo>
                  <a:lnTo>
                    <a:pt x="2394" y="734"/>
                  </a:lnTo>
                  <a:lnTo>
                    <a:pt x="1931" y="889"/>
                  </a:lnTo>
                  <a:lnTo>
                    <a:pt x="1931" y="889"/>
                  </a:lnTo>
                  <a:lnTo>
                    <a:pt x="1583" y="927"/>
                  </a:lnTo>
                  <a:lnTo>
                    <a:pt x="1583" y="927"/>
                  </a:lnTo>
                  <a:lnTo>
                    <a:pt x="1468" y="927"/>
                  </a:lnTo>
                  <a:lnTo>
                    <a:pt x="1390" y="889"/>
                  </a:lnTo>
                  <a:lnTo>
                    <a:pt x="1352" y="812"/>
                  </a:lnTo>
                  <a:lnTo>
                    <a:pt x="1390" y="773"/>
                  </a:lnTo>
                  <a:lnTo>
                    <a:pt x="1468" y="618"/>
                  </a:lnTo>
                  <a:lnTo>
                    <a:pt x="1506" y="580"/>
                  </a:lnTo>
                  <a:lnTo>
                    <a:pt x="1506" y="580"/>
                  </a:lnTo>
                  <a:lnTo>
                    <a:pt x="1275" y="657"/>
                  </a:lnTo>
                  <a:lnTo>
                    <a:pt x="966" y="696"/>
                  </a:lnTo>
                  <a:lnTo>
                    <a:pt x="541" y="734"/>
                  </a:lnTo>
                  <a:lnTo>
                    <a:pt x="541" y="734"/>
                  </a:lnTo>
                  <a:lnTo>
                    <a:pt x="464" y="734"/>
                  </a:lnTo>
                  <a:lnTo>
                    <a:pt x="464" y="734"/>
                  </a:lnTo>
                  <a:lnTo>
                    <a:pt x="541" y="657"/>
                  </a:lnTo>
                  <a:lnTo>
                    <a:pt x="541" y="657"/>
                  </a:lnTo>
                  <a:lnTo>
                    <a:pt x="541" y="657"/>
                  </a:lnTo>
                  <a:lnTo>
                    <a:pt x="541" y="657"/>
                  </a:lnTo>
                  <a:lnTo>
                    <a:pt x="541" y="657"/>
                  </a:lnTo>
                  <a:lnTo>
                    <a:pt x="541" y="657"/>
                  </a:lnTo>
                  <a:lnTo>
                    <a:pt x="541" y="657"/>
                  </a:lnTo>
                  <a:lnTo>
                    <a:pt x="541" y="657"/>
                  </a:lnTo>
                  <a:lnTo>
                    <a:pt x="541" y="696"/>
                  </a:lnTo>
                  <a:lnTo>
                    <a:pt x="541" y="696"/>
                  </a:lnTo>
                  <a:lnTo>
                    <a:pt x="541" y="696"/>
                  </a:lnTo>
                  <a:lnTo>
                    <a:pt x="541"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502" y="696"/>
                  </a:lnTo>
                  <a:lnTo>
                    <a:pt x="464" y="734"/>
                  </a:lnTo>
                  <a:lnTo>
                    <a:pt x="464" y="734"/>
                  </a:lnTo>
                  <a:lnTo>
                    <a:pt x="464" y="734"/>
                  </a:lnTo>
                  <a:lnTo>
                    <a:pt x="464" y="734"/>
                  </a:lnTo>
                  <a:lnTo>
                    <a:pt x="464" y="734"/>
                  </a:lnTo>
                  <a:lnTo>
                    <a:pt x="464" y="734"/>
                  </a:lnTo>
                  <a:lnTo>
                    <a:pt x="464" y="734"/>
                  </a:lnTo>
                  <a:lnTo>
                    <a:pt x="464" y="734"/>
                  </a:lnTo>
                  <a:lnTo>
                    <a:pt x="386" y="850"/>
                  </a:lnTo>
                  <a:lnTo>
                    <a:pt x="386" y="850"/>
                  </a:lnTo>
                  <a:lnTo>
                    <a:pt x="386" y="850"/>
                  </a:lnTo>
                  <a:lnTo>
                    <a:pt x="386" y="850"/>
                  </a:lnTo>
                  <a:lnTo>
                    <a:pt x="348" y="850"/>
                  </a:lnTo>
                  <a:lnTo>
                    <a:pt x="348" y="850"/>
                  </a:lnTo>
                  <a:lnTo>
                    <a:pt x="348" y="850"/>
                  </a:lnTo>
                  <a:lnTo>
                    <a:pt x="348" y="850"/>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48" y="889"/>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309" y="927"/>
                  </a:lnTo>
                  <a:lnTo>
                    <a:pt x="116" y="1275"/>
                  </a:lnTo>
                  <a:lnTo>
                    <a:pt x="0" y="1661"/>
                  </a:lnTo>
                  <a:lnTo>
                    <a:pt x="425" y="1661"/>
                  </a:lnTo>
                  <a:lnTo>
                    <a:pt x="425" y="1661"/>
                  </a:lnTo>
                  <a:lnTo>
                    <a:pt x="386" y="1700"/>
                  </a:lnTo>
                  <a:lnTo>
                    <a:pt x="348" y="1854"/>
                  </a:lnTo>
                  <a:lnTo>
                    <a:pt x="348" y="1893"/>
                  </a:lnTo>
                  <a:lnTo>
                    <a:pt x="348" y="1970"/>
                  </a:lnTo>
                  <a:lnTo>
                    <a:pt x="386" y="2009"/>
                  </a:lnTo>
                  <a:lnTo>
                    <a:pt x="464" y="2047"/>
                  </a:lnTo>
                  <a:lnTo>
                    <a:pt x="464" y="2047"/>
                  </a:lnTo>
                  <a:lnTo>
                    <a:pt x="580" y="2009"/>
                  </a:lnTo>
                  <a:lnTo>
                    <a:pt x="580" y="2009"/>
                  </a:lnTo>
                  <a:lnTo>
                    <a:pt x="1004" y="1893"/>
                  </a:lnTo>
                  <a:lnTo>
                    <a:pt x="1429" y="1661"/>
                  </a:lnTo>
                  <a:lnTo>
                    <a:pt x="1931" y="1391"/>
                  </a:lnTo>
                  <a:lnTo>
                    <a:pt x="1931" y="1391"/>
                  </a:lnTo>
                  <a:lnTo>
                    <a:pt x="1854" y="1507"/>
                  </a:lnTo>
                  <a:lnTo>
                    <a:pt x="1661" y="1777"/>
                  </a:lnTo>
                  <a:lnTo>
                    <a:pt x="1622" y="1893"/>
                  </a:lnTo>
                  <a:lnTo>
                    <a:pt x="1583" y="2009"/>
                  </a:lnTo>
                  <a:lnTo>
                    <a:pt x="1583" y="2086"/>
                  </a:lnTo>
                  <a:lnTo>
                    <a:pt x="1661" y="2124"/>
                  </a:lnTo>
                  <a:lnTo>
                    <a:pt x="1661" y="2124"/>
                  </a:lnTo>
                  <a:lnTo>
                    <a:pt x="1854" y="2086"/>
                  </a:lnTo>
                  <a:lnTo>
                    <a:pt x="1854" y="2086"/>
                  </a:lnTo>
                  <a:lnTo>
                    <a:pt x="2124" y="1970"/>
                  </a:lnTo>
                  <a:lnTo>
                    <a:pt x="2394" y="1777"/>
                  </a:lnTo>
                  <a:lnTo>
                    <a:pt x="3051" y="1314"/>
                  </a:lnTo>
                  <a:lnTo>
                    <a:pt x="3630" y="850"/>
                  </a:lnTo>
                  <a:lnTo>
                    <a:pt x="4016" y="503"/>
                  </a:lnTo>
                  <a:lnTo>
                    <a:pt x="4016" y="503"/>
                  </a:lnTo>
                  <a:lnTo>
                    <a:pt x="3669" y="271"/>
                  </a:lnTo>
                  <a:lnTo>
                    <a:pt x="3321" y="116"/>
                  </a:lnTo>
                  <a:lnTo>
                    <a:pt x="2896" y="39"/>
                  </a:lnTo>
                  <a:lnTo>
                    <a:pt x="251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9"/>
            <p:cNvSpPr/>
            <p:nvPr/>
          </p:nvSpPr>
          <p:spPr>
            <a:xfrm>
              <a:off x="4681523" y="2239174"/>
              <a:ext cx="318522" cy="402892"/>
            </a:xfrm>
            <a:custGeom>
              <a:avLst/>
              <a:gdLst/>
              <a:ahLst/>
              <a:cxnLst/>
              <a:rect l="l" t="t" r="r" b="b"/>
              <a:pathLst>
                <a:path w="4519" h="5716" extrusionOk="0">
                  <a:moveTo>
                    <a:pt x="927" y="1"/>
                  </a:moveTo>
                  <a:lnTo>
                    <a:pt x="0" y="4828"/>
                  </a:lnTo>
                  <a:lnTo>
                    <a:pt x="3823" y="5716"/>
                  </a:lnTo>
                  <a:lnTo>
                    <a:pt x="3939" y="5677"/>
                  </a:lnTo>
                  <a:lnTo>
                    <a:pt x="4132" y="5561"/>
                  </a:lnTo>
                  <a:lnTo>
                    <a:pt x="4287" y="5446"/>
                  </a:lnTo>
                  <a:lnTo>
                    <a:pt x="4364" y="5330"/>
                  </a:lnTo>
                  <a:lnTo>
                    <a:pt x="4480" y="5137"/>
                  </a:lnTo>
                  <a:lnTo>
                    <a:pt x="4518" y="4944"/>
                  </a:lnTo>
                  <a:lnTo>
                    <a:pt x="4480" y="4789"/>
                  </a:lnTo>
                  <a:lnTo>
                    <a:pt x="4403" y="4596"/>
                  </a:lnTo>
                  <a:lnTo>
                    <a:pt x="4094" y="3978"/>
                  </a:lnTo>
                  <a:lnTo>
                    <a:pt x="3669" y="3206"/>
                  </a:lnTo>
                  <a:lnTo>
                    <a:pt x="3206" y="2395"/>
                  </a:lnTo>
                  <a:lnTo>
                    <a:pt x="2279" y="928"/>
                  </a:lnTo>
                  <a:lnTo>
                    <a:pt x="1854" y="271"/>
                  </a:lnTo>
                  <a:lnTo>
                    <a:pt x="92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4681523" y="2239174"/>
              <a:ext cx="318522" cy="402892"/>
            </a:xfrm>
            <a:custGeom>
              <a:avLst/>
              <a:gdLst/>
              <a:ahLst/>
              <a:cxnLst/>
              <a:rect l="l" t="t" r="r" b="b"/>
              <a:pathLst>
                <a:path w="4519" h="5716" fill="none" extrusionOk="0">
                  <a:moveTo>
                    <a:pt x="927" y="1"/>
                  </a:moveTo>
                  <a:lnTo>
                    <a:pt x="0" y="4828"/>
                  </a:lnTo>
                  <a:lnTo>
                    <a:pt x="3823" y="5716"/>
                  </a:lnTo>
                  <a:lnTo>
                    <a:pt x="3823" y="5716"/>
                  </a:lnTo>
                  <a:lnTo>
                    <a:pt x="3939" y="5677"/>
                  </a:lnTo>
                  <a:lnTo>
                    <a:pt x="4132" y="5561"/>
                  </a:lnTo>
                  <a:lnTo>
                    <a:pt x="4287" y="5446"/>
                  </a:lnTo>
                  <a:lnTo>
                    <a:pt x="4364" y="5330"/>
                  </a:lnTo>
                  <a:lnTo>
                    <a:pt x="4480" y="5137"/>
                  </a:lnTo>
                  <a:lnTo>
                    <a:pt x="4518" y="4944"/>
                  </a:lnTo>
                  <a:lnTo>
                    <a:pt x="4518" y="4944"/>
                  </a:lnTo>
                  <a:lnTo>
                    <a:pt x="4480" y="4789"/>
                  </a:lnTo>
                  <a:lnTo>
                    <a:pt x="4403" y="4596"/>
                  </a:lnTo>
                  <a:lnTo>
                    <a:pt x="4094" y="3978"/>
                  </a:lnTo>
                  <a:lnTo>
                    <a:pt x="3669" y="3206"/>
                  </a:lnTo>
                  <a:lnTo>
                    <a:pt x="3206" y="2395"/>
                  </a:lnTo>
                  <a:lnTo>
                    <a:pt x="2279" y="928"/>
                  </a:lnTo>
                  <a:lnTo>
                    <a:pt x="1854" y="271"/>
                  </a:lnTo>
                  <a:lnTo>
                    <a:pt x="92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close/>
                </a:path>
              </a:pathLst>
            </a:custGeom>
            <a:solidFill>
              <a:srgbClr val="FBE36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9"/>
            <p:cNvSpPr/>
            <p:nvPr/>
          </p:nvSpPr>
          <p:spPr>
            <a:xfrm>
              <a:off x="4643390" y="1566961"/>
              <a:ext cx="70" cy="70"/>
            </a:xfrm>
            <a:custGeom>
              <a:avLst/>
              <a:gdLst/>
              <a:ahLst/>
              <a:cxnLst/>
              <a:rect l="l" t="t" r="r" b="b"/>
              <a:pathLst>
                <a:path w="1" h="1" extrusionOk="0">
                  <a:moveTo>
                    <a:pt x="1" y="0"/>
                  </a:moveTo>
                  <a:lnTo>
                    <a:pt x="1" y="0"/>
                  </a:lnTo>
                  <a:lnTo>
                    <a:pt x="1" y="0"/>
                  </a:lnTo>
                  <a:lnTo>
                    <a:pt x="1" y="0"/>
                  </a:lnTo>
                  <a:lnTo>
                    <a:pt x="1" y="0"/>
                  </a:lnTo>
                  <a:lnTo>
                    <a:pt x="1" y="0"/>
                  </a:lnTo>
                  <a:lnTo>
                    <a:pt x="1" y="0"/>
                  </a:lnTo>
                  <a:lnTo>
                    <a:pt x="1" y="0"/>
                  </a:lnTo>
                  <a:lnTo>
                    <a:pt x="1" y="0"/>
                  </a:lnTo>
                  <a:close/>
                </a:path>
              </a:pathLst>
            </a:custGeom>
            <a:solidFill>
              <a:srgbClr val="FEF5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9"/>
            <p:cNvSpPr/>
            <p:nvPr/>
          </p:nvSpPr>
          <p:spPr>
            <a:xfrm>
              <a:off x="4643390" y="1566961"/>
              <a:ext cx="70" cy="70"/>
            </a:xfrm>
            <a:custGeom>
              <a:avLst/>
              <a:gdLst/>
              <a:ahLst/>
              <a:cxnLst/>
              <a:rect l="l" t="t" r="r" b="b"/>
              <a:pathLst>
                <a:path w="1" h="1" fill="none" extrusionOk="0">
                  <a:moveTo>
                    <a:pt x="1" y="0"/>
                  </a:moveTo>
                  <a:lnTo>
                    <a:pt x="1" y="0"/>
                  </a:lnTo>
                  <a:lnTo>
                    <a:pt x="1" y="0"/>
                  </a:ln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4637963" y="1520653"/>
              <a:ext cx="201517" cy="65410"/>
            </a:xfrm>
            <a:custGeom>
              <a:avLst/>
              <a:gdLst/>
              <a:ahLst/>
              <a:cxnLst/>
              <a:rect l="l" t="t" r="r" b="b"/>
              <a:pathLst>
                <a:path w="2859" h="928" extrusionOk="0">
                  <a:moveTo>
                    <a:pt x="1738" y="1"/>
                  </a:moveTo>
                  <a:lnTo>
                    <a:pt x="1468" y="39"/>
                  </a:lnTo>
                  <a:lnTo>
                    <a:pt x="927" y="194"/>
                  </a:lnTo>
                  <a:lnTo>
                    <a:pt x="464" y="387"/>
                  </a:lnTo>
                  <a:lnTo>
                    <a:pt x="271" y="503"/>
                  </a:lnTo>
                  <a:lnTo>
                    <a:pt x="78" y="657"/>
                  </a:lnTo>
                  <a:lnTo>
                    <a:pt x="1" y="734"/>
                  </a:lnTo>
                  <a:lnTo>
                    <a:pt x="78" y="734"/>
                  </a:lnTo>
                  <a:lnTo>
                    <a:pt x="503" y="696"/>
                  </a:lnTo>
                  <a:lnTo>
                    <a:pt x="812" y="657"/>
                  </a:lnTo>
                  <a:lnTo>
                    <a:pt x="1043" y="580"/>
                  </a:lnTo>
                  <a:lnTo>
                    <a:pt x="1005" y="618"/>
                  </a:lnTo>
                  <a:lnTo>
                    <a:pt x="927" y="773"/>
                  </a:lnTo>
                  <a:lnTo>
                    <a:pt x="889" y="812"/>
                  </a:lnTo>
                  <a:lnTo>
                    <a:pt x="927" y="889"/>
                  </a:lnTo>
                  <a:lnTo>
                    <a:pt x="1005" y="927"/>
                  </a:lnTo>
                  <a:lnTo>
                    <a:pt x="1120" y="927"/>
                  </a:lnTo>
                  <a:lnTo>
                    <a:pt x="1468" y="889"/>
                  </a:lnTo>
                  <a:lnTo>
                    <a:pt x="1931" y="734"/>
                  </a:lnTo>
                  <a:lnTo>
                    <a:pt x="2318" y="541"/>
                  </a:lnTo>
                  <a:lnTo>
                    <a:pt x="2626" y="310"/>
                  </a:lnTo>
                  <a:lnTo>
                    <a:pt x="2858" y="116"/>
                  </a:lnTo>
                  <a:lnTo>
                    <a:pt x="2472" y="39"/>
                  </a:lnTo>
                  <a:lnTo>
                    <a:pt x="2047"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4637963" y="1520653"/>
              <a:ext cx="201517" cy="65410"/>
            </a:xfrm>
            <a:custGeom>
              <a:avLst/>
              <a:gdLst/>
              <a:ahLst/>
              <a:cxnLst/>
              <a:rect l="l" t="t" r="r" b="b"/>
              <a:pathLst>
                <a:path w="2859" h="928" fill="none" extrusionOk="0">
                  <a:moveTo>
                    <a:pt x="2047" y="1"/>
                  </a:moveTo>
                  <a:lnTo>
                    <a:pt x="2047" y="1"/>
                  </a:lnTo>
                  <a:lnTo>
                    <a:pt x="1738" y="1"/>
                  </a:lnTo>
                  <a:lnTo>
                    <a:pt x="1468" y="39"/>
                  </a:lnTo>
                  <a:lnTo>
                    <a:pt x="927" y="194"/>
                  </a:lnTo>
                  <a:lnTo>
                    <a:pt x="464" y="387"/>
                  </a:lnTo>
                  <a:lnTo>
                    <a:pt x="271" y="503"/>
                  </a:lnTo>
                  <a:lnTo>
                    <a:pt x="78" y="657"/>
                  </a:lnTo>
                  <a:lnTo>
                    <a:pt x="78" y="657"/>
                  </a:lnTo>
                  <a:lnTo>
                    <a:pt x="78" y="657"/>
                  </a:lnTo>
                  <a:lnTo>
                    <a:pt x="78" y="657"/>
                  </a:lnTo>
                  <a:lnTo>
                    <a:pt x="78" y="657"/>
                  </a:lnTo>
                  <a:lnTo>
                    <a:pt x="78" y="657"/>
                  </a:lnTo>
                  <a:lnTo>
                    <a:pt x="1" y="734"/>
                  </a:lnTo>
                  <a:lnTo>
                    <a:pt x="1" y="734"/>
                  </a:lnTo>
                  <a:lnTo>
                    <a:pt x="78" y="734"/>
                  </a:lnTo>
                  <a:lnTo>
                    <a:pt x="78" y="734"/>
                  </a:lnTo>
                  <a:lnTo>
                    <a:pt x="503" y="696"/>
                  </a:lnTo>
                  <a:lnTo>
                    <a:pt x="812" y="657"/>
                  </a:lnTo>
                  <a:lnTo>
                    <a:pt x="1043" y="580"/>
                  </a:lnTo>
                  <a:lnTo>
                    <a:pt x="1043" y="580"/>
                  </a:lnTo>
                  <a:lnTo>
                    <a:pt x="1005" y="618"/>
                  </a:lnTo>
                  <a:lnTo>
                    <a:pt x="927" y="773"/>
                  </a:lnTo>
                  <a:lnTo>
                    <a:pt x="889" y="812"/>
                  </a:lnTo>
                  <a:lnTo>
                    <a:pt x="927" y="889"/>
                  </a:lnTo>
                  <a:lnTo>
                    <a:pt x="1005" y="927"/>
                  </a:lnTo>
                  <a:lnTo>
                    <a:pt x="1120" y="927"/>
                  </a:lnTo>
                  <a:lnTo>
                    <a:pt x="1120" y="927"/>
                  </a:lnTo>
                  <a:lnTo>
                    <a:pt x="1468" y="889"/>
                  </a:lnTo>
                  <a:lnTo>
                    <a:pt x="1468" y="889"/>
                  </a:lnTo>
                  <a:lnTo>
                    <a:pt x="1931" y="734"/>
                  </a:lnTo>
                  <a:lnTo>
                    <a:pt x="2318" y="541"/>
                  </a:lnTo>
                  <a:lnTo>
                    <a:pt x="2626" y="310"/>
                  </a:lnTo>
                  <a:lnTo>
                    <a:pt x="2858" y="116"/>
                  </a:lnTo>
                  <a:lnTo>
                    <a:pt x="2858" y="116"/>
                  </a:lnTo>
                  <a:lnTo>
                    <a:pt x="2472" y="39"/>
                  </a:lnTo>
                  <a:lnTo>
                    <a:pt x="204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4523637" y="1961605"/>
              <a:ext cx="103542" cy="334804"/>
            </a:xfrm>
            <a:custGeom>
              <a:avLst/>
              <a:gdLst/>
              <a:ahLst/>
              <a:cxnLst/>
              <a:rect l="l" t="t" r="r" b="b"/>
              <a:pathLst>
                <a:path w="1469" h="4750" extrusionOk="0">
                  <a:moveTo>
                    <a:pt x="39" y="0"/>
                  </a:moveTo>
                  <a:lnTo>
                    <a:pt x="1" y="77"/>
                  </a:lnTo>
                  <a:lnTo>
                    <a:pt x="233" y="155"/>
                  </a:lnTo>
                  <a:lnTo>
                    <a:pt x="387" y="271"/>
                  </a:lnTo>
                  <a:lnTo>
                    <a:pt x="580" y="386"/>
                  </a:lnTo>
                  <a:lnTo>
                    <a:pt x="735" y="579"/>
                  </a:lnTo>
                  <a:lnTo>
                    <a:pt x="850" y="773"/>
                  </a:lnTo>
                  <a:lnTo>
                    <a:pt x="966" y="966"/>
                  </a:lnTo>
                  <a:lnTo>
                    <a:pt x="1121" y="1468"/>
                  </a:lnTo>
                  <a:lnTo>
                    <a:pt x="1275" y="2008"/>
                  </a:lnTo>
                  <a:lnTo>
                    <a:pt x="1352" y="2549"/>
                  </a:lnTo>
                  <a:lnTo>
                    <a:pt x="1391" y="3089"/>
                  </a:lnTo>
                  <a:lnTo>
                    <a:pt x="1391" y="3591"/>
                  </a:lnTo>
                  <a:lnTo>
                    <a:pt x="1352" y="4441"/>
                  </a:lnTo>
                  <a:lnTo>
                    <a:pt x="1352" y="4750"/>
                  </a:lnTo>
                  <a:lnTo>
                    <a:pt x="1391" y="4750"/>
                  </a:lnTo>
                  <a:lnTo>
                    <a:pt x="1430" y="4441"/>
                  </a:lnTo>
                  <a:lnTo>
                    <a:pt x="1468" y="3591"/>
                  </a:lnTo>
                  <a:lnTo>
                    <a:pt x="1430" y="3089"/>
                  </a:lnTo>
                  <a:lnTo>
                    <a:pt x="1391" y="2549"/>
                  </a:lnTo>
                  <a:lnTo>
                    <a:pt x="1314" y="1970"/>
                  </a:lnTo>
                  <a:lnTo>
                    <a:pt x="1198" y="1429"/>
                  </a:lnTo>
                  <a:lnTo>
                    <a:pt x="1005" y="966"/>
                  </a:lnTo>
                  <a:lnTo>
                    <a:pt x="889" y="734"/>
                  </a:lnTo>
                  <a:lnTo>
                    <a:pt x="773" y="541"/>
                  </a:lnTo>
                  <a:lnTo>
                    <a:pt x="619" y="348"/>
                  </a:lnTo>
                  <a:lnTo>
                    <a:pt x="426" y="193"/>
                  </a:lnTo>
                  <a:lnTo>
                    <a:pt x="233" y="77"/>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4670668" y="1790116"/>
              <a:ext cx="19101" cy="19101"/>
            </a:xfrm>
            <a:custGeom>
              <a:avLst/>
              <a:gdLst/>
              <a:ahLst/>
              <a:cxnLst/>
              <a:rect l="l" t="t" r="r" b="b"/>
              <a:pathLst>
                <a:path w="271" h="271" extrusionOk="0">
                  <a:moveTo>
                    <a:pt x="154" y="1"/>
                  </a:moveTo>
                  <a:lnTo>
                    <a:pt x="39" y="39"/>
                  </a:lnTo>
                  <a:lnTo>
                    <a:pt x="0" y="116"/>
                  </a:lnTo>
                  <a:lnTo>
                    <a:pt x="39" y="232"/>
                  </a:lnTo>
                  <a:lnTo>
                    <a:pt x="154" y="271"/>
                  </a:lnTo>
                  <a:lnTo>
                    <a:pt x="232" y="232"/>
                  </a:lnTo>
                  <a:lnTo>
                    <a:pt x="270" y="116"/>
                  </a:lnTo>
                  <a:lnTo>
                    <a:pt x="232" y="39"/>
                  </a:lnTo>
                  <a:lnTo>
                    <a:pt x="1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4896572" y="1705745"/>
              <a:ext cx="10925" cy="13674"/>
            </a:xfrm>
            <a:custGeom>
              <a:avLst/>
              <a:gdLst/>
              <a:ahLst/>
              <a:cxnLst/>
              <a:rect l="l" t="t" r="r" b="b"/>
              <a:pathLst>
                <a:path w="155" h="194" extrusionOk="0">
                  <a:moveTo>
                    <a:pt x="155" y="0"/>
                  </a:moveTo>
                  <a:lnTo>
                    <a:pt x="77" y="39"/>
                  </a:lnTo>
                  <a:lnTo>
                    <a:pt x="39" y="78"/>
                  </a:lnTo>
                  <a:lnTo>
                    <a:pt x="0" y="194"/>
                  </a:lnTo>
                  <a:lnTo>
                    <a:pt x="155" y="194"/>
                  </a:lnTo>
                  <a:lnTo>
                    <a:pt x="15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4869294" y="1977887"/>
              <a:ext cx="122573" cy="261358"/>
            </a:xfrm>
            <a:custGeom>
              <a:avLst/>
              <a:gdLst/>
              <a:ahLst/>
              <a:cxnLst/>
              <a:rect l="l" t="t" r="r" b="b"/>
              <a:pathLst>
                <a:path w="1739" h="3708" extrusionOk="0">
                  <a:moveTo>
                    <a:pt x="40" y="1"/>
                  </a:moveTo>
                  <a:lnTo>
                    <a:pt x="1" y="40"/>
                  </a:lnTo>
                  <a:lnTo>
                    <a:pt x="194" y="426"/>
                  </a:lnTo>
                  <a:lnTo>
                    <a:pt x="928" y="1932"/>
                  </a:lnTo>
                  <a:lnTo>
                    <a:pt x="1314" y="2820"/>
                  </a:lnTo>
                  <a:lnTo>
                    <a:pt x="1661" y="3708"/>
                  </a:lnTo>
                  <a:lnTo>
                    <a:pt x="1739" y="3708"/>
                  </a:lnTo>
                  <a:lnTo>
                    <a:pt x="1507" y="3129"/>
                  </a:lnTo>
                  <a:lnTo>
                    <a:pt x="1237" y="2511"/>
                  </a:lnTo>
                  <a:lnTo>
                    <a:pt x="696" y="1314"/>
                  </a:lnTo>
                  <a:lnTo>
                    <a:pt x="4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4828483" y="2124918"/>
              <a:ext cx="340302" cy="190591"/>
            </a:xfrm>
            <a:custGeom>
              <a:avLst/>
              <a:gdLst/>
              <a:ahLst/>
              <a:cxnLst/>
              <a:rect l="l" t="t" r="r" b="b"/>
              <a:pathLst>
                <a:path w="4828" h="2704" extrusionOk="0">
                  <a:moveTo>
                    <a:pt x="4403" y="0"/>
                  </a:moveTo>
                  <a:lnTo>
                    <a:pt x="3476" y="1892"/>
                  </a:lnTo>
                  <a:lnTo>
                    <a:pt x="3399" y="1931"/>
                  </a:lnTo>
                  <a:lnTo>
                    <a:pt x="3129" y="1931"/>
                  </a:lnTo>
                  <a:lnTo>
                    <a:pt x="2588" y="1738"/>
                  </a:lnTo>
                  <a:lnTo>
                    <a:pt x="1545" y="1352"/>
                  </a:lnTo>
                  <a:lnTo>
                    <a:pt x="155" y="811"/>
                  </a:lnTo>
                  <a:lnTo>
                    <a:pt x="1" y="1197"/>
                  </a:lnTo>
                  <a:lnTo>
                    <a:pt x="39" y="1738"/>
                  </a:lnTo>
                  <a:lnTo>
                    <a:pt x="3051" y="2703"/>
                  </a:lnTo>
                  <a:lnTo>
                    <a:pt x="3978" y="2549"/>
                  </a:lnTo>
                  <a:lnTo>
                    <a:pt x="4828" y="155"/>
                  </a:lnTo>
                  <a:lnTo>
                    <a:pt x="4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4978193" y="2282733"/>
              <a:ext cx="108970" cy="326698"/>
            </a:xfrm>
            <a:custGeom>
              <a:avLst/>
              <a:gdLst/>
              <a:ahLst/>
              <a:cxnLst/>
              <a:rect l="l" t="t" r="r" b="b"/>
              <a:pathLst>
                <a:path w="1546" h="4635" extrusionOk="0">
                  <a:moveTo>
                    <a:pt x="1005" y="1"/>
                  </a:moveTo>
                  <a:lnTo>
                    <a:pt x="850" y="580"/>
                  </a:lnTo>
                  <a:lnTo>
                    <a:pt x="464" y="1893"/>
                  </a:lnTo>
                  <a:lnTo>
                    <a:pt x="271" y="2665"/>
                  </a:lnTo>
                  <a:lnTo>
                    <a:pt x="116" y="3438"/>
                  </a:lnTo>
                  <a:lnTo>
                    <a:pt x="39" y="4094"/>
                  </a:lnTo>
                  <a:lnTo>
                    <a:pt x="1" y="4403"/>
                  </a:lnTo>
                  <a:lnTo>
                    <a:pt x="39" y="4635"/>
                  </a:lnTo>
                  <a:lnTo>
                    <a:pt x="232" y="4635"/>
                  </a:lnTo>
                  <a:lnTo>
                    <a:pt x="387" y="4557"/>
                  </a:lnTo>
                  <a:lnTo>
                    <a:pt x="503" y="4480"/>
                  </a:lnTo>
                  <a:lnTo>
                    <a:pt x="1545" y="1"/>
                  </a:lnTo>
                  <a:lnTo>
                    <a:pt x="1352" y="39"/>
                  </a:lnTo>
                  <a:lnTo>
                    <a:pt x="1159" y="39"/>
                  </a:lnTo>
                  <a:lnTo>
                    <a:pt x="10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4722333" y="2201112"/>
              <a:ext cx="326698" cy="408320"/>
            </a:xfrm>
            <a:custGeom>
              <a:avLst/>
              <a:gdLst/>
              <a:ahLst/>
              <a:cxnLst/>
              <a:rect l="l" t="t" r="r" b="b"/>
              <a:pathLst>
                <a:path w="4635" h="5793" extrusionOk="0">
                  <a:moveTo>
                    <a:pt x="1159" y="0"/>
                  </a:moveTo>
                  <a:lnTo>
                    <a:pt x="1" y="4673"/>
                  </a:lnTo>
                  <a:lnTo>
                    <a:pt x="3669" y="5793"/>
                  </a:lnTo>
                  <a:lnTo>
                    <a:pt x="4635" y="1159"/>
                  </a:lnTo>
                  <a:lnTo>
                    <a:pt x="11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9"/>
            <p:cNvSpPr/>
            <p:nvPr/>
          </p:nvSpPr>
          <p:spPr>
            <a:xfrm>
              <a:off x="5013576" y="2124918"/>
              <a:ext cx="163384" cy="473659"/>
            </a:xfrm>
            <a:custGeom>
              <a:avLst/>
              <a:gdLst/>
              <a:ahLst/>
              <a:cxnLst/>
              <a:rect l="l" t="t" r="r" b="b"/>
              <a:pathLst>
                <a:path w="2318" h="6720" extrusionOk="0">
                  <a:moveTo>
                    <a:pt x="2317" y="0"/>
                  </a:moveTo>
                  <a:lnTo>
                    <a:pt x="1043" y="2240"/>
                  </a:lnTo>
                  <a:lnTo>
                    <a:pt x="1" y="6719"/>
                  </a:lnTo>
                  <a:lnTo>
                    <a:pt x="1004" y="5754"/>
                  </a:lnTo>
                  <a:lnTo>
                    <a:pt x="23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9"/>
            <p:cNvSpPr/>
            <p:nvPr/>
          </p:nvSpPr>
          <p:spPr>
            <a:xfrm>
              <a:off x="4950986" y="2372601"/>
              <a:ext cx="182415" cy="204195"/>
            </a:xfrm>
            <a:custGeom>
              <a:avLst/>
              <a:gdLst/>
              <a:ahLst/>
              <a:cxnLst/>
              <a:rect l="l" t="t" r="r" b="b"/>
              <a:pathLst>
                <a:path w="2588" h="2897" extrusionOk="0">
                  <a:moveTo>
                    <a:pt x="889" y="0"/>
                  </a:moveTo>
                  <a:lnTo>
                    <a:pt x="618" y="77"/>
                  </a:lnTo>
                  <a:lnTo>
                    <a:pt x="425" y="155"/>
                  </a:lnTo>
                  <a:lnTo>
                    <a:pt x="309" y="270"/>
                  </a:lnTo>
                  <a:lnTo>
                    <a:pt x="271" y="309"/>
                  </a:lnTo>
                  <a:lnTo>
                    <a:pt x="271" y="386"/>
                  </a:lnTo>
                  <a:lnTo>
                    <a:pt x="309" y="463"/>
                  </a:lnTo>
                  <a:lnTo>
                    <a:pt x="387" y="502"/>
                  </a:lnTo>
                  <a:lnTo>
                    <a:pt x="464" y="541"/>
                  </a:lnTo>
                  <a:lnTo>
                    <a:pt x="618" y="579"/>
                  </a:lnTo>
                  <a:lnTo>
                    <a:pt x="927" y="657"/>
                  </a:lnTo>
                  <a:lnTo>
                    <a:pt x="1197" y="734"/>
                  </a:lnTo>
                  <a:lnTo>
                    <a:pt x="1429" y="850"/>
                  </a:lnTo>
                  <a:lnTo>
                    <a:pt x="1429" y="850"/>
                  </a:lnTo>
                  <a:lnTo>
                    <a:pt x="1004" y="811"/>
                  </a:lnTo>
                  <a:lnTo>
                    <a:pt x="618" y="811"/>
                  </a:lnTo>
                  <a:lnTo>
                    <a:pt x="271" y="850"/>
                  </a:lnTo>
                  <a:lnTo>
                    <a:pt x="155" y="888"/>
                  </a:lnTo>
                  <a:lnTo>
                    <a:pt x="39" y="965"/>
                  </a:lnTo>
                  <a:lnTo>
                    <a:pt x="0" y="1081"/>
                  </a:lnTo>
                  <a:lnTo>
                    <a:pt x="0" y="1159"/>
                  </a:lnTo>
                  <a:lnTo>
                    <a:pt x="0" y="1236"/>
                  </a:lnTo>
                  <a:lnTo>
                    <a:pt x="78" y="1313"/>
                  </a:lnTo>
                  <a:lnTo>
                    <a:pt x="116" y="1390"/>
                  </a:lnTo>
                  <a:lnTo>
                    <a:pt x="232" y="1390"/>
                  </a:lnTo>
                  <a:lnTo>
                    <a:pt x="271" y="1583"/>
                  </a:lnTo>
                  <a:lnTo>
                    <a:pt x="387" y="1738"/>
                  </a:lnTo>
                  <a:lnTo>
                    <a:pt x="541" y="1892"/>
                  </a:lnTo>
                  <a:lnTo>
                    <a:pt x="541" y="1931"/>
                  </a:lnTo>
                  <a:lnTo>
                    <a:pt x="541" y="2047"/>
                  </a:lnTo>
                  <a:lnTo>
                    <a:pt x="580" y="2124"/>
                  </a:lnTo>
                  <a:lnTo>
                    <a:pt x="657" y="2240"/>
                  </a:lnTo>
                  <a:lnTo>
                    <a:pt x="773" y="2317"/>
                  </a:lnTo>
                  <a:lnTo>
                    <a:pt x="927" y="2433"/>
                  </a:lnTo>
                  <a:lnTo>
                    <a:pt x="1313" y="2626"/>
                  </a:lnTo>
                  <a:lnTo>
                    <a:pt x="1738" y="2819"/>
                  </a:lnTo>
                  <a:lnTo>
                    <a:pt x="1892" y="2858"/>
                  </a:lnTo>
                  <a:lnTo>
                    <a:pt x="2047" y="2896"/>
                  </a:lnTo>
                  <a:lnTo>
                    <a:pt x="2201" y="2858"/>
                  </a:lnTo>
                  <a:lnTo>
                    <a:pt x="2279" y="2819"/>
                  </a:lnTo>
                  <a:lnTo>
                    <a:pt x="2356" y="2664"/>
                  </a:lnTo>
                  <a:lnTo>
                    <a:pt x="2472" y="2278"/>
                  </a:lnTo>
                  <a:lnTo>
                    <a:pt x="2549" y="2008"/>
                  </a:lnTo>
                  <a:lnTo>
                    <a:pt x="2588" y="1738"/>
                  </a:lnTo>
                  <a:lnTo>
                    <a:pt x="2588" y="1467"/>
                  </a:lnTo>
                  <a:lnTo>
                    <a:pt x="2549" y="1197"/>
                  </a:lnTo>
                  <a:lnTo>
                    <a:pt x="2472" y="965"/>
                  </a:lnTo>
                  <a:lnTo>
                    <a:pt x="2356" y="772"/>
                  </a:lnTo>
                  <a:lnTo>
                    <a:pt x="2201" y="579"/>
                  </a:lnTo>
                  <a:lnTo>
                    <a:pt x="2047" y="425"/>
                  </a:lnTo>
                  <a:lnTo>
                    <a:pt x="1738" y="155"/>
                  </a:lnTo>
                  <a:lnTo>
                    <a:pt x="1468" y="39"/>
                  </a:lnTo>
                  <a:lnTo>
                    <a:pt x="1313" y="0"/>
                  </a:lnTo>
                  <a:close/>
                </a:path>
              </a:pathLst>
            </a:custGeom>
            <a:solidFill>
              <a:srgbClr val="DB746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4967338" y="2467826"/>
              <a:ext cx="76265" cy="16423"/>
            </a:xfrm>
            <a:custGeom>
              <a:avLst/>
              <a:gdLst/>
              <a:ahLst/>
              <a:cxnLst/>
              <a:rect l="l" t="t" r="r" b="b"/>
              <a:pathLst>
                <a:path w="1082" h="233" extrusionOk="0">
                  <a:moveTo>
                    <a:pt x="0" y="1"/>
                  </a:moveTo>
                  <a:lnTo>
                    <a:pt x="0" y="78"/>
                  </a:lnTo>
                  <a:lnTo>
                    <a:pt x="386" y="116"/>
                  </a:lnTo>
                  <a:lnTo>
                    <a:pt x="734" y="155"/>
                  </a:lnTo>
                  <a:lnTo>
                    <a:pt x="1043" y="232"/>
                  </a:lnTo>
                  <a:lnTo>
                    <a:pt x="1081" y="155"/>
                  </a:lnTo>
                  <a:lnTo>
                    <a:pt x="734" y="78"/>
                  </a:lnTo>
                  <a:lnTo>
                    <a:pt x="386" y="39"/>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4989048" y="2503209"/>
              <a:ext cx="54555" cy="21850"/>
            </a:xfrm>
            <a:custGeom>
              <a:avLst/>
              <a:gdLst/>
              <a:ahLst/>
              <a:cxnLst/>
              <a:rect l="l" t="t" r="r" b="b"/>
              <a:pathLst>
                <a:path w="774" h="310" extrusionOk="0">
                  <a:moveTo>
                    <a:pt x="1" y="1"/>
                  </a:moveTo>
                  <a:lnTo>
                    <a:pt x="1" y="78"/>
                  </a:lnTo>
                  <a:lnTo>
                    <a:pt x="735" y="310"/>
                  </a:lnTo>
                  <a:lnTo>
                    <a:pt x="773" y="232"/>
                  </a:lnTo>
                  <a:lnTo>
                    <a:pt x="271" y="78"/>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4719655" y="2195685"/>
              <a:ext cx="329376" cy="334804"/>
            </a:xfrm>
            <a:custGeom>
              <a:avLst/>
              <a:gdLst/>
              <a:ahLst/>
              <a:cxnLst/>
              <a:rect l="l" t="t" r="r" b="b"/>
              <a:pathLst>
                <a:path w="4673" h="4750" extrusionOk="0">
                  <a:moveTo>
                    <a:pt x="1159" y="0"/>
                  </a:moveTo>
                  <a:lnTo>
                    <a:pt x="0" y="4750"/>
                  </a:lnTo>
                  <a:lnTo>
                    <a:pt x="77" y="4750"/>
                  </a:lnTo>
                  <a:lnTo>
                    <a:pt x="1236" y="116"/>
                  </a:lnTo>
                  <a:lnTo>
                    <a:pt x="4673" y="1274"/>
                  </a:lnTo>
                  <a:lnTo>
                    <a:pt x="4673" y="1197"/>
                  </a:lnTo>
                  <a:lnTo>
                    <a:pt x="11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5084343" y="2122169"/>
              <a:ext cx="95366" cy="163384"/>
            </a:xfrm>
            <a:custGeom>
              <a:avLst/>
              <a:gdLst/>
              <a:ahLst/>
              <a:cxnLst/>
              <a:rect l="l" t="t" r="r" b="b"/>
              <a:pathLst>
                <a:path w="1353" h="2318" extrusionOk="0">
                  <a:moveTo>
                    <a:pt x="1275" y="1"/>
                  </a:moveTo>
                  <a:lnTo>
                    <a:pt x="0" y="2279"/>
                  </a:lnTo>
                  <a:lnTo>
                    <a:pt x="78" y="2317"/>
                  </a:lnTo>
                  <a:lnTo>
                    <a:pt x="1352" y="39"/>
                  </a:lnTo>
                  <a:lnTo>
                    <a:pt x="12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9"/>
            <p:cNvSpPr/>
            <p:nvPr/>
          </p:nvSpPr>
          <p:spPr>
            <a:xfrm>
              <a:off x="4812201" y="2266451"/>
              <a:ext cx="187843" cy="87119"/>
            </a:xfrm>
            <a:custGeom>
              <a:avLst/>
              <a:gdLst/>
              <a:ahLst/>
              <a:cxnLst/>
              <a:rect l="l" t="t" r="r" b="b"/>
              <a:pathLst>
                <a:path w="2665" h="1236" extrusionOk="0">
                  <a:moveTo>
                    <a:pt x="116" y="0"/>
                  </a:moveTo>
                  <a:lnTo>
                    <a:pt x="0" y="502"/>
                  </a:lnTo>
                  <a:lnTo>
                    <a:pt x="2549" y="1236"/>
                  </a:lnTo>
                  <a:lnTo>
                    <a:pt x="2664" y="695"/>
                  </a:lnTo>
                  <a:lnTo>
                    <a:pt x="116"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9"/>
            <p:cNvSpPr/>
            <p:nvPr/>
          </p:nvSpPr>
          <p:spPr>
            <a:xfrm>
              <a:off x="5081594" y="2130345"/>
              <a:ext cx="73586" cy="141604"/>
            </a:xfrm>
            <a:custGeom>
              <a:avLst/>
              <a:gdLst/>
              <a:ahLst/>
              <a:cxnLst/>
              <a:rect l="l" t="t" r="r" b="b"/>
              <a:pathLst>
                <a:path w="1044" h="2009" extrusionOk="0">
                  <a:moveTo>
                    <a:pt x="1005" y="0"/>
                  </a:moveTo>
                  <a:lnTo>
                    <a:pt x="1" y="2008"/>
                  </a:lnTo>
                  <a:lnTo>
                    <a:pt x="39" y="2008"/>
                  </a:lnTo>
                  <a:lnTo>
                    <a:pt x="104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4833911" y="2195685"/>
              <a:ext cx="223296" cy="78943"/>
            </a:xfrm>
            <a:custGeom>
              <a:avLst/>
              <a:gdLst/>
              <a:ahLst/>
              <a:cxnLst/>
              <a:rect l="l" t="t" r="r" b="b"/>
              <a:pathLst>
                <a:path w="3168" h="1120" extrusionOk="0">
                  <a:moveTo>
                    <a:pt x="1" y="0"/>
                  </a:moveTo>
                  <a:lnTo>
                    <a:pt x="1" y="39"/>
                  </a:lnTo>
                  <a:lnTo>
                    <a:pt x="3167" y="1120"/>
                  </a:lnTo>
                  <a:lnTo>
                    <a:pt x="3167" y="1081"/>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5487164" y="2598505"/>
              <a:ext cx="35454" cy="57234"/>
            </a:xfrm>
            <a:custGeom>
              <a:avLst/>
              <a:gdLst/>
              <a:ahLst/>
              <a:cxnLst/>
              <a:rect l="l" t="t" r="r" b="b"/>
              <a:pathLst>
                <a:path w="503" h="812" extrusionOk="0">
                  <a:moveTo>
                    <a:pt x="78" y="0"/>
                  </a:moveTo>
                  <a:lnTo>
                    <a:pt x="0" y="39"/>
                  </a:lnTo>
                  <a:lnTo>
                    <a:pt x="425" y="811"/>
                  </a:lnTo>
                  <a:lnTo>
                    <a:pt x="502" y="77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9"/>
          <p:cNvSpPr/>
          <p:nvPr/>
        </p:nvSpPr>
        <p:spPr>
          <a:xfrm>
            <a:off x="6602893" y="1898084"/>
            <a:ext cx="125240" cy="174774"/>
          </a:xfrm>
          <a:custGeom>
            <a:avLst/>
            <a:gdLst/>
            <a:ahLst/>
            <a:cxnLst/>
            <a:rect l="l" t="t" r="r" b="b"/>
            <a:pathLst>
              <a:path w="2048" h="2858" extrusionOk="0">
                <a:moveTo>
                  <a:pt x="1352" y="0"/>
                </a:moveTo>
                <a:lnTo>
                  <a:pt x="1043" y="77"/>
                </a:lnTo>
                <a:lnTo>
                  <a:pt x="811" y="193"/>
                </a:lnTo>
                <a:lnTo>
                  <a:pt x="580" y="348"/>
                </a:lnTo>
                <a:lnTo>
                  <a:pt x="387" y="541"/>
                </a:lnTo>
                <a:lnTo>
                  <a:pt x="232" y="734"/>
                </a:lnTo>
                <a:lnTo>
                  <a:pt x="116" y="1004"/>
                </a:lnTo>
                <a:lnTo>
                  <a:pt x="39" y="1274"/>
                </a:lnTo>
                <a:lnTo>
                  <a:pt x="0" y="1545"/>
                </a:lnTo>
                <a:lnTo>
                  <a:pt x="0" y="1738"/>
                </a:lnTo>
                <a:lnTo>
                  <a:pt x="39" y="1931"/>
                </a:lnTo>
                <a:lnTo>
                  <a:pt x="194" y="2278"/>
                </a:lnTo>
                <a:lnTo>
                  <a:pt x="387" y="2587"/>
                </a:lnTo>
                <a:lnTo>
                  <a:pt x="657" y="2858"/>
                </a:lnTo>
                <a:lnTo>
                  <a:pt x="1236" y="2510"/>
                </a:lnTo>
                <a:lnTo>
                  <a:pt x="1661" y="2201"/>
                </a:lnTo>
                <a:lnTo>
                  <a:pt x="1854" y="2047"/>
                </a:lnTo>
                <a:lnTo>
                  <a:pt x="1970" y="1892"/>
                </a:lnTo>
                <a:lnTo>
                  <a:pt x="2008" y="1738"/>
                </a:lnTo>
                <a:lnTo>
                  <a:pt x="2047" y="1583"/>
                </a:lnTo>
                <a:lnTo>
                  <a:pt x="1970" y="1236"/>
                </a:lnTo>
                <a:lnTo>
                  <a:pt x="1815" y="850"/>
                </a:lnTo>
                <a:lnTo>
                  <a:pt x="1584" y="425"/>
                </a:lnTo>
                <a:lnTo>
                  <a:pt x="1352" y="0"/>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5408038" y="3300728"/>
            <a:ext cx="68552" cy="96866"/>
          </a:xfrm>
          <a:custGeom>
            <a:avLst/>
            <a:gdLst/>
            <a:ahLst/>
            <a:cxnLst/>
            <a:rect l="l" t="t" r="r" b="b"/>
            <a:pathLst>
              <a:path w="1121" h="1584" extrusionOk="0">
                <a:moveTo>
                  <a:pt x="1120" y="0"/>
                </a:moveTo>
                <a:lnTo>
                  <a:pt x="773" y="270"/>
                </a:lnTo>
                <a:lnTo>
                  <a:pt x="580" y="425"/>
                </a:lnTo>
                <a:lnTo>
                  <a:pt x="425" y="579"/>
                </a:lnTo>
                <a:lnTo>
                  <a:pt x="232" y="811"/>
                </a:lnTo>
                <a:lnTo>
                  <a:pt x="116" y="1043"/>
                </a:lnTo>
                <a:lnTo>
                  <a:pt x="39" y="1313"/>
                </a:lnTo>
                <a:lnTo>
                  <a:pt x="0" y="1583"/>
                </a:lnTo>
                <a:lnTo>
                  <a:pt x="1043" y="1583"/>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4" name="Google Shape;584;p39"/>
          <p:cNvGrpSpPr/>
          <p:nvPr/>
        </p:nvGrpSpPr>
        <p:grpSpPr>
          <a:xfrm>
            <a:off x="5183670" y="1064521"/>
            <a:ext cx="1544464" cy="2333073"/>
            <a:chOff x="5183670" y="1064521"/>
            <a:chExt cx="1544464" cy="2333073"/>
          </a:xfrm>
        </p:grpSpPr>
        <p:sp>
          <p:nvSpPr>
            <p:cNvPr id="585" name="Google Shape;585;p39"/>
            <p:cNvSpPr/>
            <p:nvPr/>
          </p:nvSpPr>
          <p:spPr>
            <a:xfrm>
              <a:off x="5849307" y="1518422"/>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5851957" y="1513227"/>
              <a:ext cx="465248" cy="821030"/>
            </a:xfrm>
            <a:custGeom>
              <a:avLst/>
              <a:gdLst/>
              <a:ahLst/>
              <a:cxnLst/>
              <a:rect l="l" t="t" r="r" b="b"/>
              <a:pathLst>
                <a:path w="7608" h="13323" extrusionOk="0">
                  <a:moveTo>
                    <a:pt x="7299" y="1"/>
                  </a:moveTo>
                  <a:lnTo>
                    <a:pt x="5754" y="194"/>
                  </a:lnTo>
                  <a:lnTo>
                    <a:pt x="4789" y="310"/>
                  </a:lnTo>
                  <a:lnTo>
                    <a:pt x="3476" y="503"/>
                  </a:lnTo>
                  <a:lnTo>
                    <a:pt x="1507" y="850"/>
                  </a:lnTo>
                  <a:lnTo>
                    <a:pt x="1391" y="1236"/>
                  </a:lnTo>
                  <a:lnTo>
                    <a:pt x="1275" y="1777"/>
                  </a:lnTo>
                  <a:lnTo>
                    <a:pt x="1120" y="2511"/>
                  </a:lnTo>
                  <a:lnTo>
                    <a:pt x="1005" y="3360"/>
                  </a:lnTo>
                  <a:lnTo>
                    <a:pt x="734" y="5368"/>
                  </a:lnTo>
                  <a:lnTo>
                    <a:pt x="503" y="7531"/>
                  </a:lnTo>
                  <a:lnTo>
                    <a:pt x="155" y="11469"/>
                  </a:lnTo>
                  <a:lnTo>
                    <a:pt x="1" y="13207"/>
                  </a:lnTo>
                  <a:lnTo>
                    <a:pt x="7608" y="13323"/>
                  </a:lnTo>
                  <a:lnTo>
                    <a:pt x="7608" y="13323"/>
                  </a:lnTo>
                  <a:lnTo>
                    <a:pt x="7569" y="10504"/>
                  </a:lnTo>
                  <a:lnTo>
                    <a:pt x="7453" y="5986"/>
                  </a:lnTo>
                  <a:lnTo>
                    <a:pt x="729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5578041" y="2981942"/>
              <a:ext cx="167741" cy="141751"/>
            </a:xfrm>
            <a:custGeom>
              <a:avLst/>
              <a:gdLst/>
              <a:ahLst/>
              <a:cxnLst/>
              <a:rect l="l" t="t" r="r" b="b"/>
              <a:pathLst>
                <a:path w="2743" h="2318" extrusionOk="0">
                  <a:moveTo>
                    <a:pt x="2240" y="0"/>
                  </a:moveTo>
                  <a:lnTo>
                    <a:pt x="1" y="1120"/>
                  </a:lnTo>
                  <a:lnTo>
                    <a:pt x="503" y="2317"/>
                  </a:lnTo>
                  <a:lnTo>
                    <a:pt x="2742" y="1004"/>
                  </a:lnTo>
                  <a:lnTo>
                    <a:pt x="22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5346641"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5346641" y="2268788"/>
              <a:ext cx="654148" cy="807641"/>
            </a:xfrm>
            <a:custGeom>
              <a:avLst/>
              <a:gdLst/>
              <a:ahLst/>
              <a:cxnLst/>
              <a:rect l="l" t="t" r="r" b="b"/>
              <a:pathLst>
                <a:path w="10697" h="13207" fill="none" extrusionOk="0">
                  <a:moveTo>
                    <a:pt x="10079" y="580"/>
                  </a:moveTo>
                  <a:lnTo>
                    <a:pt x="10079" y="580"/>
                  </a:lnTo>
                  <a:lnTo>
                    <a:pt x="9113" y="464"/>
                  </a:lnTo>
                  <a:lnTo>
                    <a:pt x="6797" y="271"/>
                  </a:lnTo>
                  <a:lnTo>
                    <a:pt x="5406" y="155"/>
                  </a:lnTo>
                  <a:lnTo>
                    <a:pt x="4016" y="78"/>
                  </a:lnTo>
                  <a:lnTo>
                    <a:pt x="2703" y="1"/>
                  </a:lnTo>
                  <a:lnTo>
                    <a:pt x="1545" y="1"/>
                  </a:lnTo>
                  <a:lnTo>
                    <a:pt x="1545" y="1"/>
                  </a:ln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1352" y="9307"/>
                  </a:lnTo>
                  <a:lnTo>
                    <a:pt x="2819" y="13207"/>
                  </a:lnTo>
                  <a:lnTo>
                    <a:pt x="2819" y="13207"/>
                  </a:lnTo>
                  <a:lnTo>
                    <a:pt x="3398" y="13014"/>
                  </a:lnTo>
                  <a:lnTo>
                    <a:pt x="4634" y="12550"/>
                  </a:lnTo>
                  <a:lnTo>
                    <a:pt x="5368" y="12241"/>
                  </a:lnTo>
                  <a:lnTo>
                    <a:pt x="5986" y="11932"/>
                  </a:lnTo>
                  <a:lnTo>
                    <a:pt x="6526" y="11662"/>
                  </a:lnTo>
                  <a:lnTo>
                    <a:pt x="6719" y="11546"/>
                  </a:lnTo>
                  <a:lnTo>
                    <a:pt x="6835" y="11392"/>
                  </a:lnTo>
                  <a:lnTo>
                    <a:pt x="6835" y="11392"/>
                  </a:lnTo>
                  <a:lnTo>
                    <a:pt x="6295" y="9886"/>
                  </a:lnTo>
                  <a:lnTo>
                    <a:pt x="5870" y="8496"/>
                  </a:lnTo>
                  <a:lnTo>
                    <a:pt x="5522" y="7299"/>
                  </a:lnTo>
                  <a:lnTo>
                    <a:pt x="5252" y="6295"/>
                  </a:lnTo>
                  <a:lnTo>
                    <a:pt x="4982" y="4943"/>
                  </a:lnTo>
                  <a:lnTo>
                    <a:pt x="4904" y="4441"/>
                  </a:lnTo>
                  <a:lnTo>
                    <a:pt x="10697" y="2047"/>
                  </a:lnTo>
                  <a:lnTo>
                    <a:pt x="10079" y="58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9"/>
            <p:cNvSpPr/>
            <p:nvPr/>
          </p:nvSpPr>
          <p:spPr>
            <a:xfrm>
              <a:off x="5344484" y="2268788"/>
              <a:ext cx="654148" cy="807641"/>
            </a:xfrm>
            <a:custGeom>
              <a:avLst/>
              <a:gdLst/>
              <a:ahLst/>
              <a:cxnLst/>
              <a:rect l="l" t="t" r="r" b="b"/>
              <a:pathLst>
                <a:path w="10697" h="13207" extrusionOk="0">
                  <a:moveTo>
                    <a:pt x="1545" y="1"/>
                  </a:moveTo>
                  <a:lnTo>
                    <a:pt x="1313" y="39"/>
                  </a:lnTo>
                  <a:lnTo>
                    <a:pt x="1120" y="116"/>
                  </a:lnTo>
                  <a:lnTo>
                    <a:pt x="927" y="194"/>
                  </a:lnTo>
                  <a:lnTo>
                    <a:pt x="734" y="309"/>
                  </a:lnTo>
                  <a:lnTo>
                    <a:pt x="580" y="464"/>
                  </a:lnTo>
                  <a:lnTo>
                    <a:pt x="464" y="618"/>
                  </a:lnTo>
                  <a:lnTo>
                    <a:pt x="348" y="811"/>
                  </a:lnTo>
                  <a:lnTo>
                    <a:pt x="232" y="1043"/>
                  </a:lnTo>
                  <a:lnTo>
                    <a:pt x="116" y="1545"/>
                  </a:lnTo>
                  <a:lnTo>
                    <a:pt x="39" y="2086"/>
                  </a:lnTo>
                  <a:lnTo>
                    <a:pt x="0" y="2742"/>
                  </a:lnTo>
                  <a:lnTo>
                    <a:pt x="39" y="3437"/>
                  </a:lnTo>
                  <a:lnTo>
                    <a:pt x="78" y="4171"/>
                  </a:lnTo>
                  <a:lnTo>
                    <a:pt x="193" y="4905"/>
                  </a:lnTo>
                  <a:lnTo>
                    <a:pt x="348" y="5677"/>
                  </a:lnTo>
                  <a:lnTo>
                    <a:pt x="502" y="6449"/>
                  </a:lnTo>
                  <a:lnTo>
                    <a:pt x="927" y="7955"/>
                  </a:lnTo>
                  <a:lnTo>
                    <a:pt x="1352" y="9307"/>
                  </a:lnTo>
                  <a:lnTo>
                    <a:pt x="2819" y="13207"/>
                  </a:lnTo>
                  <a:lnTo>
                    <a:pt x="3398" y="13014"/>
                  </a:lnTo>
                  <a:lnTo>
                    <a:pt x="4634" y="12550"/>
                  </a:lnTo>
                  <a:lnTo>
                    <a:pt x="5368" y="12241"/>
                  </a:lnTo>
                  <a:lnTo>
                    <a:pt x="5986" y="11932"/>
                  </a:lnTo>
                  <a:lnTo>
                    <a:pt x="6526" y="11662"/>
                  </a:lnTo>
                  <a:lnTo>
                    <a:pt x="6719" y="11546"/>
                  </a:lnTo>
                  <a:lnTo>
                    <a:pt x="6835" y="11392"/>
                  </a:lnTo>
                  <a:lnTo>
                    <a:pt x="6295" y="9886"/>
                  </a:lnTo>
                  <a:lnTo>
                    <a:pt x="5870" y="8496"/>
                  </a:lnTo>
                  <a:lnTo>
                    <a:pt x="5522" y="7299"/>
                  </a:lnTo>
                  <a:lnTo>
                    <a:pt x="5252" y="6295"/>
                  </a:lnTo>
                  <a:lnTo>
                    <a:pt x="4982" y="4943"/>
                  </a:lnTo>
                  <a:lnTo>
                    <a:pt x="4904" y="4441"/>
                  </a:lnTo>
                  <a:lnTo>
                    <a:pt x="10697" y="2047"/>
                  </a:lnTo>
                  <a:lnTo>
                    <a:pt x="10079" y="580"/>
                  </a:lnTo>
                  <a:lnTo>
                    <a:pt x="9113" y="464"/>
                  </a:lnTo>
                  <a:lnTo>
                    <a:pt x="6797" y="271"/>
                  </a:lnTo>
                  <a:lnTo>
                    <a:pt x="5406" y="155"/>
                  </a:lnTo>
                  <a:lnTo>
                    <a:pt x="4016" y="78"/>
                  </a:lnTo>
                  <a:lnTo>
                    <a:pt x="27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9"/>
            <p:cNvSpPr/>
            <p:nvPr/>
          </p:nvSpPr>
          <p:spPr>
            <a:xfrm>
              <a:off x="5781128" y="2318382"/>
              <a:ext cx="73261" cy="44947"/>
            </a:xfrm>
            <a:custGeom>
              <a:avLst/>
              <a:gdLst/>
              <a:ahLst/>
              <a:cxnLst/>
              <a:rect l="l" t="t" r="r" b="b"/>
              <a:pathLst>
                <a:path w="1198" h="735" extrusionOk="0">
                  <a:moveTo>
                    <a:pt x="1159" y="0"/>
                  </a:moveTo>
                  <a:lnTo>
                    <a:pt x="811" y="155"/>
                  </a:lnTo>
                  <a:lnTo>
                    <a:pt x="425" y="348"/>
                  </a:lnTo>
                  <a:lnTo>
                    <a:pt x="0" y="657"/>
                  </a:lnTo>
                  <a:lnTo>
                    <a:pt x="78" y="734"/>
                  </a:lnTo>
                  <a:lnTo>
                    <a:pt x="502" y="464"/>
                  </a:lnTo>
                  <a:lnTo>
                    <a:pt x="850" y="271"/>
                  </a:lnTo>
                  <a:lnTo>
                    <a:pt x="1120" y="155"/>
                  </a:lnTo>
                  <a:lnTo>
                    <a:pt x="1198" y="116"/>
                  </a:lnTo>
                  <a:lnTo>
                    <a:pt x="115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5542634" y="3043339"/>
              <a:ext cx="259776" cy="257452"/>
            </a:xfrm>
            <a:custGeom>
              <a:avLst/>
              <a:gdLst/>
              <a:ahLst/>
              <a:cxnLst/>
              <a:rect l="l" t="t" r="r" b="b"/>
              <a:pathLst>
                <a:path w="4248" h="4210" extrusionOk="0">
                  <a:moveTo>
                    <a:pt x="3321" y="0"/>
                  </a:moveTo>
                  <a:lnTo>
                    <a:pt x="1082" y="1313"/>
                  </a:lnTo>
                  <a:lnTo>
                    <a:pt x="811" y="1545"/>
                  </a:lnTo>
                  <a:lnTo>
                    <a:pt x="580" y="1738"/>
                  </a:lnTo>
                  <a:lnTo>
                    <a:pt x="387" y="1970"/>
                  </a:lnTo>
                  <a:lnTo>
                    <a:pt x="232" y="2201"/>
                  </a:lnTo>
                  <a:lnTo>
                    <a:pt x="155" y="2433"/>
                  </a:lnTo>
                  <a:lnTo>
                    <a:pt x="78" y="2665"/>
                  </a:lnTo>
                  <a:lnTo>
                    <a:pt x="39" y="2896"/>
                  </a:lnTo>
                  <a:lnTo>
                    <a:pt x="0" y="3128"/>
                  </a:lnTo>
                  <a:lnTo>
                    <a:pt x="39" y="3553"/>
                  </a:lnTo>
                  <a:lnTo>
                    <a:pt x="116" y="3900"/>
                  </a:lnTo>
                  <a:lnTo>
                    <a:pt x="193" y="4209"/>
                  </a:lnTo>
                  <a:lnTo>
                    <a:pt x="4248" y="1776"/>
                  </a:lnTo>
                  <a:lnTo>
                    <a:pt x="332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542634" y="3140143"/>
              <a:ext cx="160648" cy="160648"/>
            </a:xfrm>
            <a:custGeom>
              <a:avLst/>
              <a:gdLst/>
              <a:ahLst/>
              <a:cxnLst/>
              <a:rect l="l" t="t" r="r" b="b"/>
              <a:pathLst>
                <a:path w="2627" h="2627" extrusionOk="0">
                  <a:moveTo>
                    <a:pt x="734" y="0"/>
                  </a:moveTo>
                  <a:lnTo>
                    <a:pt x="502" y="193"/>
                  </a:lnTo>
                  <a:lnTo>
                    <a:pt x="348" y="425"/>
                  </a:lnTo>
                  <a:lnTo>
                    <a:pt x="232" y="618"/>
                  </a:lnTo>
                  <a:lnTo>
                    <a:pt x="155" y="850"/>
                  </a:lnTo>
                  <a:lnTo>
                    <a:pt x="78" y="1082"/>
                  </a:lnTo>
                  <a:lnTo>
                    <a:pt x="39" y="1275"/>
                  </a:lnTo>
                  <a:lnTo>
                    <a:pt x="0" y="1699"/>
                  </a:lnTo>
                  <a:lnTo>
                    <a:pt x="39" y="2047"/>
                  </a:lnTo>
                  <a:lnTo>
                    <a:pt x="116" y="2356"/>
                  </a:lnTo>
                  <a:lnTo>
                    <a:pt x="193" y="2626"/>
                  </a:lnTo>
                  <a:lnTo>
                    <a:pt x="2626" y="1197"/>
                  </a:lnTo>
                  <a:lnTo>
                    <a:pt x="2356" y="811"/>
                  </a:lnTo>
                  <a:lnTo>
                    <a:pt x="2086" y="502"/>
                  </a:lnTo>
                  <a:lnTo>
                    <a:pt x="1815" y="271"/>
                  </a:lnTo>
                  <a:lnTo>
                    <a:pt x="1584" y="116"/>
                  </a:lnTo>
                  <a:lnTo>
                    <a:pt x="1352" y="39"/>
                  </a:lnTo>
                  <a:lnTo>
                    <a:pt x="112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5736242" y="3066944"/>
              <a:ext cx="66167" cy="120470"/>
            </a:xfrm>
            <a:custGeom>
              <a:avLst/>
              <a:gdLst/>
              <a:ahLst/>
              <a:cxnLst/>
              <a:rect l="l" t="t" r="r" b="b"/>
              <a:pathLst>
                <a:path w="1082" h="1970" extrusionOk="0">
                  <a:moveTo>
                    <a:pt x="348" y="0"/>
                  </a:moveTo>
                  <a:lnTo>
                    <a:pt x="155" y="386"/>
                  </a:lnTo>
                  <a:lnTo>
                    <a:pt x="78" y="618"/>
                  </a:lnTo>
                  <a:lnTo>
                    <a:pt x="39" y="888"/>
                  </a:lnTo>
                  <a:lnTo>
                    <a:pt x="1" y="1120"/>
                  </a:lnTo>
                  <a:lnTo>
                    <a:pt x="1" y="1390"/>
                  </a:lnTo>
                  <a:lnTo>
                    <a:pt x="78" y="1661"/>
                  </a:lnTo>
                  <a:lnTo>
                    <a:pt x="155" y="1970"/>
                  </a:lnTo>
                  <a:lnTo>
                    <a:pt x="1082" y="1390"/>
                  </a:lnTo>
                  <a:lnTo>
                    <a:pt x="34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5483561" y="2880369"/>
              <a:ext cx="281118" cy="196055"/>
            </a:xfrm>
            <a:custGeom>
              <a:avLst/>
              <a:gdLst/>
              <a:ahLst/>
              <a:cxnLst/>
              <a:rect l="l" t="t" r="r" b="b"/>
              <a:pathLst>
                <a:path w="4597" h="3206" extrusionOk="0">
                  <a:moveTo>
                    <a:pt x="4094" y="1"/>
                  </a:moveTo>
                  <a:lnTo>
                    <a:pt x="3322" y="348"/>
                  </a:lnTo>
                  <a:lnTo>
                    <a:pt x="2318" y="812"/>
                  </a:lnTo>
                  <a:lnTo>
                    <a:pt x="1159" y="1314"/>
                  </a:lnTo>
                  <a:lnTo>
                    <a:pt x="580" y="1507"/>
                  </a:lnTo>
                  <a:lnTo>
                    <a:pt x="1" y="1700"/>
                  </a:lnTo>
                  <a:lnTo>
                    <a:pt x="580" y="3206"/>
                  </a:lnTo>
                  <a:lnTo>
                    <a:pt x="1159" y="3013"/>
                  </a:lnTo>
                  <a:lnTo>
                    <a:pt x="2395" y="2549"/>
                  </a:lnTo>
                  <a:lnTo>
                    <a:pt x="3129" y="2240"/>
                  </a:lnTo>
                  <a:lnTo>
                    <a:pt x="3747" y="1931"/>
                  </a:lnTo>
                  <a:lnTo>
                    <a:pt x="4287" y="1661"/>
                  </a:lnTo>
                  <a:lnTo>
                    <a:pt x="4480" y="1545"/>
                  </a:lnTo>
                  <a:lnTo>
                    <a:pt x="4596" y="1391"/>
                  </a:lnTo>
                  <a:lnTo>
                    <a:pt x="409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9"/>
            <p:cNvSpPr/>
            <p:nvPr/>
          </p:nvSpPr>
          <p:spPr>
            <a:xfrm>
              <a:off x="5467050" y="1227430"/>
              <a:ext cx="248035" cy="196055"/>
            </a:xfrm>
            <a:custGeom>
              <a:avLst/>
              <a:gdLst/>
              <a:ahLst/>
              <a:cxnLst/>
              <a:rect l="l" t="t" r="r" b="b"/>
              <a:pathLst>
                <a:path w="4056" h="3206" extrusionOk="0">
                  <a:moveTo>
                    <a:pt x="271" y="0"/>
                  </a:moveTo>
                  <a:lnTo>
                    <a:pt x="1" y="1506"/>
                  </a:lnTo>
                  <a:lnTo>
                    <a:pt x="78" y="3205"/>
                  </a:lnTo>
                  <a:lnTo>
                    <a:pt x="4055" y="2588"/>
                  </a:lnTo>
                  <a:lnTo>
                    <a:pt x="3978" y="2086"/>
                  </a:lnTo>
                  <a:lnTo>
                    <a:pt x="850" y="2124"/>
                  </a:lnTo>
                  <a:lnTo>
                    <a:pt x="657" y="2163"/>
                  </a:lnTo>
                  <a:lnTo>
                    <a:pt x="503" y="2163"/>
                  </a:lnTo>
                  <a:lnTo>
                    <a:pt x="425" y="2124"/>
                  </a:lnTo>
                  <a:lnTo>
                    <a:pt x="387" y="2086"/>
                  </a:lnTo>
                  <a:lnTo>
                    <a:pt x="50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9"/>
            <p:cNvSpPr/>
            <p:nvPr/>
          </p:nvSpPr>
          <p:spPr>
            <a:xfrm>
              <a:off x="5457632" y="1378537"/>
              <a:ext cx="113377" cy="281057"/>
            </a:xfrm>
            <a:custGeom>
              <a:avLst/>
              <a:gdLst/>
              <a:ahLst/>
              <a:cxnLst/>
              <a:rect l="l" t="t" r="r" b="b"/>
              <a:pathLst>
                <a:path w="1854" h="4596" extrusionOk="0">
                  <a:moveTo>
                    <a:pt x="0" y="1"/>
                  </a:moveTo>
                  <a:lnTo>
                    <a:pt x="1081" y="4596"/>
                  </a:lnTo>
                  <a:lnTo>
                    <a:pt x="1854" y="4557"/>
                  </a:lnTo>
                  <a:lnTo>
                    <a:pt x="773" y="1"/>
                  </a:lnTo>
                  <a:lnTo>
                    <a:pt x="695" y="1"/>
                  </a:lnTo>
                  <a:lnTo>
                    <a:pt x="541" y="78"/>
                  </a:lnTo>
                  <a:lnTo>
                    <a:pt x="309" y="78"/>
                  </a:lnTo>
                  <a:lnTo>
                    <a:pt x="193" y="3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504842" y="1378537"/>
              <a:ext cx="283442" cy="309432"/>
            </a:xfrm>
            <a:custGeom>
              <a:avLst/>
              <a:gdLst/>
              <a:ahLst/>
              <a:cxnLst/>
              <a:rect l="l" t="t" r="r" b="b"/>
              <a:pathLst>
                <a:path w="4635" h="5060" extrusionOk="0">
                  <a:moveTo>
                    <a:pt x="1" y="1"/>
                  </a:moveTo>
                  <a:lnTo>
                    <a:pt x="1082" y="4557"/>
                  </a:lnTo>
                  <a:lnTo>
                    <a:pt x="1854" y="4557"/>
                  </a:lnTo>
                  <a:lnTo>
                    <a:pt x="4634" y="5059"/>
                  </a:lnTo>
                  <a:lnTo>
                    <a:pt x="3708" y="155"/>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9"/>
            <p:cNvSpPr/>
            <p:nvPr/>
          </p:nvSpPr>
          <p:spPr>
            <a:xfrm>
              <a:off x="5483561" y="1520226"/>
              <a:ext cx="205534" cy="257452"/>
            </a:xfrm>
            <a:custGeom>
              <a:avLst/>
              <a:gdLst/>
              <a:ahLst/>
              <a:cxnLst/>
              <a:rect l="l" t="t" r="r" b="b"/>
              <a:pathLst>
                <a:path w="3361" h="4210" extrusionOk="0">
                  <a:moveTo>
                    <a:pt x="542" y="1"/>
                  </a:moveTo>
                  <a:lnTo>
                    <a:pt x="464" y="78"/>
                  </a:lnTo>
                  <a:lnTo>
                    <a:pt x="426" y="194"/>
                  </a:lnTo>
                  <a:lnTo>
                    <a:pt x="426" y="387"/>
                  </a:lnTo>
                  <a:lnTo>
                    <a:pt x="387" y="425"/>
                  </a:lnTo>
                  <a:lnTo>
                    <a:pt x="233" y="503"/>
                  </a:lnTo>
                  <a:lnTo>
                    <a:pt x="194" y="580"/>
                  </a:lnTo>
                  <a:lnTo>
                    <a:pt x="117" y="657"/>
                  </a:lnTo>
                  <a:lnTo>
                    <a:pt x="78" y="773"/>
                  </a:lnTo>
                  <a:lnTo>
                    <a:pt x="78" y="927"/>
                  </a:lnTo>
                  <a:lnTo>
                    <a:pt x="1" y="1120"/>
                  </a:lnTo>
                  <a:lnTo>
                    <a:pt x="1" y="1352"/>
                  </a:lnTo>
                  <a:lnTo>
                    <a:pt x="40" y="1622"/>
                  </a:lnTo>
                  <a:lnTo>
                    <a:pt x="78" y="1931"/>
                  </a:lnTo>
                  <a:lnTo>
                    <a:pt x="233" y="2511"/>
                  </a:lnTo>
                  <a:lnTo>
                    <a:pt x="387" y="2897"/>
                  </a:lnTo>
                  <a:lnTo>
                    <a:pt x="464" y="3051"/>
                  </a:lnTo>
                  <a:lnTo>
                    <a:pt x="619" y="3167"/>
                  </a:lnTo>
                  <a:lnTo>
                    <a:pt x="966" y="3476"/>
                  </a:lnTo>
                  <a:lnTo>
                    <a:pt x="1353" y="3785"/>
                  </a:lnTo>
                  <a:lnTo>
                    <a:pt x="1507" y="3939"/>
                  </a:lnTo>
                  <a:lnTo>
                    <a:pt x="1584" y="4132"/>
                  </a:lnTo>
                  <a:lnTo>
                    <a:pt x="1893" y="4210"/>
                  </a:lnTo>
                  <a:lnTo>
                    <a:pt x="2202" y="4210"/>
                  </a:lnTo>
                  <a:lnTo>
                    <a:pt x="2511" y="4171"/>
                  </a:lnTo>
                  <a:lnTo>
                    <a:pt x="2781" y="4094"/>
                  </a:lnTo>
                  <a:lnTo>
                    <a:pt x="3013" y="3978"/>
                  </a:lnTo>
                  <a:lnTo>
                    <a:pt x="3206" y="3862"/>
                  </a:lnTo>
                  <a:lnTo>
                    <a:pt x="3322" y="3708"/>
                  </a:lnTo>
                  <a:lnTo>
                    <a:pt x="3360" y="3592"/>
                  </a:lnTo>
                  <a:lnTo>
                    <a:pt x="3322" y="3399"/>
                  </a:lnTo>
                  <a:lnTo>
                    <a:pt x="3245" y="3206"/>
                  </a:lnTo>
                  <a:lnTo>
                    <a:pt x="3129" y="2974"/>
                  </a:lnTo>
                  <a:lnTo>
                    <a:pt x="2974" y="2704"/>
                  </a:lnTo>
                  <a:lnTo>
                    <a:pt x="2743" y="2511"/>
                  </a:lnTo>
                  <a:lnTo>
                    <a:pt x="2511" y="2318"/>
                  </a:lnTo>
                  <a:lnTo>
                    <a:pt x="2357" y="2279"/>
                  </a:lnTo>
                  <a:lnTo>
                    <a:pt x="2202" y="2240"/>
                  </a:lnTo>
                  <a:lnTo>
                    <a:pt x="1893" y="889"/>
                  </a:lnTo>
                  <a:lnTo>
                    <a:pt x="1777" y="503"/>
                  </a:lnTo>
                  <a:lnTo>
                    <a:pt x="1700" y="387"/>
                  </a:lnTo>
                  <a:lnTo>
                    <a:pt x="1584" y="310"/>
                  </a:lnTo>
                  <a:lnTo>
                    <a:pt x="1314" y="310"/>
                  </a:lnTo>
                  <a:lnTo>
                    <a:pt x="1237" y="387"/>
                  </a:lnTo>
                  <a:lnTo>
                    <a:pt x="1198" y="464"/>
                  </a:lnTo>
                  <a:lnTo>
                    <a:pt x="1082" y="271"/>
                  </a:lnTo>
                  <a:lnTo>
                    <a:pt x="966" y="155"/>
                  </a:lnTo>
                  <a:lnTo>
                    <a:pt x="851" y="78"/>
                  </a:lnTo>
                  <a:lnTo>
                    <a:pt x="696"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5320651" y="3196831"/>
              <a:ext cx="162971" cy="77969"/>
            </a:xfrm>
            <a:custGeom>
              <a:avLst/>
              <a:gdLst/>
              <a:ahLst/>
              <a:cxnLst/>
              <a:rect l="l" t="t" r="r" b="b"/>
              <a:pathLst>
                <a:path w="2665" h="1275" extrusionOk="0">
                  <a:moveTo>
                    <a:pt x="155" y="0"/>
                  </a:moveTo>
                  <a:lnTo>
                    <a:pt x="1" y="1274"/>
                  </a:lnTo>
                  <a:lnTo>
                    <a:pt x="2588" y="1274"/>
                  </a:lnTo>
                  <a:lnTo>
                    <a:pt x="2665" y="155"/>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5320651" y="3196831"/>
              <a:ext cx="162971" cy="77969"/>
            </a:xfrm>
            <a:custGeom>
              <a:avLst/>
              <a:gdLst/>
              <a:ahLst/>
              <a:cxnLst/>
              <a:rect l="l" t="t" r="r" b="b"/>
              <a:pathLst>
                <a:path w="2665" h="1275" fill="none" extrusionOk="0">
                  <a:moveTo>
                    <a:pt x="2665" y="155"/>
                  </a:moveTo>
                  <a:lnTo>
                    <a:pt x="2588" y="1274"/>
                  </a:lnTo>
                  <a:lnTo>
                    <a:pt x="1" y="1274"/>
                  </a:lnTo>
                  <a:lnTo>
                    <a:pt x="155" y="0"/>
                  </a:lnTo>
                  <a:lnTo>
                    <a:pt x="2665" y="15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a:off x="5580426" y="1565111"/>
              <a:ext cx="366059" cy="673044"/>
            </a:xfrm>
            <a:custGeom>
              <a:avLst/>
              <a:gdLst/>
              <a:ahLst/>
              <a:cxnLst/>
              <a:rect l="l" t="t" r="r" b="b"/>
              <a:pathLst>
                <a:path w="5986" h="11006" extrusionOk="0">
                  <a:moveTo>
                    <a:pt x="5986" y="0"/>
                  </a:moveTo>
                  <a:lnTo>
                    <a:pt x="5792" y="155"/>
                  </a:lnTo>
                  <a:lnTo>
                    <a:pt x="5522" y="348"/>
                  </a:lnTo>
                  <a:lnTo>
                    <a:pt x="5252" y="618"/>
                  </a:lnTo>
                  <a:lnTo>
                    <a:pt x="4904" y="966"/>
                  </a:lnTo>
                  <a:lnTo>
                    <a:pt x="4557" y="1429"/>
                  </a:lnTo>
                  <a:lnTo>
                    <a:pt x="4209" y="1970"/>
                  </a:lnTo>
                  <a:lnTo>
                    <a:pt x="3862" y="2626"/>
                  </a:lnTo>
                  <a:lnTo>
                    <a:pt x="3321" y="3746"/>
                  </a:lnTo>
                  <a:lnTo>
                    <a:pt x="3012" y="4441"/>
                  </a:lnTo>
                  <a:lnTo>
                    <a:pt x="2780" y="4866"/>
                  </a:lnTo>
                  <a:lnTo>
                    <a:pt x="1776" y="2858"/>
                  </a:lnTo>
                  <a:lnTo>
                    <a:pt x="1661" y="2974"/>
                  </a:lnTo>
                  <a:lnTo>
                    <a:pt x="1313" y="3167"/>
                  </a:lnTo>
                  <a:lnTo>
                    <a:pt x="1043" y="3283"/>
                  </a:lnTo>
                  <a:lnTo>
                    <a:pt x="773" y="3360"/>
                  </a:lnTo>
                  <a:lnTo>
                    <a:pt x="425" y="3398"/>
                  </a:lnTo>
                  <a:lnTo>
                    <a:pt x="0" y="3398"/>
                  </a:lnTo>
                  <a:lnTo>
                    <a:pt x="502" y="5175"/>
                  </a:lnTo>
                  <a:lnTo>
                    <a:pt x="927" y="6681"/>
                  </a:lnTo>
                  <a:lnTo>
                    <a:pt x="1313" y="7994"/>
                  </a:lnTo>
                  <a:lnTo>
                    <a:pt x="1699" y="9036"/>
                  </a:lnTo>
                  <a:lnTo>
                    <a:pt x="2047" y="9847"/>
                  </a:lnTo>
                  <a:lnTo>
                    <a:pt x="2240" y="10156"/>
                  </a:lnTo>
                  <a:lnTo>
                    <a:pt x="2433" y="10426"/>
                  </a:lnTo>
                  <a:lnTo>
                    <a:pt x="2626" y="10658"/>
                  </a:lnTo>
                  <a:lnTo>
                    <a:pt x="2819" y="10812"/>
                  </a:lnTo>
                  <a:lnTo>
                    <a:pt x="3012" y="10928"/>
                  </a:lnTo>
                  <a:lnTo>
                    <a:pt x="3205" y="11006"/>
                  </a:lnTo>
                  <a:lnTo>
                    <a:pt x="3398" y="11006"/>
                  </a:lnTo>
                  <a:lnTo>
                    <a:pt x="3630" y="10967"/>
                  </a:lnTo>
                  <a:lnTo>
                    <a:pt x="3823" y="10928"/>
                  </a:lnTo>
                  <a:lnTo>
                    <a:pt x="4016" y="10851"/>
                  </a:lnTo>
                  <a:lnTo>
                    <a:pt x="4364" y="10619"/>
                  </a:lnTo>
                  <a:lnTo>
                    <a:pt x="4673" y="10388"/>
                  </a:lnTo>
                  <a:lnTo>
                    <a:pt x="4943" y="10079"/>
                  </a:lnTo>
                  <a:lnTo>
                    <a:pt x="5136" y="9847"/>
                  </a:lnTo>
                  <a:lnTo>
                    <a:pt x="5290" y="9615"/>
                  </a:lnTo>
                  <a:lnTo>
                    <a:pt x="598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9"/>
            <p:cNvSpPr/>
            <p:nvPr/>
          </p:nvSpPr>
          <p:spPr>
            <a:xfrm>
              <a:off x="5783513" y="1777615"/>
              <a:ext cx="136982" cy="181868"/>
            </a:xfrm>
            <a:custGeom>
              <a:avLst/>
              <a:gdLst/>
              <a:ahLst/>
              <a:cxnLst/>
              <a:rect l="l" t="t" r="r" b="b"/>
              <a:pathLst>
                <a:path w="2240" h="2974" extrusionOk="0">
                  <a:moveTo>
                    <a:pt x="155" y="1"/>
                  </a:moveTo>
                  <a:lnTo>
                    <a:pt x="0" y="271"/>
                  </a:lnTo>
                  <a:lnTo>
                    <a:pt x="309" y="503"/>
                  </a:lnTo>
                  <a:lnTo>
                    <a:pt x="618" y="734"/>
                  </a:lnTo>
                  <a:lnTo>
                    <a:pt x="888" y="1005"/>
                  </a:lnTo>
                  <a:lnTo>
                    <a:pt x="1197" y="1352"/>
                  </a:lnTo>
                  <a:lnTo>
                    <a:pt x="1467" y="1700"/>
                  </a:lnTo>
                  <a:lnTo>
                    <a:pt x="1699" y="2086"/>
                  </a:lnTo>
                  <a:lnTo>
                    <a:pt x="1854" y="2511"/>
                  </a:lnTo>
                  <a:lnTo>
                    <a:pt x="1969" y="2974"/>
                  </a:lnTo>
                  <a:lnTo>
                    <a:pt x="2201" y="2935"/>
                  </a:lnTo>
                  <a:lnTo>
                    <a:pt x="2240" y="2626"/>
                  </a:lnTo>
                  <a:lnTo>
                    <a:pt x="2163" y="2356"/>
                  </a:lnTo>
                  <a:lnTo>
                    <a:pt x="2047" y="2047"/>
                  </a:lnTo>
                  <a:lnTo>
                    <a:pt x="1892" y="1738"/>
                  </a:lnTo>
                  <a:lnTo>
                    <a:pt x="1699" y="1468"/>
                  </a:lnTo>
                  <a:lnTo>
                    <a:pt x="1506" y="1198"/>
                  </a:lnTo>
                  <a:lnTo>
                    <a:pt x="1274" y="927"/>
                  </a:lnTo>
                  <a:lnTo>
                    <a:pt x="1004" y="657"/>
                  </a:lnTo>
                  <a:lnTo>
                    <a:pt x="695" y="387"/>
                  </a:lnTo>
                  <a:lnTo>
                    <a:pt x="1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9"/>
            <p:cNvSpPr/>
            <p:nvPr/>
          </p:nvSpPr>
          <p:spPr>
            <a:xfrm>
              <a:off x="5965319" y="1064521"/>
              <a:ext cx="347163" cy="408560"/>
            </a:xfrm>
            <a:custGeom>
              <a:avLst/>
              <a:gdLst/>
              <a:ahLst/>
              <a:cxnLst/>
              <a:rect l="l" t="t" r="r" b="b"/>
              <a:pathLst>
                <a:path w="5677" h="6681" extrusionOk="0">
                  <a:moveTo>
                    <a:pt x="927" y="0"/>
                  </a:moveTo>
                  <a:lnTo>
                    <a:pt x="811" y="39"/>
                  </a:lnTo>
                  <a:lnTo>
                    <a:pt x="734" y="77"/>
                  </a:lnTo>
                  <a:lnTo>
                    <a:pt x="657" y="154"/>
                  </a:lnTo>
                  <a:lnTo>
                    <a:pt x="580" y="386"/>
                  </a:lnTo>
                  <a:lnTo>
                    <a:pt x="580" y="656"/>
                  </a:lnTo>
                  <a:lnTo>
                    <a:pt x="618" y="965"/>
                  </a:lnTo>
                  <a:lnTo>
                    <a:pt x="657" y="1236"/>
                  </a:lnTo>
                  <a:lnTo>
                    <a:pt x="773" y="1583"/>
                  </a:lnTo>
                  <a:lnTo>
                    <a:pt x="773" y="1660"/>
                  </a:lnTo>
                  <a:lnTo>
                    <a:pt x="734" y="1660"/>
                  </a:lnTo>
                  <a:lnTo>
                    <a:pt x="580" y="1622"/>
                  </a:lnTo>
                  <a:lnTo>
                    <a:pt x="155" y="1390"/>
                  </a:lnTo>
                  <a:lnTo>
                    <a:pt x="78" y="1352"/>
                  </a:lnTo>
                  <a:lnTo>
                    <a:pt x="39" y="1390"/>
                  </a:lnTo>
                  <a:lnTo>
                    <a:pt x="0" y="1429"/>
                  </a:lnTo>
                  <a:lnTo>
                    <a:pt x="0" y="1506"/>
                  </a:lnTo>
                  <a:lnTo>
                    <a:pt x="39" y="1738"/>
                  </a:lnTo>
                  <a:lnTo>
                    <a:pt x="155" y="2008"/>
                  </a:lnTo>
                  <a:lnTo>
                    <a:pt x="425" y="2317"/>
                  </a:lnTo>
                  <a:lnTo>
                    <a:pt x="773" y="2703"/>
                  </a:lnTo>
                  <a:lnTo>
                    <a:pt x="1197" y="3128"/>
                  </a:lnTo>
                  <a:lnTo>
                    <a:pt x="1545" y="3707"/>
                  </a:lnTo>
                  <a:lnTo>
                    <a:pt x="2317" y="4943"/>
                  </a:lnTo>
                  <a:lnTo>
                    <a:pt x="2742" y="5599"/>
                  </a:lnTo>
                  <a:lnTo>
                    <a:pt x="3128" y="6178"/>
                  </a:lnTo>
                  <a:lnTo>
                    <a:pt x="3437" y="6565"/>
                  </a:lnTo>
                  <a:lnTo>
                    <a:pt x="3553" y="6680"/>
                  </a:lnTo>
                  <a:lnTo>
                    <a:pt x="3630" y="6680"/>
                  </a:lnTo>
                  <a:lnTo>
                    <a:pt x="3785" y="6603"/>
                  </a:lnTo>
                  <a:lnTo>
                    <a:pt x="3939" y="6410"/>
                  </a:lnTo>
                  <a:lnTo>
                    <a:pt x="4325" y="5908"/>
                  </a:lnTo>
                  <a:lnTo>
                    <a:pt x="4711" y="5329"/>
                  </a:lnTo>
                  <a:lnTo>
                    <a:pt x="5020" y="4750"/>
                  </a:lnTo>
                  <a:lnTo>
                    <a:pt x="5136" y="4441"/>
                  </a:lnTo>
                  <a:lnTo>
                    <a:pt x="5213" y="4132"/>
                  </a:lnTo>
                  <a:lnTo>
                    <a:pt x="5252" y="3784"/>
                  </a:lnTo>
                  <a:lnTo>
                    <a:pt x="5252" y="3475"/>
                  </a:lnTo>
                  <a:lnTo>
                    <a:pt x="5213" y="2973"/>
                  </a:lnTo>
                  <a:lnTo>
                    <a:pt x="5175" y="2742"/>
                  </a:lnTo>
                  <a:lnTo>
                    <a:pt x="5252" y="2819"/>
                  </a:lnTo>
                  <a:lnTo>
                    <a:pt x="5407" y="2973"/>
                  </a:lnTo>
                  <a:lnTo>
                    <a:pt x="5522" y="3051"/>
                  </a:lnTo>
                  <a:lnTo>
                    <a:pt x="5638" y="3051"/>
                  </a:lnTo>
                  <a:lnTo>
                    <a:pt x="5677" y="2935"/>
                  </a:lnTo>
                  <a:lnTo>
                    <a:pt x="5638" y="2819"/>
                  </a:lnTo>
                  <a:lnTo>
                    <a:pt x="5600" y="2703"/>
                  </a:lnTo>
                  <a:lnTo>
                    <a:pt x="5522" y="2587"/>
                  </a:lnTo>
                  <a:lnTo>
                    <a:pt x="5407" y="2510"/>
                  </a:lnTo>
                  <a:lnTo>
                    <a:pt x="5213" y="2394"/>
                  </a:lnTo>
                  <a:lnTo>
                    <a:pt x="5098" y="2356"/>
                  </a:lnTo>
                  <a:lnTo>
                    <a:pt x="5175" y="2317"/>
                  </a:lnTo>
                  <a:lnTo>
                    <a:pt x="5329" y="2162"/>
                  </a:lnTo>
                  <a:lnTo>
                    <a:pt x="5368" y="2047"/>
                  </a:lnTo>
                  <a:lnTo>
                    <a:pt x="5407" y="1931"/>
                  </a:lnTo>
                  <a:lnTo>
                    <a:pt x="5407" y="1854"/>
                  </a:lnTo>
                  <a:lnTo>
                    <a:pt x="5329" y="1699"/>
                  </a:lnTo>
                  <a:lnTo>
                    <a:pt x="5252" y="1660"/>
                  </a:lnTo>
                  <a:lnTo>
                    <a:pt x="5175" y="1622"/>
                  </a:lnTo>
                  <a:lnTo>
                    <a:pt x="5098" y="1660"/>
                  </a:lnTo>
                  <a:lnTo>
                    <a:pt x="5059" y="1738"/>
                  </a:lnTo>
                  <a:lnTo>
                    <a:pt x="4982" y="1931"/>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510" y="116"/>
                  </a:lnTo>
                  <a:lnTo>
                    <a:pt x="2395" y="77"/>
                  </a:lnTo>
                  <a:lnTo>
                    <a:pt x="2356" y="116"/>
                  </a:lnTo>
                  <a:lnTo>
                    <a:pt x="2317" y="232"/>
                  </a:lnTo>
                  <a:lnTo>
                    <a:pt x="2356" y="348"/>
                  </a:lnTo>
                  <a:lnTo>
                    <a:pt x="2395" y="502"/>
                  </a:lnTo>
                  <a:lnTo>
                    <a:pt x="2510" y="695"/>
                  </a:lnTo>
                  <a:lnTo>
                    <a:pt x="2626" y="888"/>
                  </a:lnTo>
                  <a:lnTo>
                    <a:pt x="2626" y="888"/>
                  </a:lnTo>
                  <a:lnTo>
                    <a:pt x="2472" y="850"/>
                  </a:lnTo>
                  <a:lnTo>
                    <a:pt x="2317" y="734"/>
                  </a:lnTo>
                  <a:lnTo>
                    <a:pt x="1970" y="502"/>
                  </a:lnTo>
                  <a:lnTo>
                    <a:pt x="1777" y="348"/>
                  </a:lnTo>
                  <a:lnTo>
                    <a:pt x="1584" y="193"/>
                  </a:lnTo>
                  <a:lnTo>
                    <a:pt x="1352" y="116"/>
                  </a:lnTo>
                  <a:lnTo>
                    <a:pt x="1082"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5965319" y="1064521"/>
              <a:ext cx="347163" cy="408560"/>
            </a:xfrm>
            <a:custGeom>
              <a:avLst/>
              <a:gdLst/>
              <a:ahLst/>
              <a:cxnLst/>
              <a:rect l="l" t="t" r="r" b="b"/>
              <a:pathLst>
                <a:path w="5677" h="6681" fill="none" extrusionOk="0">
                  <a:moveTo>
                    <a:pt x="1197" y="3128"/>
                  </a:moveTo>
                  <a:lnTo>
                    <a:pt x="1197" y="3128"/>
                  </a:lnTo>
                  <a:lnTo>
                    <a:pt x="773" y="2703"/>
                  </a:lnTo>
                  <a:lnTo>
                    <a:pt x="425" y="2317"/>
                  </a:lnTo>
                  <a:lnTo>
                    <a:pt x="155" y="2008"/>
                  </a:lnTo>
                  <a:lnTo>
                    <a:pt x="155" y="2008"/>
                  </a:lnTo>
                  <a:lnTo>
                    <a:pt x="39" y="1738"/>
                  </a:lnTo>
                  <a:lnTo>
                    <a:pt x="0" y="1506"/>
                  </a:lnTo>
                  <a:lnTo>
                    <a:pt x="0" y="1429"/>
                  </a:lnTo>
                  <a:lnTo>
                    <a:pt x="39" y="1390"/>
                  </a:lnTo>
                  <a:lnTo>
                    <a:pt x="78" y="1352"/>
                  </a:lnTo>
                  <a:lnTo>
                    <a:pt x="155" y="1390"/>
                  </a:lnTo>
                  <a:lnTo>
                    <a:pt x="155" y="1390"/>
                  </a:lnTo>
                  <a:lnTo>
                    <a:pt x="580" y="1622"/>
                  </a:lnTo>
                  <a:lnTo>
                    <a:pt x="734" y="1660"/>
                  </a:lnTo>
                  <a:lnTo>
                    <a:pt x="773" y="1660"/>
                  </a:lnTo>
                  <a:lnTo>
                    <a:pt x="773" y="1583"/>
                  </a:lnTo>
                  <a:lnTo>
                    <a:pt x="773" y="1583"/>
                  </a:lnTo>
                  <a:lnTo>
                    <a:pt x="657" y="1236"/>
                  </a:lnTo>
                  <a:lnTo>
                    <a:pt x="618" y="965"/>
                  </a:lnTo>
                  <a:lnTo>
                    <a:pt x="580" y="656"/>
                  </a:lnTo>
                  <a:lnTo>
                    <a:pt x="580" y="386"/>
                  </a:lnTo>
                  <a:lnTo>
                    <a:pt x="657" y="154"/>
                  </a:lnTo>
                  <a:lnTo>
                    <a:pt x="734" y="77"/>
                  </a:lnTo>
                  <a:lnTo>
                    <a:pt x="811" y="39"/>
                  </a:lnTo>
                  <a:lnTo>
                    <a:pt x="927" y="0"/>
                  </a:ln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510" y="695"/>
                  </a:lnTo>
                  <a:lnTo>
                    <a:pt x="2395" y="502"/>
                  </a:lnTo>
                  <a:lnTo>
                    <a:pt x="2356" y="348"/>
                  </a:lnTo>
                  <a:lnTo>
                    <a:pt x="2317" y="232"/>
                  </a:lnTo>
                  <a:lnTo>
                    <a:pt x="2356" y="116"/>
                  </a:lnTo>
                  <a:lnTo>
                    <a:pt x="2395" y="77"/>
                  </a:lnTo>
                  <a:lnTo>
                    <a:pt x="2510" y="116"/>
                  </a:ln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82" y="1931"/>
                  </a:lnTo>
                  <a:lnTo>
                    <a:pt x="5059" y="1738"/>
                  </a:lnTo>
                  <a:lnTo>
                    <a:pt x="5098" y="1660"/>
                  </a:lnTo>
                  <a:lnTo>
                    <a:pt x="5175" y="1622"/>
                  </a:lnTo>
                  <a:lnTo>
                    <a:pt x="5252" y="1660"/>
                  </a:lnTo>
                  <a:lnTo>
                    <a:pt x="5329" y="1699"/>
                  </a:lnTo>
                  <a:lnTo>
                    <a:pt x="5329" y="1699"/>
                  </a:lnTo>
                  <a:lnTo>
                    <a:pt x="5407" y="1854"/>
                  </a:lnTo>
                  <a:lnTo>
                    <a:pt x="5407" y="1931"/>
                  </a:lnTo>
                  <a:lnTo>
                    <a:pt x="5368" y="2047"/>
                  </a:lnTo>
                  <a:lnTo>
                    <a:pt x="5329" y="2162"/>
                  </a:lnTo>
                  <a:lnTo>
                    <a:pt x="5175" y="2317"/>
                  </a:lnTo>
                  <a:lnTo>
                    <a:pt x="5098" y="2356"/>
                  </a:lnTo>
                  <a:lnTo>
                    <a:pt x="5098" y="2356"/>
                  </a:lnTo>
                  <a:lnTo>
                    <a:pt x="5213" y="2394"/>
                  </a:lnTo>
                  <a:lnTo>
                    <a:pt x="5407" y="2510"/>
                  </a:lnTo>
                  <a:lnTo>
                    <a:pt x="5522" y="2587"/>
                  </a:lnTo>
                  <a:lnTo>
                    <a:pt x="5600" y="2703"/>
                  </a:lnTo>
                  <a:lnTo>
                    <a:pt x="5638" y="2819"/>
                  </a:lnTo>
                  <a:lnTo>
                    <a:pt x="5677" y="2935"/>
                  </a:lnTo>
                  <a:lnTo>
                    <a:pt x="5677" y="2935"/>
                  </a:lnTo>
                  <a:lnTo>
                    <a:pt x="5638" y="3051"/>
                  </a:lnTo>
                  <a:lnTo>
                    <a:pt x="5600" y="3051"/>
                  </a:lnTo>
                  <a:lnTo>
                    <a:pt x="5522" y="3051"/>
                  </a:lnTo>
                  <a:lnTo>
                    <a:pt x="5407" y="2973"/>
                  </a:lnTo>
                  <a:lnTo>
                    <a:pt x="5252" y="2819"/>
                  </a:lnTo>
                  <a:lnTo>
                    <a:pt x="5175" y="2742"/>
                  </a:lnTo>
                  <a:lnTo>
                    <a:pt x="5175" y="2742"/>
                  </a:lnTo>
                  <a:lnTo>
                    <a:pt x="5213" y="2973"/>
                  </a:lnTo>
                  <a:lnTo>
                    <a:pt x="5252" y="3475"/>
                  </a:lnTo>
                  <a:lnTo>
                    <a:pt x="5252" y="3784"/>
                  </a:lnTo>
                  <a:lnTo>
                    <a:pt x="5213" y="4132"/>
                  </a:lnTo>
                  <a:lnTo>
                    <a:pt x="5136" y="4441"/>
                  </a:lnTo>
                  <a:lnTo>
                    <a:pt x="5020" y="4750"/>
                  </a:lnTo>
                  <a:lnTo>
                    <a:pt x="5020" y="4750"/>
                  </a:lnTo>
                  <a:lnTo>
                    <a:pt x="4711" y="5329"/>
                  </a:lnTo>
                  <a:lnTo>
                    <a:pt x="4325" y="5908"/>
                  </a:lnTo>
                  <a:lnTo>
                    <a:pt x="3939" y="6410"/>
                  </a:lnTo>
                  <a:lnTo>
                    <a:pt x="3785" y="6603"/>
                  </a:lnTo>
                  <a:lnTo>
                    <a:pt x="3630" y="6680"/>
                  </a:lnTo>
                  <a:lnTo>
                    <a:pt x="3630" y="6680"/>
                  </a:lnTo>
                  <a:lnTo>
                    <a:pt x="3553" y="6680"/>
                  </a:lnTo>
                  <a:lnTo>
                    <a:pt x="3437" y="6565"/>
                  </a:lnTo>
                  <a:lnTo>
                    <a:pt x="3128" y="6178"/>
                  </a:lnTo>
                  <a:lnTo>
                    <a:pt x="2742" y="5599"/>
                  </a:lnTo>
                  <a:lnTo>
                    <a:pt x="2317" y="4943"/>
                  </a:lnTo>
                  <a:lnTo>
                    <a:pt x="1545" y="3707"/>
                  </a:lnTo>
                  <a:lnTo>
                    <a:pt x="1197" y="312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6062123" y="1340745"/>
              <a:ext cx="144136" cy="248035"/>
            </a:xfrm>
            <a:custGeom>
              <a:avLst/>
              <a:gdLst/>
              <a:ahLst/>
              <a:cxnLst/>
              <a:rect l="l" t="t" r="r" b="b"/>
              <a:pathLst>
                <a:path w="2357" h="4056" extrusionOk="0">
                  <a:moveTo>
                    <a:pt x="2124" y="1"/>
                  </a:moveTo>
                  <a:lnTo>
                    <a:pt x="2009" y="40"/>
                  </a:lnTo>
                  <a:lnTo>
                    <a:pt x="1854" y="117"/>
                  </a:lnTo>
                  <a:lnTo>
                    <a:pt x="1816" y="155"/>
                  </a:lnTo>
                  <a:lnTo>
                    <a:pt x="464" y="2048"/>
                  </a:lnTo>
                  <a:lnTo>
                    <a:pt x="271" y="3283"/>
                  </a:lnTo>
                  <a:lnTo>
                    <a:pt x="194" y="3399"/>
                  </a:lnTo>
                  <a:lnTo>
                    <a:pt x="78" y="3669"/>
                  </a:lnTo>
                  <a:lnTo>
                    <a:pt x="39" y="3824"/>
                  </a:lnTo>
                  <a:lnTo>
                    <a:pt x="1" y="3940"/>
                  </a:lnTo>
                  <a:lnTo>
                    <a:pt x="39" y="4017"/>
                  </a:lnTo>
                  <a:lnTo>
                    <a:pt x="155" y="4055"/>
                  </a:lnTo>
                  <a:lnTo>
                    <a:pt x="464" y="4055"/>
                  </a:lnTo>
                  <a:lnTo>
                    <a:pt x="618" y="3978"/>
                  </a:lnTo>
                  <a:lnTo>
                    <a:pt x="850" y="3901"/>
                  </a:lnTo>
                  <a:lnTo>
                    <a:pt x="1468" y="3592"/>
                  </a:lnTo>
                  <a:lnTo>
                    <a:pt x="2356" y="3013"/>
                  </a:lnTo>
                  <a:lnTo>
                    <a:pt x="2279" y="2704"/>
                  </a:lnTo>
                  <a:lnTo>
                    <a:pt x="2279" y="2318"/>
                  </a:lnTo>
                  <a:lnTo>
                    <a:pt x="2279" y="1314"/>
                  </a:lnTo>
                  <a:lnTo>
                    <a:pt x="2356" y="117"/>
                  </a:lnTo>
                  <a:lnTo>
                    <a:pt x="2279" y="40"/>
                  </a:lnTo>
                  <a:lnTo>
                    <a:pt x="220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6081019" y="1395109"/>
              <a:ext cx="89772" cy="132273"/>
            </a:xfrm>
            <a:custGeom>
              <a:avLst/>
              <a:gdLst/>
              <a:ahLst/>
              <a:cxnLst/>
              <a:rect l="l" t="t" r="r" b="b"/>
              <a:pathLst>
                <a:path w="1468" h="2163" extrusionOk="0">
                  <a:moveTo>
                    <a:pt x="1468" y="0"/>
                  </a:moveTo>
                  <a:lnTo>
                    <a:pt x="425" y="811"/>
                  </a:lnTo>
                  <a:lnTo>
                    <a:pt x="155" y="1159"/>
                  </a:lnTo>
                  <a:lnTo>
                    <a:pt x="1" y="2162"/>
                  </a:lnTo>
                  <a:lnTo>
                    <a:pt x="194" y="2008"/>
                  </a:lnTo>
                  <a:lnTo>
                    <a:pt x="348" y="1892"/>
                  </a:lnTo>
                  <a:lnTo>
                    <a:pt x="657" y="1545"/>
                  </a:lnTo>
                  <a:lnTo>
                    <a:pt x="927" y="1197"/>
                  </a:lnTo>
                  <a:lnTo>
                    <a:pt x="1120" y="850"/>
                  </a:lnTo>
                  <a:lnTo>
                    <a:pt x="1275" y="502"/>
                  </a:lnTo>
                  <a:lnTo>
                    <a:pt x="1391" y="232"/>
                  </a:lnTo>
                  <a:lnTo>
                    <a:pt x="146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5998402" y="1210919"/>
              <a:ext cx="238556" cy="292859"/>
            </a:xfrm>
            <a:custGeom>
              <a:avLst/>
              <a:gdLst/>
              <a:ahLst/>
              <a:cxnLst/>
              <a:rect l="l" t="t" r="r" b="b"/>
              <a:pathLst>
                <a:path w="3901" h="4789" extrusionOk="0">
                  <a:moveTo>
                    <a:pt x="2819" y="0"/>
                  </a:moveTo>
                  <a:lnTo>
                    <a:pt x="2471" y="39"/>
                  </a:lnTo>
                  <a:lnTo>
                    <a:pt x="2124" y="77"/>
                  </a:lnTo>
                  <a:lnTo>
                    <a:pt x="1815" y="155"/>
                  </a:lnTo>
                  <a:lnTo>
                    <a:pt x="1545" y="270"/>
                  </a:lnTo>
                  <a:lnTo>
                    <a:pt x="1313" y="425"/>
                  </a:lnTo>
                  <a:lnTo>
                    <a:pt x="1120" y="579"/>
                  </a:lnTo>
                  <a:lnTo>
                    <a:pt x="927" y="734"/>
                  </a:lnTo>
                  <a:lnTo>
                    <a:pt x="811" y="888"/>
                  </a:lnTo>
                  <a:lnTo>
                    <a:pt x="579" y="1236"/>
                  </a:lnTo>
                  <a:lnTo>
                    <a:pt x="425" y="1545"/>
                  </a:lnTo>
                  <a:lnTo>
                    <a:pt x="348" y="1854"/>
                  </a:lnTo>
                  <a:lnTo>
                    <a:pt x="232" y="2703"/>
                  </a:lnTo>
                  <a:lnTo>
                    <a:pt x="193" y="2858"/>
                  </a:lnTo>
                  <a:lnTo>
                    <a:pt x="77" y="3321"/>
                  </a:lnTo>
                  <a:lnTo>
                    <a:pt x="0" y="3900"/>
                  </a:lnTo>
                  <a:lnTo>
                    <a:pt x="0" y="4209"/>
                  </a:lnTo>
                  <a:lnTo>
                    <a:pt x="0" y="4479"/>
                  </a:lnTo>
                  <a:lnTo>
                    <a:pt x="39" y="4595"/>
                  </a:lnTo>
                  <a:lnTo>
                    <a:pt x="77" y="4711"/>
                  </a:lnTo>
                  <a:lnTo>
                    <a:pt x="193" y="4750"/>
                  </a:lnTo>
                  <a:lnTo>
                    <a:pt x="309" y="4788"/>
                  </a:lnTo>
                  <a:lnTo>
                    <a:pt x="579" y="4788"/>
                  </a:lnTo>
                  <a:lnTo>
                    <a:pt x="888" y="4711"/>
                  </a:lnTo>
                  <a:lnTo>
                    <a:pt x="1236" y="4557"/>
                  </a:lnTo>
                  <a:lnTo>
                    <a:pt x="1583" y="4402"/>
                  </a:lnTo>
                  <a:lnTo>
                    <a:pt x="1892" y="4209"/>
                  </a:lnTo>
                  <a:lnTo>
                    <a:pt x="2162" y="4016"/>
                  </a:lnTo>
                  <a:lnTo>
                    <a:pt x="2394" y="3823"/>
                  </a:lnTo>
                  <a:lnTo>
                    <a:pt x="2626" y="3591"/>
                  </a:lnTo>
                  <a:lnTo>
                    <a:pt x="2819" y="3360"/>
                  </a:lnTo>
                  <a:lnTo>
                    <a:pt x="3012" y="3089"/>
                  </a:lnTo>
                  <a:lnTo>
                    <a:pt x="3166" y="2780"/>
                  </a:lnTo>
                  <a:lnTo>
                    <a:pt x="3282" y="2433"/>
                  </a:lnTo>
                  <a:lnTo>
                    <a:pt x="3360" y="2047"/>
                  </a:lnTo>
                  <a:lnTo>
                    <a:pt x="3437" y="1661"/>
                  </a:lnTo>
                  <a:lnTo>
                    <a:pt x="3630" y="1429"/>
                  </a:lnTo>
                  <a:lnTo>
                    <a:pt x="3784" y="1352"/>
                  </a:lnTo>
                  <a:lnTo>
                    <a:pt x="3900" y="1352"/>
                  </a:lnTo>
                  <a:lnTo>
                    <a:pt x="3823" y="1197"/>
                  </a:lnTo>
                  <a:lnTo>
                    <a:pt x="3591" y="811"/>
                  </a:lnTo>
                  <a:lnTo>
                    <a:pt x="3437" y="579"/>
                  </a:lnTo>
                  <a:lnTo>
                    <a:pt x="3244" y="348"/>
                  </a:lnTo>
                  <a:lnTo>
                    <a:pt x="3051" y="155"/>
                  </a:lnTo>
                  <a:lnTo>
                    <a:pt x="2819"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9"/>
            <p:cNvSpPr/>
            <p:nvPr/>
          </p:nvSpPr>
          <p:spPr>
            <a:xfrm>
              <a:off x="6012528" y="1194347"/>
              <a:ext cx="170065" cy="184252"/>
            </a:xfrm>
            <a:custGeom>
              <a:avLst/>
              <a:gdLst/>
              <a:ahLst/>
              <a:cxnLst/>
              <a:rect l="l" t="t" r="r" b="b"/>
              <a:pathLst>
                <a:path w="2781" h="3013" extrusionOk="0">
                  <a:moveTo>
                    <a:pt x="1545" y="1"/>
                  </a:moveTo>
                  <a:lnTo>
                    <a:pt x="1198" y="39"/>
                  </a:lnTo>
                  <a:lnTo>
                    <a:pt x="927" y="78"/>
                  </a:lnTo>
                  <a:lnTo>
                    <a:pt x="696" y="155"/>
                  </a:lnTo>
                  <a:lnTo>
                    <a:pt x="619" y="233"/>
                  </a:lnTo>
                  <a:lnTo>
                    <a:pt x="503" y="387"/>
                  </a:lnTo>
                  <a:lnTo>
                    <a:pt x="387" y="734"/>
                  </a:lnTo>
                  <a:lnTo>
                    <a:pt x="271" y="1159"/>
                  </a:lnTo>
                  <a:lnTo>
                    <a:pt x="155" y="1661"/>
                  </a:lnTo>
                  <a:lnTo>
                    <a:pt x="39" y="2549"/>
                  </a:lnTo>
                  <a:lnTo>
                    <a:pt x="1" y="2974"/>
                  </a:lnTo>
                  <a:lnTo>
                    <a:pt x="387" y="2820"/>
                  </a:lnTo>
                  <a:lnTo>
                    <a:pt x="696" y="2742"/>
                  </a:lnTo>
                  <a:lnTo>
                    <a:pt x="1005" y="2742"/>
                  </a:lnTo>
                  <a:lnTo>
                    <a:pt x="1236" y="2781"/>
                  </a:lnTo>
                  <a:lnTo>
                    <a:pt x="1429" y="2858"/>
                  </a:lnTo>
                  <a:lnTo>
                    <a:pt x="1584" y="2936"/>
                  </a:lnTo>
                  <a:lnTo>
                    <a:pt x="1700" y="3013"/>
                  </a:lnTo>
                  <a:lnTo>
                    <a:pt x="1816" y="3013"/>
                  </a:lnTo>
                  <a:lnTo>
                    <a:pt x="1970" y="2936"/>
                  </a:lnTo>
                  <a:lnTo>
                    <a:pt x="2202" y="2704"/>
                  </a:lnTo>
                  <a:lnTo>
                    <a:pt x="2318" y="2549"/>
                  </a:lnTo>
                  <a:lnTo>
                    <a:pt x="2395" y="2318"/>
                  </a:lnTo>
                  <a:lnTo>
                    <a:pt x="2627" y="1700"/>
                  </a:lnTo>
                  <a:lnTo>
                    <a:pt x="2704" y="1391"/>
                  </a:lnTo>
                  <a:lnTo>
                    <a:pt x="2742" y="1082"/>
                  </a:lnTo>
                  <a:lnTo>
                    <a:pt x="2781" y="773"/>
                  </a:lnTo>
                  <a:lnTo>
                    <a:pt x="2742" y="541"/>
                  </a:lnTo>
                  <a:lnTo>
                    <a:pt x="2704" y="426"/>
                  </a:lnTo>
                  <a:lnTo>
                    <a:pt x="2665" y="348"/>
                  </a:lnTo>
                  <a:lnTo>
                    <a:pt x="2472" y="194"/>
                  </a:lnTo>
                  <a:lnTo>
                    <a:pt x="2202" y="78"/>
                  </a:lnTo>
                  <a:lnTo>
                    <a:pt x="1854" y="39"/>
                  </a:lnTo>
                  <a:lnTo>
                    <a:pt x="1545"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9"/>
            <p:cNvSpPr/>
            <p:nvPr/>
          </p:nvSpPr>
          <p:spPr>
            <a:xfrm>
              <a:off x="6085728" y="1298244"/>
              <a:ext cx="56750" cy="28436"/>
            </a:xfrm>
            <a:custGeom>
              <a:avLst/>
              <a:gdLst/>
              <a:ahLst/>
              <a:cxnLst/>
              <a:rect l="l" t="t" r="r" b="b"/>
              <a:pathLst>
                <a:path w="928" h="465" extrusionOk="0">
                  <a:moveTo>
                    <a:pt x="387" y="1"/>
                  </a:moveTo>
                  <a:lnTo>
                    <a:pt x="117" y="39"/>
                  </a:lnTo>
                  <a:lnTo>
                    <a:pt x="39" y="78"/>
                  </a:lnTo>
                  <a:lnTo>
                    <a:pt x="1" y="271"/>
                  </a:lnTo>
                  <a:lnTo>
                    <a:pt x="39" y="387"/>
                  </a:lnTo>
                  <a:lnTo>
                    <a:pt x="78" y="464"/>
                  </a:lnTo>
                  <a:lnTo>
                    <a:pt x="928" y="155"/>
                  </a:lnTo>
                  <a:lnTo>
                    <a:pt x="812" y="78"/>
                  </a:lnTo>
                  <a:lnTo>
                    <a:pt x="6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6085728" y="1298244"/>
              <a:ext cx="30760" cy="28436"/>
            </a:xfrm>
            <a:custGeom>
              <a:avLst/>
              <a:gdLst/>
              <a:ahLst/>
              <a:cxnLst/>
              <a:rect l="l" t="t" r="r" b="b"/>
              <a:pathLst>
                <a:path w="503" h="465" extrusionOk="0">
                  <a:moveTo>
                    <a:pt x="426" y="1"/>
                  </a:moveTo>
                  <a:lnTo>
                    <a:pt x="155" y="39"/>
                  </a:lnTo>
                  <a:lnTo>
                    <a:pt x="39" y="78"/>
                  </a:lnTo>
                  <a:lnTo>
                    <a:pt x="1" y="271"/>
                  </a:lnTo>
                  <a:lnTo>
                    <a:pt x="39" y="387"/>
                  </a:lnTo>
                  <a:lnTo>
                    <a:pt x="78" y="464"/>
                  </a:lnTo>
                  <a:lnTo>
                    <a:pt x="503" y="310"/>
                  </a:lnTo>
                  <a:lnTo>
                    <a:pt x="503" y="233"/>
                  </a:lnTo>
                  <a:lnTo>
                    <a:pt x="503" y="117"/>
                  </a:lnTo>
                  <a:lnTo>
                    <a:pt x="4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6031424" y="1310046"/>
              <a:ext cx="28436" cy="68552"/>
            </a:xfrm>
            <a:custGeom>
              <a:avLst/>
              <a:gdLst/>
              <a:ahLst/>
              <a:cxnLst/>
              <a:rect l="l" t="t" r="r" b="b"/>
              <a:pathLst>
                <a:path w="465" h="1121" extrusionOk="0">
                  <a:moveTo>
                    <a:pt x="232" y="1"/>
                  </a:moveTo>
                  <a:lnTo>
                    <a:pt x="78" y="503"/>
                  </a:lnTo>
                  <a:lnTo>
                    <a:pt x="1" y="1082"/>
                  </a:lnTo>
                  <a:lnTo>
                    <a:pt x="1" y="1121"/>
                  </a:lnTo>
                  <a:lnTo>
                    <a:pt x="78" y="1082"/>
                  </a:lnTo>
                  <a:lnTo>
                    <a:pt x="232" y="1005"/>
                  </a:lnTo>
                  <a:lnTo>
                    <a:pt x="464" y="850"/>
                  </a:lnTo>
                  <a:lnTo>
                    <a:pt x="232"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6031424" y="1380922"/>
              <a:ext cx="54365" cy="23666"/>
            </a:xfrm>
            <a:custGeom>
              <a:avLst/>
              <a:gdLst/>
              <a:ahLst/>
              <a:cxnLst/>
              <a:rect l="l" t="t" r="r" b="b"/>
              <a:pathLst>
                <a:path w="889" h="387" extrusionOk="0">
                  <a:moveTo>
                    <a:pt x="889" y="0"/>
                  </a:moveTo>
                  <a:lnTo>
                    <a:pt x="348" y="232"/>
                  </a:lnTo>
                  <a:lnTo>
                    <a:pt x="1" y="348"/>
                  </a:lnTo>
                  <a:lnTo>
                    <a:pt x="78" y="387"/>
                  </a:lnTo>
                  <a:lnTo>
                    <a:pt x="194" y="387"/>
                  </a:lnTo>
                  <a:lnTo>
                    <a:pt x="425" y="348"/>
                  </a:lnTo>
                  <a:lnTo>
                    <a:pt x="657" y="193"/>
                  </a:lnTo>
                  <a:lnTo>
                    <a:pt x="8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6088113" y="1232139"/>
              <a:ext cx="75646" cy="47271"/>
            </a:xfrm>
            <a:custGeom>
              <a:avLst/>
              <a:gdLst/>
              <a:ahLst/>
              <a:cxnLst/>
              <a:rect l="l" t="t" r="r" b="b"/>
              <a:pathLst>
                <a:path w="1237" h="773" extrusionOk="0">
                  <a:moveTo>
                    <a:pt x="271" y="1"/>
                  </a:moveTo>
                  <a:lnTo>
                    <a:pt x="193" y="39"/>
                  </a:lnTo>
                  <a:lnTo>
                    <a:pt x="78" y="155"/>
                  </a:lnTo>
                  <a:lnTo>
                    <a:pt x="39" y="310"/>
                  </a:lnTo>
                  <a:lnTo>
                    <a:pt x="0" y="348"/>
                  </a:lnTo>
                  <a:lnTo>
                    <a:pt x="155" y="348"/>
                  </a:lnTo>
                  <a:lnTo>
                    <a:pt x="541" y="387"/>
                  </a:lnTo>
                  <a:lnTo>
                    <a:pt x="773" y="425"/>
                  </a:lnTo>
                  <a:lnTo>
                    <a:pt x="966" y="503"/>
                  </a:lnTo>
                  <a:lnTo>
                    <a:pt x="1120" y="618"/>
                  </a:lnTo>
                  <a:lnTo>
                    <a:pt x="1236" y="773"/>
                  </a:lnTo>
                  <a:lnTo>
                    <a:pt x="1236" y="618"/>
                  </a:lnTo>
                  <a:lnTo>
                    <a:pt x="1159" y="503"/>
                  </a:lnTo>
                  <a:lnTo>
                    <a:pt x="1082" y="348"/>
                  </a:lnTo>
                  <a:lnTo>
                    <a:pt x="966" y="232"/>
                  </a:lnTo>
                  <a:lnTo>
                    <a:pt x="811" y="116"/>
                  </a:lnTo>
                  <a:lnTo>
                    <a:pt x="657" y="39"/>
                  </a:lnTo>
                  <a:lnTo>
                    <a:pt x="5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9"/>
            <p:cNvSpPr/>
            <p:nvPr/>
          </p:nvSpPr>
          <p:spPr>
            <a:xfrm>
              <a:off x="6031424" y="1232139"/>
              <a:ext cx="14249" cy="26051"/>
            </a:xfrm>
            <a:custGeom>
              <a:avLst/>
              <a:gdLst/>
              <a:ahLst/>
              <a:cxnLst/>
              <a:rect l="l" t="t" r="r" b="b"/>
              <a:pathLst>
                <a:path w="233" h="426" extrusionOk="0">
                  <a:moveTo>
                    <a:pt x="116" y="1"/>
                  </a:moveTo>
                  <a:lnTo>
                    <a:pt x="1" y="425"/>
                  </a:lnTo>
                  <a:lnTo>
                    <a:pt x="116" y="387"/>
                  </a:lnTo>
                  <a:lnTo>
                    <a:pt x="194" y="232"/>
                  </a:lnTo>
                  <a:lnTo>
                    <a:pt x="232" y="155"/>
                  </a:lnTo>
                  <a:lnTo>
                    <a:pt x="232" y="78"/>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6019622" y="1295920"/>
              <a:ext cx="11864" cy="28375"/>
            </a:xfrm>
            <a:custGeom>
              <a:avLst/>
              <a:gdLst/>
              <a:ahLst/>
              <a:cxnLst/>
              <a:rect l="l" t="t" r="r" b="b"/>
              <a:pathLst>
                <a:path w="194" h="464" extrusionOk="0">
                  <a:moveTo>
                    <a:pt x="39" y="0"/>
                  </a:moveTo>
                  <a:lnTo>
                    <a:pt x="1" y="309"/>
                  </a:lnTo>
                  <a:lnTo>
                    <a:pt x="1" y="464"/>
                  </a:lnTo>
                  <a:lnTo>
                    <a:pt x="194" y="348"/>
                  </a:lnTo>
                  <a:lnTo>
                    <a:pt x="194" y="193"/>
                  </a:lnTo>
                  <a:lnTo>
                    <a:pt x="155" y="116"/>
                  </a:lnTo>
                  <a:lnTo>
                    <a:pt x="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6196719" y="1284118"/>
              <a:ext cx="66167" cy="80354"/>
            </a:xfrm>
            <a:custGeom>
              <a:avLst/>
              <a:gdLst/>
              <a:ahLst/>
              <a:cxnLst/>
              <a:rect l="l" t="t" r="r" b="b"/>
              <a:pathLst>
                <a:path w="1082" h="1314" extrusionOk="0">
                  <a:moveTo>
                    <a:pt x="619" y="0"/>
                  </a:moveTo>
                  <a:lnTo>
                    <a:pt x="425" y="39"/>
                  </a:lnTo>
                  <a:lnTo>
                    <a:pt x="232" y="232"/>
                  </a:lnTo>
                  <a:lnTo>
                    <a:pt x="78" y="425"/>
                  </a:lnTo>
                  <a:lnTo>
                    <a:pt x="1" y="695"/>
                  </a:lnTo>
                  <a:lnTo>
                    <a:pt x="1" y="966"/>
                  </a:lnTo>
                  <a:lnTo>
                    <a:pt x="78" y="1159"/>
                  </a:lnTo>
                  <a:lnTo>
                    <a:pt x="155" y="1236"/>
                  </a:lnTo>
                  <a:lnTo>
                    <a:pt x="232" y="1313"/>
                  </a:lnTo>
                  <a:lnTo>
                    <a:pt x="425" y="1313"/>
                  </a:lnTo>
                  <a:lnTo>
                    <a:pt x="657" y="1274"/>
                  </a:lnTo>
                  <a:lnTo>
                    <a:pt x="850" y="1120"/>
                  </a:lnTo>
                  <a:lnTo>
                    <a:pt x="1005" y="888"/>
                  </a:lnTo>
                  <a:lnTo>
                    <a:pt x="1082" y="618"/>
                  </a:lnTo>
                  <a:lnTo>
                    <a:pt x="1082" y="348"/>
                  </a:lnTo>
                  <a:lnTo>
                    <a:pt x="1005" y="155"/>
                  </a:lnTo>
                  <a:lnTo>
                    <a:pt x="927" y="77"/>
                  </a:lnTo>
                  <a:lnTo>
                    <a:pt x="850" y="39"/>
                  </a:lnTo>
                  <a:lnTo>
                    <a:pt x="734" y="0"/>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a:off x="6206198" y="1303014"/>
              <a:ext cx="56688" cy="61458"/>
            </a:xfrm>
            <a:custGeom>
              <a:avLst/>
              <a:gdLst/>
              <a:ahLst/>
              <a:cxnLst/>
              <a:rect l="l" t="t" r="r" b="b"/>
              <a:pathLst>
                <a:path w="927" h="1005" extrusionOk="0">
                  <a:moveTo>
                    <a:pt x="618" y="0"/>
                  </a:moveTo>
                  <a:lnTo>
                    <a:pt x="425" y="77"/>
                  </a:lnTo>
                  <a:lnTo>
                    <a:pt x="232" y="232"/>
                  </a:lnTo>
                  <a:lnTo>
                    <a:pt x="77" y="463"/>
                  </a:lnTo>
                  <a:lnTo>
                    <a:pt x="0" y="695"/>
                  </a:lnTo>
                  <a:lnTo>
                    <a:pt x="0" y="927"/>
                  </a:lnTo>
                  <a:lnTo>
                    <a:pt x="77" y="1004"/>
                  </a:lnTo>
                  <a:lnTo>
                    <a:pt x="270" y="1004"/>
                  </a:lnTo>
                  <a:lnTo>
                    <a:pt x="502" y="965"/>
                  </a:lnTo>
                  <a:lnTo>
                    <a:pt x="695" y="811"/>
                  </a:lnTo>
                  <a:lnTo>
                    <a:pt x="850" y="579"/>
                  </a:lnTo>
                  <a:lnTo>
                    <a:pt x="927" y="348"/>
                  </a:lnTo>
                  <a:lnTo>
                    <a:pt x="927" y="116"/>
                  </a:lnTo>
                  <a:lnTo>
                    <a:pt x="811" y="39"/>
                  </a:lnTo>
                  <a:lnTo>
                    <a:pt x="734"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6066832" y="1258128"/>
              <a:ext cx="111053" cy="111053"/>
            </a:xfrm>
            <a:custGeom>
              <a:avLst/>
              <a:gdLst/>
              <a:ahLst/>
              <a:cxnLst/>
              <a:rect l="l" t="t" r="r" b="b"/>
              <a:pathLst>
                <a:path w="1816" h="1816" extrusionOk="0">
                  <a:moveTo>
                    <a:pt x="928" y="232"/>
                  </a:moveTo>
                  <a:lnTo>
                    <a:pt x="1043" y="271"/>
                  </a:lnTo>
                  <a:lnTo>
                    <a:pt x="1159" y="309"/>
                  </a:lnTo>
                  <a:lnTo>
                    <a:pt x="1275" y="348"/>
                  </a:lnTo>
                  <a:lnTo>
                    <a:pt x="1391" y="425"/>
                  </a:lnTo>
                  <a:lnTo>
                    <a:pt x="1468" y="541"/>
                  </a:lnTo>
                  <a:lnTo>
                    <a:pt x="1507" y="657"/>
                  </a:lnTo>
                  <a:lnTo>
                    <a:pt x="1545" y="773"/>
                  </a:lnTo>
                  <a:lnTo>
                    <a:pt x="1584" y="927"/>
                  </a:lnTo>
                  <a:lnTo>
                    <a:pt x="1545" y="1043"/>
                  </a:lnTo>
                  <a:lnTo>
                    <a:pt x="1507" y="1159"/>
                  </a:lnTo>
                  <a:lnTo>
                    <a:pt x="1468" y="1275"/>
                  </a:lnTo>
                  <a:lnTo>
                    <a:pt x="1391" y="1391"/>
                  </a:lnTo>
                  <a:lnTo>
                    <a:pt x="1275" y="1468"/>
                  </a:lnTo>
                  <a:lnTo>
                    <a:pt x="1159" y="1506"/>
                  </a:lnTo>
                  <a:lnTo>
                    <a:pt x="1043" y="1545"/>
                  </a:lnTo>
                  <a:lnTo>
                    <a:pt x="928" y="1584"/>
                  </a:lnTo>
                  <a:lnTo>
                    <a:pt x="773" y="1545"/>
                  </a:lnTo>
                  <a:lnTo>
                    <a:pt x="657" y="1506"/>
                  </a:lnTo>
                  <a:lnTo>
                    <a:pt x="541" y="1468"/>
                  </a:lnTo>
                  <a:lnTo>
                    <a:pt x="426" y="1391"/>
                  </a:lnTo>
                  <a:lnTo>
                    <a:pt x="348" y="1275"/>
                  </a:lnTo>
                  <a:lnTo>
                    <a:pt x="310" y="1159"/>
                  </a:lnTo>
                  <a:lnTo>
                    <a:pt x="271" y="1043"/>
                  </a:lnTo>
                  <a:lnTo>
                    <a:pt x="233" y="927"/>
                  </a:lnTo>
                  <a:lnTo>
                    <a:pt x="271" y="773"/>
                  </a:lnTo>
                  <a:lnTo>
                    <a:pt x="310" y="657"/>
                  </a:lnTo>
                  <a:lnTo>
                    <a:pt x="348" y="541"/>
                  </a:lnTo>
                  <a:lnTo>
                    <a:pt x="426" y="425"/>
                  </a:lnTo>
                  <a:lnTo>
                    <a:pt x="541" y="348"/>
                  </a:lnTo>
                  <a:lnTo>
                    <a:pt x="657" y="309"/>
                  </a:lnTo>
                  <a:lnTo>
                    <a:pt x="773" y="271"/>
                  </a:lnTo>
                  <a:lnTo>
                    <a:pt x="928" y="232"/>
                  </a:lnTo>
                  <a:close/>
                  <a:moveTo>
                    <a:pt x="928" y="0"/>
                  </a:moveTo>
                  <a:lnTo>
                    <a:pt x="735" y="39"/>
                  </a:lnTo>
                  <a:lnTo>
                    <a:pt x="541" y="78"/>
                  </a:lnTo>
                  <a:lnTo>
                    <a:pt x="387" y="155"/>
                  </a:lnTo>
                  <a:lnTo>
                    <a:pt x="271" y="271"/>
                  </a:lnTo>
                  <a:lnTo>
                    <a:pt x="155" y="425"/>
                  </a:lnTo>
                  <a:lnTo>
                    <a:pt x="78" y="541"/>
                  </a:lnTo>
                  <a:lnTo>
                    <a:pt x="39" y="734"/>
                  </a:lnTo>
                  <a:lnTo>
                    <a:pt x="1" y="927"/>
                  </a:lnTo>
                  <a:lnTo>
                    <a:pt x="39" y="1082"/>
                  </a:lnTo>
                  <a:lnTo>
                    <a:pt x="78" y="1275"/>
                  </a:lnTo>
                  <a:lnTo>
                    <a:pt x="155" y="1429"/>
                  </a:lnTo>
                  <a:lnTo>
                    <a:pt x="271" y="1545"/>
                  </a:lnTo>
                  <a:lnTo>
                    <a:pt x="387" y="1661"/>
                  </a:lnTo>
                  <a:lnTo>
                    <a:pt x="541" y="1738"/>
                  </a:lnTo>
                  <a:lnTo>
                    <a:pt x="735" y="1815"/>
                  </a:lnTo>
                  <a:lnTo>
                    <a:pt x="1082" y="1815"/>
                  </a:lnTo>
                  <a:lnTo>
                    <a:pt x="1275" y="1738"/>
                  </a:lnTo>
                  <a:lnTo>
                    <a:pt x="1430" y="1661"/>
                  </a:lnTo>
                  <a:lnTo>
                    <a:pt x="1545" y="1545"/>
                  </a:lnTo>
                  <a:lnTo>
                    <a:pt x="1661" y="1429"/>
                  </a:lnTo>
                  <a:lnTo>
                    <a:pt x="1739" y="1275"/>
                  </a:lnTo>
                  <a:lnTo>
                    <a:pt x="1816" y="1082"/>
                  </a:lnTo>
                  <a:lnTo>
                    <a:pt x="1816" y="927"/>
                  </a:lnTo>
                  <a:lnTo>
                    <a:pt x="1816" y="734"/>
                  </a:lnTo>
                  <a:lnTo>
                    <a:pt x="1739" y="541"/>
                  </a:lnTo>
                  <a:lnTo>
                    <a:pt x="1661" y="425"/>
                  </a:lnTo>
                  <a:lnTo>
                    <a:pt x="1545" y="271"/>
                  </a:lnTo>
                  <a:lnTo>
                    <a:pt x="1430" y="155"/>
                  </a:lnTo>
                  <a:lnTo>
                    <a:pt x="1275" y="78"/>
                  </a:lnTo>
                  <a:lnTo>
                    <a:pt x="1082" y="39"/>
                  </a:lnTo>
                  <a:lnTo>
                    <a:pt x="92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a:off x="5967704" y="1262837"/>
              <a:ext cx="82678" cy="101635"/>
            </a:xfrm>
            <a:custGeom>
              <a:avLst/>
              <a:gdLst/>
              <a:ahLst/>
              <a:cxnLst/>
              <a:rect l="l" t="t" r="r" b="b"/>
              <a:pathLst>
                <a:path w="1352" h="1662" extrusionOk="0">
                  <a:moveTo>
                    <a:pt x="656" y="271"/>
                  </a:moveTo>
                  <a:lnTo>
                    <a:pt x="811" y="310"/>
                  </a:lnTo>
                  <a:lnTo>
                    <a:pt x="965" y="425"/>
                  </a:lnTo>
                  <a:lnTo>
                    <a:pt x="1043" y="618"/>
                  </a:lnTo>
                  <a:lnTo>
                    <a:pt x="1081" y="850"/>
                  </a:lnTo>
                  <a:lnTo>
                    <a:pt x="1043" y="1082"/>
                  </a:lnTo>
                  <a:lnTo>
                    <a:pt x="965" y="1275"/>
                  </a:lnTo>
                  <a:lnTo>
                    <a:pt x="811" y="1391"/>
                  </a:lnTo>
                  <a:lnTo>
                    <a:pt x="656" y="1429"/>
                  </a:lnTo>
                  <a:lnTo>
                    <a:pt x="502" y="1391"/>
                  </a:lnTo>
                  <a:lnTo>
                    <a:pt x="386" y="1275"/>
                  </a:lnTo>
                  <a:lnTo>
                    <a:pt x="270" y="1082"/>
                  </a:lnTo>
                  <a:lnTo>
                    <a:pt x="232" y="850"/>
                  </a:lnTo>
                  <a:lnTo>
                    <a:pt x="270" y="618"/>
                  </a:lnTo>
                  <a:lnTo>
                    <a:pt x="386" y="425"/>
                  </a:lnTo>
                  <a:lnTo>
                    <a:pt x="502" y="310"/>
                  </a:lnTo>
                  <a:lnTo>
                    <a:pt x="656" y="271"/>
                  </a:lnTo>
                  <a:close/>
                  <a:moveTo>
                    <a:pt x="656" y="1"/>
                  </a:moveTo>
                  <a:lnTo>
                    <a:pt x="541" y="39"/>
                  </a:lnTo>
                  <a:lnTo>
                    <a:pt x="386" y="78"/>
                  </a:lnTo>
                  <a:lnTo>
                    <a:pt x="270" y="155"/>
                  </a:lnTo>
                  <a:lnTo>
                    <a:pt x="193" y="271"/>
                  </a:lnTo>
                  <a:lnTo>
                    <a:pt x="116" y="387"/>
                  </a:lnTo>
                  <a:lnTo>
                    <a:pt x="39" y="541"/>
                  </a:lnTo>
                  <a:lnTo>
                    <a:pt x="0" y="657"/>
                  </a:lnTo>
                  <a:lnTo>
                    <a:pt x="0" y="850"/>
                  </a:lnTo>
                  <a:lnTo>
                    <a:pt x="0" y="1005"/>
                  </a:lnTo>
                  <a:lnTo>
                    <a:pt x="39" y="1159"/>
                  </a:lnTo>
                  <a:lnTo>
                    <a:pt x="116" y="1275"/>
                  </a:lnTo>
                  <a:lnTo>
                    <a:pt x="193" y="1391"/>
                  </a:lnTo>
                  <a:lnTo>
                    <a:pt x="270" y="1507"/>
                  </a:lnTo>
                  <a:lnTo>
                    <a:pt x="386" y="1584"/>
                  </a:lnTo>
                  <a:lnTo>
                    <a:pt x="541" y="1622"/>
                  </a:lnTo>
                  <a:lnTo>
                    <a:pt x="656" y="1661"/>
                  </a:lnTo>
                  <a:lnTo>
                    <a:pt x="811" y="1622"/>
                  </a:lnTo>
                  <a:lnTo>
                    <a:pt x="927" y="1584"/>
                  </a:lnTo>
                  <a:lnTo>
                    <a:pt x="1043" y="1507"/>
                  </a:lnTo>
                  <a:lnTo>
                    <a:pt x="1158" y="1391"/>
                  </a:lnTo>
                  <a:lnTo>
                    <a:pt x="1236" y="1275"/>
                  </a:lnTo>
                  <a:lnTo>
                    <a:pt x="1274" y="1159"/>
                  </a:lnTo>
                  <a:lnTo>
                    <a:pt x="1313" y="1005"/>
                  </a:lnTo>
                  <a:lnTo>
                    <a:pt x="1352" y="850"/>
                  </a:lnTo>
                  <a:lnTo>
                    <a:pt x="1313" y="657"/>
                  </a:lnTo>
                  <a:lnTo>
                    <a:pt x="1274" y="541"/>
                  </a:lnTo>
                  <a:lnTo>
                    <a:pt x="1236" y="387"/>
                  </a:lnTo>
                  <a:lnTo>
                    <a:pt x="1158" y="271"/>
                  </a:lnTo>
                  <a:lnTo>
                    <a:pt x="1043" y="155"/>
                  </a:lnTo>
                  <a:lnTo>
                    <a:pt x="927" y="78"/>
                  </a:lnTo>
                  <a:lnTo>
                    <a:pt x="811" y="39"/>
                  </a:lnTo>
                  <a:lnTo>
                    <a:pt x="65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9"/>
            <p:cNvSpPr/>
            <p:nvPr/>
          </p:nvSpPr>
          <p:spPr>
            <a:xfrm>
              <a:off x="6168405" y="1298244"/>
              <a:ext cx="37853" cy="14249"/>
            </a:xfrm>
            <a:custGeom>
              <a:avLst/>
              <a:gdLst/>
              <a:ahLst/>
              <a:cxnLst/>
              <a:rect l="l" t="t" r="r" b="b"/>
              <a:pathLst>
                <a:path w="619" h="233" extrusionOk="0">
                  <a:moveTo>
                    <a:pt x="0" y="1"/>
                  </a:moveTo>
                  <a:lnTo>
                    <a:pt x="0" y="233"/>
                  </a:lnTo>
                  <a:lnTo>
                    <a:pt x="618" y="233"/>
                  </a:lnTo>
                  <a:lnTo>
                    <a:pt x="6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9"/>
            <p:cNvSpPr/>
            <p:nvPr/>
          </p:nvSpPr>
          <p:spPr>
            <a:xfrm>
              <a:off x="6038518" y="1295920"/>
              <a:ext cx="40177" cy="21281"/>
            </a:xfrm>
            <a:custGeom>
              <a:avLst/>
              <a:gdLst/>
              <a:ahLst/>
              <a:cxnLst/>
              <a:rect l="l" t="t" r="r" b="b"/>
              <a:pathLst>
                <a:path w="657" h="348" extrusionOk="0">
                  <a:moveTo>
                    <a:pt x="271" y="0"/>
                  </a:moveTo>
                  <a:lnTo>
                    <a:pt x="78" y="39"/>
                  </a:lnTo>
                  <a:lnTo>
                    <a:pt x="0" y="77"/>
                  </a:lnTo>
                  <a:lnTo>
                    <a:pt x="116" y="271"/>
                  </a:lnTo>
                  <a:lnTo>
                    <a:pt x="155" y="271"/>
                  </a:lnTo>
                  <a:lnTo>
                    <a:pt x="271" y="232"/>
                  </a:lnTo>
                  <a:lnTo>
                    <a:pt x="387" y="271"/>
                  </a:lnTo>
                  <a:lnTo>
                    <a:pt x="541" y="348"/>
                  </a:lnTo>
                  <a:lnTo>
                    <a:pt x="657" y="116"/>
                  </a:lnTo>
                  <a:lnTo>
                    <a:pt x="464" y="39"/>
                  </a:lnTo>
                  <a:lnTo>
                    <a:pt x="27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9"/>
            <p:cNvSpPr/>
            <p:nvPr/>
          </p:nvSpPr>
          <p:spPr>
            <a:xfrm>
              <a:off x="6213230" y="1513132"/>
              <a:ext cx="514904" cy="675429"/>
            </a:xfrm>
            <a:custGeom>
              <a:avLst/>
              <a:gdLst/>
              <a:ahLst/>
              <a:cxnLst/>
              <a:rect l="l" t="t" r="r" b="b"/>
              <a:pathLst>
                <a:path w="8420" h="11045" extrusionOk="0">
                  <a:moveTo>
                    <a:pt x="1430" y="1"/>
                  </a:moveTo>
                  <a:lnTo>
                    <a:pt x="1044" y="117"/>
                  </a:lnTo>
                  <a:lnTo>
                    <a:pt x="735" y="310"/>
                  </a:lnTo>
                  <a:lnTo>
                    <a:pt x="464" y="541"/>
                  </a:lnTo>
                  <a:lnTo>
                    <a:pt x="271" y="812"/>
                  </a:lnTo>
                  <a:lnTo>
                    <a:pt x="155" y="1082"/>
                  </a:lnTo>
                  <a:lnTo>
                    <a:pt x="78" y="1391"/>
                  </a:lnTo>
                  <a:lnTo>
                    <a:pt x="1" y="1661"/>
                  </a:lnTo>
                  <a:lnTo>
                    <a:pt x="1" y="1970"/>
                  </a:lnTo>
                  <a:lnTo>
                    <a:pt x="40" y="2549"/>
                  </a:lnTo>
                  <a:lnTo>
                    <a:pt x="117" y="3051"/>
                  </a:lnTo>
                  <a:lnTo>
                    <a:pt x="271" y="3515"/>
                  </a:lnTo>
                  <a:lnTo>
                    <a:pt x="3862" y="7299"/>
                  </a:lnTo>
                  <a:lnTo>
                    <a:pt x="889" y="9114"/>
                  </a:lnTo>
                  <a:lnTo>
                    <a:pt x="1082" y="9230"/>
                  </a:lnTo>
                  <a:lnTo>
                    <a:pt x="1198" y="9384"/>
                  </a:lnTo>
                  <a:lnTo>
                    <a:pt x="1430" y="9654"/>
                  </a:lnTo>
                  <a:lnTo>
                    <a:pt x="1584" y="10002"/>
                  </a:lnTo>
                  <a:lnTo>
                    <a:pt x="1661" y="10311"/>
                  </a:lnTo>
                  <a:lnTo>
                    <a:pt x="1700" y="10581"/>
                  </a:lnTo>
                  <a:lnTo>
                    <a:pt x="1739" y="10813"/>
                  </a:lnTo>
                  <a:lnTo>
                    <a:pt x="1739" y="11045"/>
                  </a:lnTo>
                  <a:lnTo>
                    <a:pt x="2820" y="10736"/>
                  </a:lnTo>
                  <a:lnTo>
                    <a:pt x="3901" y="10388"/>
                  </a:lnTo>
                  <a:lnTo>
                    <a:pt x="5137" y="9925"/>
                  </a:lnTo>
                  <a:lnTo>
                    <a:pt x="6372" y="9461"/>
                  </a:lnTo>
                  <a:lnTo>
                    <a:pt x="6913" y="9191"/>
                  </a:lnTo>
                  <a:lnTo>
                    <a:pt x="7415" y="8921"/>
                  </a:lnTo>
                  <a:lnTo>
                    <a:pt x="7840" y="8651"/>
                  </a:lnTo>
                  <a:lnTo>
                    <a:pt x="8149" y="8380"/>
                  </a:lnTo>
                  <a:lnTo>
                    <a:pt x="8265" y="8264"/>
                  </a:lnTo>
                  <a:lnTo>
                    <a:pt x="8342" y="8149"/>
                  </a:lnTo>
                  <a:lnTo>
                    <a:pt x="8419" y="7994"/>
                  </a:lnTo>
                  <a:lnTo>
                    <a:pt x="8419" y="7878"/>
                  </a:lnTo>
                  <a:lnTo>
                    <a:pt x="8342" y="7647"/>
                  </a:lnTo>
                  <a:lnTo>
                    <a:pt x="8265" y="7376"/>
                  </a:lnTo>
                  <a:lnTo>
                    <a:pt x="8149" y="7067"/>
                  </a:lnTo>
                  <a:lnTo>
                    <a:pt x="7994" y="6758"/>
                  </a:lnTo>
                  <a:lnTo>
                    <a:pt x="7570" y="6063"/>
                  </a:lnTo>
                  <a:lnTo>
                    <a:pt x="7068" y="5368"/>
                  </a:lnTo>
                  <a:lnTo>
                    <a:pt x="6488" y="4596"/>
                  </a:lnTo>
                  <a:lnTo>
                    <a:pt x="5909" y="3862"/>
                  </a:lnTo>
                  <a:lnTo>
                    <a:pt x="4673" y="2472"/>
                  </a:lnTo>
                  <a:lnTo>
                    <a:pt x="4094" y="1854"/>
                  </a:lnTo>
                  <a:lnTo>
                    <a:pt x="3515" y="1352"/>
                  </a:lnTo>
                  <a:lnTo>
                    <a:pt x="2974" y="928"/>
                  </a:lnTo>
                  <a:lnTo>
                    <a:pt x="2472" y="580"/>
                  </a:lnTo>
                  <a:lnTo>
                    <a:pt x="2048" y="310"/>
                  </a:lnTo>
                  <a:lnTo>
                    <a:pt x="1700" y="117"/>
                  </a:lnTo>
                  <a:lnTo>
                    <a:pt x="143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9"/>
            <p:cNvSpPr/>
            <p:nvPr/>
          </p:nvSpPr>
          <p:spPr>
            <a:xfrm>
              <a:off x="6449400" y="1905117"/>
              <a:ext cx="87448" cy="56750"/>
            </a:xfrm>
            <a:custGeom>
              <a:avLst/>
              <a:gdLst/>
              <a:ahLst/>
              <a:cxnLst/>
              <a:rect l="l" t="t" r="r" b="b"/>
              <a:pathLst>
                <a:path w="1430" h="928" extrusionOk="0">
                  <a:moveTo>
                    <a:pt x="1429" y="1"/>
                  </a:moveTo>
                  <a:lnTo>
                    <a:pt x="0" y="889"/>
                  </a:lnTo>
                  <a:lnTo>
                    <a:pt x="39" y="928"/>
                  </a:lnTo>
                  <a:lnTo>
                    <a:pt x="1429" y="39"/>
                  </a:lnTo>
                  <a:lnTo>
                    <a:pt x="142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p:cNvSpPr/>
            <p:nvPr/>
          </p:nvSpPr>
          <p:spPr>
            <a:xfrm>
              <a:off x="5700835" y="2138901"/>
              <a:ext cx="132273" cy="99251"/>
            </a:xfrm>
            <a:custGeom>
              <a:avLst/>
              <a:gdLst/>
              <a:ahLst/>
              <a:cxnLst/>
              <a:rect l="l" t="t" r="r" b="b"/>
              <a:pathLst>
                <a:path w="2163" h="1623" extrusionOk="0">
                  <a:moveTo>
                    <a:pt x="850" y="1"/>
                  </a:moveTo>
                  <a:lnTo>
                    <a:pt x="618" y="39"/>
                  </a:lnTo>
                  <a:lnTo>
                    <a:pt x="387" y="78"/>
                  </a:lnTo>
                  <a:lnTo>
                    <a:pt x="194" y="194"/>
                  </a:lnTo>
                  <a:lnTo>
                    <a:pt x="1" y="310"/>
                  </a:lnTo>
                  <a:lnTo>
                    <a:pt x="309" y="850"/>
                  </a:lnTo>
                  <a:lnTo>
                    <a:pt x="580" y="1236"/>
                  </a:lnTo>
                  <a:lnTo>
                    <a:pt x="734" y="1391"/>
                  </a:lnTo>
                  <a:lnTo>
                    <a:pt x="927" y="1507"/>
                  </a:lnTo>
                  <a:lnTo>
                    <a:pt x="1082" y="1545"/>
                  </a:lnTo>
                  <a:lnTo>
                    <a:pt x="1236" y="1623"/>
                  </a:lnTo>
                  <a:lnTo>
                    <a:pt x="1468" y="1623"/>
                  </a:lnTo>
                  <a:lnTo>
                    <a:pt x="1738" y="1584"/>
                  </a:lnTo>
                  <a:lnTo>
                    <a:pt x="1970" y="1507"/>
                  </a:lnTo>
                  <a:lnTo>
                    <a:pt x="2163" y="1391"/>
                  </a:lnTo>
                  <a:lnTo>
                    <a:pt x="2163" y="1352"/>
                  </a:lnTo>
                  <a:lnTo>
                    <a:pt x="2163" y="1082"/>
                  </a:lnTo>
                  <a:lnTo>
                    <a:pt x="2086" y="850"/>
                  </a:lnTo>
                  <a:lnTo>
                    <a:pt x="1970" y="619"/>
                  </a:lnTo>
                  <a:lnTo>
                    <a:pt x="1777" y="387"/>
                  </a:lnTo>
                  <a:lnTo>
                    <a:pt x="1584" y="232"/>
                  </a:lnTo>
                  <a:lnTo>
                    <a:pt x="1352" y="117"/>
                  </a:lnTo>
                  <a:lnTo>
                    <a:pt x="1120" y="39"/>
                  </a:lnTo>
                  <a:lnTo>
                    <a:pt x="850" y="1"/>
                  </a:lnTo>
                  <a:close/>
                </a:path>
              </a:pathLst>
            </a:custGeom>
            <a:solidFill>
              <a:srgbClr val="144356">
                <a:alpha val="372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9"/>
            <p:cNvSpPr/>
            <p:nvPr/>
          </p:nvSpPr>
          <p:spPr>
            <a:xfrm>
              <a:off x="5261639" y="2323091"/>
              <a:ext cx="1057938" cy="902122"/>
            </a:xfrm>
            <a:custGeom>
              <a:avLst/>
              <a:gdLst/>
              <a:ahLst/>
              <a:cxnLst/>
              <a:rect l="l" t="t" r="r" b="b"/>
              <a:pathLst>
                <a:path w="17300" h="14752" extrusionOk="0">
                  <a:moveTo>
                    <a:pt x="11507" y="1"/>
                  </a:moveTo>
                  <a:lnTo>
                    <a:pt x="9654" y="387"/>
                  </a:lnTo>
                  <a:lnTo>
                    <a:pt x="7569" y="850"/>
                  </a:lnTo>
                  <a:lnTo>
                    <a:pt x="4904" y="1468"/>
                  </a:lnTo>
                  <a:lnTo>
                    <a:pt x="4209" y="1661"/>
                  </a:lnTo>
                  <a:lnTo>
                    <a:pt x="3630" y="1854"/>
                  </a:lnTo>
                  <a:lnTo>
                    <a:pt x="3089" y="2047"/>
                  </a:lnTo>
                  <a:lnTo>
                    <a:pt x="2665" y="2279"/>
                  </a:lnTo>
                  <a:lnTo>
                    <a:pt x="2278" y="2511"/>
                  </a:lnTo>
                  <a:lnTo>
                    <a:pt x="1970" y="2704"/>
                  </a:lnTo>
                  <a:lnTo>
                    <a:pt x="1699" y="2935"/>
                  </a:lnTo>
                  <a:lnTo>
                    <a:pt x="1468" y="3167"/>
                  </a:lnTo>
                  <a:lnTo>
                    <a:pt x="1313" y="3360"/>
                  </a:lnTo>
                  <a:lnTo>
                    <a:pt x="1197" y="3553"/>
                  </a:lnTo>
                  <a:lnTo>
                    <a:pt x="1043" y="3862"/>
                  </a:lnTo>
                  <a:lnTo>
                    <a:pt x="966" y="4055"/>
                  </a:lnTo>
                  <a:lnTo>
                    <a:pt x="966" y="4132"/>
                  </a:lnTo>
                  <a:lnTo>
                    <a:pt x="0" y="14327"/>
                  </a:lnTo>
                  <a:lnTo>
                    <a:pt x="348" y="14443"/>
                  </a:lnTo>
                  <a:lnTo>
                    <a:pt x="657" y="14558"/>
                  </a:lnTo>
                  <a:lnTo>
                    <a:pt x="1352" y="14674"/>
                  </a:lnTo>
                  <a:lnTo>
                    <a:pt x="2085" y="14752"/>
                  </a:lnTo>
                  <a:lnTo>
                    <a:pt x="3360" y="14752"/>
                  </a:lnTo>
                  <a:lnTo>
                    <a:pt x="3862" y="14713"/>
                  </a:lnTo>
                  <a:lnTo>
                    <a:pt x="4286" y="14636"/>
                  </a:lnTo>
                  <a:lnTo>
                    <a:pt x="5870" y="5677"/>
                  </a:lnTo>
                  <a:lnTo>
                    <a:pt x="8882" y="5484"/>
                  </a:lnTo>
                  <a:lnTo>
                    <a:pt x="11585" y="5330"/>
                  </a:lnTo>
                  <a:lnTo>
                    <a:pt x="14133" y="5175"/>
                  </a:lnTo>
                  <a:lnTo>
                    <a:pt x="14404" y="5175"/>
                  </a:lnTo>
                  <a:lnTo>
                    <a:pt x="14674" y="5098"/>
                  </a:lnTo>
                  <a:lnTo>
                    <a:pt x="14906" y="5059"/>
                  </a:lnTo>
                  <a:lnTo>
                    <a:pt x="15137" y="4943"/>
                  </a:lnTo>
                  <a:lnTo>
                    <a:pt x="15330" y="4828"/>
                  </a:lnTo>
                  <a:lnTo>
                    <a:pt x="15523" y="4673"/>
                  </a:lnTo>
                  <a:lnTo>
                    <a:pt x="15910" y="4364"/>
                  </a:lnTo>
                  <a:lnTo>
                    <a:pt x="16180" y="3939"/>
                  </a:lnTo>
                  <a:lnTo>
                    <a:pt x="16450" y="3515"/>
                  </a:lnTo>
                  <a:lnTo>
                    <a:pt x="16682" y="3051"/>
                  </a:lnTo>
                  <a:lnTo>
                    <a:pt x="16836" y="2588"/>
                  </a:lnTo>
                  <a:lnTo>
                    <a:pt x="16991" y="2124"/>
                  </a:lnTo>
                  <a:lnTo>
                    <a:pt x="17107" y="1661"/>
                  </a:lnTo>
                  <a:lnTo>
                    <a:pt x="17222" y="850"/>
                  </a:lnTo>
                  <a:lnTo>
                    <a:pt x="17300" y="310"/>
                  </a:lnTo>
                  <a:lnTo>
                    <a:pt x="17300" y="78"/>
                  </a:lnTo>
                  <a:lnTo>
                    <a:pt x="115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9"/>
            <p:cNvSpPr/>
            <p:nvPr/>
          </p:nvSpPr>
          <p:spPr>
            <a:xfrm>
              <a:off x="5261639" y="2323091"/>
              <a:ext cx="1057938" cy="902122"/>
            </a:xfrm>
            <a:custGeom>
              <a:avLst/>
              <a:gdLst/>
              <a:ahLst/>
              <a:cxnLst/>
              <a:rect l="l" t="t" r="r" b="b"/>
              <a:pathLst>
                <a:path w="17300" h="14752" fill="none" extrusionOk="0">
                  <a:moveTo>
                    <a:pt x="17300" y="78"/>
                  </a:moveTo>
                  <a:lnTo>
                    <a:pt x="17300" y="78"/>
                  </a:lnTo>
                  <a:lnTo>
                    <a:pt x="17300" y="310"/>
                  </a:lnTo>
                  <a:lnTo>
                    <a:pt x="17222" y="850"/>
                  </a:lnTo>
                  <a:lnTo>
                    <a:pt x="17107" y="1661"/>
                  </a:lnTo>
                  <a:lnTo>
                    <a:pt x="16991" y="2124"/>
                  </a:lnTo>
                  <a:lnTo>
                    <a:pt x="16836" y="2588"/>
                  </a:lnTo>
                  <a:lnTo>
                    <a:pt x="16682" y="3051"/>
                  </a:lnTo>
                  <a:lnTo>
                    <a:pt x="16450" y="3515"/>
                  </a:lnTo>
                  <a:lnTo>
                    <a:pt x="16180" y="3939"/>
                  </a:lnTo>
                  <a:lnTo>
                    <a:pt x="15910" y="4364"/>
                  </a:lnTo>
                  <a:lnTo>
                    <a:pt x="15523" y="4673"/>
                  </a:lnTo>
                  <a:lnTo>
                    <a:pt x="15330" y="4828"/>
                  </a:lnTo>
                  <a:lnTo>
                    <a:pt x="15137" y="4943"/>
                  </a:lnTo>
                  <a:lnTo>
                    <a:pt x="14906" y="5059"/>
                  </a:lnTo>
                  <a:lnTo>
                    <a:pt x="14674" y="5098"/>
                  </a:lnTo>
                  <a:lnTo>
                    <a:pt x="14404" y="5175"/>
                  </a:lnTo>
                  <a:lnTo>
                    <a:pt x="14133" y="5175"/>
                  </a:lnTo>
                  <a:lnTo>
                    <a:pt x="14133" y="5175"/>
                  </a:lnTo>
                  <a:lnTo>
                    <a:pt x="11585" y="5330"/>
                  </a:lnTo>
                  <a:lnTo>
                    <a:pt x="8882" y="5484"/>
                  </a:lnTo>
                  <a:lnTo>
                    <a:pt x="5870" y="5677"/>
                  </a:lnTo>
                  <a:lnTo>
                    <a:pt x="4286" y="14636"/>
                  </a:lnTo>
                  <a:lnTo>
                    <a:pt x="4286" y="14636"/>
                  </a:lnTo>
                  <a:lnTo>
                    <a:pt x="3862" y="14713"/>
                  </a:lnTo>
                  <a:lnTo>
                    <a:pt x="3360" y="14752"/>
                  </a:lnTo>
                  <a:lnTo>
                    <a:pt x="2780" y="14752"/>
                  </a:lnTo>
                  <a:lnTo>
                    <a:pt x="2085" y="14752"/>
                  </a:lnTo>
                  <a:lnTo>
                    <a:pt x="1352" y="14674"/>
                  </a:lnTo>
                  <a:lnTo>
                    <a:pt x="657" y="14558"/>
                  </a:lnTo>
                  <a:lnTo>
                    <a:pt x="348" y="14443"/>
                  </a:lnTo>
                  <a:lnTo>
                    <a:pt x="0" y="14327"/>
                  </a:lnTo>
                  <a:lnTo>
                    <a:pt x="0" y="14327"/>
                  </a:lnTo>
                  <a:lnTo>
                    <a:pt x="966" y="4132"/>
                  </a:lnTo>
                  <a:lnTo>
                    <a:pt x="966" y="4132"/>
                  </a:lnTo>
                  <a:lnTo>
                    <a:pt x="966" y="4055"/>
                  </a:lnTo>
                  <a:lnTo>
                    <a:pt x="1043" y="3862"/>
                  </a:lnTo>
                  <a:lnTo>
                    <a:pt x="1197" y="3553"/>
                  </a:lnTo>
                  <a:lnTo>
                    <a:pt x="1313" y="3360"/>
                  </a:lnTo>
                  <a:lnTo>
                    <a:pt x="1468" y="3167"/>
                  </a:lnTo>
                  <a:lnTo>
                    <a:pt x="1699" y="2935"/>
                  </a:lnTo>
                  <a:lnTo>
                    <a:pt x="1970" y="2704"/>
                  </a:lnTo>
                  <a:lnTo>
                    <a:pt x="2278" y="2511"/>
                  </a:lnTo>
                  <a:lnTo>
                    <a:pt x="2665" y="2279"/>
                  </a:lnTo>
                  <a:lnTo>
                    <a:pt x="3089" y="2047"/>
                  </a:lnTo>
                  <a:lnTo>
                    <a:pt x="3630" y="1854"/>
                  </a:lnTo>
                  <a:lnTo>
                    <a:pt x="4209" y="1661"/>
                  </a:lnTo>
                  <a:lnTo>
                    <a:pt x="4904" y="1468"/>
                  </a:lnTo>
                  <a:lnTo>
                    <a:pt x="4904" y="1468"/>
                  </a:lnTo>
                  <a:lnTo>
                    <a:pt x="7569" y="850"/>
                  </a:lnTo>
                  <a:lnTo>
                    <a:pt x="9654" y="387"/>
                  </a:lnTo>
                  <a:lnTo>
                    <a:pt x="11507" y="1"/>
                  </a:lnTo>
                  <a:lnTo>
                    <a:pt x="17300" y="78"/>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9"/>
            <p:cNvSpPr/>
            <p:nvPr/>
          </p:nvSpPr>
          <p:spPr>
            <a:xfrm>
              <a:off x="6007820" y="2323091"/>
              <a:ext cx="210242" cy="210242"/>
            </a:xfrm>
            <a:custGeom>
              <a:avLst/>
              <a:gdLst/>
              <a:ahLst/>
              <a:cxnLst/>
              <a:rect l="l" t="t" r="r" b="b"/>
              <a:pathLst>
                <a:path w="3438" h="3438" extrusionOk="0">
                  <a:moveTo>
                    <a:pt x="0" y="1"/>
                  </a:moveTo>
                  <a:lnTo>
                    <a:pt x="78" y="425"/>
                  </a:lnTo>
                  <a:lnTo>
                    <a:pt x="232" y="850"/>
                  </a:lnTo>
                  <a:lnTo>
                    <a:pt x="387" y="1198"/>
                  </a:lnTo>
                  <a:lnTo>
                    <a:pt x="580" y="1545"/>
                  </a:lnTo>
                  <a:lnTo>
                    <a:pt x="811" y="1854"/>
                  </a:lnTo>
                  <a:lnTo>
                    <a:pt x="1004" y="2163"/>
                  </a:lnTo>
                  <a:lnTo>
                    <a:pt x="1506" y="2626"/>
                  </a:lnTo>
                  <a:lnTo>
                    <a:pt x="1931" y="2974"/>
                  </a:lnTo>
                  <a:lnTo>
                    <a:pt x="2356" y="3244"/>
                  </a:lnTo>
                  <a:lnTo>
                    <a:pt x="2704" y="3437"/>
                  </a:lnTo>
                  <a:lnTo>
                    <a:pt x="2781" y="3399"/>
                  </a:lnTo>
                  <a:lnTo>
                    <a:pt x="2935" y="3283"/>
                  </a:lnTo>
                  <a:lnTo>
                    <a:pt x="3167" y="2935"/>
                  </a:lnTo>
                  <a:lnTo>
                    <a:pt x="3283" y="2704"/>
                  </a:lnTo>
                  <a:lnTo>
                    <a:pt x="3437" y="2395"/>
                  </a:lnTo>
                  <a:lnTo>
                    <a:pt x="3051" y="2279"/>
                  </a:lnTo>
                  <a:lnTo>
                    <a:pt x="2742" y="2163"/>
                  </a:lnTo>
                  <a:lnTo>
                    <a:pt x="2433" y="2009"/>
                  </a:lnTo>
                  <a:lnTo>
                    <a:pt x="2163" y="1816"/>
                  </a:lnTo>
                  <a:lnTo>
                    <a:pt x="1893" y="1622"/>
                  </a:lnTo>
                  <a:lnTo>
                    <a:pt x="1700" y="1429"/>
                  </a:lnTo>
                  <a:lnTo>
                    <a:pt x="1352" y="1005"/>
                  </a:lnTo>
                  <a:lnTo>
                    <a:pt x="1120" y="619"/>
                  </a:lnTo>
                  <a:lnTo>
                    <a:pt x="927" y="310"/>
                  </a:lnTo>
                  <a:lnTo>
                    <a:pt x="81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9"/>
            <p:cNvSpPr/>
            <p:nvPr/>
          </p:nvSpPr>
          <p:spPr>
            <a:xfrm>
              <a:off x="5452924" y="2327799"/>
              <a:ext cx="793454" cy="899798"/>
            </a:xfrm>
            <a:custGeom>
              <a:avLst/>
              <a:gdLst/>
              <a:ahLst/>
              <a:cxnLst/>
              <a:rect l="l" t="t" r="r" b="b"/>
              <a:pathLst>
                <a:path w="12975" h="14714" extrusionOk="0">
                  <a:moveTo>
                    <a:pt x="12859" y="1"/>
                  </a:moveTo>
                  <a:lnTo>
                    <a:pt x="12859" y="78"/>
                  </a:lnTo>
                  <a:lnTo>
                    <a:pt x="12820" y="348"/>
                  </a:lnTo>
                  <a:lnTo>
                    <a:pt x="12782" y="812"/>
                  </a:lnTo>
                  <a:lnTo>
                    <a:pt x="12704" y="1391"/>
                  </a:lnTo>
                  <a:lnTo>
                    <a:pt x="12550" y="2009"/>
                  </a:lnTo>
                  <a:lnTo>
                    <a:pt x="12434" y="2318"/>
                  </a:lnTo>
                  <a:lnTo>
                    <a:pt x="12280" y="2665"/>
                  </a:lnTo>
                  <a:lnTo>
                    <a:pt x="12086" y="2974"/>
                  </a:lnTo>
                  <a:lnTo>
                    <a:pt x="11893" y="3245"/>
                  </a:lnTo>
                  <a:lnTo>
                    <a:pt x="11623" y="3515"/>
                  </a:lnTo>
                  <a:lnTo>
                    <a:pt x="11353" y="3785"/>
                  </a:lnTo>
                  <a:lnTo>
                    <a:pt x="11044" y="3978"/>
                  </a:lnTo>
                  <a:lnTo>
                    <a:pt x="10658" y="4133"/>
                  </a:lnTo>
                  <a:lnTo>
                    <a:pt x="10233" y="4249"/>
                  </a:lnTo>
                  <a:lnTo>
                    <a:pt x="9731" y="4326"/>
                  </a:lnTo>
                  <a:lnTo>
                    <a:pt x="9113" y="4364"/>
                  </a:lnTo>
                  <a:lnTo>
                    <a:pt x="8418" y="4403"/>
                  </a:lnTo>
                  <a:lnTo>
                    <a:pt x="7067" y="4364"/>
                  </a:lnTo>
                  <a:lnTo>
                    <a:pt x="5715" y="4249"/>
                  </a:lnTo>
                  <a:lnTo>
                    <a:pt x="4441" y="4133"/>
                  </a:lnTo>
                  <a:lnTo>
                    <a:pt x="3321" y="4017"/>
                  </a:lnTo>
                  <a:lnTo>
                    <a:pt x="3205" y="4017"/>
                  </a:lnTo>
                  <a:lnTo>
                    <a:pt x="2973" y="4055"/>
                  </a:lnTo>
                  <a:lnTo>
                    <a:pt x="2742" y="4094"/>
                  </a:lnTo>
                  <a:lnTo>
                    <a:pt x="2549" y="4210"/>
                  </a:lnTo>
                  <a:lnTo>
                    <a:pt x="2356" y="4326"/>
                  </a:lnTo>
                  <a:lnTo>
                    <a:pt x="2201" y="4480"/>
                  </a:lnTo>
                  <a:lnTo>
                    <a:pt x="2047" y="4673"/>
                  </a:lnTo>
                  <a:lnTo>
                    <a:pt x="1969" y="4866"/>
                  </a:lnTo>
                  <a:lnTo>
                    <a:pt x="1892" y="5098"/>
                  </a:lnTo>
                  <a:lnTo>
                    <a:pt x="0" y="14675"/>
                  </a:lnTo>
                  <a:lnTo>
                    <a:pt x="116" y="14713"/>
                  </a:lnTo>
                  <a:lnTo>
                    <a:pt x="2008" y="5137"/>
                  </a:lnTo>
                  <a:lnTo>
                    <a:pt x="2085" y="4905"/>
                  </a:lnTo>
                  <a:lnTo>
                    <a:pt x="2162" y="4712"/>
                  </a:lnTo>
                  <a:lnTo>
                    <a:pt x="2278" y="4557"/>
                  </a:lnTo>
                  <a:lnTo>
                    <a:pt x="2433" y="4403"/>
                  </a:lnTo>
                  <a:lnTo>
                    <a:pt x="2587" y="4287"/>
                  </a:lnTo>
                  <a:lnTo>
                    <a:pt x="2780" y="4210"/>
                  </a:lnTo>
                  <a:lnTo>
                    <a:pt x="2973" y="4171"/>
                  </a:lnTo>
                  <a:lnTo>
                    <a:pt x="3205" y="4133"/>
                  </a:lnTo>
                  <a:lnTo>
                    <a:pt x="3321" y="4171"/>
                  </a:lnTo>
                  <a:lnTo>
                    <a:pt x="4402" y="4287"/>
                  </a:lnTo>
                  <a:lnTo>
                    <a:pt x="5715" y="4403"/>
                  </a:lnTo>
                  <a:lnTo>
                    <a:pt x="7067" y="4480"/>
                  </a:lnTo>
                  <a:lnTo>
                    <a:pt x="8418" y="4519"/>
                  </a:lnTo>
                  <a:lnTo>
                    <a:pt x="9113" y="4480"/>
                  </a:lnTo>
                  <a:lnTo>
                    <a:pt x="9731" y="4442"/>
                  </a:lnTo>
                  <a:lnTo>
                    <a:pt x="10272" y="4364"/>
                  </a:lnTo>
                  <a:lnTo>
                    <a:pt x="10696" y="4249"/>
                  </a:lnTo>
                  <a:lnTo>
                    <a:pt x="11082" y="4094"/>
                  </a:lnTo>
                  <a:lnTo>
                    <a:pt x="11430" y="3862"/>
                  </a:lnTo>
                  <a:lnTo>
                    <a:pt x="11739" y="3631"/>
                  </a:lnTo>
                  <a:lnTo>
                    <a:pt x="11971" y="3322"/>
                  </a:lnTo>
                  <a:lnTo>
                    <a:pt x="12202" y="3013"/>
                  </a:lnTo>
                  <a:lnTo>
                    <a:pt x="12395" y="2704"/>
                  </a:lnTo>
                  <a:lnTo>
                    <a:pt x="12511" y="2356"/>
                  </a:lnTo>
                  <a:lnTo>
                    <a:pt x="12666" y="2047"/>
                  </a:lnTo>
                  <a:lnTo>
                    <a:pt x="12820" y="1391"/>
                  </a:lnTo>
                  <a:lnTo>
                    <a:pt x="12897" y="812"/>
                  </a:lnTo>
                  <a:lnTo>
                    <a:pt x="12975" y="348"/>
                  </a:lnTo>
                  <a:lnTo>
                    <a:pt x="12975" y="78"/>
                  </a:lnTo>
                  <a:lnTo>
                    <a:pt x="129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9"/>
            <p:cNvSpPr/>
            <p:nvPr/>
          </p:nvSpPr>
          <p:spPr>
            <a:xfrm>
              <a:off x="5618218" y="2601760"/>
              <a:ext cx="21281" cy="68552"/>
            </a:xfrm>
            <a:custGeom>
              <a:avLst/>
              <a:gdLst/>
              <a:ahLst/>
              <a:cxnLst/>
              <a:rect l="l" t="t" r="r" b="b"/>
              <a:pathLst>
                <a:path w="348" h="1121" extrusionOk="0">
                  <a:moveTo>
                    <a:pt x="193" y="0"/>
                  </a:moveTo>
                  <a:lnTo>
                    <a:pt x="0" y="1081"/>
                  </a:lnTo>
                  <a:lnTo>
                    <a:pt x="116" y="1120"/>
                  </a:lnTo>
                  <a:lnTo>
                    <a:pt x="348" y="39"/>
                  </a:lnTo>
                  <a:lnTo>
                    <a:pt x="193"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9"/>
            <p:cNvSpPr/>
            <p:nvPr/>
          </p:nvSpPr>
          <p:spPr>
            <a:xfrm>
              <a:off x="5311234" y="2575771"/>
              <a:ext cx="9479" cy="89772"/>
            </a:xfrm>
            <a:custGeom>
              <a:avLst/>
              <a:gdLst/>
              <a:ahLst/>
              <a:cxnLst/>
              <a:rect l="l" t="t" r="r" b="b"/>
              <a:pathLst>
                <a:path w="155" h="1468" extrusionOk="0">
                  <a:moveTo>
                    <a:pt x="39" y="1313"/>
                  </a:moveTo>
                  <a:lnTo>
                    <a:pt x="39" y="1313"/>
                  </a:lnTo>
                  <a:lnTo>
                    <a:pt x="0" y="1468"/>
                  </a:lnTo>
                  <a:lnTo>
                    <a:pt x="0" y="1468"/>
                  </a:lnTo>
                  <a:lnTo>
                    <a:pt x="0" y="1468"/>
                  </a:lnTo>
                  <a:lnTo>
                    <a:pt x="39" y="1313"/>
                  </a:lnTo>
                  <a:close/>
                  <a:moveTo>
                    <a:pt x="39" y="1313"/>
                  </a:moveTo>
                  <a:lnTo>
                    <a:pt x="39" y="1313"/>
                  </a:lnTo>
                  <a:lnTo>
                    <a:pt x="39" y="1313"/>
                  </a:lnTo>
                  <a:lnTo>
                    <a:pt x="39" y="1313"/>
                  </a:lnTo>
                  <a:lnTo>
                    <a:pt x="39" y="1313"/>
                  </a:lnTo>
                  <a:close/>
                  <a:moveTo>
                    <a:pt x="39" y="1313"/>
                  </a:moveTo>
                  <a:lnTo>
                    <a:pt x="39" y="1313"/>
                  </a:lnTo>
                  <a:lnTo>
                    <a:pt x="39" y="1313"/>
                  </a:lnTo>
                  <a:lnTo>
                    <a:pt x="39" y="1313"/>
                  </a:lnTo>
                  <a:lnTo>
                    <a:pt x="39" y="1313"/>
                  </a:lnTo>
                  <a:close/>
                  <a:moveTo>
                    <a:pt x="39" y="1275"/>
                  </a:moveTo>
                  <a:lnTo>
                    <a:pt x="39" y="1275"/>
                  </a:lnTo>
                  <a:lnTo>
                    <a:pt x="39" y="1275"/>
                  </a:lnTo>
                  <a:lnTo>
                    <a:pt x="39" y="1275"/>
                  </a:lnTo>
                  <a:lnTo>
                    <a:pt x="39" y="1275"/>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close/>
                  <a:moveTo>
                    <a:pt x="155" y="0"/>
                  </a:moveTo>
                  <a:lnTo>
                    <a:pt x="155" y="0"/>
                  </a:lnTo>
                  <a:lnTo>
                    <a:pt x="155" y="0"/>
                  </a:lnTo>
                  <a:lnTo>
                    <a:pt x="155" y="0"/>
                  </a:lnTo>
                  <a:close/>
                  <a:moveTo>
                    <a:pt x="155" y="0"/>
                  </a:moveTo>
                  <a:lnTo>
                    <a:pt x="155" y="0"/>
                  </a:lnTo>
                  <a:lnTo>
                    <a:pt x="155" y="0"/>
                  </a:lnTo>
                  <a:lnTo>
                    <a:pt x="155" y="0"/>
                  </a:lnTo>
                  <a:lnTo>
                    <a:pt x="155" y="0"/>
                  </a:lnTo>
                  <a:close/>
                  <a:moveTo>
                    <a:pt x="155" y="0"/>
                  </a:moveTo>
                  <a:lnTo>
                    <a:pt x="155" y="0"/>
                  </a:lnTo>
                  <a:lnTo>
                    <a:pt x="155" y="0"/>
                  </a:lnTo>
                  <a:close/>
                  <a:moveTo>
                    <a:pt x="155" y="0"/>
                  </a:moveTo>
                  <a:lnTo>
                    <a:pt x="155" y="0"/>
                  </a:lnTo>
                  <a:lnTo>
                    <a:pt x="155" y="0"/>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9"/>
            <p:cNvSpPr/>
            <p:nvPr/>
          </p:nvSpPr>
          <p:spPr>
            <a:xfrm>
              <a:off x="5311234" y="2656063"/>
              <a:ext cx="2385" cy="9479"/>
            </a:xfrm>
            <a:custGeom>
              <a:avLst/>
              <a:gdLst/>
              <a:ahLst/>
              <a:cxnLst/>
              <a:rect l="l" t="t" r="r" b="b"/>
              <a:pathLst>
                <a:path w="39" h="155" fill="none" extrusionOk="0">
                  <a:moveTo>
                    <a:pt x="39" y="0"/>
                  </a:moveTo>
                  <a:lnTo>
                    <a:pt x="39" y="0"/>
                  </a:lnTo>
                  <a:lnTo>
                    <a:pt x="0" y="155"/>
                  </a:lnTo>
                  <a:lnTo>
                    <a:pt x="0" y="155"/>
                  </a:lnTo>
                  <a:lnTo>
                    <a:pt x="0" y="155"/>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9"/>
            <p:cNvSpPr/>
            <p:nvPr/>
          </p:nvSpPr>
          <p:spPr>
            <a:xfrm>
              <a:off x="5313558" y="2656063"/>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9"/>
            <p:cNvSpPr/>
            <p:nvPr/>
          </p:nvSpPr>
          <p:spPr>
            <a:xfrm>
              <a:off x="5313558" y="2653678"/>
              <a:ext cx="61" cy="61"/>
            </a:xfrm>
            <a:custGeom>
              <a:avLst/>
              <a:gdLst/>
              <a:ahLst/>
              <a:cxnLst/>
              <a:rect l="l" t="t" r="r" b="b"/>
              <a:pathLst>
                <a:path w="1" h="1" fill="none" extrusionOk="0">
                  <a:moveTo>
                    <a:pt x="1" y="1"/>
                  </a:moveTo>
                  <a:lnTo>
                    <a:pt x="1" y="1"/>
                  </a:lnTo>
                  <a:lnTo>
                    <a:pt x="1" y="1"/>
                  </a:lnTo>
                  <a:lnTo>
                    <a:pt x="1"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9"/>
            <p:cNvSpPr/>
            <p:nvPr/>
          </p:nvSpPr>
          <p:spPr>
            <a:xfrm>
              <a:off x="5320651" y="2575771"/>
              <a:ext cx="61" cy="61"/>
            </a:xfrm>
            <a:custGeom>
              <a:avLst/>
              <a:gdLst/>
              <a:ahLst/>
              <a:cxnLst/>
              <a:rect l="l" t="t" r="r" b="b"/>
              <a:pathLst>
                <a:path w="1" h="1" fill="none" extrusionOk="0">
                  <a:moveTo>
                    <a:pt x="1" y="0"/>
                  </a:move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9"/>
            <p:cNvSpPr/>
            <p:nvPr/>
          </p:nvSpPr>
          <p:spPr>
            <a:xfrm>
              <a:off x="5320651" y="2575771"/>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9"/>
            <p:cNvSpPr/>
            <p:nvPr/>
          </p:nvSpPr>
          <p:spPr>
            <a:xfrm>
              <a:off x="5320651" y="2575771"/>
              <a:ext cx="61" cy="61"/>
            </a:xfrm>
            <a:custGeom>
              <a:avLst/>
              <a:gdLst/>
              <a:ahLst/>
              <a:cxnLst/>
              <a:rect l="l" t="t" r="r" b="b"/>
              <a:pathLst>
                <a:path w="1" h="1" fill="none" extrusionOk="0">
                  <a:moveTo>
                    <a:pt x="1" y="0"/>
                  </a:move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9"/>
            <p:cNvSpPr/>
            <p:nvPr/>
          </p:nvSpPr>
          <p:spPr>
            <a:xfrm>
              <a:off x="5311234" y="2448269"/>
              <a:ext cx="160586" cy="217275"/>
            </a:xfrm>
            <a:custGeom>
              <a:avLst/>
              <a:gdLst/>
              <a:ahLst/>
              <a:cxnLst/>
              <a:rect l="l" t="t" r="r" b="b"/>
              <a:pathLst>
                <a:path w="2626" h="3553" extrusionOk="0">
                  <a:moveTo>
                    <a:pt x="2317" y="0"/>
                  </a:moveTo>
                  <a:lnTo>
                    <a:pt x="1969" y="155"/>
                  </a:lnTo>
                  <a:lnTo>
                    <a:pt x="1622" y="348"/>
                  </a:lnTo>
                  <a:lnTo>
                    <a:pt x="1081" y="695"/>
                  </a:lnTo>
                  <a:lnTo>
                    <a:pt x="695" y="1043"/>
                  </a:lnTo>
                  <a:lnTo>
                    <a:pt x="463" y="1390"/>
                  </a:lnTo>
                  <a:lnTo>
                    <a:pt x="270" y="1661"/>
                  </a:lnTo>
                  <a:lnTo>
                    <a:pt x="193" y="1892"/>
                  </a:lnTo>
                  <a:lnTo>
                    <a:pt x="155" y="2085"/>
                  </a:lnTo>
                  <a:lnTo>
                    <a:pt x="39" y="3360"/>
                  </a:lnTo>
                  <a:lnTo>
                    <a:pt x="39" y="3398"/>
                  </a:lnTo>
                  <a:lnTo>
                    <a:pt x="0"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587" y="811"/>
                  </a:lnTo>
                  <a:lnTo>
                    <a:pt x="2549" y="541"/>
                  </a:lnTo>
                  <a:lnTo>
                    <a:pt x="2433" y="232"/>
                  </a:lnTo>
                  <a:lnTo>
                    <a:pt x="231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9"/>
            <p:cNvSpPr/>
            <p:nvPr/>
          </p:nvSpPr>
          <p:spPr>
            <a:xfrm>
              <a:off x="5311234" y="2448269"/>
              <a:ext cx="160586" cy="217275"/>
            </a:xfrm>
            <a:custGeom>
              <a:avLst/>
              <a:gdLst/>
              <a:ahLst/>
              <a:cxnLst/>
              <a:rect l="l" t="t" r="r" b="b"/>
              <a:pathLst>
                <a:path w="2626" h="3553" fill="none" extrusionOk="0">
                  <a:moveTo>
                    <a:pt x="2317" y="0"/>
                  </a:moveTo>
                  <a:lnTo>
                    <a:pt x="2317" y="0"/>
                  </a:lnTo>
                  <a:lnTo>
                    <a:pt x="1969" y="155"/>
                  </a:lnTo>
                  <a:lnTo>
                    <a:pt x="1622" y="348"/>
                  </a:lnTo>
                  <a:lnTo>
                    <a:pt x="1081" y="695"/>
                  </a:lnTo>
                  <a:lnTo>
                    <a:pt x="695" y="1043"/>
                  </a:lnTo>
                  <a:lnTo>
                    <a:pt x="463" y="1390"/>
                  </a:lnTo>
                  <a:lnTo>
                    <a:pt x="270" y="1661"/>
                  </a:lnTo>
                  <a:lnTo>
                    <a:pt x="193" y="1892"/>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155" y="2085"/>
                  </a:lnTo>
                  <a:lnTo>
                    <a:pt x="39" y="3360"/>
                  </a:lnTo>
                  <a:lnTo>
                    <a:pt x="39" y="3360"/>
                  </a:lnTo>
                  <a:lnTo>
                    <a:pt x="39" y="3360"/>
                  </a:lnTo>
                  <a:lnTo>
                    <a:pt x="39" y="3360"/>
                  </a:lnTo>
                  <a:lnTo>
                    <a:pt x="39" y="3398"/>
                  </a:lnTo>
                  <a:lnTo>
                    <a:pt x="39" y="3398"/>
                  </a:lnTo>
                  <a:lnTo>
                    <a:pt x="39" y="3398"/>
                  </a:lnTo>
                  <a:lnTo>
                    <a:pt x="39" y="3398"/>
                  </a:lnTo>
                  <a:lnTo>
                    <a:pt x="39" y="3398"/>
                  </a:lnTo>
                  <a:lnTo>
                    <a:pt x="39" y="3398"/>
                  </a:lnTo>
                  <a:lnTo>
                    <a:pt x="39" y="3398"/>
                  </a:lnTo>
                  <a:lnTo>
                    <a:pt x="39" y="3398"/>
                  </a:lnTo>
                  <a:lnTo>
                    <a:pt x="39" y="3398"/>
                  </a:lnTo>
                  <a:lnTo>
                    <a:pt x="39" y="3398"/>
                  </a:lnTo>
                  <a:lnTo>
                    <a:pt x="0" y="3553"/>
                  </a:lnTo>
                  <a:lnTo>
                    <a:pt x="0" y="3553"/>
                  </a:lnTo>
                  <a:lnTo>
                    <a:pt x="193" y="3553"/>
                  </a:lnTo>
                  <a:lnTo>
                    <a:pt x="193" y="3553"/>
                  </a:lnTo>
                  <a:lnTo>
                    <a:pt x="425" y="3514"/>
                  </a:lnTo>
                  <a:lnTo>
                    <a:pt x="657" y="3476"/>
                  </a:lnTo>
                  <a:lnTo>
                    <a:pt x="888" y="3437"/>
                  </a:lnTo>
                  <a:lnTo>
                    <a:pt x="1120" y="3360"/>
                  </a:lnTo>
                  <a:lnTo>
                    <a:pt x="1545" y="3128"/>
                  </a:lnTo>
                  <a:lnTo>
                    <a:pt x="1892" y="2819"/>
                  </a:lnTo>
                  <a:lnTo>
                    <a:pt x="2201" y="2472"/>
                  </a:lnTo>
                  <a:lnTo>
                    <a:pt x="2433" y="2047"/>
                  </a:lnTo>
                  <a:lnTo>
                    <a:pt x="2510" y="1854"/>
                  </a:lnTo>
                  <a:lnTo>
                    <a:pt x="2549" y="1583"/>
                  </a:lnTo>
                  <a:lnTo>
                    <a:pt x="2587" y="1352"/>
                  </a:lnTo>
                  <a:lnTo>
                    <a:pt x="2626" y="1120"/>
                  </a:lnTo>
                  <a:lnTo>
                    <a:pt x="2626" y="1120"/>
                  </a:lnTo>
                  <a:lnTo>
                    <a:pt x="2587" y="811"/>
                  </a:lnTo>
                  <a:lnTo>
                    <a:pt x="2549" y="541"/>
                  </a:lnTo>
                  <a:lnTo>
                    <a:pt x="2433" y="232"/>
                  </a:lnTo>
                  <a:lnTo>
                    <a:pt x="231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9"/>
            <p:cNvSpPr/>
            <p:nvPr/>
          </p:nvSpPr>
          <p:spPr>
            <a:xfrm>
              <a:off x="5263963" y="3199154"/>
              <a:ext cx="259837" cy="23666"/>
            </a:xfrm>
            <a:custGeom>
              <a:avLst/>
              <a:gdLst/>
              <a:ahLst/>
              <a:cxnLst/>
              <a:rect l="l" t="t" r="r" b="b"/>
              <a:pathLst>
                <a:path w="4249" h="387" extrusionOk="0">
                  <a:moveTo>
                    <a:pt x="4248" y="310"/>
                  </a:moveTo>
                  <a:lnTo>
                    <a:pt x="4248" y="310"/>
                  </a:lnTo>
                  <a:lnTo>
                    <a:pt x="3592" y="387"/>
                  </a:lnTo>
                  <a:lnTo>
                    <a:pt x="3592" y="387"/>
                  </a:lnTo>
                  <a:lnTo>
                    <a:pt x="3592" y="387"/>
                  </a:lnTo>
                  <a:lnTo>
                    <a:pt x="4248" y="310"/>
                  </a:lnTo>
                  <a:close/>
                  <a:moveTo>
                    <a:pt x="39" y="39"/>
                  </a:moveTo>
                  <a:lnTo>
                    <a:pt x="39" y="39"/>
                  </a:lnTo>
                  <a:lnTo>
                    <a:pt x="39" y="39"/>
                  </a:lnTo>
                  <a:lnTo>
                    <a:pt x="39" y="39"/>
                  </a:lnTo>
                  <a:lnTo>
                    <a:pt x="39" y="39"/>
                  </a:lnTo>
                  <a:close/>
                  <a:moveTo>
                    <a:pt x="1" y="1"/>
                  </a:moveTo>
                  <a:lnTo>
                    <a:pt x="1" y="1"/>
                  </a:lnTo>
                  <a:lnTo>
                    <a:pt x="39" y="1"/>
                  </a:lnTo>
                  <a:lnTo>
                    <a:pt x="39" y="1"/>
                  </a:lnTo>
                  <a:lnTo>
                    <a:pt x="1" y="1"/>
                  </a:lnTo>
                  <a:close/>
                </a:path>
              </a:pathLst>
            </a:custGeom>
            <a:solidFill>
              <a:srgbClr val="E2C8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9"/>
            <p:cNvSpPr/>
            <p:nvPr/>
          </p:nvSpPr>
          <p:spPr>
            <a:xfrm>
              <a:off x="5483561" y="3218050"/>
              <a:ext cx="40238" cy="4770"/>
            </a:xfrm>
            <a:custGeom>
              <a:avLst/>
              <a:gdLst/>
              <a:ahLst/>
              <a:cxnLst/>
              <a:rect l="l" t="t" r="r" b="b"/>
              <a:pathLst>
                <a:path w="658" h="78" fill="none" extrusionOk="0">
                  <a:moveTo>
                    <a:pt x="657" y="1"/>
                  </a:moveTo>
                  <a:lnTo>
                    <a:pt x="657" y="1"/>
                  </a:lnTo>
                  <a:lnTo>
                    <a:pt x="1" y="78"/>
                  </a:lnTo>
                  <a:lnTo>
                    <a:pt x="1" y="78"/>
                  </a:lnTo>
                  <a:lnTo>
                    <a:pt x="1" y="78"/>
                  </a:lnTo>
                  <a:lnTo>
                    <a:pt x="657"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9"/>
            <p:cNvSpPr/>
            <p:nvPr/>
          </p:nvSpPr>
          <p:spPr>
            <a:xfrm>
              <a:off x="5266348" y="3201539"/>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9"/>
            <p:cNvSpPr/>
            <p:nvPr/>
          </p:nvSpPr>
          <p:spPr>
            <a:xfrm>
              <a:off x="5263963" y="3199154"/>
              <a:ext cx="2446" cy="61"/>
            </a:xfrm>
            <a:custGeom>
              <a:avLst/>
              <a:gdLst/>
              <a:ahLst/>
              <a:cxnLst/>
              <a:rect l="l" t="t" r="r" b="b"/>
              <a:pathLst>
                <a:path w="40" h="1" fill="none" extrusionOk="0">
                  <a:moveTo>
                    <a:pt x="1" y="1"/>
                  </a:moveTo>
                  <a:lnTo>
                    <a:pt x="1" y="1"/>
                  </a:lnTo>
                  <a:lnTo>
                    <a:pt x="39" y="1"/>
                  </a:lnTo>
                  <a:lnTo>
                    <a:pt x="39" y="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9"/>
            <p:cNvSpPr/>
            <p:nvPr/>
          </p:nvSpPr>
          <p:spPr>
            <a:xfrm>
              <a:off x="5422225" y="3222759"/>
              <a:ext cx="61397" cy="2446"/>
            </a:xfrm>
            <a:custGeom>
              <a:avLst/>
              <a:gdLst/>
              <a:ahLst/>
              <a:cxnLst/>
              <a:rect l="l" t="t" r="r" b="b"/>
              <a:pathLst>
                <a:path w="1004" h="40" extrusionOk="0">
                  <a:moveTo>
                    <a:pt x="0" y="40"/>
                  </a:moveTo>
                  <a:lnTo>
                    <a:pt x="0" y="40"/>
                  </a:lnTo>
                  <a:lnTo>
                    <a:pt x="0" y="40"/>
                  </a:lnTo>
                  <a:lnTo>
                    <a:pt x="0" y="40"/>
                  </a:lnTo>
                  <a:lnTo>
                    <a:pt x="0" y="40"/>
                  </a:lnTo>
                  <a:lnTo>
                    <a:pt x="0" y="40"/>
                  </a:lnTo>
                  <a:close/>
                  <a:moveTo>
                    <a:pt x="541" y="40"/>
                  </a:moveTo>
                  <a:lnTo>
                    <a:pt x="541" y="40"/>
                  </a:lnTo>
                  <a:lnTo>
                    <a:pt x="0" y="40"/>
                  </a:lnTo>
                  <a:lnTo>
                    <a:pt x="0" y="40"/>
                  </a:lnTo>
                  <a:lnTo>
                    <a:pt x="541" y="40"/>
                  </a:lnTo>
                  <a:lnTo>
                    <a:pt x="541" y="40"/>
                  </a:lnTo>
                  <a:close/>
                  <a:moveTo>
                    <a:pt x="1004" y="1"/>
                  </a:moveTo>
                  <a:lnTo>
                    <a:pt x="1004" y="1"/>
                  </a:lnTo>
                  <a:lnTo>
                    <a:pt x="656" y="40"/>
                  </a:lnTo>
                  <a:lnTo>
                    <a:pt x="656" y="40"/>
                  </a:lnTo>
                  <a:lnTo>
                    <a:pt x="656" y="40"/>
                  </a:lnTo>
                  <a:lnTo>
                    <a:pt x="1004" y="1"/>
                  </a:lnTo>
                  <a:lnTo>
                    <a:pt x="1004" y="1"/>
                  </a:lnTo>
                  <a:close/>
                </a:path>
              </a:pathLst>
            </a:custGeom>
            <a:solidFill>
              <a:srgbClr val="5C5D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9"/>
            <p:cNvSpPr/>
            <p:nvPr/>
          </p:nvSpPr>
          <p:spPr>
            <a:xfrm>
              <a:off x="5422225" y="3225144"/>
              <a:ext cx="61" cy="61"/>
            </a:xfrm>
            <a:custGeom>
              <a:avLst/>
              <a:gdLst/>
              <a:ahLst/>
              <a:cxnLst/>
              <a:rect l="l" t="t" r="r" b="b"/>
              <a:pathLst>
                <a:path w="1" h="1" fill="none" extrusionOk="0">
                  <a:moveTo>
                    <a:pt x="0" y="1"/>
                  </a:moveTo>
                  <a:lnTo>
                    <a:pt x="0" y="1"/>
                  </a:lnTo>
                  <a:lnTo>
                    <a:pt x="0" y="1"/>
                  </a:lnTo>
                  <a:lnTo>
                    <a:pt x="0" y="1"/>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9"/>
            <p:cNvSpPr/>
            <p:nvPr/>
          </p:nvSpPr>
          <p:spPr>
            <a:xfrm>
              <a:off x="5422225" y="3225144"/>
              <a:ext cx="33084" cy="61"/>
            </a:xfrm>
            <a:custGeom>
              <a:avLst/>
              <a:gdLst/>
              <a:ahLst/>
              <a:cxnLst/>
              <a:rect l="l" t="t" r="r" b="b"/>
              <a:pathLst>
                <a:path w="541" h="1" fill="none" extrusionOk="0">
                  <a:moveTo>
                    <a:pt x="541" y="1"/>
                  </a:moveTo>
                  <a:lnTo>
                    <a:pt x="541" y="1"/>
                  </a:lnTo>
                  <a:lnTo>
                    <a:pt x="0" y="1"/>
                  </a:lnTo>
                  <a:lnTo>
                    <a:pt x="0" y="1"/>
                  </a:lnTo>
                  <a:lnTo>
                    <a:pt x="541" y="1"/>
                  </a:lnTo>
                  <a:lnTo>
                    <a:pt x="54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9"/>
            <p:cNvSpPr/>
            <p:nvPr/>
          </p:nvSpPr>
          <p:spPr>
            <a:xfrm>
              <a:off x="5462341" y="3222759"/>
              <a:ext cx="21281" cy="2446"/>
            </a:xfrm>
            <a:custGeom>
              <a:avLst/>
              <a:gdLst/>
              <a:ahLst/>
              <a:cxnLst/>
              <a:rect l="l" t="t" r="r" b="b"/>
              <a:pathLst>
                <a:path w="348" h="40" fill="none" extrusionOk="0">
                  <a:moveTo>
                    <a:pt x="348" y="1"/>
                  </a:moveTo>
                  <a:lnTo>
                    <a:pt x="348" y="1"/>
                  </a:lnTo>
                  <a:lnTo>
                    <a:pt x="0" y="40"/>
                  </a:lnTo>
                  <a:lnTo>
                    <a:pt x="0" y="40"/>
                  </a:lnTo>
                  <a:lnTo>
                    <a:pt x="0" y="40"/>
                  </a:lnTo>
                  <a:lnTo>
                    <a:pt x="348" y="1"/>
                  </a:lnTo>
                  <a:lnTo>
                    <a:pt x="34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9"/>
            <p:cNvSpPr/>
            <p:nvPr/>
          </p:nvSpPr>
          <p:spPr>
            <a:xfrm>
              <a:off x="5261639" y="3107060"/>
              <a:ext cx="276348" cy="118147"/>
            </a:xfrm>
            <a:custGeom>
              <a:avLst/>
              <a:gdLst/>
              <a:ahLst/>
              <a:cxnLst/>
              <a:rect l="l" t="t" r="r" b="b"/>
              <a:pathLst>
                <a:path w="4519" h="1932" extrusionOk="0">
                  <a:moveTo>
                    <a:pt x="155" y="1"/>
                  </a:moveTo>
                  <a:lnTo>
                    <a:pt x="0" y="1507"/>
                  </a:lnTo>
                  <a:lnTo>
                    <a:pt x="77" y="1507"/>
                  </a:lnTo>
                  <a:lnTo>
                    <a:pt x="77" y="1545"/>
                  </a:lnTo>
                  <a:lnTo>
                    <a:pt x="386" y="1661"/>
                  </a:lnTo>
                  <a:lnTo>
                    <a:pt x="695" y="1738"/>
                  </a:lnTo>
                  <a:lnTo>
                    <a:pt x="1352" y="1854"/>
                  </a:lnTo>
                  <a:lnTo>
                    <a:pt x="2008" y="1932"/>
                  </a:lnTo>
                  <a:lnTo>
                    <a:pt x="3128" y="1932"/>
                  </a:lnTo>
                  <a:lnTo>
                    <a:pt x="3437" y="464"/>
                  </a:lnTo>
                  <a:lnTo>
                    <a:pt x="2472" y="426"/>
                  </a:lnTo>
                  <a:lnTo>
                    <a:pt x="1583" y="310"/>
                  </a:lnTo>
                  <a:lnTo>
                    <a:pt x="811" y="155"/>
                  </a:lnTo>
                  <a:lnTo>
                    <a:pt x="155" y="1"/>
                  </a:lnTo>
                  <a:close/>
                  <a:moveTo>
                    <a:pt x="3553" y="464"/>
                  </a:moveTo>
                  <a:lnTo>
                    <a:pt x="3282" y="1932"/>
                  </a:lnTo>
                  <a:lnTo>
                    <a:pt x="3630" y="1893"/>
                  </a:lnTo>
                  <a:lnTo>
                    <a:pt x="4286" y="1816"/>
                  </a:lnTo>
                  <a:lnTo>
                    <a:pt x="4518" y="464"/>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9"/>
            <p:cNvSpPr/>
            <p:nvPr/>
          </p:nvSpPr>
          <p:spPr>
            <a:xfrm>
              <a:off x="5462341" y="3135434"/>
              <a:ext cx="75646" cy="89772"/>
            </a:xfrm>
            <a:custGeom>
              <a:avLst/>
              <a:gdLst/>
              <a:ahLst/>
              <a:cxnLst/>
              <a:rect l="l" t="t" r="r" b="b"/>
              <a:pathLst>
                <a:path w="1237" h="1468" fill="none" extrusionOk="0">
                  <a:moveTo>
                    <a:pt x="1236" y="0"/>
                  </a:moveTo>
                  <a:lnTo>
                    <a:pt x="1236" y="0"/>
                  </a:lnTo>
                  <a:lnTo>
                    <a:pt x="618" y="0"/>
                  </a:lnTo>
                  <a:lnTo>
                    <a:pt x="618" y="0"/>
                  </a:lnTo>
                  <a:lnTo>
                    <a:pt x="271" y="0"/>
                  </a:lnTo>
                  <a:lnTo>
                    <a:pt x="0" y="1468"/>
                  </a:lnTo>
                  <a:lnTo>
                    <a:pt x="0" y="1468"/>
                  </a:lnTo>
                  <a:lnTo>
                    <a:pt x="348" y="1429"/>
                  </a:lnTo>
                  <a:lnTo>
                    <a:pt x="348" y="1429"/>
                  </a:lnTo>
                  <a:lnTo>
                    <a:pt x="1004" y="1352"/>
                  </a:lnTo>
                  <a:lnTo>
                    <a:pt x="1004" y="1352"/>
                  </a:lnTo>
                  <a:lnTo>
                    <a:pt x="1004" y="1352"/>
                  </a:lnTo>
                  <a:lnTo>
                    <a:pt x="123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9"/>
            <p:cNvSpPr/>
            <p:nvPr/>
          </p:nvSpPr>
          <p:spPr>
            <a:xfrm>
              <a:off x="5261639" y="3107060"/>
              <a:ext cx="210181" cy="118147"/>
            </a:xfrm>
            <a:custGeom>
              <a:avLst/>
              <a:gdLst/>
              <a:ahLst/>
              <a:cxnLst/>
              <a:rect l="l" t="t" r="r" b="b"/>
              <a:pathLst>
                <a:path w="3437" h="1932" fill="none" extrusionOk="0">
                  <a:moveTo>
                    <a:pt x="155" y="1"/>
                  </a:moveTo>
                  <a:lnTo>
                    <a:pt x="155" y="1"/>
                  </a:lnTo>
                  <a:lnTo>
                    <a:pt x="0" y="1507"/>
                  </a:lnTo>
                  <a:lnTo>
                    <a:pt x="0" y="1507"/>
                  </a:lnTo>
                  <a:lnTo>
                    <a:pt x="0" y="1507"/>
                  </a:lnTo>
                  <a:lnTo>
                    <a:pt x="39" y="1507"/>
                  </a:lnTo>
                  <a:lnTo>
                    <a:pt x="39" y="1507"/>
                  </a:lnTo>
                  <a:lnTo>
                    <a:pt x="77" y="1507"/>
                  </a:lnTo>
                  <a:lnTo>
                    <a:pt x="77" y="1507"/>
                  </a:lnTo>
                  <a:lnTo>
                    <a:pt x="77" y="1545"/>
                  </a:lnTo>
                  <a:lnTo>
                    <a:pt x="77" y="1545"/>
                  </a:lnTo>
                  <a:lnTo>
                    <a:pt x="77" y="1545"/>
                  </a:lnTo>
                  <a:lnTo>
                    <a:pt x="77" y="1545"/>
                  </a:lnTo>
                  <a:lnTo>
                    <a:pt x="386" y="1661"/>
                  </a:lnTo>
                  <a:lnTo>
                    <a:pt x="695" y="1738"/>
                  </a:lnTo>
                  <a:lnTo>
                    <a:pt x="1352" y="1854"/>
                  </a:lnTo>
                  <a:lnTo>
                    <a:pt x="2008" y="1932"/>
                  </a:lnTo>
                  <a:lnTo>
                    <a:pt x="2626" y="1932"/>
                  </a:lnTo>
                  <a:lnTo>
                    <a:pt x="2626" y="1932"/>
                  </a:lnTo>
                  <a:lnTo>
                    <a:pt x="2626" y="1932"/>
                  </a:lnTo>
                  <a:lnTo>
                    <a:pt x="2626" y="1932"/>
                  </a:lnTo>
                  <a:lnTo>
                    <a:pt x="2626" y="1932"/>
                  </a:lnTo>
                  <a:lnTo>
                    <a:pt x="2626" y="1932"/>
                  </a:lnTo>
                  <a:lnTo>
                    <a:pt x="3167" y="1932"/>
                  </a:lnTo>
                  <a:lnTo>
                    <a:pt x="3128" y="1932"/>
                  </a:lnTo>
                  <a:lnTo>
                    <a:pt x="3437" y="464"/>
                  </a:lnTo>
                  <a:lnTo>
                    <a:pt x="3437" y="464"/>
                  </a:lnTo>
                  <a:lnTo>
                    <a:pt x="2472" y="426"/>
                  </a:lnTo>
                  <a:lnTo>
                    <a:pt x="1583" y="310"/>
                  </a:lnTo>
                  <a:lnTo>
                    <a:pt x="811" y="155"/>
                  </a:lnTo>
                  <a:lnTo>
                    <a:pt x="1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9"/>
            <p:cNvSpPr/>
            <p:nvPr/>
          </p:nvSpPr>
          <p:spPr>
            <a:xfrm>
              <a:off x="5452924" y="3135434"/>
              <a:ext cx="25990" cy="89772"/>
            </a:xfrm>
            <a:custGeom>
              <a:avLst/>
              <a:gdLst/>
              <a:ahLst/>
              <a:cxnLst/>
              <a:rect l="l" t="t" r="r" b="b"/>
              <a:pathLst>
                <a:path w="425" h="1468" extrusionOk="0">
                  <a:moveTo>
                    <a:pt x="309" y="0"/>
                  </a:moveTo>
                  <a:lnTo>
                    <a:pt x="0" y="1468"/>
                  </a:lnTo>
                  <a:lnTo>
                    <a:pt x="154" y="1468"/>
                  </a:lnTo>
                  <a:lnTo>
                    <a:pt x="42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9"/>
            <p:cNvSpPr/>
            <p:nvPr/>
          </p:nvSpPr>
          <p:spPr>
            <a:xfrm>
              <a:off x="6095206" y="2070411"/>
              <a:ext cx="224369" cy="248035"/>
            </a:xfrm>
            <a:custGeom>
              <a:avLst/>
              <a:gdLst/>
              <a:ahLst/>
              <a:cxnLst/>
              <a:rect l="l" t="t" r="r" b="b"/>
              <a:pathLst>
                <a:path w="3669" h="4056" extrusionOk="0">
                  <a:moveTo>
                    <a:pt x="2819" y="1"/>
                  </a:moveTo>
                  <a:lnTo>
                    <a:pt x="1931" y="464"/>
                  </a:lnTo>
                  <a:lnTo>
                    <a:pt x="1275" y="812"/>
                  </a:lnTo>
                  <a:lnTo>
                    <a:pt x="1004" y="966"/>
                  </a:lnTo>
                  <a:lnTo>
                    <a:pt x="850" y="1043"/>
                  </a:lnTo>
                  <a:lnTo>
                    <a:pt x="657" y="1391"/>
                  </a:lnTo>
                  <a:lnTo>
                    <a:pt x="425" y="1893"/>
                  </a:lnTo>
                  <a:lnTo>
                    <a:pt x="193" y="2434"/>
                  </a:lnTo>
                  <a:lnTo>
                    <a:pt x="39" y="2897"/>
                  </a:lnTo>
                  <a:lnTo>
                    <a:pt x="0" y="3051"/>
                  </a:lnTo>
                  <a:lnTo>
                    <a:pt x="0" y="3129"/>
                  </a:lnTo>
                  <a:lnTo>
                    <a:pt x="77" y="3167"/>
                  </a:lnTo>
                  <a:lnTo>
                    <a:pt x="155" y="3167"/>
                  </a:lnTo>
                  <a:lnTo>
                    <a:pt x="348" y="3051"/>
                  </a:lnTo>
                  <a:lnTo>
                    <a:pt x="502" y="2897"/>
                  </a:lnTo>
                  <a:lnTo>
                    <a:pt x="618" y="3360"/>
                  </a:lnTo>
                  <a:lnTo>
                    <a:pt x="734" y="3631"/>
                  </a:lnTo>
                  <a:lnTo>
                    <a:pt x="811" y="3708"/>
                  </a:lnTo>
                  <a:lnTo>
                    <a:pt x="888" y="3747"/>
                  </a:lnTo>
                  <a:lnTo>
                    <a:pt x="1043" y="3824"/>
                  </a:lnTo>
                  <a:lnTo>
                    <a:pt x="1120" y="3824"/>
                  </a:lnTo>
                  <a:lnTo>
                    <a:pt x="1159" y="3785"/>
                  </a:lnTo>
                  <a:lnTo>
                    <a:pt x="1236" y="3708"/>
                  </a:lnTo>
                  <a:lnTo>
                    <a:pt x="1275" y="3553"/>
                  </a:lnTo>
                  <a:lnTo>
                    <a:pt x="1313" y="3631"/>
                  </a:lnTo>
                  <a:lnTo>
                    <a:pt x="1390" y="3824"/>
                  </a:lnTo>
                  <a:lnTo>
                    <a:pt x="1429" y="3901"/>
                  </a:lnTo>
                  <a:lnTo>
                    <a:pt x="1506" y="3978"/>
                  </a:lnTo>
                  <a:lnTo>
                    <a:pt x="1622" y="4055"/>
                  </a:lnTo>
                  <a:lnTo>
                    <a:pt x="1854" y="4055"/>
                  </a:lnTo>
                  <a:lnTo>
                    <a:pt x="1931" y="4017"/>
                  </a:lnTo>
                  <a:lnTo>
                    <a:pt x="1970" y="3940"/>
                  </a:lnTo>
                  <a:lnTo>
                    <a:pt x="2008" y="3862"/>
                  </a:lnTo>
                  <a:lnTo>
                    <a:pt x="2008" y="3708"/>
                  </a:lnTo>
                  <a:lnTo>
                    <a:pt x="2008" y="3669"/>
                  </a:lnTo>
                  <a:lnTo>
                    <a:pt x="2124" y="3553"/>
                  </a:lnTo>
                  <a:lnTo>
                    <a:pt x="2240" y="3438"/>
                  </a:lnTo>
                  <a:lnTo>
                    <a:pt x="2317" y="3283"/>
                  </a:lnTo>
                  <a:lnTo>
                    <a:pt x="2472" y="2704"/>
                  </a:lnTo>
                  <a:lnTo>
                    <a:pt x="2510" y="2356"/>
                  </a:lnTo>
                  <a:lnTo>
                    <a:pt x="2665" y="2356"/>
                  </a:lnTo>
                  <a:lnTo>
                    <a:pt x="3012" y="2279"/>
                  </a:lnTo>
                  <a:lnTo>
                    <a:pt x="3398" y="2125"/>
                  </a:lnTo>
                  <a:lnTo>
                    <a:pt x="3553" y="2047"/>
                  </a:lnTo>
                  <a:lnTo>
                    <a:pt x="3669" y="1932"/>
                  </a:lnTo>
                  <a:lnTo>
                    <a:pt x="3669" y="1545"/>
                  </a:lnTo>
                  <a:lnTo>
                    <a:pt x="3630" y="1159"/>
                  </a:lnTo>
                  <a:lnTo>
                    <a:pt x="3553" y="850"/>
                  </a:lnTo>
                  <a:lnTo>
                    <a:pt x="3437" y="580"/>
                  </a:lnTo>
                  <a:lnTo>
                    <a:pt x="3321" y="348"/>
                  </a:lnTo>
                  <a:lnTo>
                    <a:pt x="3167" y="194"/>
                  </a:lnTo>
                  <a:lnTo>
                    <a:pt x="3012" y="78"/>
                  </a:lnTo>
                  <a:lnTo>
                    <a:pt x="2819" y="1"/>
                  </a:lnTo>
                  <a:close/>
                </a:path>
              </a:pathLst>
            </a:custGeom>
            <a:solidFill>
              <a:srgbClr val="FFCB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9"/>
            <p:cNvSpPr/>
            <p:nvPr/>
          </p:nvSpPr>
          <p:spPr>
            <a:xfrm>
              <a:off x="6213230" y="2245183"/>
              <a:ext cx="7155" cy="49656"/>
            </a:xfrm>
            <a:custGeom>
              <a:avLst/>
              <a:gdLst/>
              <a:ahLst/>
              <a:cxnLst/>
              <a:rect l="l" t="t" r="r" b="b"/>
              <a:pathLst>
                <a:path w="117" h="812" extrusionOk="0">
                  <a:moveTo>
                    <a:pt x="40" y="0"/>
                  </a:moveTo>
                  <a:lnTo>
                    <a:pt x="1" y="387"/>
                  </a:lnTo>
                  <a:lnTo>
                    <a:pt x="40" y="657"/>
                  </a:lnTo>
                  <a:lnTo>
                    <a:pt x="40" y="811"/>
                  </a:lnTo>
                  <a:lnTo>
                    <a:pt x="117" y="773"/>
                  </a:lnTo>
                  <a:lnTo>
                    <a:pt x="78" y="657"/>
                  </a:lnTo>
                  <a:lnTo>
                    <a:pt x="78" y="387"/>
                  </a:lnTo>
                  <a:lnTo>
                    <a:pt x="117" y="39"/>
                  </a:lnTo>
                  <a:lnTo>
                    <a:pt x="4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9"/>
            <p:cNvSpPr/>
            <p:nvPr/>
          </p:nvSpPr>
          <p:spPr>
            <a:xfrm>
              <a:off x="6166021" y="2221578"/>
              <a:ext cx="9540" cy="66167"/>
            </a:xfrm>
            <a:custGeom>
              <a:avLst/>
              <a:gdLst/>
              <a:ahLst/>
              <a:cxnLst/>
              <a:rect l="l" t="t" r="r" b="b"/>
              <a:pathLst>
                <a:path w="156" h="1082" extrusionOk="0">
                  <a:moveTo>
                    <a:pt x="78" y="0"/>
                  </a:moveTo>
                  <a:lnTo>
                    <a:pt x="39" y="193"/>
                  </a:lnTo>
                  <a:lnTo>
                    <a:pt x="1" y="425"/>
                  </a:lnTo>
                  <a:lnTo>
                    <a:pt x="39" y="850"/>
                  </a:lnTo>
                  <a:lnTo>
                    <a:pt x="78" y="1081"/>
                  </a:lnTo>
                  <a:lnTo>
                    <a:pt x="155" y="1081"/>
                  </a:lnTo>
                  <a:lnTo>
                    <a:pt x="117" y="850"/>
                  </a:lnTo>
                  <a:lnTo>
                    <a:pt x="78" y="425"/>
                  </a:lnTo>
                  <a:lnTo>
                    <a:pt x="78" y="193"/>
                  </a:lnTo>
                  <a:lnTo>
                    <a:pt x="15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9"/>
            <p:cNvSpPr/>
            <p:nvPr/>
          </p:nvSpPr>
          <p:spPr>
            <a:xfrm>
              <a:off x="6123520" y="2193204"/>
              <a:ext cx="16572" cy="54365"/>
            </a:xfrm>
            <a:custGeom>
              <a:avLst/>
              <a:gdLst/>
              <a:ahLst/>
              <a:cxnLst/>
              <a:rect l="l" t="t" r="r" b="b"/>
              <a:pathLst>
                <a:path w="271" h="889" extrusionOk="0">
                  <a:moveTo>
                    <a:pt x="232" y="1"/>
                  </a:moveTo>
                  <a:lnTo>
                    <a:pt x="116" y="233"/>
                  </a:lnTo>
                  <a:lnTo>
                    <a:pt x="39" y="464"/>
                  </a:lnTo>
                  <a:lnTo>
                    <a:pt x="1" y="619"/>
                  </a:lnTo>
                  <a:lnTo>
                    <a:pt x="1" y="773"/>
                  </a:lnTo>
                  <a:lnTo>
                    <a:pt x="1" y="889"/>
                  </a:lnTo>
                  <a:lnTo>
                    <a:pt x="78" y="889"/>
                  </a:lnTo>
                  <a:lnTo>
                    <a:pt x="78" y="850"/>
                  </a:lnTo>
                  <a:lnTo>
                    <a:pt x="78" y="773"/>
                  </a:lnTo>
                  <a:lnTo>
                    <a:pt x="116" y="464"/>
                  </a:lnTo>
                  <a:lnTo>
                    <a:pt x="155" y="271"/>
                  </a:lnTo>
                  <a:lnTo>
                    <a:pt x="271" y="39"/>
                  </a:lnTo>
                  <a:lnTo>
                    <a:pt x="23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9"/>
            <p:cNvSpPr/>
            <p:nvPr/>
          </p:nvSpPr>
          <p:spPr>
            <a:xfrm>
              <a:off x="5183670" y="3274738"/>
              <a:ext cx="295244" cy="122855"/>
            </a:xfrm>
            <a:custGeom>
              <a:avLst/>
              <a:gdLst/>
              <a:ahLst/>
              <a:cxnLst/>
              <a:rect l="l" t="t" r="r" b="b"/>
              <a:pathLst>
                <a:path w="4828" h="2009" extrusionOk="0">
                  <a:moveTo>
                    <a:pt x="2241" y="0"/>
                  </a:moveTo>
                  <a:lnTo>
                    <a:pt x="1893" y="39"/>
                  </a:lnTo>
                  <a:lnTo>
                    <a:pt x="1584" y="116"/>
                  </a:lnTo>
                  <a:lnTo>
                    <a:pt x="1314" y="193"/>
                  </a:lnTo>
                  <a:lnTo>
                    <a:pt x="1044" y="309"/>
                  </a:lnTo>
                  <a:lnTo>
                    <a:pt x="850" y="464"/>
                  </a:lnTo>
                  <a:lnTo>
                    <a:pt x="657" y="657"/>
                  </a:lnTo>
                  <a:lnTo>
                    <a:pt x="503" y="811"/>
                  </a:lnTo>
                  <a:lnTo>
                    <a:pt x="387" y="1004"/>
                  </a:lnTo>
                  <a:lnTo>
                    <a:pt x="194" y="1391"/>
                  </a:lnTo>
                  <a:lnTo>
                    <a:pt x="78" y="1699"/>
                  </a:lnTo>
                  <a:lnTo>
                    <a:pt x="1" y="2008"/>
                  </a:lnTo>
                  <a:lnTo>
                    <a:pt x="4712" y="2008"/>
                  </a:lnTo>
                  <a:lnTo>
                    <a:pt x="482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9"/>
            <p:cNvSpPr/>
            <p:nvPr/>
          </p:nvSpPr>
          <p:spPr>
            <a:xfrm>
              <a:off x="5183670" y="3277123"/>
              <a:ext cx="172450" cy="120470"/>
            </a:xfrm>
            <a:custGeom>
              <a:avLst/>
              <a:gdLst/>
              <a:ahLst/>
              <a:cxnLst/>
              <a:rect l="l" t="t" r="r" b="b"/>
              <a:pathLst>
                <a:path w="2820" h="1970" extrusionOk="0">
                  <a:moveTo>
                    <a:pt x="1777" y="0"/>
                  </a:moveTo>
                  <a:lnTo>
                    <a:pt x="1507" y="77"/>
                  </a:lnTo>
                  <a:lnTo>
                    <a:pt x="1275" y="193"/>
                  </a:lnTo>
                  <a:lnTo>
                    <a:pt x="1044" y="309"/>
                  </a:lnTo>
                  <a:lnTo>
                    <a:pt x="850" y="425"/>
                  </a:lnTo>
                  <a:lnTo>
                    <a:pt x="696" y="579"/>
                  </a:lnTo>
                  <a:lnTo>
                    <a:pt x="542" y="772"/>
                  </a:lnTo>
                  <a:lnTo>
                    <a:pt x="310" y="1120"/>
                  </a:lnTo>
                  <a:lnTo>
                    <a:pt x="155" y="1429"/>
                  </a:lnTo>
                  <a:lnTo>
                    <a:pt x="78" y="1699"/>
                  </a:lnTo>
                  <a:lnTo>
                    <a:pt x="1" y="1969"/>
                  </a:lnTo>
                  <a:lnTo>
                    <a:pt x="2820" y="1969"/>
                  </a:lnTo>
                  <a:lnTo>
                    <a:pt x="2781" y="1506"/>
                  </a:lnTo>
                  <a:lnTo>
                    <a:pt x="2704" y="1120"/>
                  </a:lnTo>
                  <a:lnTo>
                    <a:pt x="2588" y="811"/>
                  </a:lnTo>
                  <a:lnTo>
                    <a:pt x="2434" y="541"/>
                  </a:lnTo>
                  <a:lnTo>
                    <a:pt x="2279" y="348"/>
                  </a:lnTo>
                  <a:lnTo>
                    <a:pt x="2125" y="193"/>
                  </a:lnTo>
                  <a:lnTo>
                    <a:pt x="1932" y="77"/>
                  </a:lnTo>
                  <a:lnTo>
                    <a:pt x="17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9"/>
            <p:cNvSpPr/>
            <p:nvPr/>
          </p:nvSpPr>
          <p:spPr>
            <a:xfrm>
              <a:off x="5554436" y="1548600"/>
              <a:ext cx="18957" cy="77969"/>
            </a:xfrm>
            <a:custGeom>
              <a:avLst/>
              <a:gdLst/>
              <a:ahLst/>
              <a:cxnLst/>
              <a:rect l="l" t="t" r="r" b="b"/>
              <a:pathLst>
                <a:path w="310" h="1275" extrusionOk="0">
                  <a:moveTo>
                    <a:pt x="0" y="0"/>
                  </a:moveTo>
                  <a:lnTo>
                    <a:pt x="78" y="502"/>
                  </a:lnTo>
                  <a:lnTo>
                    <a:pt x="155" y="927"/>
                  </a:lnTo>
                  <a:lnTo>
                    <a:pt x="232" y="1274"/>
                  </a:lnTo>
                  <a:lnTo>
                    <a:pt x="309" y="1274"/>
                  </a:lnTo>
                  <a:lnTo>
                    <a:pt x="232" y="927"/>
                  </a:lnTo>
                  <a:lnTo>
                    <a:pt x="155" y="502"/>
                  </a:lnTo>
                  <a:lnTo>
                    <a:pt x="78"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9"/>
            <p:cNvSpPr/>
            <p:nvPr/>
          </p:nvSpPr>
          <p:spPr>
            <a:xfrm>
              <a:off x="5507227" y="1543831"/>
              <a:ext cx="25990" cy="99251"/>
            </a:xfrm>
            <a:custGeom>
              <a:avLst/>
              <a:gdLst/>
              <a:ahLst/>
              <a:cxnLst/>
              <a:rect l="l" t="t" r="r" b="b"/>
              <a:pathLst>
                <a:path w="425" h="1623" extrusionOk="0">
                  <a:moveTo>
                    <a:pt x="0" y="1"/>
                  </a:moveTo>
                  <a:lnTo>
                    <a:pt x="77" y="619"/>
                  </a:lnTo>
                  <a:lnTo>
                    <a:pt x="193" y="1121"/>
                  </a:lnTo>
                  <a:lnTo>
                    <a:pt x="270" y="1391"/>
                  </a:lnTo>
                  <a:lnTo>
                    <a:pt x="386" y="1623"/>
                  </a:lnTo>
                  <a:lnTo>
                    <a:pt x="425" y="1584"/>
                  </a:lnTo>
                  <a:lnTo>
                    <a:pt x="348" y="1352"/>
                  </a:lnTo>
                  <a:lnTo>
                    <a:pt x="232" y="1121"/>
                  </a:lnTo>
                  <a:lnTo>
                    <a:pt x="155" y="580"/>
                  </a:lnTo>
                  <a:lnTo>
                    <a:pt x="77" y="194"/>
                  </a:lnTo>
                  <a:lnTo>
                    <a:pt x="7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9"/>
            <p:cNvSpPr/>
            <p:nvPr/>
          </p:nvSpPr>
          <p:spPr>
            <a:xfrm>
              <a:off x="5485946" y="1576914"/>
              <a:ext cx="18957" cy="73261"/>
            </a:xfrm>
            <a:custGeom>
              <a:avLst/>
              <a:gdLst/>
              <a:ahLst/>
              <a:cxnLst/>
              <a:rect l="l" t="t" r="r" b="b"/>
              <a:pathLst>
                <a:path w="310" h="1198" extrusionOk="0">
                  <a:moveTo>
                    <a:pt x="1" y="0"/>
                  </a:moveTo>
                  <a:lnTo>
                    <a:pt x="78" y="464"/>
                  </a:lnTo>
                  <a:lnTo>
                    <a:pt x="155" y="889"/>
                  </a:lnTo>
                  <a:lnTo>
                    <a:pt x="271" y="1197"/>
                  </a:lnTo>
                  <a:lnTo>
                    <a:pt x="310" y="1159"/>
                  </a:lnTo>
                  <a:lnTo>
                    <a:pt x="232" y="850"/>
                  </a:lnTo>
                  <a:lnTo>
                    <a:pt x="155" y="464"/>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9"/>
            <p:cNvSpPr/>
            <p:nvPr/>
          </p:nvSpPr>
          <p:spPr>
            <a:xfrm>
              <a:off x="5457632" y="1210919"/>
              <a:ext cx="25990" cy="174774"/>
            </a:xfrm>
            <a:custGeom>
              <a:avLst/>
              <a:gdLst/>
              <a:ahLst/>
              <a:cxnLst/>
              <a:rect l="l" t="t" r="r" b="b"/>
              <a:pathLst>
                <a:path w="425" h="2858" extrusionOk="0">
                  <a:moveTo>
                    <a:pt x="155" y="0"/>
                  </a:moveTo>
                  <a:lnTo>
                    <a:pt x="0" y="2742"/>
                  </a:lnTo>
                  <a:lnTo>
                    <a:pt x="116" y="2819"/>
                  </a:lnTo>
                  <a:lnTo>
                    <a:pt x="193" y="2858"/>
                  </a:lnTo>
                  <a:lnTo>
                    <a:pt x="232" y="2819"/>
                  </a:lnTo>
                  <a:lnTo>
                    <a:pt x="271" y="2819"/>
                  </a:lnTo>
                  <a:lnTo>
                    <a:pt x="42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9"/>
            <p:cNvSpPr/>
            <p:nvPr/>
          </p:nvSpPr>
          <p:spPr>
            <a:xfrm>
              <a:off x="6029101" y="1312431"/>
              <a:ext cx="30760" cy="66167"/>
            </a:xfrm>
            <a:custGeom>
              <a:avLst/>
              <a:gdLst/>
              <a:ahLst/>
              <a:cxnLst/>
              <a:rect l="l" t="t" r="r" b="b"/>
              <a:pathLst>
                <a:path w="503" h="1082" extrusionOk="0">
                  <a:moveTo>
                    <a:pt x="232" y="1"/>
                  </a:moveTo>
                  <a:lnTo>
                    <a:pt x="116" y="425"/>
                  </a:lnTo>
                  <a:lnTo>
                    <a:pt x="39" y="773"/>
                  </a:lnTo>
                  <a:lnTo>
                    <a:pt x="0" y="1005"/>
                  </a:lnTo>
                  <a:lnTo>
                    <a:pt x="0" y="1082"/>
                  </a:lnTo>
                  <a:lnTo>
                    <a:pt x="39" y="1082"/>
                  </a:lnTo>
                  <a:lnTo>
                    <a:pt x="193" y="1043"/>
                  </a:lnTo>
                  <a:lnTo>
                    <a:pt x="386" y="927"/>
                  </a:lnTo>
                  <a:lnTo>
                    <a:pt x="502" y="811"/>
                  </a:lnTo>
                  <a:lnTo>
                    <a:pt x="463" y="773"/>
                  </a:lnTo>
                  <a:lnTo>
                    <a:pt x="425" y="811"/>
                  </a:lnTo>
                  <a:lnTo>
                    <a:pt x="232" y="966"/>
                  </a:lnTo>
                  <a:lnTo>
                    <a:pt x="39" y="1043"/>
                  </a:lnTo>
                  <a:lnTo>
                    <a:pt x="39" y="1005"/>
                  </a:lnTo>
                  <a:lnTo>
                    <a:pt x="77" y="773"/>
                  </a:lnTo>
                  <a:lnTo>
                    <a:pt x="154" y="464"/>
                  </a:lnTo>
                  <a:lnTo>
                    <a:pt x="309" y="39"/>
                  </a:lnTo>
                  <a:lnTo>
                    <a:pt x="23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9"/>
            <p:cNvSpPr/>
            <p:nvPr/>
          </p:nvSpPr>
          <p:spPr>
            <a:xfrm>
              <a:off x="6085728" y="1295920"/>
              <a:ext cx="56750" cy="14187"/>
            </a:xfrm>
            <a:custGeom>
              <a:avLst/>
              <a:gdLst/>
              <a:ahLst/>
              <a:cxnLst/>
              <a:rect l="l" t="t" r="r" b="b"/>
              <a:pathLst>
                <a:path w="928" h="232" extrusionOk="0">
                  <a:moveTo>
                    <a:pt x="310" y="0"/>
                  </a:moveTo>
                  <a:lnTo>
                    <a:pt x="155" y="39"/>
                  </a:lnTo>
                  <a:lnTo>
                    <a:pt x="1" y="77"/>
                  </a:lnTo>
                  <a:lnTo>
                    <a:pt x="39" y="155"/>
                  </a:lnTo>
                  <a:lnTo>
                    <a:pt x="78" y="116"/>
                  </a:lnTo>
                  <a:lnTo>
                    <a:pt x="232" y="77"/>
                  </a:lnTo>
                  <a:lnTo>
                    <a:pt x="503" y="77"/>
                  </a:lnTo>
                  <a:lnTo>
                    <a:pt x="696" y="116"/>
                  </a:lnTo>
                  <a:lnTo>
                    <a:pt x="812" y="155"/>
                  </a:lnTo>
                  <a:lnTo>
                    <a:pt x="889" y="232"/>
                  </a:lnTo>
                  <a:lnTo>
                    <a:pt x="928" y="193"/>
                  </a:lnTo>
                  <a:lnTo>
                    <a:pt x="850" y="77"/>
                  </a:lnTo>
                  <a:lnTo>
                    <a:pt x="734" y="39"/>
                  </a:lnTo>
                  <a:lnTo>
                    <a:pt x="5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9"/>
            <p:cNvSpPr/>
            <p:nvPr/>
          </p:nvSpPr>
          <p:spPr>
            <a:xfrm>
              <a:off x="5965319" y="1064521"/>
              <a:ext cx="302338" cy="122794"/>
            </a:xfrm>
            <a:custGeom>
              <a:avLst/>
              <a:gdLst/>
              <a:ahLst/>
              <a:cxnLst/>
              <a:rect l="l" t="t" r="r" b="b"/>
              <a:pathLst>
                <a:path w="4944" h="2008" extrusionOk="0">
                  <a:moveTo>
                    <a:pt x="155" y="1969"/>
                  </a:moveTo>
                  <a:lnTo>
                    <a:pt x="155" y="1969"/>
                  </a:lnTo>
                  <a:lnTo>
                    <a:pt x="155" y="1969"/>
                  </a:lnTo>
                  <a:lnTo>
                    <a:pt x="155" y="1969"/>
                  </a:lnTo>
                  <a:lnTo>
                    <a:pt x="155" y="1969"/>
                  </a:lnTo>
                  <a:close/>
                  <a:moveTo>
                    <a:pt x="734" y="1660"/>
                  </a:moveTo>
                  <a:lnTo>
                    <a:pt x="734" y="1660"/>
                  </a:lnTo>
                  <a:lnTo>
                    <a:pt x="734" y="1660"/>
                  </a:lnTo>
                  <a:lnTo>
                    <a:pt x="734" y="1660"/>
                  </a:lnTo>
                  <a:lnTo>
                    <a:pt x="734" y="1660"/>
                  </a:lnTo>
                  <a:lnTo>
                    <a:pt x="734" y="1660"/>
                  </a:lnTo>
                  <a:close/>
                  <a:moveTo>
                    <a:pt x="773" y="1583"/>
                  </a:moveTo>
                  <a:lnTo>
                    <a:pt x="773" y="1583"/>
                  </a:lnTo>
                  <a:lnTo>
                    <a:pt x="773" y="1660"/>
                  </a:lnTo>
                  <a:lnTo>
                    <a:pt x="734" y="1660"/>
                  </a:lnTo>
                  <a:lnTo>
                    <a:pt x="734" y="1660"/>
                  </a:lnTo>
                  <a:lnTo>
                    <a:pt x="773" y="1660"/>
                  </a:lnTo>
                  <a:lnTo>
                    <a:pt x="773" y="1583"/>
                  </a:lnTo>
                  <a:close/>
                  <a:moveTo>
                    <a:pt x="773" y="1583"/>
                  </a:moveTo>
                  <a:lnTo>
                    <a:pt x="773" y="1583"/>
                  </a:lnTo>
                  <a:lnTo>
                    <a:pt x="773" y="1583"/>
                  </a:lnTo>
                  <a:lnTo>
                    <a:pt x="773" y="1583"/>
                  </a:lnTo>
                  <a:lnTo>
                    <a:pt x="773" y="1583"/>
                  </a:lnTo>
                  <a:close/>
                  <a:moveTo>
                    <a:pt x="155" y="1390"/>
                  </a:moveTo>
                  <a:lnTo>
                    <a:pt x="155" y="1390"/>
                  </a:lnTo>
                  <a:lnTo>
                    <a:pt x="464" y="1583"/>
                  </a:lnTo>
                  <a:lnTo>
                    <a:pt x="618" y="1622"/>
                  </a:lnTo>
                  <a:lnTo>
                    <a:pt x="734" y="1660"/>
                  </a:lnTo>
                  <a:lnTo>
                    <a:pt x="734" y="1660"/>
                  </a:lnTo>
                  <a:lnTo>
                    <a:pt x="618" y="1622"/>
                  </a:lnTo>
                  <a:lnTo>
                    <a:pt x="464" y="1583"/>
                  </a:lnTo>
                  <a:lnTo>
                    <a:pt x="155" y="1390"/>
                  </a:lnTo>
                  <a:close/>
                  <a:moveTo>
                    <a:pt x="155" y="1390"/>
                  </a:moveTo>
                  <a:lnTo>
                    <a:pt x="155" y="1390"/>
                  </a:lnTo>
                  <a:lnTo>
                    <a:pt x="155" y="1390"/>
                  </a:lnTo>
                  <a:lnTo>
                    <a:pt x="155" y="1390"/>
                  </a:lnTo>
                  <a:lnTo>
                    <a:pt x="155" y="1390"/>
                  </a:lnTo>
                  <a:lnTo>
                    <a:pt x="155" y="1390"/>
                  </a:lnTo>
                  <a:lnTo>
                    <a:pt x="155" y="1390"/>
                  </a:lnTo>
                  <a:close/>
                  <a:moveTo>
                    <a:pt x="155" y="1390"/>
                  </a:moveTo>
                  <a:lnTo>
                    <a:pt x="155" y="1390"/>
                  </a:lnTo>
                  <a:lnTo>
                    <a:pt x="155" y="1390"/>
                  </a:lnTo>
                  <a:lnTo>
                    <a:pt x="155" y="1390"/>
                  </a:lnTo>
                  <a:lnTo>
                    <a:pt x="155" y="1390"/>
                  </a:lnTo>
                  <a:close/>
                  <a:moveTo>
                    <a:pt x="155" y="1390"/>
                  </a:moveTo>
                  <a:lnTo>
                    <a:pt x="155" y="1390"/>
                  </a:lnTo>
                  <a:lnTo>
                    <a:pt x="155" y="1390"/>
                  </a:lnTo>
                  <a:lnTo>
                    <a:pt x="155" y="1390"/>
                  </a:lnTo>
                  <a:lnTo>
                    <a:pt x="155" y="1390"/>
                  </a:lnTo>
                  <a:close/>
                  <a:moveTo>
                    <a:pt x="78" y="1352"/>
                  </a:moveTo>
                  <a:lnTo>
                    <a:pt x="78" y="1352"/>
                  </a:lnTo>
                  <a:lnTo>
                    <a:pt x="39" y="1390"/>
                  </a:lnTo>
                  <a:lnTo>
                    <a:pt x="0" y="1429"/>
                  </a:lnTo>
                  <a:lnTo>
                    <a:pt x="0" y="1545"/>
                  </a:lnTo>
                  <a:lnTo>
                    <a:pt x="39" y="1738"/>
                  </a:lnTo>
                  <a:lnTo>
                    <a:pt x="116" y="1969"/>
                  </a:lnTo>
                  <a:lnTo>
                    <a:pt x="116" y="1969"/>
                  </a:lnTo>
                  <a:lnTo>
                    <a:pt x="39" y="1738"/>
                  </a:lnTo>
                  <a:lnTo>
                    <a:pt x="0" y="1545"/>
                  </a:lnTo>
                  <a:lnTo>
                    <a:pt x="0" y="1429"/>
                  </a:lnTo>
                  <a:lnTo>
                    <a:pt x="39" y="1390"/>
                  </a:lnTo>
                  <a:lnTo>
                    <a:pt x="78" y="1352"/>
                  </a:lnTo>
                  <a:lnTo>
                    <a:pt x="78" y="1352"/>
                  </a:lnTo>
                  <a:lnTo>
                    <a:pt x="78" y="1352"/>
                  </a:lnTo>
                  <a:close/>
                  <a:moveTo>
                    <a:pt x="2626" y="232"/>
                  </a:moveTo>
                  <a:lnTo>
                    <a:pt x="2626" y="232"/>
                  </a:lnTo>
                  <a:lnTo>
                    <a:pt x="2626" y="232"/>
                  </a:lnTo>
                  <a:lnTo>
                    <a:pt x="3051" y="541"/>
                  </a:lnTo>
                  <a:lnTo>
                    <a:pt x="3592" y="888"/>
                  </a:lnTo>
                  <a:lnTo>
                    <a:pt x="4094" y="1197"/>
                  </a:lnTo>
                  <a:lnTo>
                    <a:pt x="4480" y="1390"/>
                  </a:lnTo>
                  <a:lnTo>
                    <a:pt x="4480" y="1390"/>
                  </a:lnTo>
                  <a:lnTo>
                    <a:pt x="4634" y="1467"/>
                  </a:lnTo>
                  <a:lnTo>
                    <a:pt x="4711" y="1545"/>
                  </a:lnTo>
                  <a:lnTo>
                    <a:pt x="4866" y="1738"/>
                  </a:lnTo>
                  <a:lnTo>
                    <a:pt x="4943" y="1931"/>
                  </a:lnTo>
                  <a:lnTo>
                    <a:pt x="4943" y="2008"/>
                  </a:lnTo>
                  <a:lnTo>
                    <a:pt x="4943" y="2008"/>
                  </a:lnTo>
                  <a:lnTo>
                    <a:pt x="4943" y="2008"/>
                  </a:lnTo>
                  <a:lnTo>
                    <a:pt x="4943" y="1931"/>
                  </a:lnTo>
                  <a:lnTo>
                    <a:pt x="4866" y="1738"/>
                  </a:lnTo>
                  <a:lnTo>
                    <a:pt x="4711" y="1545"/>
                  </a:lnTo>
                  <a:lnTo>
                    <a:pt x="4634" y="1467"/>
                  </a:lnTo>
                  <a:lnTo>
                    <a:pt x="4480" y="1390"/>
                  </a:lnTo>
                  <a:lnTo>
                    <a:pt x="4480" y="1390"/>
                  </a:lnTo>
                  <a:lnTo>
                    <a:pt x="4094" y="1197"/>
                  </a:lnTo>
                  <a:lnTo>
                    <a:pt x="3592" y="888"/>
                  </a:lnTo>
                  <a:lnTo>
                    <a:pt x="3051" y="541"/>
                  </a:lnTo>
                  <a:lnTo>
                    <a:pt x="2626" y="232"/>
                  </a:lnTo>
                  <a:lnTo>
                    <a:pt x="2626" y="232"/>
                  </a:lnTo>
                  <a:close/>
                  <a:moveTo>
                    <a:pt x="2626" y="193"/>
                  </a:moveTo>
                  <a:lnTo>
                    <a:pt x="2626" y="193"/>
                  </a:lnTo>
                  <a:lnTo>
                    <a:pt x="2626" y="193"/>
                  </a:lnTo>
                  <a:lnTo>
                    <a:pt x="2626" y="193"/>
                  </a:lnTo>
                  <a:lnTo>
                    <a:pt x="2626" y="193"/>
                  </a:lnTo>
                  <a:close/>
                  <a:moveTo>
                    <a:pt x="2433" y="77"/>
                  </a:moveTo>
                  <a:lnTo>
                    <a:pt x="2433" y="77"/>
                  </a:lnTo>
                  <a:lnTo>
                    <a:pt x="2356" y="116"/>
                  </a:lnTo>
                  <a:lnTo>
                    <a:pt x="2317" y="232"/>
                  </a:lnTo>
                  <a:lnTo>
                    <a:pt x="2356" y="386"/>
                  </a:lnTo>
                  <a:lnTo>
                    <a:pt x="2433" y="579"/>
                  </a:lnTo>
                  <a:lnTo>
                    <a:pt x="2433" y="579"/>
                  </a:lnTo>
                  <a:lnTo>
                    <a:pt x="2356" y="386"/>
                  </a:lnTo>
                  <a:lnTo>
                    <a:pt x="2317" y="232"/>
                  </a:lnTo>
                  <a:lnTo>
                    <a:pt x="2356" y="116"/>
                  </a:lnTo>
                  <a:lnTo>
                    <a:pt x="2433" y="77"/>
                  </a:lnTo>
                  <a:lnTo>
                    <a:pt x="2433" y="77"/>
                  </a:lnTo>
                  <a:lnTo>
                    <a:pt x="2433" y="77"/>
                  </a:lnTo>
                  <a:lnTo>
                    <a:pt x="2433" y="77"/>
                  </a:lnTo>
                  <a:lnTo>
                    <a:pt x="2433" y="77"/>
                  </a:lnTo>
                  <a:close/>
                  <a:moveTo>
                    <a:pt x="1082" y="0"/>
                  </a:moveTo>
                  <a:lnTo>
                    <a:pt x="1082" y="0"/>
                  </a:lnTo>
                  <a:lnTo>
                    <a:pt x="1082" y="0"/>
                  </a:lnTo>
                  <a:lnTo>
                    <a:pt x="1352" y="116"/>
                  </a:lnTo>
                  <a:lnTo>
                    <a:pt x="1584" y="193"/>
                  </a:lnTo>
                  <a:lnTo>
                    <a:pt x="1777" y="348"/>
                  </a:lnTo>
                  <a:lnTo>
                    <a:pt x="1970" y="502"/>
                  </a:lnTo>
                  <a:lnTo>
                    <a:pt x="2317" y="734"/>
                  </a:lnTo>
                  <a:lnTo>
                    <a:pt x="2472" y="850"/>
                  </a:lnTo>
                  <a:lnTo>
                    <a:pt x="2626" y="888"/>
                  </a:lnTo>
                  <a:lnTo>
                    <a:pt x="2626" y="888"/>
                  </a:lnTo>
                  <a:lnTo>
                    <a:pt x="2626" y="888"/>
                  </a:lnTo>
                  <a:lnTo>
                    <a:pt x="2626" y="888"/>
                  </a:lnTo>
                  <a:lnTo>
                    <a:pt x="2472" y="850"/>
                  </a:lnTo>
                  <a:lnTo>
                    <a:pt x="2317" y="734"/>
                  </a:lnTo>
                  <a:lnTo>
                    <a:pt x="1970" y="502"/>
                  </a:lnTo>
                  <a:lnTo>
                    <a:pt x="1777" y="348"/>
                  </a:lnTo>
                  <a:lnTo>
                    <a:pt x="1584" y="193"/>
                  </a:lnTo>
                  <a:lnTo>
                    <a:pt x="1352" y="116"/>
                  </a:lnTo>
                  <a:lnTo>
                    <a:pt x="1082" y="0"/>
                  </a:lnTo>
                  <a:lnTo>
                    <a:pt x="1082" y="0"/>
                  </a:lnTo>
                  <a:close/>
                  <a:moveTo>
                    <a:pt x="1043" y="0"/>
                  </a:moveTo>
                  <a:lnTo>
                    <a:pt x="1043" y="0"/>
                  </a:lnTo>
                  <a:lnTo>
                    <a:pt x="1043" y="0"/>
                  </a:lnTo>
                  <a:lnTo>
                    <a:pt x="1043" y="0"/>
                  </a:lnTo>
                  <a:lnTo>
                    <a:pt x="1043" y="0"/>
                  </a:lnTo>
                  <a:close/>
                  <a:moveTo>
                    <a:pt x="966" y="0"/>
                  </a:moveTo>
                  <a:lnTo>
                    <a:pt x="966" y="0"/>
                  </a:lnTo>
                  <a:lnTo>
                    <a:pt x="850" y="0"/>
                  </a:lnTo>
                  <a:lnTo>
                    <a:pt x="773" y="77"/>
                  </a:lnTo>
                  <a:lnTo>
                    <a:pt x="695" y="116"/>
                  </a:lnTo>
                  <a:lnTo>
                    <a:pt x="657" y="232"/>
                  </a:lnTo>
                  <a:lnTo>
                    <a:pt x="580" y="425"/>
                  </a:lnTo>
                  <a:lnTo>
                    <a:pt x="580" y="695"/>
                  </a:lnTo>
                  <a:lnTo>
                    <a:pt x="618" y="965"/>
                  </a:lnTo>
                  <a:lnTo>
                    <a:pt x="657" y="1236"/>
                  </a:lnTo>
                  <a:lnTo>
                    <a:pt x="773" y="1583"/>
                  </a:lnTo>
                  <a:lnTo>
                    <a:pt x="773" y="1583"/>
                  </a:lnTo>
                  <a:lnTo>
                    <a:pt x="657" y="1236"/>
                  </a:lnTo>
                  <a:lnTo>
                    <a:pt x="618" y="965"/>
                  </a:lnTo>
                  <a:lnTo>
                    <a:pt x="580" y="695"/>
                  </a:lnTo>
                  <a:lnTo>
                    <a:pt x="580" y="425"/>
                  </a:lnTo>
                  <a:lnTo>
                    <a:pt x="657" y="232"/>
                  </a:lnTo>
                  <a:lnTo>
                    <a:pt x="695" y="116"/>
                  </a:lnTo>
                  <a:lnTo>
                    <a:pt x="773" y="77"/>
                  </a:lnTo>
                  <a:lnTo>
                    <a:pt x="850" y="0"/>
                  </a:lnTo>
                  <a:lnTo>
                    <a:pt x="966" y="0"/>
                  </a:lnTo>
                  <a:close/>
                  <a:moveTo>
                    <a:pt x="966" y="0"/>
                  </a:moveTo>
                  <a:lnTo>
                    <a:pt x="966" y="0"/>
                  </a:lnTo>
                  <a:lnTo>
                    <a:pt x="966" y="0"/>
                  </a:lnTo>
                  <a:lnTo>
                    <a:pt x="966" y="0"/>
                  </a:lnTo>
                  <a:lnTo>
                    <a:pt x="966" y="0"/>
                  </a:lnTo>
                  <a:lnTo>
                    <a:pt x="966" y="0"/>
                  </a:lnTo>
                  <a:close/>
                </a:path>
              </a:pathLst>
            </a:custGeom>
            <a:solidFill>
              <a:srgbClr val="FFFC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9"/>
            <p:cNvSpPr/>
            <p:nvPr/>
          </p:nvSpPr>
          <p:spPr>
            <a:xfrm>
              <a:off x="5974736" y="1184929"/>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9"/>
            <p:cNvSpPr/>
            <p:nvPr/>
          </p:nvSpPr>
          <p:spPr>
            <a:xfrm>
              <a:off x="6010205" y="1166033"/>
              <a:ext cx="61" cy="61"/>
            </a:xfrm>
            <a:custGeom>
              <a:avLst/>
              <a:gdLst/>
              <a:ahLst/>
              <a:cxnLst/>
              <a:rect l="l" t="t" r="r" b="b"/>
              <a:pathLst>
                <a:path w="1" h="1" fill="none" extrusionOk="0">
                  <a:moveTo>
                    <a:pt x="0" y="0"/>
                  </a:moveTo>
                  <a:lnTo>
                    <a:pt x="0" y="0"/>
                  </a:ln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9"/>
            <p:cNvSpPr/>
            <p:nvPr/>
          </p:nvSpPr>
          <p:spPr>
            <a:xfrm>
              <a:off x="6010205" y="1161325"/>
              <a:ext cx="2385" cy="4770"/>
            </a:xfrm>
            <a:custGeom>
              <a:avLst/>
              <a:gdLst/>
              <a:ahLst/>
              <a:cxnLst/>
              <a:rect l="l" t="t" r="r" b="b"/>
              <a:pathLst>
                <a:path w="39" h="78" fill="none" extrusionOk="0">
                  <a:moveTo>
                    <a:pt x="39" y="0"/>
                  </a:moveTo>
                  <a:lnTo>
                    <a:pt x="39" y="0"/>
                  </a:lnTo>
                  <a:lnTo>
                    <a:pt x="39" y="77"/>
                  </a:lnTo>
                  <a:lnTo>
                    <a:pt x="0" y="77"/>
                  </a:lnTo>
                  <a:lnTo>
                    <a:pt x="0" y="77"/>
                  </a:lnTo>
                  <a:lnTo>
                    <a:pt x="39" y="77"/>
                  </a:lnTo>
                  <a:lnTo>
                    <a:pt x="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9"/>
            <p:cNvSpPr/>
            <p:nvPr/>
          </p:nvSpPr>
          <p:spPr>
            <a:xfrm>
              <a:off x="6012528" y="1161325"/>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9"/>
            <p:cNvSpPr/>
            <p:nvPr/>
          </p:nvSpPr>
          <p:spPr>
            <a:xfrm>
              <a:off x="5974736" y="1149522"/>
              <a:ext cx="35530" cy="16572"/>
            </a:xfrm>
            <a:custGeom>
              <a:avLst/>
              <a:gdLst/>
              <a:ahLst/>
              <a:cxnLst/>
              <a:rect l="l" t="t" r="r" b="b"/>
              <a:pathLst>
                <a:path w="581" h="271" fill="none" extrusionOk="0">
                  <a:moveTo>
                    <a:pt x="1" y="0"/>
                  </a:moveTo>
                  <a:lnTo>
                    <a:pt x="1" y="0"/>
                  </a:lnTo>
                  <a:lnTo>
                    <a:pt x="310" y="193"/>
                  </a:lnTo>
                  <a:lnTo>
                    <a:pt x="464" y="232"/>
                  </a:lnTo>
                  <a:lnTo>
                    <a:pt x="580" y="270"/>
                  </a:lnTo>
                  <a:lnTo>
                    <a:pt x="580" y="270"/>
                  </a:lnTo>
                  <a:lnTo>
                    <a:pt x="464" y="232"/>
                  </a:lnTo>
                  <a:lnTo>
                    <a:pt x="310" y="193"/>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9"/>
            <p:cNvSpPr/>
            <p:nvPr/>
          </p:nvSpPr>
          <p:spPr>
            <a:xfrm>
              <a:off x="5974736" y="1149522"/>
              <a:ext cx="61" cy="61"/>
            </a:xfrm>
            <a:custGeom>
              <a:avLst/>
              <a:gdLst/>
              <a:ahLst/>
              <a:cxnLst/>
              <a:rect l="l" t="t" r="r" b="b"/>
              <a:pathLst>
                <a:path w="1" h="1" fill="none" extrusionOk="0">
                  <a:moveTo>
                    <a:pt x="1" y="0"/>
                  </a:move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9"/>
            <p:cNvSpPr/>
            <p:nvPr/>
          </p:nvSpPr>
          <p:spPr>
            <a:xfrm>
              <a:off x="5965319" y="1147137"/>
              <a:ext cx="7155" cy="37853"/>
            </a:xfrm>
            <a:custGeom>
              <a:avLst/>
              <a:gdLst/>
              <a:ahLst/>
              <a:cxnLst/>
              <a:rect l="l" t="t" r="r" b="b"/>
              <a:pathLst>
                <a:path w="117" h="619" fill="none" extrusionOk="0">
                  <a:moveTo>
                    <a:pt x="78" y="1"/>
                  </a:moveTo>
                  <a:lnTo>
                    <a:pt x="78" y="1"/>
                  </a:lnTo>
                  <a:lnTo>
                    <a:pt x="39" y="39"/>
                  </a:lnTo>
                  <a:lnTo>
                    <a:pt x="0" y="78"/>
                  </a:lnTo>
                  <a:lnTo>
                    <a:pt x="0" y="194"/>
                  </a:lnTo>
                  <a:lnTo>
                    <a:pt x="39" y="387"/>
                  </a:lnTo>
                  <a:lnTo>
                    <a:pt x="116" y="618"/>
                  </a:lnTo>
                  <a:lnTo>
                    <a:pt x="116" y="618"/>
                  </a:lnTo>
                  <a:lnTo>
                    <a:pt x="39" y="387"/>
                  </a:lnTo>
                  <a:lnTo>
                    <a:pt x="0" y="194"/>
                  </a:lnTo>
                  <a:lnTo>
                    <a:pt x="0" y="78"/>
                  </a:lnTo>
                  <a:lnTo>
                    <a:pt x="39" y="39"/>
                  </a:lnTo>
                  <a:lnTo>
                    <a:pt x="78" y="1"/>
                  </a:lnTo>
                  <a:lnTo>
                    <a:pt x="78" y="1"/>
                  </a:lnTo>
                  <a:lnTo>
                    <a:pt x="7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9"/>
            <p:cNvSpPr/>
            <p:nvPr/>
          </p:nvSpPr>
          <p:spPr>
            <a:xfrm>
              <a:off x="6125905" y="1078647"/>
              <a:ext cx="141751" cy="108668"/>
            </a:xfrm>
            <a:custGeom>
              <a:avLst/>
              <a:gdLst/>
              <a:ahLst/>
              <a:cxnLst/>
              <a:rect l="l" t="t" r="r" b="b"/>
              <a:pathLst>
                <a:path w="2318" h="1777" fill="none" extrusionOk="0">
                  <a:moveTo>
                    <a:pt x="0" y="1"/>
                  </a:moveTo>
                  <a:lnTo>
                    <a:pt x="0" y="1"/>
                  </a:lnTo>
                  <a:lnTo>
                    <a:pt x="0" y="1"/>
                  </a:lnTo>
                  <a:lnTo>
                    <a:pt x="425" y="310"/>
                  </a:lnTo>
                  <a:lnTo>
                    <a:pt x="966" y="657"/>
                  </a:lnTo>
                  <a:lnTo>
                    <a:pt x="1468" y="966"/>
                  </a:lnTo>
                  <a:lnTo>
                    <a:pt x="1854" y="1159"/>
                  </a:lnTo>
                  <a:lnTo>
                    <a:pt x="1854" y="1159"/>
                  </a:lnTo>
                  <a:lnTo>
                    <a:pt x="2008" y="1236"/>
                  </a:lnTo>
                  <a:lnTo>
                    <a:pt x="2085" y="1314"/>
                  </a:lnTo>
                  <a:lnTo>
                    <a:pt x="2240" y="1507"/>
                  </a:lnTo>
                  <a:lnTo>
                    <a:pt x="2317" y="1700"/>
                  </a:lnTo>
                  <a:lnTo>
                    <a:pt x="2317" y="1777"/>
                  </a:lnTo>
                  <a:lnTo>
                    <a:pt x="2317" y="1777"/>
                  </a:lnTo>
                  <a:lnTo>
                    <a:pt x="2317" y="1777"/>
                  </a:lnTo>
                  <a:lnTo>
                    <a:pt x="2317" y="1700"/>
                  </a:lnTo>
                  <a:lnTo>
                    <a:pt x="2240" y="1507"/>
                  </a:lnTo>
                  <a:lnTo>
                    <a:pt x="2085" y="1314"/>
                  </a:lnTo>
                  <a:lnTo>
                    <a:pt x="2008" y="1236"/>
                  </a:lnTo>
                  <a:lnTo>
                    <a:pt x="1854" y="1159"/>
                  </a:lnTo>
                  <a:lnTo>
                    <a:pt x="1854" y="1159"/>
                  </a:lnTo>
                  <a:lnTo>
                    <a:pt x="1468" y="966"/>
                  </a:lnTo>
                  <a:lnTo>
                    <a:pt x="966" y="657"/>
                  </a:lnTo>
                  <a:lnTo>
                    <a:pt x="425" y="310"/>
                  </a:lnTo>
                  <a:lnTo>
                    <a:pt x="0" y="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9"/>
            <p:cNvSpPr/>
            <p:nvPr/>
          </p:nvSpPr>
          <p:spPr>
            <a:xfrm>
              <a:off x="6125905" y="1076323"/>
              <a:ext cx="61" cy="61"/>
            </a:xfrm>
            <a:custGeom>
              <a:avLst/>
              <a:gdLst/>
              <a:ahLst/>
              <a:cxnLst/>
              <a:rect l="l" t="t" r="r" b="b"/>
              <a:pathLst>
                <a:path w="1" h="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9"/>
            <p:cNvSpPr/>
            <p:nvPr/>
          </p:nvSpPr>
          <p:spPr>
            <a:xfrm>
              <a:off x="6107009" y="1069230"/>
              <a:ext cx="7155" cy="30760"/>
            </a:xfrm>
            <a:custGeom>
              <a:avLst/>
              <a:gdLst/>
              <a:ahLst/>
              <a:cxnLst/>
              <a:rect l="l" t="t" r="r" b="b"/>
              <a:pathLst>
                <a:path w="117" h="503" fill="none" extrusionOk="0">
                  <a:moveTo>
                    <a:pt x="116" y="0"/>
                  </a:moveTo>
                  <a:lnTo>
                    <a:pt x="116" y="0"/>
                  </a:lnTo>
                  <a:lnTo>
                    <a:pt x="39" y="39"/>
                  </a:lnTo>
                  <a:lnTo>
                    <a:pt x="0" y="155"/>
                  </a:lnTo>
                  <a:lnTo>
                    <a:pt x="39" y="309"/>
                  </a:lnTo>
                  <a:lnTo>
                    <a:pt x="116" y="502"/>
                  </a:lnTo>
                  <a:lnTo>
                    <a:pt x="116" y="502"/>
                  </a:lnTo>
                  <a:lnTo>
                    <a:pt x="39" y="309"/>
                  </a:lnTo>
                  <a:lnTo>
                    <a:pt x="0" y="155"/>
                  </a:lnTo>
                  <a:lnTo>
                    <a:pt x="39" y="39"/>
                  </a:lnTo>
                  <a:lnTo>
                    <a:pt x="116" y="0"/>
                  </a:lnTo>
                  <a:lnTo>
                    <a:pt x="116" y="0"/>
                  </a:lnTo>
                  <a:lnTo>
                    <a:pt x="116" y="0"/>
                  </a:lnTo>
                  <a:lnTo>
                    <a:pt x="116" y="0"/>
                  </a:lnTo>
                  <a:lnTo>
                    <a:pt x="11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9"/>
            <p:cNvSpPr/>
            <p:nvPr/>
          </p:nvSpPr>
          <p:spPr>
            <a:xfrm>
              <a:off x="6031424" y="1064521"/>
              <a:ext cx="94542" cy="54365"/>
            </a:xfrm>
            <a:custGeom>
              <a:avLst/>
              <a:gdLst/>
              <a:ahLst/>
              <a:cxnLst/>
              <a:rect l="l" t="t" r="r" b="b"/>
              <a:pathLst>
                <a:path w="1546" h="889" fill="none" extrusionOk="0">
                  <a:moveTo>
                    <a:pt x="1" y="0"/>
                  </a:moveTo>
                  <a:lnTo>
                    <a:pt x="1" y="0"/>
                  </a:lnTo>
                  <a:lnTo>
                    <a:pt x="1" y="0"/>
                  </a:lnTo>
                  <a:lnTo>
                    <a:pt x="271" y="116"/>
                  </a:lnTo>
                  <a:lnTo>
                    <a:pt x="503" y="193"/>
                  </a:lnTo>
                  <a:lnTo>
                    <a:pt x="696" y="348"/>
                  </a:lnTo>
                  <a:lnTo>
                    <a:pt x="889" y="502"/>
                  </a:lnTo>
                  <a:lnTo>
                    <a:pt x="1236" y="734"/>
                  </a:lnTo>
                  <a:lnTo>
                    <a:pt x="1391" y="850"/>
                  </a:lnTo>
                  <a:lnTo>
                    <a:pt x="1545" y="888"/>
                  </a:lnTo>
                  <a:lnTo>
                    <a:pt x="1545" y="888"/>
                  </a:lnTo>
                  <a:lnTo>
                    <a:pt x="1545" y="888"/>
                  </a:lnTo>
                  <a:lnTo>
                    <a:pt x="1545" y="888"/>
                  </a:lnTo>
                  <a:lnTo>
                    <a:pt x="1391" y="850"/>
                  </a:lnTo>
                  <a:lnTo>
                    <a:pt x="1236" y="734"/>
                  </a:lnTo>
                  <a:lnTo>
                    <a:pt x="889" y="502"/>
                  </a:lnTo>
                  <a:lnTo>
                    <a:pt x="696" y="348"/>
                  </a:lnTo>
                  <a:lnTo>
                    <a:pt x="503" y="193"/>
                  </a:lnTo>
                  <a:lnTo>
                    <a:pt x="271" y="116"/>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9"/>
            <p:cNvSpPr/>
            <p:nvPr/>
          </p:nvSpPr>
          <p:spPr>
            <a:xfrm>
              <a:off x="6029101" y="1064521"/>
              <a:ext cx="61" cy="0"/>
            </a:xfrm>
            <a:custGeom>
              <a:avLst/>
              <a:gdLst/>
              <a:ahLst/>
              <a:cxnLst/>
              <a:rect l="l" t="t" r="r" b="b"/>
              <a:pathLst>
                <a:path w="1" fill="none" extrusionOk="0">
                  <a:moveTo>
                    <a:pt x="0" y="0"/>
                  </a:moveTo>
                  <a:lnTo>
                    <a:pt x="0" y="0"/>
                  </a:lnTo>
                  <a:lnTo>
                    <a:pt x="0" y="0"/>
                  </a:lnTo>
                  <a:lnTo>
                    <a:pt x="0" y="0"/>
                  </a:lnTo>
                  <a:lnTo>
                    <a:pt x="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9"/>
            <p:cNvSpPr/>
            <p:nvPr/>
          </p:nvSpPr>
          <p:spPr>
            <a:xfrm>
              <a:off x="6000726" y="1064521"/>
              <a:ext cx="23666" cy="96866"/>
            </a:xfrm>
            <a:custGeom>
              <a:avLst/>
              <a:gdLst/>
              <a:ahLst/>
              <a:cxnLst/>
              <a:rect l="l" t="t" r="r" b="b"/>
              <a:pathLst>
                <a:path w="387" h="1584" fill="none" extrusionOk="0">
                  <a:moveTo>
                    <a:pt x="387" y="0"/>
                  </a:moveTo>
                  <a:lnTo>
                    <a:pt x="387" y="0"/>
                  </a:lnTo>
                  <a:lnTo>
                    <a:pt x="271" y="0"/>
                  </a:lnTo>
                  <a:lnTo>
                    <a:pt x="194" y="77"/>
                  </a:lnTo>
                  <a:lnTo>
                    <a:pt x="116" y="116"/>
                  </a:lnTo>
                  <a:lnTo>
                    <a:pt x="78" y="232"/>
                  </a:lnTo>
                  <a:lnTo>
                    <a:pt x="1" y="425"/>
                  </a:lnTo>
                  <a:lnTo>
                    <a:pt x="1" y="695"/>
                  </a:lnTo>
                  <a:lnTo>
                    <a:pt x="39" y="965"/>
                  </a:lnTo>
                  <a:lnTo>
                    <a:pt x="78" y="1236"/>
                  </a:lnTo>
                  <a:lnTo>
                    <a:pt x="194" y="1583"/>
                  </a:lnTo>
                  <a:lnTo>
                    <a:pt x="194" y="1583"/>
                  </a:lnTo>
                  <a:lnTo>
                    <a:pt x="78" y="1236"/>
                  </a:lnTo>
                  <a:lnTo>
                    <a:pt x="39" y="965"/>
                  </a:lnTo>
                  <a:lnTo>
                    <a:pt x="1" y="695"/>
                  </a:lnTo>
                  <a:lnTo>
                    <a:pt x="1" y="425"/>
                  </a:lnTo>
                  <a:lnTo>
                    <a:pt x="78" y="232"/>
                  </a:lnTo>
                  <a:lnTo>
                    <a:pt x="116" y="116"/>
                  </a:lnTo>
                  <a:lnTo>
                    <a:pt x="194" y="77"/>
                  </a:lnTo>
                  <a:lnTo>
                    <a:pt x="271" y="0"/>
                  </a:lnTo>
                  <a:lnTo>
                    <a:pt x="387"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9"/>
            <p:cNvSpPr/>
            <p:nvPr/>
          </p:nvSpPr>
          <p:spPr>
            <a:xfrm>
              <a:off x="6024331" y="1064521"/>
              <a:ext cx="61" cy="0"/>
            </a:xfrm>
            <a:custGeom>
              <a:avLst/>
              <a:gdLst/>
              <a:ahLst/>
              <a:cxnLst/>
              <a:rect l="l" t="t" r="r" b="b"/>
              <a:pathLst>
                <a:path w="1" fill="none" extrusionOk="0">
                  <a:moveTo>
                    <a:pt x="1" y="0"/>
                  </a:moveTo>
                  <a:lnTo>
                    <a:pt x="1" y="0"/>
                  </a:lnTo>
                  <a:lnTo>
                    <a:pt x="1" y="0"/>
                  </a:lnTo>
                  <a:lnTo>
                    <a:pt x="1" y="0"/>
                  </a:lnTo>
                  <a:lnTo>
                    <a:pt x="1" y="0"/>
                  </a:ln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9"/>
            <p:cNvSpPr/>
            <p:nvPr/>
          </p:nvSpPr>
          <p:spPr>
            <a:xfrm>
              <a:off x="5965319" y="1064521"/>
              <a:ext cx="302338" cy="144075"/>
            </a:xfrm>
            <a:custGeom>
              <a:avLst/>
              <a:gdLst/>
              <a:ahLst/>
              <a:cxnLst/>
              <a:rect l="l" t="t" r="r" b="b"/>
              <a:pathLst>
                <a:path w="4944" h="2356" extrusionOk="0">
                  <a:moveTo>
                    <a:pt x="850" y="0"/>
                  </a:moveTo>
                  <a:lnTo>
                    <a:pt x="773" y="77"/>
                  </a:lnTo>
                  <a:lnTo>
                    <a:pt x="695" y="116"/>
                  </a:lnTo>
                  <a:lnTo>
                    <a:pt x="657" y="232"/>
                  </a:lnTo>
                  <a:lnTo>
                    <a:pt x="580" y="425"/>
                  </a:lnTo>
                  <a:lnTo>
                    <a:pt x="580" y="695"/>
                  </a:lnTo>
                  <a:lnTo>
                    <a:pt x="618" y="965"/>
                  </a:lnTo>
                  <a:lnTo>
                    <a:pt x="657" y="1236"/>
                  </a:lnTo>
                  <a:lnTo>
                    <a:pt x="773" y="1583"/>
                  </a:lnTo>
                  <a:lnTo>
                    <a:pt x="773" y="1660"/>
                  </a:lnTo>
                  <a:lnTo>
                    <a:pt x="734" y="1660"/>
                  </a:lnTo>
                  <a:lnTo>
                    <a:pt x="618" y="1622"/>
                  </a:lnTo>
                  <a:lnTo>
                    <a:pt x="464" y="1583"/>
                  </a:lnTo>
                  <a:lnTo>
                    <a:pt x="155" y="1390"/>
                  </a:lnTo>
                  <a:lnTo>
                    <a:pt x="78" y="1352"/>
                  </a:lnTo>
                  <a:lnTo>
                    <a:pt x="39" y="1390"/>
                  </a:lnTo>
                  <a:lnTo>
                    <a:pt x="0" y="1429"/>
                  </a:lnTo>
                  <a:lnTo>
                    <a:pt x="0" y="1545"/>
                  </a:lnTo>
                  <a:lnTo>
                    <a:pt x="39" y="1738"/>
                  </a:lnTo>
                  <a:lnTo>
                    <a:pt x="116" y="1969"/>
                  </a:lnTo>
                  <a:lnTo>
                    <a:pt x="155" y="1969"/>
                  </a:lnTo>
                  <a:lnTo>
                    <a:pt x="155" y="2008"/>
                  </a:lnTo>
                  <a:lnTo>
                    <a:pt x="194" y="2047"/>
                  </a:lnTo>
                  <a:lnTo>
                    <a:pt x="541" y="2240"/>
                  </a:lnTo>
                  <a:lnTo>
                    <a:pt x="734" y="2356"/>
                  </a:lnTo>
                  <a:lnTo>
                    <a:pt x="1004" y="2356"/>
                  </a:lnTo>
                  <a:lnTo>
                    <a:pt x="1043" y="2278"/>
                  </a:lnTo>
                  <a:lnTo>
                    <a:pt x="1043" y="2124"/>
                  </a:lnTo>
                  <a:lnTo>
                    <a:pt x="1043" y="1931"/>
                  </a:lnTo>
                  <a:lnTo>
                    <a:pt x="927" y="1467"/>
                  </a:lnTo>
                  <a:lnTo>
                    <a:pt x="850" y="1043"/>
                  </a:lnTo>
                  <a:lnTo>
                    <a:pt x="850" y="927"/>
                  </a:lnTo>
                  <a:lnTo>
                    <a:pt x="850" y="888"/>
                  </a:lnTo>
                  <a:lnTo>
                    <a:pt x="889" y="888"/>
                  </a:lnTo>
                  <a:lnTo>
                    <a:pt x="1004" y="965"/>
                  </a:lnTo>
                  <a:lnTo>
                    <a:pt x="1236" y="1120"/>
                  </a:lnTo>
                  <a:lnTo>
                    <a:pt x="1584" y="1274"/>
                  </a:lnTo>
                  <a:lnTo>
                    <a:pt x="2356" y="1622"/>
                  </a:lnTo>
                  <a:lnTo>
                    <a:pt x="3090" y="1892"/>
                  </a:lnTo>
                  <a:lnTo>
                    <a:pt x="3360" y="1969"/>
                  </a:lnTo>
                  <a:lnTo>
                    <a:pt x="3553" y="2008"/>
                  </a:lnTo>
                  <a:lnTo>
                    <a:pt x="3630" y="1969"/>
                  </a:lnTo>
                  <a:lnTo>
                    <a:pt x="3669" y="1892"/>
                  </a:lnTo>
                  <a:lnTo>
                    <a:pt x="3630" y="1815"/>
                  </a:lnTo>
                  <a:lnTo>
                    <a:pt x="3592" y="1699"/>
                  </a:lnTo>
                  <a:lnTo>
                    <a:pt x="3437" y="1429"/>
                  </a:lnTo>
                  <a:lnTo>
                    <a:pt x="3360" y="1236"/>
                  </a:lnTo>
                  <a:lnTo>
                    <a:pt x="3399" y="1197"/>
                  </a:lnTo>
                  <a:lnTo>
                    <a:pt x="3437" y="1197"/>
                  </a:lnTo>
                  <a:lnTo>
                    <a:pt x="3746" y="1274"/>
                  </a:lnTo>
                  <a:lnTo>
                    <a:pt x="4171" y="1467"/>
                  </a:lnTo>
                  <a:lnTo>
                    <a:pt x="4596" y="1738"/>
                  </a:lnTo>
                  <a:lnTo>
                    <a:pt x="4789" y="1854"/>
                  </a:lnTo>
                  <a:lnTo>
                    <a:pt x="4943" y="2008"/>
                  </a:lnTo>
                  <a:lnTo>
                    <a:pt x="4943" y="1931"/>
                  </a:lnTo>
                  <a:lnTo>
                    <a:pt x="4866" y="1738"/>
                  </a:lnTo>
                  <a:lnTo>
                    <a:pt x="4711" y="1545"/>
                  </a:lnTo>
                  <a:lnTo>
                    <a:pt x="4634" y="1467"/>
                  </a:lnTo>
                  <a:lnTo>
                    <a:pt x="4480" y="1390"/>
                  </a:lnTo>
                  <a:lnTo>
                    <a:pt x="4094" y="1197"/>
                  </a:lnTo>
                  <a:lnTo>
                    <a:pt x="3592" y="888"/>
                  </a:lnTo>
                  <a:lnTo>
                    <a:pt x="3051" y="541"/>
                  </a:lnTo>
                  <a:lnTo>
                    <a:pt x="2626" y="232"/>
                  </a:lnTo>
                  <a:lnTo>
                    <a:pt x="2626" y="193"/>
                  </a:lnTo>
                  <a:lnTo>
                    <a:pt x="2510" y="116"/>
                  </a:lnTo>
                  <a:lnTo>
                    <a:pt x="2433" y="77"/>
                  </a:lnTo>
                  <a:lnTo>
                    <a:pt x="2356" y="116"/>
                  </a:lnTo>
                  <a:lnTo>
                    <a:pt x="2317" y="232"/>
                  </a:lnTo>
                  <a:lnTo>
                    <a:pt x="2356" y="386"/>
                  </a:lnTo>
                  <a:lnTo>
                    <a:pt x="2433" y="579"/>
                  </a:lnTo>
                  <a:lnTo>
                    <a:pt x="2626" y="888"/>
                  </a:lnTo>
                  <a:lnTo>
                    <a:pt x="2472" y="850"/>
                  </a:lnTo>
                  <a:lnTo>
                    <a:pt x="2317" y="734"/>
                  </a:lnTo>
                  <a:lnTo>
                    <a:pt x="1970" y="502"/>
                  </a:lnTo>
                  <a:lnTo>
                    <a:pt x="1777" y="348"/>
                  </a:lnTo>
                  <a:lnTo>
                    <a:pt x="1584" y="193"/>
                  </a:lnTo>
                  <a:lnTo>
                    <a:pt x="1352" y="116"/>
                  </a:lnTo>
                  <a:lnTo>
                    <a:pt x="108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9"/>
            <p:cNvSpPr/>
            <p:nvPr/>
          </p:nvSpPr>
          <p:spPr>
            <a:xfrm>
              <a:off x="5318266" y="3272353"/>
              <a:ext cx="40238" cy="47332"/>
            </a:xfrm>
            <a:custGeom>
              <a:avLst/>
              <a:gdLst/>
              <a:ahLst/>
              <a:cxnLst/>
              <a:rect l="l" t="t" r="r" b="b"/>
              <a:pathLst>
                <a:path w="658" h="774" extrusionOk="0">
                  <a:moveTo>
                    <a:pt x="40" y="1"/>
                  </a:moveTo>
                  <a:lnTo>
                    <a:pt x="1" y="117"/>
                  </a:lnTo>
                  <a:lnTo>
                    <a:pt x="78" y="117"/>
                  </a:lnTo>
                  <a:lnTo>
                    <a:pt x="194" y="232"/>
                  </a:lnTo>
                  <a:lnTo>
                    <a:pt x="387" y="426"/>
                  </a:lnTo>
                  <a:lnTo>
                    <a:pt x="464" y="580"/>
                  </a:lnTo>
                  <a:lnTo>
                    <a:pt x="542" y="773"/>
                  </a:lnTo>
                  <a:lnTo>
                    <a:pt x="657" y="734"/>
                  </a:lnTo>
                  <a:lnTo>
                    <a:pt x="580" y="503"/>
                  </a:lnTo>
                  <a:lnTo>
                    <a:pt x="464" y="348"/>
                  </a:lnTo>
                  <a:lnTo>
                    <a:pt x="387" y="194"/>
                  </a:lnTo>
                  <a:lnTo>
                    <a:pt x="271" y="117"/>
                  </a:lnTo>
                  <a:lnTo>
                    <a:pt x="1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9"/>
            <p:cNvSpPr/>
            <p:nvPr/>
          </p:nvSpPr>
          <p:spPr>
            <a:xfrm>
              <a:off x="5348965" y="3272353"/>
              <a:ext cx="40238" cy="47332"/>
            </a:xfrm>
            <a:custGeom>
              <a:avLst/>
              <a:gdLst/>
              <a:ahLst/>
              <a:cxnLst/>
              <a:rect l="l" t="t" r="r" b="b"/>
              <a:pathLst>
                <a:path w="658" h="774" extrusionOk="0">
                  <a:moveTo>
                    <a:pt x="40" y="1"/>
                  </a:moveTo>
                  <a:lnTo>
                    <a:pt x="1" y="117"/>
                  </a:lnTo>
                  <a:lnTo>
                    <a:pt x="40" y="117"/>
                  </a:lnTo>
                  <a:lnTo>
                    <a:pt x="194" y="232"/>
                  </a:lnTo>
                  <a:lnTo>
                    <a:pt x="348" y="426"/>
                  </a:lnTo>
                  <a:lnTo>
                    <a:pt x="464" y="580"/>
                  </a:lnTo>
                  <a:lnTo>
                    <a:pt x="542" y="773"/>
                  </a:lnTo>
                  <a:lnTo>
                    <a:pt x="657" y="734"/>
                  </a:lnTo>
                  <a:lnTo>
                    <a:pt x="542" y="503"/>
                  </a:lnTo>
                  <a:lnTo>
                    <a:pt x="464" y="348"/>
                  </a:lnTo>
                  <a:lnTo>
                    <a:pt x="348" y="194"/>
                  </a:lnTo>
                  <a:lnTo>
                    <a:pt x="271" y="117"/>
                  </a:lnTo>
                  <a:lnTo>
                    <a:pt x="7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9"/>
            <p:cNvSpPr/>
            <p:nvPr/>
          </p:nvSpPr>
          <p:spPr>
            <a:xfrm>
              <a:off x="5608740" y="3121247"/>
              <a:ext cx="52041" cy="21281"/>
            </a:xfrm>
            <a:custGeom>
              <a:avLst/>
              <a:gdLst/>
              <a:ahLst/>
              <a:cxnLst/>
              <a:rect l="l" t="t" r="r" b="b"/>
              <a:pathLst>
                <a:path w="851" h="348" extrusionOk="0">
                  <a:moveTo>
                    <a:pt x="1" y="0"/>
                  </a:moveTo>
                  <a:lnTo>
                    <a:pt x="1" y="116"/>
                  </a:lnTo>
                  <a:lnTo>
                    <a:pt x="39" y="116"/>
                  </a:lnTo>
                  <a:lnTo>
                    <a:pt x="348" y="155"/>
                  </a:lnTo>
                  <a:lnTo>
                    <a:pt x="580" y="232"/>
                  </a:lnTo>
                  <a:lnTo>
                    <a:pt x="773" y="348"/>
                  </a:lnTo>
                  <a:lnTo>
                    <a:pt x="850" y="232"/>
                  </a:lnTo>
                  <a:lnTo>
                    <a:pt x="734" y="155"/>
                  </a:lnTo>
                  <a:lnTo>
                    <a:pt x="618" y="116"/>
                  </a:lnTo>
                  <a:lnTo>
                    <a:pt x="387" y="39"/>
                  </a:lnTo>
                  <a:lnTo>
                    <a:pt x="1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9"/>
            <p:cNvSpPr/>
            <p:nvPr/>
          </p:nvSpPr>
          <p:spPr>
            <a:xfrm>
              <a:off x="5637053" y="3104736"/>
              <a:ext cx="42623" cy="23666"/>
            </a:xfrm>
            <a:custGeom>
              <a:avLst/>
              <a:gdLst/>
              <a:ahLst/>
              <a:cxnLst/>
              <a:rect l="l" t="t" r="r" b="b"/>
              <a:pathLst>
                <a:path w="697" h="387" extrusionOk="0">
                  <a:moveTo>
                    <a:pt x="1" y="0"/>
                  </a:moveTo>
                  <a:lnTo>
                    <a:pt x="1" y="116"/>
                  </a:lnTo>
                  <a:lnTo>
                    <a:pt x="40" y="116"/>
                  </a:lnTo>
                  <a:lnTo>
                    <a:pt x="348" y="232"/>
                  </a:lnTo>
                  <a:lnTo>
                    <a:pt x="619" y="386"/>
                  </a:lnTo>
                  <a:lnTo>
                    <a:pt x="696" y="270"/>
                  </a:lnTo>
                  <a:lnTo>
                    <a:pt x="503" y="155"/>
                  </a:lnTo>
                  <a:lnTo>
                    <a:pt x="271" y="77"/>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9"/>
            <p:cNvSpPr/>
            <p:nvPr/>
          </p:nvSpPr>
          <p:spPr>
            <a:xfrm>
              <a:off x="6055029" y="1520226"/>
              <a:ext cx="160648" cy="75646"/>
            </a:xfrm>
            <a:custGeom>
              <a:avLst/>
              <a:gdLst/>
              <a:ahLst/>
              <a:cxnLst/>
              <a:rect l="l" t="t" r="r" b="b"/>
              <a:pathLst>
                <a:path w="2627" h="1237" extrusionOk="0">
                  <a:moveTo>
                    <a:pt x="2434" y="1"/>
                  </a:moveTo>
                  <a:lnTo>
                    <a:pt x="1893" y="387"/>
                  </a:lnTo>
                  <a:lnTo>
                    <a:pt x="1236" y="734"/>
                  </a:lnTo>
                  <a:lnTo>
                    <a:pt x="966" y="889"/>
                  </a:lnTo>
                  <a:lnTo>
                    <a:pt x="696" y="1005"/>
                  </a:lnTo>
                  <a:lnTo>
                    <a:pt x="464" y="1082"/>
                  </a:lnTo>
                  <a:lnTo>
                    <a:pt x="310" y="1043"/>
                  </a:lnTo>
                  <a:lnTo>
                    <a:pt x="232" y="1005"/>
                  </a:lnTo>
                  <a:lnTo>
                    <a:pt x="194" y="966"/>
                  </a:lnTo>
                  <a:lnTo>
                    <a:pt x="194" y="812"/>
                  </a:lnTo>
                  <a:lnTo>
                    <a:pt x="232" y="618"/>
                  </a:lnTo>
                  <a:lnTo>
                    <a:pt x="387" y="348"/>
                  </a:lnTo>
                  <a:lnTo>
                    <a:pt x="155" y="387"/>
                  </a:lnTo>
                  <a:lnTo>
                    <a:pt x="39" y="618"/>
                  </a:lnTo>
                  <a:lnTo>
                    <a:pt x="1" y="812"/>
                  </a:lnTo>
                  <a:lnTo>
                    <a:pt x="39" y="1005"/>
                  </a:lnTo>
                  <a:lnTo>
                    <a:pt x="117" y="1120"/>
                  </a:lnTo>
                  <a:lnTo>
                    <a:pt x="232" y="1198"/>
                  </a:lnTo>
                  <a:lnTo>
                    <a:pt x="387" y="1236"/>
                  </a:lnTo>
                  <a:lnTo>
                    <a:pt x="619" y="1198"/>
                  </a:lnTo>
                  <a:lnTo>
                    <a:pt x="889" y="1120"/>
                  </a:lnTo>
                  <a:lnTo>
                    <a:pt x="1236" y="966"/>
                  </a:lnTo>
                  <a:lnTo>
                    <a:pt x="1623" y="734"/>
                  </a:lnTo>
                  <a:lnTo>
                    <a:pt x="2318" y="271"/>
                  </a:lnTo>
                  <a:lnTo>
                    <a:pt x="2627" y="78"/>
                  </a:lnTo>
                  <a:lnTo>
                    <a:pt x="24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9"/>
            <p:cNvSpPr/>
            <p:nvPr/>
          </p:nvSpPr>
          <p:spPr>
            <a:xfrm>
              <a:off x="6274627" y="1624123"/>
              <a:ext cx="205534" cy="167741"/>
            </a:xfrm>
            <a:custGeom>
              <a:avLst/>
              <a:gdLst/>
              <a:ahLst/>
              <a:cxnLst/>
              <a:rect l="l" t="t" r="r" b="b"/>
              <a:pathLst>
                <a:path w="3361" h="2743" extrusionOk="0">
                  <a:moveTo>
                    <a:pt x="3052" y="1"/>
                  </a:moveTo>
                  <a:lnTo>
                    <a:pt x="2665" y="117"/>
                  </a:lnTo>
                  <a:lnTo>
                    <a:pt x="2318" y="232"/>
                  </a:lnTo>
                  <a:lnTo>
                    <a:pt x="2009" y="387"/>
                  </a:lnTo>
                  <a:lnTo>
                    <a:pt x="1700" y="541"/>
                  </a:lnTo>
                  <a:lnTo>
                    <a:pt x="1198" y="850"/>
                  </a:lnTo>
                  <a:lnTo>
                    <a:pt x="812" y="1198"/>
                  </a:lnTo>
                  <a:lnTo>
                    <a:pt x="503" y="1584"/>
                  </a:lnTo>
                  <a:lnTo>
                    <a:pt x="271" y="1893"/>
                  </a:lnTo>
                  <a:lnTo>
                    <a:pt x="117" y="2202"/>
                  </a:lnTo>
                  <a:lnTo>
                    <a:pt x="1" y="2472"/>
                  </a:lnTo>
                  <a:lnTo>
                    <a:pt x="271" y="2742"/>
                  </a:lnTo>
                  <a:lnTo>
                    <a:pt x="310" y="2549"/>
                  </a:lnTo>
                  <a:lnTo>
                    <a:pt x="426" y="2279"/>
                  </a:lnTo>
                  <a:lnTo>
                    <a:pt x="619" y="1931"/>
                  </a:lnTo>
                  <a:lnTo>
                    <a:pt x="928" y="1584"/>
                  </a:lnTo>
                  <a:lnTo>
                    <a:pt x="1314" y="1198"/>
                  </a:lnTo>
                  <a:lnTo>
                    <a:pt x="1546" y="1005"/>
                  </a:lnTo>
                  <a:lnTo>
                    <a:pt x="1816" y="850"/>
                  </a:lnTo>
                  <a:lnTo>
                    <a:pt x="2163" y="696"/>
                  </a:lnTo>
                  <a:lnTo>
                    <a:pt x="2511" y="541"/>
                  </a:lnTo>
                  <a:lnTo>
                    <a:pt x="2897" y="387"/>
                  </a:lnTo>
                  <a:lnTo>
                    <a:pt x="3360" y="310"/>
                  </a:lnTo>
                  <a:lnTo>
                    <a:pt x="305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9"/>
            <p:cNvSpPr/>
            <p:nvPr/>
          </p:nvSpPr>
          <p:spPr>
            <a:xfrm>
              <a:off x="6380910" y="1782323"/>
              <a:ext cx="236232" cy="120532"/>
            </a:xfrm>
            <a:custGeom>
              <a:avLst/>
              <a:gdLst/>
              <a:ahLst/>
              <a:cxnLst/>
              <a:rect l="l" t="t" r="r" b="b"/>
              <a:pathLst>
                <a:path w="3863" h="1971" extrusionOk="0">
                  <a:moveTo>
                    <a:pt x="3592" y="1"/>
                  </a:moveTo>
                  <a:lnTo>
                    <a:pt x="2897" y="78"/>
                  </a:lnTo>
                  <a:lnTo>
                    <a:pt x="2279" y="233"/>
                  </a:lnTo>
                  <a:lnTo>
                    <a:pt x="1738" y="426"/>
                  </a:lnTo>
                  <a:lnTo>
                    <a:pt x="1236" y="696"/>
                  </a:lnTo>
                  <a:lnTo>
                    <a:pt x="850" y="928"/>
                  </a:lnTo>
                  <a:lnTo>
                    <a:pt x="503" y="1198"/>
                  </a:lnTo>
                  <a:lnTo>
                    <a:pt x="232" y="1468"/>
                  </a:lnTo>
                  <a:lnTo>
                    <a:pt x="1" y="1739"/>
                  </a:lnTo>
                  <a:lnTo>
                    <a:pt x="232" y="1970"/>
                  </a:lnTo>
                  <a:lnTo>
                    <a:pt x="541" y="1623"/>
                  </a:lnTo>
                  <a:lnTo>
                    <a:pt x="773" y="1430"/>
                  </a:lnTo>
                  <a:lnTo>
                    <a:pt x="1005" y="1237"/>
                  </a:lnTo>
                  <a:lnTo>
                    <a:pt x="1352" y="1005"/>
                  </a:lnTo>
                  <a:lnTo>
                    <a:pt x="1700" y="812"/>
                  </a:lnTo>
                  <a:lnTo>
                    <a:pt x="2086" y="657"/>
                  </a:lnTo>
                  <a:lnTo>
                    <a:pt x="2433" y="541"/>
                  </a:lnTo>
                  <a:lnTo>
                    <a:pt x="2820" y="426"/>
                  </a:lnTo>
                  <a:lnTo>
                    <a:pt x="3167" y="387"/>
                  </a:lnTo>
                  <a:lnTo>
                    <a:pt x="3862" y="310"/>
                  </a:lnTo>
                  <a:lnTo>
                    <a:pt x="35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9"/>
            <p:cNvSpPr/>
            <p:nvPr/>
          </p:nvSpPr>
          <p:spPr>
            <a:xfrm>
              <a:off x="6392712" y="1983085"/>
              <a:ext cx="163033" cy="134658"/>
            </a:xfrm>
            <a:custGeom>
              <a:avLst/>
              <a:gdLst/>
              <a:ahLst/>
              <a:cxnLst/>
              <a:rect l="l" t="t" r="r" b="b"/>
              <a:pathLst>
                <a:path w="2666" h="2202" extrusionOk="0">
                  <a:moveTo>
                    <a:pt x="348" y="0"/>
                  </a:moveTo>
                  <a:lnTo>
                    <a:pt x="1" y="193"/>
                  </a:lnTo>
                  <a:lnTo>
                    <a:pt x="541" y="464"/>
                  </a:lnTo>
                  <a:lnTo>
                    <a:pt x="889" y="657"/>
                  </a:lnTo>
                  <a:lnTo>
                    <a:pt x="1236" y="850"/>
                  </a:lnTo>
                  <a:lnTo>
                    <a:pt x="1545" y="1120"/>
                  </a:lnTo>
                  <a:lnTo>
                    <a:pt x="1854" y="1429"/>
                  </a:lnTo>
                  <a:lnTo>
                    <a:pt x="2125" y="1776"/>
                  </a:lnTo>
                  <a:lnTo>
                    <a:pt x="2356" y="2201"/>
                  </a:lnTo>
                  <a:lnTo>
                    <a:pt x="2665" y="2085"/>
                  </a:lnTo>
                  <a:lnTo>
                    <a:pt x="2395" y="1622"/>
                  </a:lnTo>
                  <a:lnTo>
                    <a:pt x="2086" y="1197"/>
                  </a:lnTo>
                  <a:lnTo>
                    <a:pt x="1661" y="772"/>
                  </a:lnTo>
                  <a:lnTo>
                    <a:pt x="1159" y="425"/>
                  </a:lnTo>
                  <a:lnTo>
                    <a:pt x="734" y="193"/>
                  </a:lnTo>
                  <a:lnTo>
                    <a:pt x="34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9"/>
            <p:cNvSpPr/>
            <p:nvPr/>
          </p:nvSpPr>
          <p:spPr>
            <a:xfrm>
              <a:off x="5611125" y="1827209"/>
              <a:ext cx="129949" cy="80354"/>
            </a:xfrm>
            <a:custGeom>
              <a:avLst/>
              <a:gdLst/>
              <a:ahLst/>
              <a:cxnLst/>
              <a:rect l="l" t="t" r="r" b="b"/>
              <a:pathLst>
                <a:path w="2125" h="1314" extrusionOk="0">
                  <a:moveTo>
                    <a:pt x="1970" y="1"/>
                  </a:moveTo>
                  <a:lnTo>
                    <a:pt x="1699" y="309"/>
                  </a:lnTo>
                  <a:lnTo>
                    <a:pt x="1506" y="464"/>
                  </a:lnTo>
                  <a:lnTo>
                    <a:pt x="1274" y="618"/>
                  </a:lnTo>
                  <a:lnTo>
                    <a:pt x="1004" y="773"/>
                  </a:lnTo>
                  <a:lnTo>
                    <a:pt x="695" y="889"/>
                  </a:lnTo>
                  <a:lnTo>
                    <a:pt x="386" y="966"/>
                  </a:lnTo>
                  <a:lnTo>
                    <a:pt x="0" y="1005"/>
                  </a:lnTo>
                  <a:lnTo>
                    <a:pt x="116" y="1313"/>
                  </a:lnTo>
                  <a:lnTo>
                    <a:pt x="464" y="1275"/>
                  </a:lnTo>
                  <a:lnTo>
                    <a:pt x="772" y="1198"/>
                  </a:lnTo>
                  <a:lnTo>
                    <a:pt x="1081" y="1082"/>
                  </a:lnTo>
                  <a:lnTo>
                    <a:pt x="1352" y="927"/>
                  </a:lnTo>
                  <a:lnTo>
                    <a:pt x="1583" y="773"/>
                  </a:lnTo>
                  <a:lnTo>
                    <a:pt x="1815" y="618"/>
                  </a:lnTo>
                  <a:lnTo>
                    <a:pt x="2124" y="309"/>
                  </a:lnTo>
                  <a:lnTo>
                    <a:pt x="19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9"/>
            <p:cNvSpPr/>
            <p:nvPr/>
          </p:nvSpPr>
          <p:spPr>
            <a:xfrm>
              <a:off x="5667752" y="1990118"/>
              <a:ext cx="151230" cy="108729"/>
            </a:xfrm>
            <a:custGeom>
              <a:avLst/>
              <a:gdLst/>
              <a:ahLst/>
              <a:cxnLst/>
              <a:rect l="l" t="t" r="r" b="b"/>
              <a:pathLst>
                <a:path w="2473" h="1778" extrusionOk="0">
                  <a:moveTo>
                    <a:pt x="2318" y="1"/>
                  </a:moveTo>
                  <a:lnTo>
                    <a:pt x="2163" y="155"/>
                  </a:lnTo>
                  <a:lnTo>
                    <a:pt x="1739" y="503"/>
                  </a:lnTo>
                  <a:lnTo>
                    <a:pt x="1430" y="735"/>
                  </a:lnTo>
                  <a:lnTo>
                    <a:pt x="1044" y="966"/>
                  </a:lnTo>
                  <a:lnTo>
                    <a:pt x="580" y="1237"/>
                  </a:lnTo>
                  <a:lnTo>
                    <a:pt x="1" y="1468"/>
                  </a:lnTo>
                  <a:lnTo>
                    <a:pt x="117" y="1777"/>
                  </a:lnTo>
                  <a:lnTo>
                    <a:pt x="696" y="1507"/>
                  </a:lnTo>
                  <a:lnTo>
                    <a:pt x="1198" y="1275"/>
                  </a:lnTo>
                  <a:lnTo>
                    <a:pt x="1584" y="1044"/>
                  </a:lnTo>
                  <a:lnTo>
                    <a:pt x="1893" y="812"/>
                  </a:lnTo>
                  <a:lnTo>
                    <a:pt x="2318" y="464"/>
                  </a:lnTo>
                  <a:lnTo>
                    <a:pt x="2472" y="310"/>
                  </a:lnTo>
                  <a:lnTo>
                    <a:pt x="23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9"/>
            <p:cNvSpPr/>
            <p:nvPr/>
          </p:nvSpPr>
          <p:spPr>
            <a:xfrm>
              <a:off x="5748045" y="1862616"/>
              <a:ext cx="73261" cy="153554"/>
            </a:xfrm>
            <a:custGeom>
              <a:avLst/>
              <a:gdLst/>
              <a:ahLst/>
              <a:cxnLst/>
              <a:rect l="l" t="t" r="r" b="b"/>
              <a:pathLst>
                <a:path w="1198" h="2511" extrusionOk="0">
                  <a:moveTo>
                    <a:pt x="1" y="1"/>
                  </a:moveTo>
                  <a:lnTo>
                    <a:pt x="1159" y="2511"/>
                  </a:lnTo>
                  <a:lnTo>
                    <a:pt x="1198" y="2511"/>
                  </a:lnTo>
                  <a:lnTo>
                    <a:pt x="39"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9"/>
            <p:cNvSpPr/>
            <p:nvPr/>
          </p:nvSpPr>
          <p:spPr>
            <a:xfrm>
              <a:off x="5544958" y="1423422"/>
              <a:ext cx="170126" cy="61458"/>
            </a:xfrm>
            <a:custGeom>
              <a:avLst/>
              <a:gdLst/>
              <a:ahLst/>
              <a:cxnLst/>
              <a:rect l="l" t="t" r="r" b="b"/>
              <a:pathLst>
                <a:path w="2782" h="1005" extrusionOk="0">
                  <a:moveTo>
                    <a:pt x="1" y="0"/>
                  </a:moveTo>
                  <a:lnTo>
                    <a:pt x="194" y="773"/>
                  </a:lnTo>
                  <a:lnTo>
                    <a:pt x="2781" y="1004"/>
                  </a:lnTo>
                  <a:lnTo>
                    <a:pt x="2627" y="155"/>
                  </a:lnTo>
                  <a:lnTo>
                    <a:pt x="1"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9"/>
            <p:cNvSpPr/>
            <p:nvPr/>
          </p:nvSpPr>
          <p:spPr>
            <a:xfrm>
              <a:off x="5504842" y="1373828"/>
              <a:ext cx="288151" cy="316464"/>
            </a:xfrm>
            <a:custGeom>
              <a:avLst/>
              <a:gdLst/>
              <a:ahLst/>
              <a:cxnLst/>
              <a:rect l="l" t="t" r="r" b="b"/>
              <a:pathLst>
                <a:path w="4712" h="5175" extrusionOk="0">
                  <a:moveTo>
                    <a:pt x="1" y="1"/>
                  </a:moveTo>
                  <a:lnTo>
                    <a:pt x="1" y="116"/>
                  </a:lnTo>
                  <a:lnTo>
                    <a:pt x="3669" y="271"/>
                  </a:lnTo>
                  <a:lnTo>
                    <a:pt x="4596" y="5175"/>
                  </a:lnTo>
                  <a:lnTo>
                    <a:pt x="4712" y="5136"/>
                  </a:lnTo>
                  <a:lnTo>
                    <a:pt x="3785" y="15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9"/>
            <p:cNvSpPr/>
            <p:nvPr/>
          </p:nvSpPr>
          <p:spPr>
            <a:xfrm>
              <a:off x="5469435" y="1210919"/>
              <a:ext cx="16572" cy="172389"/>
            </a:xfrm>
            <a:custGeom>
              <a:avLst/>
              <a:gdLst/>
              <a:ahLst/>
              <a:cxnLst/>
              <a:rect l="l" t="t" r="r" b="b"/>
              <a:pathLst>
                <a:path w="271" h="2819" extrusionOk="0">
                  <a:moveTo>
                    <a:pt x="155" y="0"/>
                  </a:moveTo>
                  <a:lnTo>
                    <a:pt x="0" y="2819"/>
                  </a:lnTo>
                  <a:lnTo>
                    <a:pt x="116" y="2819"/>
                  </a:lnTo>
                  <a:lnTo>
                    <a:pt x="271" y="3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9"/>
        <p:cNvGrpSpPr/>
        <p:nvPr/>
      </p:nvGrpSpPr>
      <p:grpSpPr>
        <a:xfrm>
          <a:off x="0" y="0"/>
          <a:ext cx="0" cy="0"/>
          <a:chOff x="0" y="0"/>
          <a:chExt cx="0" cy="0"/>
        </a:xfrm>
      </p:grpSpPr>
      <p:sp>
        <p:nvSpPr>
          <p:cNvPr id="2050" name="Google Shape;2050;p56"/>
          <p:cNvSpPr txBox="1">
            <a:spLocks noGrp="1"/>
          </p:cNvSpPr>
          <p:nvPr>
            <p:ph type="subTitle" idx="1"/>
          </p:nvPr>
        </p:nvSpPr>
        <p:spPr>
          <a:xfrm>
            <a:off x="1061162" y="1184157"/>
            <a:ext cx="6738633" cy="3028068"/>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900" dirty="0"/>
              <a:t>A book rental system is useful for bookshops that also offer lending services. This project would involve designing a system that tracks the rental process, including the checkout and return of books, due dates, late fees, and customer notifications. The system could automatically send reminders to customers before a book is due and apply late fees if books are returned past the due date. It would also track the rental history of each customer and maintain a record of available and rented books. Integration with the inventory system would ensure that rented books are properly accounted for and help bookshops efficiently manage both sales and rentals.</a:t>
            </a:r>
            <a:endParaRPr sz="1900" dirty="0"/>
          </a:p>
        </p:txBody>
      </p:sp>
      <p:sp>
        <p:nvSpPr>
          <p:cNvPr id="2062" name="Google Shape;2062;p56"/>
          <p:cNvSpPr txBox="1">
            <a:spLocks noGrp="1"/>
          </p:cNvSpPr>
          <p:nvPr>
            <p:ph type="title" idx="9"/>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Book Rental System</a:t>
            </a:r>
            <a:endParaRPr dirty="0"/>
          </a:p>
        </p:txBody>
      </p:sp>
      <p:grpSp>
        <p:nvGrpSpPr>
          <p:cNvPr id="2066" name="Google Shape;2066;p56"/>
          <p:cNvGrpSpPr/>
          <p:nvPr/>
        </p:nvGrpSpPr>
        <p:grpSpPr>
          <a:xfrm rot="172671">
            <a:off x="117875" y="241866"/>
            <a:ext cx="1177248" cy="979018"/>
            <a:chOff x="10185950" y="3830792"/>
            <a:chExt cx="1177412" cy="979154"/>
          </a:xfrm>
        </p:grpSpPr>
        <p:sp>
          <p:nvSpPr>
            <p:cNvPr id="2067" name="Google Shape;2067;p56"/>
            <p:cNvSpPr/>
            <p:nvPr/>
          </p:nvSpPr>
          <p:spPr>
            <a:xfrm rot="-2419452" flipH="1">
              <a:off x="10934507" y="4067926"/>
              <a:ext cx="244847" cy="252714"/>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6"/>
            <p:cNvSpPr/>
            <p:nvPr/>
          </p:nvSpPr>
          <p:spPr>
            <a:xfrm rot="-2419452" flipH="1">
              <a:off x="10888946" y="4086826"/>
              <a:ext cx="335650" cy="373133"/>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6"/>
            <p:cNvSpPr/>
            <p:nvPr/>
          </p:nvSpPr>
          <p:spPr>
            <a:xfrm rot="-2419452" flipH="1">
              <a:off x="10790431" y="4145563"/>
              <a:ext cx="84941" cy="7902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6"/>
            <p:cNvSpPr/>
            <p:nvPr/>
          </p:nvSpPr>
          <p:spPr>
            <a:xfrm rot="-2419452" flipH="1">
              <a:off x="10653140" y="3866722"/>
              <a:ext cx="79028" cy="33364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6"/>
            <p:cNvSpPr/>
            <p:nvPr/>
          </p:nvSpPr>
          <p:spPr>
            <a:xfrm rot="-2419452" flipH="1">
              <a:off x="10442541" y="3918274"/>
              <a:ext cx="307987" cy="406656"/>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6"/>
            <p:cNvSpPr/>
            <p:nvPr/>
          </p:nvSpPr>
          <p:spPr>
            <a:xfrm rot="-2419452" flipH="1">
              <a:off x="10498123" y="4264601"/>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6"/>
            <p:cNvSpPr/>
            <p:nvPr/>
          </p:nvSpPr>
          <p:spPr>
            <a:xfrm rot="-2419452" flipH="1">
              <a:off x="10326292" y="3919347"/>
              <a:ext cx="463935" cy="604097"/>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6"/>
            <p:cNvSpPr/>
            <p:nvPr/>
          </p:nvSpPr>
          <p:spPr>
            <a:xfrm rot="-2419452" flipH="1">
              <a:off x="10616923" y="4191185"/>
              <a:ext cx="681068" cy="452109"/>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6"/>
            <p:cNvSpPr/>
            <p:nvPr/>
          </p:nvSpPr>
          <p:spPr>
            <a:xfrm rot="-2419452" flipH="1">
              <a:off x="10605278" y="3811114"/>
              <a:ext cx="92859" cy="418534"/>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6"/>
            <p:cNvSpPr/>
            <p:nvPr/>
          </p:nvSpPr>
          <p:spPr>
            <a:xfrm rot="-2419452" flipH="1">
              <a:off x="10950139" y="4060733"/>
              <a:ext cx="264591" cy="345470"/>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6"/>
            <p:cNvSpPr/>
            <p:nvPr/>
          </p:nvSpPr>
          <p:spPr>
            <a:xfrm rot="-2419452" flipH="1">
              <a:off x="10523132" y="3963983"/>
              <a:ext cx="150035" cy="343516"/>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6"/>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56"/>
          <p:cNvGrpSpPr/>
          <p:nvPr/>
        </p:nvGrpSpPr>
        <p:grpSpPr>
          <a:xfrm rot="-890333">
            <a:off x="7833761" y="2541238"/>
            <a:ext cx="1081848" cy="786072"/>
            <a:chOff x="4398070" y="2734050"/>
            <a:chExt cx="729114" cy="529757"/>
          </a:xfrm>
        </p:grpSpPr>
        <p:sp>
          <p:nvSpPr>
            <p:cNvPr id="2080" name="Google Shape;2080;p56"/>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6"/>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6"/>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6"/>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6"/>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6"/>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6"/>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6"/>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6"/>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6"/>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6"/>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6"/>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6"/>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6"/>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6"/>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6"/>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56"/>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56"/>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56"/>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6"/>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4"/>
        <p:cNvGrpSpPr/>
        <p:nvPr/>
      </p:nvGrpSpPr>
      <p:grpSpPr>
        <a:xfrm>
          <a:off x="0" y="0"/>
          <a:ext cx="0" cy="0"/>
          <a:chOff x="0" y="0"/>
          <a:chExt cx="0" cy="0"/>
        </a:xfrm>
      </p:grpSpPr>
      <p:sp>
        <p:nvSpPr>
          <p:cNvPr id="2719" name="Google Shape;2719;p66"/>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Cloud-Based Bookshop Management System</a:t>
            </a:r>
            <a:endParaRPr dirty="0"/>
          </a:p>
        </p:txBody>
      </p:sp>
      <p:grpSp>
        <p:nvGrpSpPr>
          <p:cNvPr id="2722" name="Google Shape;2722;p66"/>
          <p:cNvGrpSpPr/>
          <p:nvPr/>
        </p:nvGrpSpPr>
        <p:grpSpPr>
          <a:xfrm flipH="1">
            <a:off x="7865793" y="87546"/>
            <a:ext cx="1042464" cy="1144956"/>
            <a:chOff x="-1344168" y="3583329"/>
            <a:chExt cx="903661" cy="992507"/>
          </a:xfrm>
        </p:grpSpPr>
        <p:sp>
          <p:nvSpPr>
            <p:cNvPr id="2723" name="Google Shape;2723;p66"/>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66"/>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66"/>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66"/>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66"/>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66"/>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66"/>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66"/>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66"/>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66"/>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66"/>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66"/>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66"/>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66"/>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66"/>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8" name="Google Shape;2738;p66"/>
          <p:cNvGrpSpPr/>
          <p:nvPr/>
        </p:nvGrpSpPr>
        <p:grpSpPr>
          <a:xfrm rot="-217">
            <a:off x="194614" y="4084341"/>
            <a:ext cx="977079" cy="813012"/>
            <a:chOff x="3097732" y="3419175"/>
            <a:chExt cx="727745" cy="529944"/>
          </a:xfrm>
        </p:grpSpPr>
        <p:sp>
          <p:nvSpPr>
            <p:cNvPr id="2739" name="Google Shape;2739;p66"/>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66"/>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66"/>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66"/>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66"/>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66"/>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66"/>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66"/>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66"/>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66"/>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66"/>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66"/>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66"/>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66"/>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66"/>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66"/>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66"/>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66"/>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66"/>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66"/>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59" name="Google Shape;2759;p66"/>
          <p:cNvGrpSpPr/>
          <p:nvPr/>
        </p:nvGrpSpPr>
        <p:grpSpPr>
          <a:xfrm rot="-364618">
            <a:off x="8010364" y="3842053"/>
            <a:ext cx="888829" cy="1238997"/>
            <a:chOff x="-1306522" y="2227242"/>
            <a:chExt cx="735120" cy="1024731"/>
          </a:xfrm>
        </p:grpSpPr>
        <p:sp>
          <p:nvSpPr>
            <p:cNvPr id="2760" name="Google Shape;2760;p66"/>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66"/>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762" name="Google Shape;2762;p66"/>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66"/>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66"/>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66"/>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66"/>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66"/>
            <p:cNvSpPr/>
            <p:nvPr/>
          </p:nvSpPr>
          <p:spPr>
            <a:xfrm flipH="1">
              <a:off x="-1233599" y="2537854"/>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66"/>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66"/>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66"/>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66"/>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2" name="Google Shape;2772;p66"/>
          <p:cNvGrpSpPr/>
          <p:nvPr/>
        </p:nvGrpSpPr>
        <p:grpSpPr>
          <a:xfrm rot="-1725816" flipH="1">
            <a:off x="327129" y="148600"/>
            <a:ext cx="829492" cy="1026584"/>
            <a:chOff x="9953876" y="246845"/>
            <a:chExt cx="896158" cy="1109091"/>
          </a:xfrm>
        </p:grpSpPr>
        <p:sp>
          <p:nvSpPr>
            <p:cNvPr id="2773" name="Google Shape;2773;p66"/>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66"/>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66"/>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66"/>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66"/>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66"/>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66"/>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66"/>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66"/>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66"/>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66"/>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66"/>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TextBox 9">
            <a:extLst>
              <a:ext uri="{FF2B5EF4-FFF2-40B4-BE49-F238E27FC236}">
                <a16:creationId xmlns:a16="http://schemas.microsoft.com/office/drawing/2014/main" id="{6D66C5D2-4C11-E40A-25AF-E35A596960E0}"/>
              </a:ext>
            </a:extLst>
          </p:cNvPr>
          <p:cNvSpPr txBox="1"/>
          <p:nvPr/>
        </p:nvSpPr>
        <p:spPr>
          <a:xfrm>
            <a:off x="1199960" y="1450181"/>
            <a:ext cx="6595860" cy="3693319"/>
          </a:xfrm>
          <a:prstGeom prst="rect">
            <a:avLst/>
          </a:prstGeom>
          <a:noFill/>
        </p:spPr>
        <p:txBody>
          <a:bodyPr wrap="square" rtlCol="0">
            <a:spAutoFit/>
          </a:bodyPr>
          <a:lstStyle/>
          <a:p>
            <a:pPr algn="just"/>
            <a:r>
              <a:rPr lang="en-US" sz="1800" dirty="0">
                <a:solidFill>
                  <a:schemeClr val="bg2"/>
                </a:solidFill>
                <a:latin typeface="Nunito Medium" panose="020B0604020202020204" charset="0"/>
              </a:rPr>
              <a:t>A cloud-based bookshop management system allows store owners and managers to access real-time data from anywhere, offering flexibility in managing operations. This project would involve developing a system hosted on a cloud platform (such as AWS or Azure) that synchronizes all bookshop operations, including sales, inventory management, employee scheduling, and customer management. The system can handle data from multiple store locations, providing unified reporting and analysis across branches. Additionally, cloud hosting ensures that the data is secure, backed up, and accessible 24/7, making it an ideal solution for expanding bookshop chains or managers who need to oversee operations remotely.</a:t>
            </a:r>
            <a:endParaRPr lang="en-IN" sz="1800" dirty="0">
              <a:solidFill>
                <a:schemeClr val="bg2"/>
              </a:solidFill>
              <a:latin typeface="Nunito Medium" panose="020B06040202020202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C33F-85B3-3D26-2905-FFDA67967F5D}"/>
              </a:ext>
            </a:extLst>
          </p:cNvPr>
          <p:cNvSpPr>
            <a:spLocks noGrp="1"/>
          </p:cNvSpPr>
          <p:nvPr>
            <p:ph type="ctrTitle"/>
          </p:nvPr>
        </p:nvSpPr>
        <p:spPr>
          <a:xfrm>
            <a:off x="359897" y="0"/>
            <a:ext cx="8449055" cy="1223842"/>
          </a:xfrm>
        </p:spPr>
        <p:txBody>
          <a:bodyPr/>
          <a:lstStyle/>
          <a:p>
            <a:pPr algn="ctr"/>
            <a:r>
              <a:rPr lang="en-US" sz="3000" dirty="0"/>
              <a:t>Security and Access Control for Bookshop Systems</a:t>
            </a:r>
            <a:endParaRPr lang="en-IN" sz="3000" dirty="0"/>
          </a:p>
        </p:txBody>
      </p:sp>
      <p:sp>
        <p:nvSpPr>
          <p:cNvPr id="3" name="Subtitle 2">
            <a:extLst>
              <a:ext uri="{FF2B5EF4-FFF2-40B4-BE49-F238E27FC236}">
                <a16:creationId xmlns:a16="http://schemas.microsoft.com/office/drawing/2014/main" id="{E618282E-3039-6B42-5978-C667FF8D961B}"/>
              </a:ext>
            </a:extLst>
          </p:cNvPr>
          <p:cNvSpPr>
            <a:spLocks noGrp="1"/>
          </p:cNvSpPr>
          <p:nvPr>
            <p:ph type="subTitle" idx="1"/>
          </p:nvPr>
        </p:nvSpPr>
        <p:spPr>
          <a:xfrm>
            <a:off x="615688" y="1114114"/>
            <a:ext cx="7711448" cy="3323774"/>
          </a:xfrm>
        </p:spPr>
        <p:txBody>
          <a:bodyPr/>
          <a:lstStyle/>
          <a:p>
            <a:pPr algn="just"/>
            <a:r>
              <a:rPr lang="en-US" sz="1950" dirty="0"/>
              <a:t>      A comprehensive security and access control system is critical for protecting sensitive data in a bookshop’s management system. This project would involve implementing role-based access control (RBAC), ensuring that only authorized personnel can access certain parts of the system, such as financial records or employee details. Additionally, the project could integrate security measures such as encryption for sensitive data, secure login methods (e.g., two-factor authentication), and audit trails to monitor system access. The goal is to ensure the confidentiality, integrity, and availability of the bookshop’s data, protecting both the business and its customers from unauthorized access or data breaches.</a:t>
            </a:r>
            <a:endParaRPr lang="en-IN" sz="1950" dirty="0"/>
          </a:p>
        </p:txBody>
      </p:sp>
    </p:spTree>
    <p:extLst>
      <p:ext uri="{BB962C8B-B14F-4D97-AF65-F5344CB8AC3E}">
        <p14:creationId xmlns:p14="http://schemas.microsoft.com/office/powerpoint/2010/main" val="122865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22"/>
        <p:cNvGrpSpPr/>
        <p:nvPr/>
      </p:nvGrpSpPr>
      <p:grpSpPr>
        <a:xfrm>
          <a:off x="0" y="0"/>
          <a:ext cx="0" cy="0"/>
          <a:chOff x="0" y="0"/>
          <a:chExt cx="0" cy="0"/>
        </a:xfrm>
      </p:grpSpPr>
      <p:sp>
        <p:nvSpPr>
          <p:cNvPr id="3423" name="Google Shape;3423;p70"/>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Loyalty Program System</a:t>
            </a:r>
            <a:endParaRPr dirty="0"/>
          </a:p>
        </p:txBody>
      </p:sp>
      <p:grpSp>
        <p:nvGrpSpPr>
          <p:cNvPr id="3424" name="Google Shape;3424;p70"/>
          <p:cNvGrpSpPr/>
          <p:nvPr/>
        </p:nvGrpSpPr>
        <p:grpSpPr>
          <a:xfrm rot="-2220373" flipH="1">
            <a:off x="7589136" y="181959"/>
            <a:ext cx="1032090" cy="1277321"/>
            <a:chOff x="9953876" y="246845"/>
            <a:chExt cx="896158" cy="1109091"/>
          </a:xfrm>
        </p:grpSpPr>
        <p:sp>
          <p:nvSpPr>
            <p:cNvPr id="3425" name="Google Shape;3425;p70"/>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70"/>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70"/>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70"/>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70"/>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70"/>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70"/>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70"/>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70"/>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70"/>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70"/>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70"/>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8" name="Google Shape;3438;p70"/>
          <p:cNvGrpSpPr/>
          <p:nvPr/>
        </p:nvGrpSpPr>
        <p:grpSpPr>
          <a:xfrm rot="-364618">
            <a:off x="452874" y="305098"/>
            <a:ext cx="888850" cy="1031068"/>
            <a:chOff x="-1306539" y="2227242"/>
            <a:chExt cx="735137" cy="852760"/>
          </a:xfrm>
        </p:grpSpPr>
        <p:sp>
          <p:nvSpPr>
            <p:cNvPr id="3439" name="Google Shape;3439;p70"/>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70"/>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70"/>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70"/>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70"/>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70"/>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70"/>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70"/>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70"/>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70"/>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70"/>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70"/>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41B23512-43F8-0FDC-AADE-DB61BA69FE24}"/>
              </a:ext>
            </a:extLst>
          </p:cNvPr>
          <p:cNvSpPr txBox="1"/>
          <p:nvPr/>
        </p:nvSpPr>
        <p:spPr>
          <a:xfrm>
            <a:off x="637382" y="1363558"/>
            <a:ext cx="7759049" cy="3016210"/>
          </a:xfrm>
          <a:prstGeom prst="rect">
            <a:avLst/>
          </a:prstGeom>
          <a:noFill/>
        </p:spPr>
        <p:txBody>
          <a:bodyPr wrap="square" rtlCol="0">
            <a:spAutoFit/>
          </a:bodyPr>
          <a:lstStyle/>
          <a:p>
            <a:pPr algn="just"/>
            <a:r>
              <a:rPr lang="en-US" sz="1900" dirty="0">
                <a:solidFill>
                  <a:schemeClr val="bg2"/>
                </a:solidFill>
                <a:latin typeface="Nunito Medium" panose="020B0604020202020204" charset="0"/>
              </a:rPr>
              <a:t>A loyalty program is an effective way to encourage repeat business. This project would involve creating a system that tracks customer purchases and awards points for each transaction. These points can then be redeemed for discounts, free books, or other rewards. The system would automatically apply points to customer accounts and notify them of their rewards via email or SMS. It could also integrate with a CRM system to send personalized offers based on the customer’s buying history. By incentivizing customers to continue shopping at the bookshop, this system helps boost sales and build long-term customer relationships.</a:t>
            </a:r>
            <a:endParaRPr lang="en-IN" sz="1900" dirty="0">
              <a:solidFill>
                <a:schemeClr val="bg2"/>
              </a:solidFill>
              <a:latin typeface="Nunito Medium" panose="020B06040202020202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6B373-216E-D4BD-7041-666122B0A34A}"/>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D869C18E-680C-84BA-6E31-7B310FBBC9FF}"/>
              </a:ext>
            </a:extLst>
          </p:cNvPr>
          <p:cNvSpPr txBox="1"/>
          <p:nvPr/>
        </p:nvSpPr>
        <p:spPr>
          <a:xfrm>
            <a:off x="805308" y="1220600"/>
            <a:ext cx="7632192" cy="3477875"/>
          </a:xfrm>
          <a:prstGeom prst="rect">
            <a:avLst/>
          </a:prstGeom>
          <a:noFill/>
        </p:spPr>
        <p:txBody>
          <a:bodyPr wrap="square" rtlCol="0">
            <a:spAutoFit/>
          </a:bodyPr>
          <a:lstStyle/>
          <a:p>
            <a:pPr algn="just"/>
            <a:r>
              <a:rPr lang="en-US" sz="2000" dirty="0">
                <a:solidFill>
                  <a:schemeClr val="bg2"/>
                </a:solidFill>
                <a:latin typeface="Nunito Medium" panose="020B0604020202020204" charset="0"/>
              </a:rPr>
              <a:t>A </a:t>
            </a:r>
            <a:r>
              <a:rPr lang="en-US" sz="2000" b="1" dirty="0">
                <a:solidFill>
                  <a:schemeClr val="bg2"/>
                </a:solidFill>
                <a:latin typeface="Nunito Medium" panose="020B0604020202020204" charset="0"/>
              </a:rPr>
              <a:t>Bookshop Management System</a:t>
            </a:r>
            <a:r>
              <a:rPr lang="en-US" sz="2000" dirty="0">
                <a:solidFill>
                  <a:schemeClr val="bg2"/>
                </a:solidFill>
                <a:latin typeface="Nunito Medium" panose="020B0604020202020204" charset="0"/>
              </a:rPr>
              <a:t> offers an all-encompassing solution to streamline various operational aspects of a bookshop, whether it's inventory control, customer relationship management, sales processing, or employee management. By digitizing and automating processes such as stock tracking, supplier management, and invoicing, bookshops can significantly reduce manual work, minimize human error, and enhance operational efficiency. Moreover, integrating features like a recommendation engine, loyalty programs, and data analytics can improve customer satisfaction, encourage repeat business, and boost profitability.</a:t>
            </a:r>
            <a:endParaRPr lang="en-IN" sz="2000" dirty="0">
              <a:solidFill>
                <a:schemeClr val="bg2"/>
              </a:solidFill>
              <a:latin typeface="Nunito Medium" panose="020B0604020202020204" charset="0"/>
            </a:endParaRPr>
          </a:p>
        </p:txBody>
      </p:sp>
    </p:spTree>
    <p:extLst>
      <p:ext uri="{BB962C8B-B14F-4D97-AF65-F5344CB8AC3E}">
        <p14:creationId xmlns:p14="http://schemas.microsoft.com/office/powerpoint/2010/main" val="1043776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28"/>
        <p:cNvGrpSpPr/>
        <p:nvPr/>
      </p:nvGrpSpPr>
      <p:grpSpPr>
        <a:xfrm>
          <a:off x="0" y="0"/>
          <a:ext cx="0" cy="0"/>
          <a:chOff x="0" y="0"/>
          <a:chExt cx="0" cy="0"/>
        </a:xfrm>
      </p:grpSpPr>
      <p:sp>
        <p:nvSpPr>
          <p:cNvPr id="3529" name="Google Shape;3529;p73"/>
          <p:cNvSpPr txBox="1">
            <a:spLocks noGrp="1"/>
          </p:cNvSpPr>
          <p:nvPr>
            <p:ph type="title"/>
          </p:nvPr>
        </p:nvSpPr>
        <p:spPr>
          <a:xfrm>
            <a:off x="1809850" y="540000"/>
            <a:ext cx="5524500" cy="125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t>Thank you</a:t>
            </a:r>
            <a:r>
              <a:rPr lang="en" sz="6000" dirty="0">
                <a:solidFill>
                  <a:schemeClr val="dk1"/>
                </a:solidFill>
              </a:rPr>
              <a:t>!</a:t>
            </a:r>
            <a:endParaRPr sz="6000" dirty="0">
              <a:solidFill>
                <a:schemeClr val="dk1"/>
              </a:solidFill>
            </a:endParaRPr>
          </a:p>
        </p:txBody>
      </p:sp>
      <p:sp>
        <p:nvSpPr>
          <p:cNvPr id="3530" name="Google Shape;3530;p73"/>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latin typeface="Dela Gothic One"/>
                <a:ea typeface="Dela Gothic One"/>
                <a:cs typeface="Dela Gothic One"/>
                <a:sym typeface="Dela Gothic One"/>
              </a:rPr>
              <a:t>Do you have any questions?</a:t>
            </a:r>
            <a:endParaRPr sz="2000" dirty="0">
              <a:latin typeface="Dela Gothic One"/>
              <a:ea typeface="Dela Gothic One"/>
              <a:cs typeface="Dela Gothic One"/>
              <a:sym typeface="Dela Gothic One"/>
            </a:endParaRPr>
          </a:p>
          <a:p>
            <a:pPr marL="0" lvl="0" indent="0" algn="ctr" rtl="0">
              <a:spcBef>
                <a:spcPts val="0"/>
              </a:spcBef>
              <a:spcAft>
                <a:spcPts val="0"/>
              </a:spcAft>
              <a:buNone/>
            </a:pPr>
            <a:endParaRPr dirty="0"/>
          </a:p>
        </p:txBody>
      </p:sp>
      <p:sp>
        <p:nvSpPr>
          <p:cNvPr id="3532" name="Google Shape;3532;p73"/>
          <p:cNvSpPr/>
          <p:nvPr/>
        </p:nvSpPr>
        <p:spPr>
          <a:xfrm>
            <a:off x="3750703" y="2708408"/>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33" name="Google Shape;3533;p73"/>
          <p:cNvGrpSpPr/>
          <p:nvPr/>
        </p:nvGrpSpPr>
        <p:grpSpPr>
          <a:xfrm>
            <a:off x="4320661" y="2685649"/>
            <a:ext cx="407432" cy="407391"/>
            <a:chOff x="812101" y="2571761"/>
            <a:chExt cx="417066" cy="417024"/>
          </a:xfrm>
        </p:grpSpPr>
        <p:sp>
          <p:nvSpPr>
            <p:cNvPr id="3534" name="Google Shape;3534;p73"/>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535" name="Google Shape;3535;p73"/>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73"/>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73"/>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38" name="Google Shape;3538;p73"/>
          <p:cNvGrpSpPr/>
          <p:nvPr/>
        </p:nvGrpSpPr>
        <p:grpSpPr>
          <a:xfrm>
            <a:off x="4886145" y="2694077"/>
            <a:ext cx="407391" cy="407391"/>
            <a:chOff x="1323129" y="2571761"/>
            <a:chExt cx="417024" cy="417024"/>
          </a:xfrm>
        </p:grpSpPr>
        <p:sp>
          <p:nvSpPr>
            <p:cNvPr id="3539" name="Google Shape;3539;p73"/>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73"/>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73"/>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73"/>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3" name="Google Shape;3543;p73"/>
          <p:cNvGrpSpPr/>
          <p:nvPr/>
        </p:nvGrpSpPr>
        <p:grpSpPr>
          <a:xfrm>
            <a:off x="5177018" y="3272710"/>
            <a:ext cx="1840227" cy="1130877"/>
            <a:chOff x="6590364" y="2198688"/>
            <a:chExt cx="1840227" cy="1130877"/>
          </a:xfrm>
        </p:grpSpPr>
        <p:grpSp>
          <p:nvGrpSpPr>
            <p:cNvPr id="3544" name="Google Shape;3544;p73"/>
            <p:cNvGrpSpPr/>
            <p:nvPr/>
          </p:nvGrpSpPr>
          <p:grpSpPr>
            <a:xfrm>
              <a:off x="6590364" y="3181696"/>
              <a:ext cx="1840227" cy="147869"/>
              <a:chOff x="384000" y="4608552"/>
              <a:chExt cx="2817681" cy="147899"/>
            </a:xfrm>
          </p:grpSpPr>
          <p:sp>
            <p:nvSpPr>
              <p:cNvPr id="3545" name="Google Shape;3545;p73"/>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73"/>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73"/>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48" name="Google Shape;3548;p73"/>
            <p:cNvGrpSpPr/>
            <p:nvPr/>
          </p:nvGrpSpPr>
          <p:grpSpPr>
            <a:xfrm>
              <a:off x="7209650" y="2348513"/>
              <a:ext cx="323065" cy="889319"/>
              <a:chOff x="4266788" y="2397066"/>
              <a:chExt cx="323065" cy="889319"/>
            </a:xfrm>
          </p:grpSpPr>
          <p:sp>
            <p:nvSpPr>
              <p:cNvPr id="3549" name="Google Shape;3549;p73"/>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73"/>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73"/>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73"/>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73"/>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4" name="Google Shape;3554;p73"/>
            <p:cNvGrpSpPr/>
            <p:nvPr/>
          </p:nvGrpSpPr>
          <p:grpSpPr>
            <a:xfrm>
              <a:off x="6746619" y="2198688"/>
              <a:ext cx="302537" cy="1039144"/>
              <a:chOff x="1966019" y="2380507"/>
              <a:chExt cx="302537" cy="1039144"/>
            </a:xfrm>
          </p:grpSpPr>
          <p:sp>
            <p:nvSpPr>
              <p:cNvPr id="3555" name="Google Shape;3555;p73"/>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73"/>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73"/>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73"/>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73"/>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73"/>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1" name="Google Shape;3561;p73"/>
            <p:cNvGrpSpPr/>
            <p:nvPr/>
          </p:nvGrpSpPr>
          <p:grpSpPr>
            <a:xfrm>
              <a:off x="6937170" y="2436096"/>
              <a:ext cx="272481" cy="801735"/>
              <a:chOff x="2555583" y="2553696"/>
              <a:chExt cx="272481" cy="801735"/>
            </a:xfrm>
          </p:grpSpPr>
          <p:sp>
            <p:nvSpPr>
              <p:cNvPr id="3562" name="Google Shape;3562;p73"/>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73"/>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73"/>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73"/>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73"/>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7" name="Google Shape;3567;p73"/>
            <p:cNvGrpSpPr/>
            <p:nvPr/>
          </p:nvGrpSpPr>
          <p:grpSpPr>
            <a:xfrm>
              <a:off x="7481234" y="2381559"/>
              <a:ext cx="429450" cy="856272"/>
              <a:chOff x="5577696" y="2812488"/>
              <a:chExt cx="429450" cy="856272"/>
            </a:xfrm>
          </p:grpSpPr>
          <p:sp>
            <p:nvSpPr>
              <p:cNvPr id="3568" name="Google Shape;3568;p73"/>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73"/>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73"/>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73"/>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73"/>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73"/>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73"/>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5" name="Google Shape;3575;p73"/>
            <p:cNvGrpSpPr/>
            <p:nvPr/>
          </p:nvGrpSpPr>
          <p:grpSpPr>
            <a:xfrm>
              <a:off x="7772297" y="2671528"/>
              <a:ext cx="274407" cy="566304"/>
              <a:chOff x="4864372" y="3181966"/>
              <a:chExt cx="274407" cy="566304"/>
            </a:xfrm>
          </p:grpSpPr>
          <p:sp>
            <p:nvSpPr>
              <p:cNvPr id="3576" name="Google Shape;3576;p73"/>
              <p:cNvSpPr/>
              <p:nvPr/>
            </p:nvSpPr>
            <p:spPr>
              <a:xfrm>
                <a:off x="5029756" y="3181966"/>
                <a:ext cx="109023" cy="566304"/>
              </a:xfrm>
              <a:custGeom>
                <a:avLst/>
                <a:gdLst/>
                <a:ahLst/>
                <a:cxnLst/>
                <a:rect l="l" t="t" r="r" b="b"/>
                <a:pathLst>
                  <a:path w="2151" h="11173" extrusionOk="0">
                    <a:moveTo>
                      <a:pt x="0" y="0"/>
                    </a:moveTo>
                    <a:lnTo>
                      <a:pt x="0" y="11172"/>
                    </a:lnTo>
                    <a:lnTo>
                      <a:pt x="2150" y="10481"/>
                    </a:lnTo>
                    <a:lnTo>
                      <a:pt x="2150" y="538"/>
                    </a:lnTo>
                    <a:lnTo>
                      <a:pt x="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73"/>
              <p:cNvSpPr/>
              <p:nvPr/>
            </p:nvSpPr>
            <p:spPr>
              <a:xfrm>
                <a:off x="4864372" y="3181966"/>
                <a:ext cx="165436" cy="566304"/>
              </a:xfrm>
              <a:custGeom>
                <a:avLst/>
                <a:gdLst/>
                <a:ahLst/>
                <a:cxnLst/>
                <a:rect l="l" t="t" r="r" b="b"/>
                <a:pathLst>
                  <a:path w="3264" h="11173" extrusionOk="0">
                    <a:moveTo>
                      <a:pt x="0" y="0"/>
                    </a:moveTo>
                    <a:lnTo>
                      <a:pt x="0" y="11172"/>
                    </a:lnTo>
                    <a:lnTo>
                      <a:pt x="3263" y="11172"/>
                    </a:lnTo>
                    <a:lnTo>
                      <a:pt x="326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73"/>
              <p:cNvSpPr/>
              <p:nvPr/>
            </p:nvSpPr>
            <p:spPr>
              <a:xfrm>
                <a:off x="4895492" y="3226721"/>
                <a:ext cx="103195" cy="210191"/>
              </a:xfrm>
              <a:custGeom>
                <a:avLst/>
                <a:gdLst/>
                <a:ahLst/>
                <a:cxnLst/>
                <a:rect l="l" t="t" r="r" b="b"/>
                <a:pathLst>
                  <a:path w="2036" h="4147" extrusionOk="0">
                    <a:moveTo>
                      <a:pt x="807" y="0"/>
                    </a:moveTo>
                    <a:lnTo>
                      <a:pt x="615" y="77"/>
                    </a:lnTo>
                    <a:lnTo>
                      <a:pt x="461" y="154"/>
                    </a:lnTo>
                    <a:lnTo>
                      <a:pt x="308" y="269"/>
                    </a:lnTo>
                    <a:lnTo>
                      <a:pt x="192" y="422"/>
                    </a:lnTo>
                    <a:lnTo>
                      <a:pt x="77" y="614"/>
                    </a:lnTo>
                    <a:lnTo>
                      <a:pt x="39" y="806"/>
                    </a:lnTo>
                    <a:lnTo>
                      <a:pt x="0" y="998"/>
                    </a:lnTo>
                    <a:lnTo>
                      <a:pt x="0" y="3148"/>
                    </a:lnTo>
                    <a:lnTo>
                      <a:pt x="39" y="3340"/>
                    </a:lnTo>
                    <a:lnTo>
                      <a:pt x="77" y="3532"/>
                    </a:lnTo>
                    <a:lnTo>
                      <a:pt x="192" y="3724"/>
                    </a:lnTo>
                    <a:lnTo>
                      <a:pt x="308" y="3878"/>
                    </a:lnTo>
                    <a:lnTo>
                      <a:pt x="461" y="3993"/>
                    </a:lnTo>
                    <a:lnTo>
                      <a:pt x="615" y="4070"/>
                    </a:lnTo>
                    <a:lnTo>
                      <a:pt x="807" y="4146"/>
                    </a:lnTo>
                    <a:lnTo>
                      <a:pt x="1229" y="4146"/>
                    </a:lnTo>
                    <a:lnTo>
                      <a:pt x="1421" y="4070"/>
                    </a:lnTo>
                    <a:lnTo>
                      <a:pt x="1575" y="3993"/>
                    </a:lnTo>
                    <a:lnTo>
                      <a:pt x="1728" y="3878"/>
                    </a:lnTo>
                    <a:lnTo>
                      <a:pt x="1843" y="3724"/>
                    </a:lnTo>
                    <a:lnTo>
                      <a:pt x="1958" y="3532"/>
                    </a:lnTo>
                    <a:lnTo>
                      <a:pt x="1997" y="3340"/>
                    </a:lnTo>
                    <a:lnTo>
                      <a:pt x="2035" y="3148"/>
                    </a:lnTo>
                    <a:lnTo>
                      <a:pt x="2035" y="998"/>
                    </a:lnTo>
                    <a:lnTo>
                      <a:pt x="1997" y="806"/>
                    </a:lnTo>
                    <a:lnTo>
                      <a:pt x="1958" y="614"/>
                    </a:lnTo>
                    <a:lnTo>
                      <a:pt x="1843" y="422"/>
                    </a:lnTo>
                    <a:lnTo>
                      <a:pt x="1728" y="269"/>
                    </a:lnTo>
                    <a:lnTo>
                      <a:pt x="1575" y="154"/>
                    </a:lnTo>
                    <a:lnTo>
                      <a:pt x="1421" y="77"/>
                    </a:lnTo>
                    <a:lnTo>
                      <a:pt x="122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73"/>
              <p:cNvSpPr/>
              <p:nvPr/>
            </p:nvSpPr>
            <p:spPr>
              <a:xfrm>
                <a:off x="4895492" y="3473808"/>
                <a:ext cx="109023" cy="60366"/>
              </a:xfrm>
              <a:custGeom>
                <a:avLst/>
                <a:gdLst/>
                <a:ahLst/>
                <a:cxnLst/>
                <a:rect l="l" t="t" r="r" b="b"/>
                <a:pathLst>
                  <a:path w="2151" h="1191" extrusionOk="0">
                    <a:moveTo>
                      <a:pt x="500" y="1"/>
                    </a:moveTo>
                    <a:lnTo>
                      <a:pt x="384" y="39"/>
                    </a:lnTo>
                    <a:lnTo>
                      <a:pt x="192" y="154"/>
                    </a:lnTo>
                    <a:lnTo>
                      <a:pt x="39" y="346"/>
                    </a:lnTo>
                    <a:lnTo>
                      <a:pt x="39" y="462"/>
                    </a:lnTo>
                    <a:lnTo>
                      <a:pt x="0" y="577"/>
                    </a:lnTo>
                    <a:lnTo>
                      <a:pt x="39" y="692"/>
                    </a:lnTo>
                    <a:lnTo>
                      <a:pt x="39" y="807"/>
                    </a:lnTo>
                    <a:lnTo>
                      <a:pt x="192" y="999"/>
                    </a:lnTo>
                    <a:lnTo>
                      <a:pt x="384" y="1114"/>
                    </a:lnTo>
                    <a:lnTo>
                      <a:pt x="500" y="1153"/>
                    </a:lnTo>
                    <a:lnTo>
                      <a:pt x="615" y="1191"/>
                    </a:lnTo>
                    <a:lnTo>
                      <a:pt x="1575" y="1191"/>
                    </a:lnTo>
                    <a:lnTo>
                      <a:pt x="1690" y="1153"/>
                    </a:lnTo>
                    <a:lnTo>
                      <a:pt x="1805" y="1114"/>
                    </a:lnTo>
                    <a:lnTo>
                      <a:pt x="1997" y="999"/>
                    </a:lnTo>
                    <a:lnTo>
                      <a:pt x="2112" y="807"/>
                    </a:lnTo>
                    <a:lnTo>
                      <a:pt x="2150" y="692"/>
                    </a:lnTo>
                    <a:lnTo>
                      <a:pt x="2150" y="577"/>
                    </a:lnTo>
                    <a:lnTo>
                      <a:pt x="2150" y="462"/>
                    </a:lnTo>
                    <a:lnTo>
                      <a:pt x="2112" y="346"/>
                    </a:lnTo>
                    <a:lnTo>
                      <a:pt x="1997" y="154"/>
                    </a:lnTo>
                    <a:lnTo>
                      <a:pt x="1805" y="39"/>
                    </a:lnTo>
                    <a:lnTo>
                      <a:pt x="169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80" name="Google Shape;3580;p73"/>
            <p:cNvGrpSpPr/>
            <p:nvPr/>
          </p:nvGrpSpPr>
          <p:grpSpPr>
            <a:xfrm>
              <a:off x="7994530" y="2626773"/>
              <a:ext cx="293870" cy="611058"/>
              <a:chOff x="4050255" y="2881406"/>
              <a:chExt cx="293870" cy="611058"/>
            </a:xfrm>
          </p:grpSpPr>
          <p:sp>
            <p:nvSpPr>
              <p:cNvPr id="3581" name="Google Shape;3581;p73"/>
              <p:cNvSpPr/>
              <p:nvPr/>
            </p:nvSpPr>
            <p:spPr>
              <a:xfrm>
                <a:off x="4227296" y="2881406"/>
                <a:ext cx="116829" cy="611058"/>
              </a:xfrm>
              <a:custGeom>
                <a:avLst/>
                <a:gdLst/>
                <a:ahLst/>
                <a:cxnLst/>
                <a:rect l="l" t="t" r="r" b="b"/>
                <a:pathLst>
                  <a:path w="2305" h="12056" extrusionOk="0">
                    <a:moveTo>
                      <a:pt x="1" y="1"/>
                    </a:moveTo>
                    <a:lnTo>
                      <a:pt x="1" y="12056"/>
                    </a:lnTo>
                    <a:lnTo>
                      <a:pt x="2304" y="11326"/>
                    </a:lnTo>
                    <a:lnTo>
                      <a:pt x="2304" y="577"/>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73"/>
              <p:cNvSpPr/>
              <p:nvPr/>
            </p:nvSpPr>
            <p:spPr>
              <a:xfrm>
                <a:off x="4050255" y="2881406"/>
                <a:ext cx="177093" cy="611058"/>
              </a:xfrm>
              <a:custGeom>
                <a:avLst/>
                <a:gdLst/>
                <a:ahLst/>
                <a:cxnLst/>
                <a:rect l="l" t="t" r="r" b="b"/>
                <a:pathLst>
                  <a:path w="3494" h="12056" extrusionOk="0">
                    <a:moveTo>
                      <a:pt x="0" y="1"/>
                    </a:moveTo>
                    <a:lnTo>
                      <a:pt x="0" y="12056"/>
                    </a:lnTo>
                    <a:lnTo>
                      <a:pt x="3494" y="12056"/>
                    </a:lnTo>
                    <a:lnTo>
                      <a:pt x="34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73"/>
              <p:cNvSpPr/>
              <p:nvPr/>
            </p:nvSpPr>
            <p:spPr>
              <a:xfrm>
                <a:off x="4067741" y="2963161"/>
                <a:ext cx="140144" cy="140144"/>
              </a:xfrm>
              <a:custGeom>
                <a:avLst/>
                <a:gdLst/>
                <a:ahLst/>
                <a:cxnLst/>
                <a:rect l="l" t="t" r="r" b="b"/>
                <a:pathLst>
                  <a:path w="2765" h="2765" extrusionOk="0">
                    <a:moveTo>
                      <a:pt x="2151" y="0"/>
                    </a:moveTo>
                    <a:lnTo>
                      <a:pt x="1" y="2112"/>
                    </a:lnTo>
                    <a:lnTo>
                      <a:pt x="653" y="2764"/>
                    </a:lnTo>
                    <a:lnTo>
                      <a:pt x="2765" y="614"/>
                    </a:lnTo>
                    <a:lnTo>
                      <a:pt x="215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73"/>
              <p:cNvSpPr/>
              <p:nvPr/>
            </p:nvSpPr>
            <p:spPr>
              <a:xfrm>
                <a:off x="4067741" y="2963161"/>
                <a:ext cx="140144" cy="140144"/>
              </a:xfrm>
              <a:custGeom>
                <a:avLst/>
                <a:gdLst/>
                <a:ahLst/>
                <a:cxnLst/>
                <a:rect l="l" t="t" r="r" b="b"/>
                <a:pathLst>
                  <a:path w="2765" h="2765" extrusionOk="0">
                    <a:moveTo>
                      <a:pt x="653" y="0"/>
                    </a:moveTo>
                    <a:lnTo>
                      <a:pt x="1" y="614"/>
                    </a:lnTo>
                    <a:lnTo>
                      <a:pt x="2151" y="2764"/>
                    </a:lnTo>
                    <a:lnTo>
                      <a:pt x="2765" y="2112"/>
                    </a:lnTo>
                    <a:lnTo>
                      <a:pt x="6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73"/>
              <p:cNvSpPr/>
              <p:nvPr/>
            </p:nvSpPr>
            <p:spPr>
              <a:xfrm>
                <a:off x="4050255" y="3356220"/>
                <a:ext cx="177093" cy="68171"/>
              </a:xfrm>
              <a:custGeom>
                <a:avLst/>
                <a:gdLst/>
                <a:ahLst/>
                <a:cxnLst/>
                <a:rect l="l" t="t" r="r" b="b"/>
                <a:pathLst>
                  <a:path w="3494" h="1345" extrusionOk="0">
                    <a:moveTo>
                      <a:pt x="0" y="0"/>
                    </a:moveTo>
                    <a:lnTo>
                      <a:pt x="0" y="1344"/>
                    </a:lnTo>
                    <a:lnTo>
                      <a:pt x="3494" y="1344"/>
                    </a:lnTo>
                    <a:lnTo>
                      <a:pt x="349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86" name="Google Shape;3586;p73"/>
          <p:cNvGrpSpPr/>
          <p:nvPr/>
        </p:nvGrpSpPr>
        <p:grpSpPr>
          <a:xfrm>
            <a:off x="1939586" y="3295062"/>
            <a:ext cx="3646572" cy="1131052"/>
            <a:chOff x="713233" y="2198688"/>
            <a:chExt cx="1869813" cy="1131052"/>
          </a:xfrm>
        </p:grpSpPr>
        <p:grpSp>
          <p:nvGrpSpPr>
            <p:cNvPr id="3587" name="Google Shape;3587;p73"/>
            <p:cNvGrpSpPr/>
            <p:nvPr/>
          </p:nvGrpSpPr>
          <p:grpSpPr>
            <a:xfrm>
              <a:off x="713233" y="3181871"/>
              <a:ext cx="1869813" cy="147869"/>
              <a:chOff x="384000" y="4608552"/>
              <a:chExt cx="2817681" cy="147899"/>
            </a:xfrm>
          </p:grpSpPr>
          <p:sp>
            <p:nvSpPr>
              <p:cNvPr id="3588" name="Google Shape;3588;p73"/>
              <p:cNvSpPr/>
              <p:nvPr/>
            </p:nvSpPr>
            <p:spPr>
              <a:xfrm>
                <a:off x="384000" y="4608552"/>
                <a:ext cx="2817681" cy="74000"/>
              </a:xfrm>
              <a:custGeom>
                <a:avLst/>
                <a:gdLst/>
                <a:ahLst/>
                <a:cxnLst/>
                <a:rect l="l" t="t" r="r" b="b"/>
                <a:pathLst>
                  <a:path w="55592" h="1460" extrusionOk="0">
                    <a:moveTo>
                      <a:pt x="55592" y="0"/>
                    </a:moveTo>
                    <a:lnTo>
                      <a:pt x="3533" y="115"/>
                    </a:lnTo>
                    <a:lnTo>
                      <a:pt x="1" y="1459"/>
                    </a:lnTo>
                    <a:lnTo>
                      <a:pt x="52252" y="1459"/>
                    </a:lnTo>
                    <a:lnTo>
                      <a:pt x="5559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73"/>
              <p:cNvSpPr/>
              <p:nvPr/>
            </p:nvSpPr>
            <p:spPr>
              <a:xfrm>
                <a:off x="384000" y="4682501"/>
                <a:ext cx="2648393" cy="73949"/>
              </a:xfrm>
              <a:custGeom>
                <a:avLst/>
                <a:gdLst/>
                <a:ahLst/>
                <a:cxnLst/>
                <a:rect l="l" t="t" r="r" b="b"/>
                <a:pathLst>
                  <a:path w="52252" h="1459" extrusionOk="0">
                    <a:moveTo>
                      <a:pt x="1" y="0"/>
                    </a:moveTo>
                    <a:lnTo>
                      <a:pt x="1" y="1459"/>
                    </a:lnTo>
                    <a:lnTo>
                      <a:pt x="52252" y="1459"/>
                    </a:lnTo>
                    <a:lnTo>
                      <a:pt x="5225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73"/>
              <p:cNvSpPr/>
              <p:nvPr/>
            </p:nvSpPr>
            <p:spPr>
              <a:xfrm>
                <a:off x="3032322" y="4608552"/>
                <a:ext cx="169339" cy="147899"/>
              </a:xfrm>
              <a:custGeom>
                <a:avLst/>
                <a:gdLst/>
                <a:ahLst/>
                <a:cxnLst/>
                <a:rect l="l" t="t" r="r" b="b"/>
                <a:pathLst>
                  <a:path w="3341" h="2918" extrusionOk="0">
                    <a:moveTo>
                      <a:pt x="3341" y="0"/>
                    </a:moveTo>
                    <a:lnTo>
                      <a:pt x="1" y="1459"/>
                    </a:lnTo>
                    <a:lnTo>
                      <a:pt x="1" y="2918"/>
                    </a:lnTo>
                    <a:lnTo>
                      <a:pt x="3341" y="1459"/>
                    </a:lnTo>
                    <a:lnTo>
                      <a:pt x="33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1" name="Google Shape;3591;p73"/>
            <p:cNvGrpSpPr/>
            <p:nvPr/>
          </p:nvGrpSpPr>
          <p:grpSpPr>
            <a:xfrm>
              <a:off x="819939" y="2469143"/>
              <a:ext cx="360014" cy="768689"/>
              <a:chOff x="1370576" y="2255975"/>
              <a:chExt cx="360014" cy="768689"/>
            </a:xfrm>
          </p:grpSpPr>
          <p:sp>
            <p:nvSpPr>
              <p:cNvPr id="3592" name="Google Shape;3592;p73"/>
              <p:cNvSpPr/>
              <p:nvPr/>
            </p:nvSpPr>
            <p:spPr>
              <a:xfrm>
                <a:off x="1370576" y="2255975"/>
                <a:ext cx="180996" cy="768689"/>
              </a:xfrm>
              <a:custGeom>
                <a:avLst/>
                <a:gdLst/>
                <a:ahLst/>
                <a:cxnLst/>
                <a:rect l="l" t="t" r="r" b="b"/>
                <a:pathLst>
                  <a:path w="3571" h="15166" extrusionOk="0">
                    <a:moveTo>
                      <a:pt x="192" y="1"/>
                    </a:moveTo>
                    <a:lnTo>
                      <a:pt x="0" y="15089"/>
                    </a:lnTo>
                    <a:lnTo>
                      <a:pt x="3340" y="15165"/>
                    </a:lnTo>
                    <a:lnTo>
                      <a:pt x="3571" y="39"/>
                    </a:lnTo>
                    <a:lnTo>
                      <a:pt x="19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73"/>
              <p:cNvSpPr/>
              <p:nvPr/>
            </p:nvSpPr>
            <p:spPr>
              <a:xfrm>
                <a:off x="1539863"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73"/>
              <p:cNvSpPr/>
              <p:nvPr/>
            </p:nvSpPr>
            <p:spPr>
              <a:xfrm>
                <a:off x="1403622" y="2378581"/>
                <a:ext cx="109023" cy="64269"/>
              </a:xfrm>
              <a:custGeom>
                <a:avLst/>
                <a:gdLst/>
                <a:ahLst/>
                <a:cxnLst/>
                <a:rect l="l" t="t" r="r" b="b"/>
                <a:pathLst>
                  <a:path w="2151" h="1268" extrusionOk="0">
                    <a:moveTo>
                      <a:pt x="193" y="0"/>
                    </a:moveTo>
                    <a:lnTo>
                      <a:pt x="78" y="39"/>
                    </a:lnTo>
                    <a:lnTo>
                      <a:pt x="39" y="116"/>
                    </a:lnTo>
                    <a:lnTo>
                      <a:pt x="39" y="231"/>
                    </a:lnTo>
                    <a:lnTo>
                      <a:pt x="1" y="960"/>
                    </a:lnTo>
                    <a:lnTo>
                      <a:pt x="39" y="1075"/>
                    </a:lnTo>
                    <a:lnTo>
                      <a:pt x="78" y="1152"/>
                    </a:lnTo>
                    <a:lnTo>
                      <a:pt x="193" y="1190"/>
                    </a:lnTo>
                    <a:lnTo>
                      <a:pt x="270" y="1190"/>
                    </a:lnTo>
                    <a:lnTo>
                      <a:pt x="1882" y="1267"/>
                    </a:lnTo>
                    <a:lnTo>
                      <a:pt x="1959" y="1229"/>
                    </a:lnTo>
                    <a:lnTo>
                      <a:pt x="2036" y="1152"/>
                    </a:lnTo>
                    <a:lnTo>
                      <a:pt x="2074" y="1075"/>
                    </a:lnTo>
                    <a:lnTo>
                      <a:pt x="2151" y="999"/>
                    </a:lnTo>
                    <a:lnTo>
                      <a:pt x="2112" y="269"/>
                    </a:lnTo>
                    <a:lnTo>
                      <a:pt x="2112" y="154"/>
                    </a:lnTo>
                    <a:lnTo>
                      <a:pt x="2074" y="77"/>
                    </a:lnTo>
                    <a:lnTo>
                      <a:pt x="1997" y="39"/>
                    </a:lnTo>
                    <a:lnTo>
                      <a:pt x="18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73"/>
              <p:cNvSpPr/>
              <p:nvPr/>
            </p:nvSpPr>
            <p:spPr>
              <a:xfrm>
                <a:off x="1403622" y="2466113"/>
                <a:ext cx="107097" cy="64269"/>
              </a:xfrm>
              <a:custGeom>
                <a:avLst/>
                <a:gdLst/>
                <a:ahLst/>
                <a:cxnLst/>
                <a:rect l="l" t="t" r="r" b="b"/>
                <a:pathLst>
                  <a:path w="2113" h="1268" extrusionOk="0">
                    <a:moveTo>
                      <a:pt x="270" y="1"/>
                    </a:moveTo>
                    <a:lnTo>
                      <a:pt x="154" y="39"/>
                    </a:lnTo>
                    <a:lnTo>
                      <a:pt x="39" y="116"/>
                    </a:lnTo>
                    <a:lnTo>
                      <a:pt x="1" y="193"/>
                    </a:lnTo>
                    <a:lnTo>
                      <a:pt x="1" y="270"/>
                    </a:lnTo>
                    <a:lnTo>
                      <a:pt x="1" y="999"/>
                    </a:lnTo>
                    <a:lnTo>
                      <a:pt x="1" y="1114"/>
                    </a:lnTo>
                    <a:lnTo>
                      <a:pt x="39" y="1191"/>
                    </a:lnTo>
                    <a:lnTo>
                      <a:pt x="154" y="1229"/>
                    </a:lnTo>
                    <a:lnTo>
                      <a:pt x="231" y="1268"/>
                    </a:lnTo>
                    <a:lnTo>
                      <a:pt x="1920" y="1268"/>
                    </a:lnTo>
                    <a:lnTo>
                      <a:pt x="1997" y="1191"/>
                    </a:lnTo>
                    <a:lnTo>
                      <a:pt x="2036" y="1153"/>
                    </a:lnTo>
                    <a:lnTo>
                      <a:pt x="2112" y="1038"/>
                    </a:lnTo>
                    <a:lnTo>
                      <a:pt x="2074" y="270"/>
                    </a:lnTo>
                    <a:lnTo>
                      <a:pt x="2112" y="193"/>
                    </a:lnTo>
                    <a:lnTo>
                      <a:pt x="2036" y="116"/>
                    </a:lnTo>
                    <a:lnTo>
                      <a:pt x="1959" y="78"/>
                    </a:lnTo>
                    <a:lnTo>
                      <a:pt x="1844" y="78"/>
                    </a:lnTo>
                    <a:lnTo>
                      <a:pt x="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73"/>
              <p:cNvSpPr/>
              <p:nvPr/>
            </p:nvSpPr>
            <p:spPr>
              <a:xfrm>
                <a:off x="1417257" y="2896172"/>
                <a:ext cx="68171" cy="70097"/>
              </a:xfrm>
              <a:custGeom>
                <a:avLst/>
                <a:gdLst/>
                <a:ahLst/>
                <a:cxnLst/>
                <a:rect l="l" t="t" r="r" b="b"/>
                <a:pathLst>
                  <a:path w="1345" h="1383" extrusionOk="0">
                    <a:moveTo>
                      <a:pt x="692" y="1"/>
                    </a:moveTo>
                    <a:lnTo>
                      <a:pt x="538" y="39"/>
                    </a:lnTo>
                    <a:lnTo>
                      <a:pt x="423" y="77"/>
                    </a:lnTo>
                    <a:lnTo>
                      <a:pt x="308" y="116"/>
                    </a:lnTo>
                    <a:lnTo>
                      <a:pt x="193" y="192"/>
                    </a:lnTo>
                    <a:lnTo>
                      <a:pt x="116" y="308"/>
                    </a:lnTo>
                    <a:lnTo>
                      <a:pt x="77" y="384"/>
                    </a:lnTo>
                    <a:lnTo>
                      <a:pt x="1" y="538"/>
                    </a:lnTo>
                    <a:lnTo>
                      <a:pt x="1" y="653"/>
                    </a:lnTo>
                    <a:lnTo>
                      <a:pt x="1" y="807"/>
                    </a:lnTo>
                    <a:lnTo>
                      <a:pt x="39" y="922"/>
                    </a:lnTo>
                    <a:lnTo>
                      <a:pt x="77" y="1076"/>
                    </a:lnTo>
                    <a:lnTo>
                      <a:pt x="193" y="1152"/>
                    </a:lnTo>
                    <a:lnTo>
                      <a:pt x="308" y="1229"/>
                    </a:lnTo>
                    <a:lnTo>
                      <a:pt x="423" y="1344"/>
                    </a:lnTo>
                    <a:lnTo>
                      <a:pt x="538" y="1344"/>
                    </a:lnTo>
                    <a:lnTo>
                      <a:pt x="692" y="1383"/>
                    </a:lnTo>
                    <a:lnTo>
                      <a:pt x="807" y="1344"/>
                    </a:lnTo>
                    <a:lnTo>
                      <a:pt x="922" y="1306"/>
                    </a:lnTo>
                    <a:lnTo>
                      <a:pt x="1037" y="1267"/>
                    </a:lnTo>
                    <a:lnTo>
                      <a:pt x="1152" y="1191"/>
                    </a:lnTo>
                    <a:lnTo>
                      <a:pt x="1229" y="1076"/>
                    </a:lnTo>
                    <a:lnTo>
                      <a:pt x="1306" y="999"/>
                    </a:lnTo>
                    <a:lnTo>
                      <a:pt x="1306" y="845"/>
                    </a:lnTo>
                    <a:lnTo>
                      <a:pt x="1344" y="730"/>
                    </a:lnTo>
                    <a:lnTo>
                      <a:pt x="1344" y="576"/>
                    </a:lnTo>
                    <a:lnTo>
                      <a:pt x="1306" y="461"/>
                    </a:lnTo>
                    <a:lnTo>
                      <a:pt x="1229" y="308"/>
                    </a:lnTo>
                    <a:lnTo>
                      <a:pt x="1152" y="231"/>
                    </a:lnTo>
                    <a:lnTo>
                      <a:pt x="1076" y="154"/>
                    </a:lnTo>
                    <a:lnTo>
                      <a:pt x="960" y="77"/>
                    </a:lnTo>
                    <a:lnTo>
                      <a:pt x="807" y="39"/>
                    </a:lnTo>
                    <a:lnTo>
                      <a:pt x="69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73"/>
              <p:cNvSpPr/>
              <p:nvPr/>
            </p:nvSpPr>
            <p:spPr>
              <a:xfrm>
                <a:off x="1536192" y="2257952"/>
                <a:ext cx="190728" cy="766712"/>
              </a:xfrm>
              <a:custGeom>
                <a:avLst/>
                <a:gdLst/>
                <a:ahLst/>
                <a:cxnLst/>
                <a:rect l="l" t="t" r="r" b="b"/>
                <a:pathLst>
                  <a:path w="3763" h="15127" extrusionOk="0">
                    <a:moveTo>
                      <a:pt x="231" y="0"/>
                    </a:moveTo>
                    <a:lnTo>
                      <a:pt x="0" y="15126"/>
                    </a:lnTo>
                    <a:lnTo>
                      <a:pt x="3571" y="13898"/>
                    </a:lnTo>
                    <a:lnTo>
                      <a:pt x="3763" y="921"/>
                    </a:lnTo>
                    <a:lnTo>
                      <a:pt x="23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8" name="Google Shape;3598;p73"/>
            <p:cNvGrpSpPr/>
            <p:nvPr/>
          </p:nvGrpSpPr>
          <p:grpSpPr>
            <a:xfrm>
              <a:off x="1775300" y="2348513"/>
              <a:ext cx="323065" cy="889319"/>
              <a:chOff x="4266788" y="2397066"/>
              <a:chExt cx="323065" cy="889319"/>
            </a:xfrm>
          </p:grpSpPr>
          <p:sp>
            <p:nvSpPr>
              <p:cNvPr id="3599" name="Google Shape;3599;p73"/>
              <p:cNvSpPr/>
              <p:nvPr/>
            </p:nvSpPr>
            <p:spPr>
              <a:xfrm>
                <a:off x="4266788" y="2397066"/>
                <a:ext cx="177144" cy="889319"/>
              </a:xfrm>
              <a:custGeom>
                <a:avLst/>
                <a:gdLst/>
                <a:ahLst/>
                <a:cxnLst/>
                <a:rect l="l" t="t" r="r" b="b"/>
                <a:pathLst>
                  <a:path w="3495" h="17546" extrusionOk="0">
                    <a:moveTo>
                      <a:pt x="0" y="0"/>
                    </a:moveTo>
                    <a:lnTo>
                      <a:pt x="0" y="17545"/>
                    </a:lnTo>
                    <a:lnTo>
                      <a:pt x="3494" y="17545"/>
                    </a:lnTo>
                    <a:lnTo>
                      <a:pt x="349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73"/>
              <p:cNvSpPr/>
              <p:nvPr/>
            </p:nvSpPr>
            <p:spPr>
              <a:xfrm>
                <a:off x="4295982" y="2488501"/>
                <a:ext cx="112926" cy="112926"/>
              </a:xfrm>
              <a:custGeom>
                <a:avLst/>
                <a:gdLst/>
                <a:ahLst/>
                <a:cxnLst/>
                <a:rect l="l" t="t" r="r" b="b"/>
                <a:pathLst>
                  <a:path w="2228" h="2228" extrusionOk="0">
                    <a:moveTo>
                      <a:pt x="883" y="1"/>
                    </a:moveTo>
                    <a:lnTo>
                      <a:pt x="691" y="77"/>
                    </a:lnTo>
                    <a:lnTo>
                      <a:pt x="499" y="193"/>
                    </a:lnTo>
                    <a:lnTo>
                      <a:pt x="307" y="308"/>
                    </a:lnTo>
                    <a:lnTo>
                      <a:pt x="192" y="500"/>
                    </a:lnTo>
                    <a:lnTo>
                      <a:pt x="77" y="692"/>
                    </a:lnTo>
                    <a:lnTo>
                      <a:pt x="0" y="884"/>
                    </a:lnTo>
                    <a:lnTo>
                      <a:pt x="0" y="1114"/>
                    </a:lnTo>
                    <a:lnTo>
                      <a:pt x="0" y="1344"/>
                    </a:lnTo>
                    <a:lnTo>
                      <a:pt x="77" y="1536"/>
                    </a:lnTo>
                    <a:lnTo>
                      <a:pt x="192" y="1728"/>
                    </a:lnTo>
                    <a:lnTo>
                      <a:pt x="307" y="1920"/>
                    </a:lnTo>
                    <a:lnTo>
                      <a:pt x="499" y="2035"/>
                    </a:lnTo>
                    <a:lnTo>
                      <a:pt x="691" y="2151"/>
                    </a:lnTo>
                    <a:lnTo>
                      <a:pt x="883" y="2227"/>
                    </a:lnTo>
                    <a:lnTo>
                      <a:pt x="1344" y="2227"/>
                    </a:lnTo>
                    <a:lnTo>
                      <a:pt x="1536" y="2151"/>
                    </a:lnTo>
                    <a:lnTo>
                      <a:pt x="1728" y="2035"/>
                    </a:lnTo>
                    <a:lnTo>
                      <a:pt x="1920" y="1920"/>
                    </a:lnTo>
                    <a:lnTo>
                      <a:pt x="2035" y="1728"/>
                    </a:lnTo>
                    <a:lnTo>
                      <a:pt x="2150" y="1536"/>
                    </a:lnTo>
                    <a:lnTo>
                      <a:pt x="2227" y="1344"/>
                    </a:lnTo>
                    <a:lnTo>
                      <a:pt x="2227" y="1114"/>
                    </a:lnTo>
                    <a:lnTo>
                      <a:pt x="2227" y="884"/>
                    </a:lnTo>
                    <a:lnTo>
                      <a:pt x="2150" y="692"/>
                    </a:lnTo>
                    <a:lnTo>
                      <a:pt x="2035" y="500"/>
                    </a:lnTo>
                    <a:lnTo>
                      <a:pt x="1920" y="308"/>
                    </a:lnTo>
                    <a:lnTo>
                      <a:pt x="1728" y="193"/>
                    </a:lnTo>
                    <a:lnTo>
                      <a:pt x="1536" y="77"/>
                    </a:lnTo>
                    <a:lnTo>
                      <a:pt x="134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73"/>
              <p:cNvSpPr/>
              <p:nvPr/>
            </p:nvSpPr>
            <p:spPr>
              <a:xfrm>
                <a:off x="4321274" y="2648056"/>
                <a:ext cx="62292" cy="62343"/>
              </a:xfrm>
              <a:custGeom>
                <a:avLst/>
                <a:gdLst/>
                <a:ahLst/>
                <a:cxnLst/>
                <a:rect l="l" t="t" r="r" b="b"/>
                <a:pathLst>
                  <a:path w="1229" h="1230" extrusionOk="0">
                    <a:moveTo>
                      <a:pt x="615" y="1"/>
                    </a:moveTo>
                    <a:lnTo>
                      <a:pt x="499" y="39"/>
                    </a:lnTo>
                    <a:lnTo>
                      <a:pt x="384" y="39"/>
                    </a:lnTo>
                    <a:lnTo>
                      <a:pt x="192" y="193"/>
                    </a:lnTo>
                    <a:lnTo>
                      <a:pt x="39" y="385"/>
                    </a:lnTo>
                    <a:lnTo>
                      <a:pt x="0" y="500"/>
                    </a:lnTo>
                    <a:lnTo>
                      <a:pt x="0" y="615"/>
                    </a:lnTo>
                    <a:lnTo>
                      <a:pt x="0" y="730"/>
                    </a:lnTo>
                    <a:lnTo>
                      <a:pt x="39" y="845"/>
                    </a:lnTo>
                    <a:lnTo>
                      <a:pt x="192" y="1076"/>
                    </a:lnTo>
                    <a:lnTo>
                      <a:pt x="384" y="1191"/>
                    </a:lnTo>
                    <a:lnTo>
                      <a:pt x="499" y="1229"/>
                    </a:lnTo>
                    <a:lnTo>
                      <a:pt x="730" y="1229"/>
                    </a:lnTo>
                    <a:lnTo>
                      <a:pt x="845" y="1191"/>
                    </a:lnTo>
                    <a:lnTo>
                      <a:pt x="1037" y="1076"/>
                    </a:lnTo>
                    <a:lnTo>
                      <a:pt x="1191" y="845"/>
                    </a:lnTo>
                    <a:lnTo>
                      <a:pt x="1229" y="730"/>
                    </a:lnTo>
                    <a:lnTo>
                      <a:pt x="1229" y="615"/>
                    </a:lnTo>
                    <a:lnTo>
                      <a:pt x="1229" y="500"/>
                    </a:lnTo>
                    <a:lnTo>
                      <a:pt x="1191" y="385"/>
                    </a:lnTo>
                    <a:lnTo>
                      <a:pt x="1037" y="193"/>
                    </a:lnTo>
                    <a:lnTo>
                      <a:pt x="845" y="39"/>
                    </a:lnTo>
                    <a:lnTo>
                      <a:pt x="730" y="39"/>
                    </a:lnTo>
                    <a:lnTo>
                      <a:pt x="61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73"/>
              <p:cNvSpPr/>
              <p:nvPr/>
            </p:nvSpPr>
            <p:spPr>
              <a:xfrm>
                <a:off x="4321274" y="2751200"/>
                <a:ext cx="62292" cy="62343"/>
              </a:xfrm>
              <a:custGeom>
                <a:avLst/>
                <a:gdLst/>
                <a:ahLst/>
                <a:cxnLst/>
                <a:rect l="l" t="t" r="r" b="b"/>
                <a:pathLst>
                  <a:path w="1229" h="1230" extrusionOk="0">
                    <a:moveTo>
                      <a:pt x="499" y="1"/>
                    </a:moveTo>
                    <a:lnTo>
                      <a:pt x="384" y="39"/>
                    </a:lnTo>
                    <a:lnTo>
                      <a:pt x="192" y="154"/>
                    </a:lnTo>
                    <a:lnTo>
                      <a:pt x="39" y="346"/>
                    </a:lnTo>
                    <a:lnTo>
                      <a:pt x="0" y="461"/>
                    </a:lnTo>
                    <a:lnTo>
                      <a:pt x="0" y="615"/>
                    </a:lnTo>
                    <a:lnTo>
                      <a:pt x="0" y="730"/>
                    </a:lnTo>
                    <a:lnTo>
                      <a:pt x="39" y="845"/>
                    </a:lnTo>
                    <a:lnTo>
                      <a:pt x="192" y="1037"/>
                    </a:lnTo>
                    <a:lnTo>
                      <a:pt x="384" y="1152"/>
                    </a:lnTo>
                    <a:lnTo>
                      <a:pt x="499" y="1191"/>
                    </a:lnTo>
                    <a:lnTo>
                      <a:pt x="615" y="1229"/>
                    </a:lnTo>
                    <a:lnTo>
                      <a:pt x="730" y="1191"/>
                    </a:lnTo>
                    <a:lnTo>
                      <a:pt x="845" y="1152"/>
                    </a:lnTo>
                    <a:lnTo>
                      <a:pt x="1037" y="1037"/>
                    </a:lnTo>
                    <a:lnTo>
                      <a:pt x="1191" y="845"/>
                    </a:lnTo>
                    <a:lnTo>
                      <a:pt x="1229" y="730"/>
                    </a:lnTo>
                    <a:lnTo>
                      <a:pt x="1229" y="615"/>
                    </a:lnTo>
                    <a:lnTo>
                      <a:pt x="1229" y="461"/>
                    </a:lnTo>
                    <a:lnTo>
                      <a:pt x="1191" y="346"/>
                    </a:lnTo>
                    <a:lnTo>
                      <a:pt x="1037" y="154"/>
                    </a:lnTo>
                    <a:lnTo>
                      <a:pt x="845" y="39"/>
                    </a:lnTo>
                    <a:lnTo>
                      <a:pt x="7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73"/>
              <p:cNvSpPr/>
              <p:nvPr/>
            </p:nvSpPr>
            <p:spPr>
              <a:xfrm>
                <a:off x="4443880" y="2397066"/>
                <a:ext cx="145973" cy="889319"/>
              </a:xfrm>
              <a:custGeom>
                <a:avLst/>
                <a:gdLst/>
                <a:ahLst/>
                <a:cxnLst/>
                <a:rect l="l" t="t" r="r" b="b"/>
                <a:pathLst>
                  <a:path w="2880" h="17546" extrusionOk="0">
                    <a:moveTo>
                      <a:pt x="0" y="0"/>
                    </a:moveTo>
                    <a:lnTo>
                      <a:pt x="0" y="17545"/>
                    </a:lnTo>
                    <a:lnTo>
                      <a:pt x="2879" y="16432"/>
                    </a:lnTo>
                    <a:lnTo>
                      <a:pt x="2879" y="84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04" name="Google Shape;3604;p73"/>
            <p:cNvGrpSpPr/>
            <p:nvPr/>
          </p:nvGrpSpPr>
          <p:grpSpPr>
            <a:xfrm>
              <a:off x="1068440" y="2278494"/>
              <a:ext cx="303513" cy="959338"/>
              <a:chOff x="5843675" y="1875475"/>
              <a:chExt cx="985752" cy="3115745"/>
            </a:xfrm>
          </p:grpSpPr>
          <p:sp>
            <p:nvSpPr>
              <p:cNvPr id="3605" name="Google Shape;3605;p73"/>
              <p:cNvSpPr/>
              <p:nvPr/>
            </p:nvSpPr>
            <p:spPr>
              <a:xfrm>
                <a:off x="6154530" y="1875475"/>
                <a:ext cx="674897" cy="3115745"/>
              </a:xfrm>
              <a:custGeom>
                <a:avLst/>
                <a:gdLst/>
                <a:ahLst/>
                <a:cxnLst/>
                <a:rect l="l" t="t" r="r" b="b"/>
                <a:pathLst>
                  <a:path w="4416" h="20387" extrusionOk="0">
                    <a:moveTo>
                      <a:pt x="1" y="0"/>
                    </a:moveTo>
                    <a:lnTo>
                      <a:pt x="1" y="20386"/>
                    </a:lnTo>
                    <a:lnTo>
                      <a:pt x="4416" y="19234"/>
                    </a:lnTo>
                    <a:lnTo>
                      <a:pt x="4416" y="107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73"/>
              <p:cNvSpPr/>
              <p:nvPr/>
            </p:nvSpPr>
            <p:spPr>
              <a:xfrm>
                <a:off x="5843675" y="1875475"/>
                <a:ext cx="311009" cy="3115745"/>
              </a:xfrm>
              <a:custGeom>
                <a:avLst/>
                <a:gdLst/>
                <a:ahLst/>
                <a:cxnLst/>
                <a:rect l="l" t="t" r="r" b="b"/>
                <a:pathLst>
                  <a:path w="2035" h="20387" extrusionOk="0">
                    <a:moveTo>
                      <a:pt x="0" y="0"/>
                    </a:moveTo>
                    <a:lnTo>
                      <a:pt x="0" y="20386"/>
                    </a:lnTo>
                    <a:lnTo>
                      <a:pt x="2035" y="20386"/>
                    </a:lnTo>
                    <a:lnTo>
                      <a:pt x="2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73"/>
              <p:cNvSpPr/>
              <p:nvPr/>
            </p:nvSpPr>
            <p:spPr>
              <a:xfrm>
                <a:off x="5843675" y="2309662"/>
                <a:ext cx="311009" cy="82223"/>
              </a:xfrm>
              <a:custGeom>
                <a:avLst/>
                <a:gdLst/>
                <a:ahLst/>
                <a:cxnLst/>
                <a:rect l="l" t="t" r="r" b="b"/>
                <a:pathLst>
                  <a:path w="2035" h="538" extrusionOk="0">
                    <a:moveTo>
                      <a:pt x="0" y="0"/>
                    </a:moveTo>
                    <a:lnTo>
                      <a:pt x="0" y="538"/>
                    </a:lnTo>
                    <a:lnTo>
                      <a:pt x="2035" y="538"/>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73"/>
              <p:cNvSpPr/>
              <p:nvPr/>
            </p:nvSpPr>
            <p:spPr>
              <a:xfrm>
                <a:off x="5843675" y="4451255"/>
                <a:ext cx="311009" cy="88183"/>
              </a:xfrm>
              <a:custGeom>
                <a:avLst/>
                <a:gdLst/>
                <a:ahLst/>
                <a:cxnLst/>
                <a:rect l="l" t="t" r="r" b="b"/>
                <a:pathLst>
                  <a:path w="2035" h="577" extrusionOk="0">
                    <a:moveTo>
                      <a:pt x="0" y="0"/>
                    </a:moveTo>
                    <a:lnTo>
                      <a:pt x="0" y="576"/>
                    </a:lnTo>
                    <a:lnTo>
                      <a:pt x="2035" y="576"/>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73"/>
              <p:cNvSpPr/>
              <p:nvPr/>
            </p:nvSpPr>
            <p:spPr>
              <a:xfrm>
                <a:off x="5843675" y="4627161"/>
                <a:ext cx="311009" cy="88183"/>
              </a:xfrm>
              <a:custGeom>
                <a:avLst/>
                <a:gdLst/>
                <a:ahLst/>
                <a:cxnLst/>
                <a:rect l="l" t="t" r="r" b="b"/>
                <a:pathLst>
                  <a:path w="2035" h="577" extrusionOk="0">
                    <a:moveTo>
                      <a:pt x="0" y="1"/>
                    </a:moveTo>
                    <a:lnTo>
                      <a:pt x="0" y="577"/>
                    </a:lnTo>
                    <a:lnTo>
                      <a:pt x="2035" y="577"/>
                    </a:lnTo>
                    <a:lnTo>
                      <a:pt x="203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73"/>
              <p:cNvSpPr/>
              <p:nvPr/>
            </p:nvSpPr>
            <p:spPr>
              <a:xfrm>
                <a:off x="5843675" y="2755617"/>
                <a:ext cx="311009" cy="756967"/>
              </a:xfrm>
              <a:custGeom>
                <a:avLst/>
                <a:gdLst/>
                <a:ahLst/>
                <a:cxnLst/>
                <a:rect l="l" t="t" r="r" b="b"/>
                <a:pathLst>
                  <a:path w="2035" h="4953" extrusionOk="0">
                    <a:moveTo>
                      <a:pt x="0" y="0"/>
                    </a:moveTo>
                    <a:lnTo>
                      <a:pt x="0" y="4953"/>
                    </a:lnTo>
                    <a:lnTo>
                      <a:pt x="2035" y="4953"/>
                    </a:lnTo>
                    <a:lnTo>
                      <a:pt x="20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1" name="Google Shape;3611;p73"/>
            <p:cNvGrpSpPr/>
            <p:nvPr/>
          </p:nvGrpSpPr>
          <p:grpSpPr>
            <a:xfrm>
              <a:off x="1312269" y="2198688"/>
              <a:ext cx="302537" cy="1039144"/>
              <a:chOff x="1966019" y="2380507"/>
              <a:chExt cx="302537" cy="1039144"/>
            </a:xfrm>
          </p:grpSpPr>
          <p:sp>
            <p:nvSpPr>
              <p:cNvPr id="3612" name="Google Shape;3612;p73"/>
              <p:cNvSpPr/>
              <p:nvPr/>
            </p:nvSpPr>
            <p:spPr>
              <a:xfrm>
                <a:off x="1966019" y="2380507"/>
                <a:ext cx="134315" cy="1039144"/>
              </a:xfrm>
              <a:custGeom>
                <a:avLst/>
                <a:gdLst/>
                <a:ahLst/>
                <a:cxnLst/>
                <a:rect l="l" t="t" r="r" b="b"/>
                <a:pathLst>
                  <a:path w="2650" h="20502" extrusionOk="0">
                    <a:moveTo>
                      <a:pt x="0" y="1"/>
                    </a:moveTo>
                    <a:lnTo>
                      <a:pt x="0" y="20502"/>
                    </a:lnTo>
                    <a:lnTo>
                      <a:pt x="2649" y="20502"/>
                    </a:lnTo>
                    <a:lnTo>
                      <a:pt x="26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73"/>
              <p:cNvSpPr/>
              <p:nvPr/>
            </p:nvSpPr>
            <p:spPr>
              <a:xfrm>
                <a:off x="1966019" y="2493382"/>
                <a:ext cx="134315" cy="56463"/>
              </a:xfrm>
              <a:custGeom>
                <a:avLst/>
                <a:gdLst/>
                <a:ahLst/>
                <a:cxnLst/>
                <a:rect l="l" t="t" r="r" b="b"/>
                <a:pathLst>
                  <a:path w="2650" h="1114" extrusionOk="0">
                    <a:moveTo>
                      <a:pt x="0" y="0"/>
                    </a:moveTo>
                    <a:lnTo>
                      <a:pt x="0" y="1114"/>
                    </a:lnTo>
                    <a:lnTo>
                      <a:pt x="2649" y="1114"/>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73"/>
              <p:cNvSpPr/>
              <p:nvPr/>
            </p:nvSpPr>
            <p:spPr>
              <a:xfrm>
                <a:off x="1966019" y="2606256"/>
                <a:ext cx="134315" cy="46732"/>
              </a:xfrm>
              <a:custGeom>
                <a:avLst/>
                <a:gdLst/>
                <a:ahLst/>
                <a:cxnLst/>
                <a:rect l="l" t="t" r="r" b="b"/>
                <a:pathLst>
                  <a:path w="2650" h="922" extrusionOk="0">
                    <a:moveTo>
                      <a:pt x="0" y="0"/>
                    </a:moveTo>
                    <a:lnTo>
                      <a:pt x="0" y="922"/>
                    </a:lnTo>
                    <a:lnTo>
                      <a:pt x="2649" y="922"/>
                    </a:lnTo>
                    <a:lnTo>
                      <a:pt x="264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73"/>
              <p:cNvSpPr/>
              <p:nvPr/>
            </p:nvSpPr>
            <p:spPr>
              <a:xfrm>
                <a:off x="1966019" y="3230843"/>
                <a:ext cx="134315" cy="62343"/>
              </a:xfrm>
              <a:custGeom>
                <a:avLst/>
                <a:gdLst/>
                <a:ahLst/>
                <a:cxnLst/>
                <a:rect l="l" t="t" r="r" b="b"/>
                <a:pathLst>
                  <a:path w="2650" h="1230" extrusionOk="0">
                    <a:moveTo>
                      <a:pt x="0" y="1"/>
                    </a:moveTo>
                    <a:lnTo>
                      <a:pt x="0" y="1229"/>
                    </a:lnTo>
                    <a:lnTo>
                      <a:pt x="2649" y="1229"/>
                    </a:lnTo>
                    <a:lnTo>
                      <a:pt x="2649"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73"/>
              <p:cNvSpPr/>
              <p:nvPr/>
            </p:nvSpPr>
            <p:spPr>
              <a:xfrm>
                <a:off x="2100283"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73"/>
              <p:cNvSpPr/>
              <p:nvPr/>
            </p:nvSpPr>
            <p:spPr>
              <a:xfrm>
                <a:off x="2103120" y="2380507"/>
                <a:ext cx="165436" cy="1039144"/>
              </a:xfrm>
              <a:custGeom>
                <a:avLst/>
                <a:gdLst/>
                <a:ahLst/>
                <a:cxnLst/>
                <a:rect l="l" t="t" r="r" b="b"/>
                <a:pathLst>
                  <a:path w="3264" h="20502" extrusionOk="0">
                    <a:moveTo>
                      <a:pt x="0" y="1"/>
                    </a:moveTo>
                    <a:lnTo>
                      <a:pt x="0" y="20502"/>
                    </a:lnTo>
                    <a:lnTo>
                      <a:pt x="3263" y="19005"/>
                    </a:lnTo>
                    <a:lnTo>
                      <a:pt x="3263" y="845"/>
                    </a:lnTo>
                    <a:lnTo>
                      <a:pt x="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8" name="Google Shape;3618;p73"/>
            <p:cNvGrpSpPr/>
            <p:nvPr/>
          </p:nvGrpSpPr>
          <p:grpSpPr>
            <a:xfrm>
              <a:off x="1502820" y="2436096"/>
              <a:ext cx="272481" cy="801735"/>
              <a:chOff x="2555583" y="2553696"/>
              <a:chExt cx="272481" cy="801735"/>
            </a:xfrm>
          </p:grpSpPr>
          <p:sp>
            <p:nvSpPr>
              <p:cNvPr id="3619" name="Google Shape;3619;p73"/>
              <p:cNvSpPr/>
              <p:nvPr/>
            </p:nvSpPr>
            <p:spPr>
              <a:xfrm>
                <a:off x="2555583" y="2553696"/>
                <a:ext cx="169339" cy="801735"/>
              </a:xfrm>
              <a:custGeom>
                <a:avLst/>
                <a:gdLst/>
                <a:ahLst/>
                <a:cxnLst/>
                <a:rect l="l" t="t" r="r" b="b"/>
                <a:pathLst>
                  <a:path w="3341" h="15818" extrusionOk="0">
                    <a:moveTo>
                      <a:pt x="1" y="1"/>
                    </a:moveTo>
                    <a:lnTo>
                      <a:pt x="78" y="15818"/>
                    </a:lnTo>
                    <a:lnTo>
                      <a:pt x="3341" y="15818"/>
                    </a:lnTo>
                    <a:lnTo>
                      <a:pt x="3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73"/>
              <p:cNvSpPr/>
              <p:nvPr/>
            </p:nvSpPr>
            <p:spPr>
              <a:xfrm>
                <a:off x="2557559" y="3172505"/>
                <a:ext cx="167362" cy="27269"/>
              </a:xfrm>
              <a:custGeom>
                <a:avLst/>
                <a:gdLst/>
                <a:ahLst/>
                <a:cxnLst/>
                <a:rect l="l" t="t" r="r" b="b"/>
                <a:pathLst>
                  <a:path w="3302" h="538" extrusionOk="0">
                    <a:moveTo>
                      <a:pt x="0" y="0"/>
                    </a:moveTo>
                    <a:lnTo>
                      <a:pt x="0" y="538"/>
                    </a:lnTo>
                    <a:lnTo>
                      <a:pt x="3302" y="461"/>
                    </a:lnTo>
                    <a:lnTo>
                      <a:pt x="330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73"/>
              <p:cNvSpPr/>
              <p:nvPr/>
            </p:nvSpPr>
            <p:spPr>
              <a:xfrm>
                <a:off x="2557559" y="3226991"/>
                <a:ext cx="167362" cy="27269"/>
              </a:xfrm>
              <a:custGeom>
                <a:avLst/>
                <a:gdLst/>
                <a:ahLst/>
                <a:cxnLst/>
                <a:rect l="l" t="t" r="r" b="b"/>
                <a:pathLst>
                  <a:path w="3302" h="538" extrusionOk="0">
                    <a:moveTo>
                      <a:pt x="3263" y="0"/>
                    </a:moveTo>
                    <a:lnTo>
                      <a:pt x="0" y="39"/>
                    </a:lnTo>
                    <a:lnTo>
                      <a:pt x="0" y="538"/>
                    </a:lnTo>
                    <a:lnTo>
                      <a:pt x="3302" y="461"/>
                    </a:lnTo>
                    <a:lnTo>
                      <a:pt x="3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73"/>
              <p:cNvSpPr/>
              <p:nvPr/>
            </p:nvSpPr>
            <p:spPr>
              <a:xfrm>
                <a:off x="2590606" y="2647108"/>
                <a:ext cx="93463" cy="247191"/>
              </a:xfrm>
              <a:custGeom>
                <a:avLst/>
                <a:gdLst/>
                <a:ahLst/>
                <a:cxnLst/>
                <a:rect l="l" t="t" r="r" b="b"/>
                <a:pathLst>
                  <a:path w="1844" h="4877" extrusionOk="0">
                    <a:moveTo>
                      <a:pt x="193" y="0"/>
                    </a:moveTo>
                    <a:lnTo>
                      <a:pt x="116" y="77"/>
                    </a:lnTo>
                    <a:lnTo>
                      <a:pt x="78" y="154"/>
                    </a:lnTo>
                    <a:lnTo>
                      <a:pt x="1" y="269"/>
                    </a:lnTo>
                    <a:lnTo>
                      <a:pt x="39" y="4569"/>
                    </a:lnTo>
                    <a:lnTo>
                      <a:pt x="78" y="4723"/>
                    </a:lnTo>
                    <a:lnTo>
                      <a:pt x="116" y="4799"/>
                    </a:lnTo>
                    <a:lnTo>
                      <a:pt x="231" y="4838"/>
                    </a:lnTo>
                    <a:lnTo>
                      <a:pt x="308" y="4876"/>
                    </a:lnTo>
                    <a:lnTo>
                      <a:pt x="1613" y="4876"/>
                    </a:lnTo>
                    <a:lnTo>
                      <a:pt x="1728" y="4838"/>
                    </a:lnTo>
                    <a:lnTo>
                      <a:pt x="1805" y="4761"/>
                    </a:lnTo>
                    <a:lnTo>
                      <a:pt x="1844" y="4684"/>
                    </a:lnTo>
                    <a:lnTo>
                      <a:pt x="1844" y="4569"/>
                    </a:lnTo>
                    <a:lnTo>
                      <a:pt x="1805" y="269"/>
                    </a:lnTo>
                    <a:lnTo>
                      <a:pt x="1844" y="154"/>
                    </a:lnTo>
                    <a:lnTo>
                      <a:pt x="1767" y="77"/>
                    </a:lnTo>
                    <a:lnTo>
                      <a:pt x="1690" y="0"/>
                    </a:lnTo>
                    <a:lnTo>
                      <a:pt x="1575" y="0"/>
                    </a:lnTo>
                    <a:lnTo>
                      <a:pt x="308" y="39"/>
                    </a:lnTo>
                    <a:lnTo>
                      <a:pt x="1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73"/>
              <p:cNvSpPr/>
              <p:nvPr/>
            </p:nvSpPr>
            <p:spPr>
              <a:xfrm>
                <a:off x="2721017" y="2553696"/>
                <a:ext cx="107047" cy="801735"/>
              </a:xfrm>
              <a:custGeom>
                <a:avLst/>
                <a:gdLst/>
                <a:ahLst/>
                <a:cxnLst/>
                <a:rect l="l" t="t" r="r" b="b"/>
                <a:pathLst>
                  <a:path w="2112" h="15818" extrusionOk="0">
                    <a:moveTo>
                      <a:pt x="0" y="1"/>
                    </a:moveTo>
                    <a:lnTo>
                      <a:pt x="77" y="15818"/>
                    </a:lnTo>
                    <a:lnTo>
                      <a:pt x="2112" y="15012"/>
                    </a:lnTo>
                    <a:lnTo>
                      <a:pt x="2035" y="615"/>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4" name="Google Shape;3624;p73"/>
            <p:cNvGrpSpPr/>
            <p:nvPr/>
          </p:nvGrpSpPr>
          <p:grpSpPr>
            <a:xfrm>
              <a:off x="2046884" y="2381559"/>
              <a:ext cx="429450" cy="856272"/>
              <a:chOff x="5577696" y="2812488"/>
              <a:chExt cx="429450" cy="856272"/>
            </a:xfrm>
          </p:grpSpPr>
          <p:sp>
            <p:nvSpPr>
              <p:cNvPr id="3625" name="Google Shape;3625;p73"/>
              <p:cNvSpPr/>
              <p:nvPr/>
            </p:nvSpPr>
            <p:spPr>
              <a:xfrm>
                <a:off x="5760617"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73"/>
              <p:cNvSpPr/>
              <p:nvPr/>
            </p:nvSpPr>
            <p:spPr>
              <a:xfrm>
                <a:off x="5577696" y="2812488"/>
                <a:ext cx="182973" cy="856272"/>
              </a:xfrm>
              <a:custGeom>
                <a:avLst/>
                <a:gdLst/>
                <a:ahLst/>
                <a:cxnLst/>
                <a:rect l="l" t="t" r="r" b="b"/>
                <a:pathLst>
                  <a:path w="3610" h="16894" extrusionOk="0">
                    <a:moveTo>
                      <a:pt x="1" y="1"/>
                    </a:moveTo>
                    <a:lnTo>
                      <a:pt x="1" y="16893"/>
                    </a:lnTo>
                    <a:lnTo>
                      <a:pt x="3610" y="16893"/>
                    </a:lnTo>
                    <a:lnTo>
                      <a:pt x="36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73"/>
              <p:cNvSpPr/>
              <p:nvPr/>
            </p:nvSpPr>
            <p:spPr>
              <a:xfrm>
                <a:off x="5577696" y="2884511"/>
                <a:ext cx="182973" cy="50634"/>
              </a:xfrm>
              <a:custGeom>
                <a:avLst/>
                <a:gdLst/>
                <a:ahLst/>
                <a:cxnLst/>
                <a:rect l="l" t="t" r="r" b="b"/>
                <a:pathLst>
                  <a:path w="3610" h="999" extrusionOk="0">
                    <a:moveTo>
                      <a:pt x="1" y="0"/>
                    </a:moveTo>
                    <a:lnTo>
                      <a:pt x="1" y="999"/>
                    </a:lnTo>
                    <a:lnTo>
                      <a:pt x="3610" y="999"/>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73"/>
              <p:cNvSpPr/>
              <p:nvPr/>
            </p:nvSpPr>
            <p:spPr>
              <a:xfrm>
                <a:off x="5577696" y="3191964"/>
                <a:ext cx="182973" cy="50634"/>
              </a:xfrm>
              <a:custGeom>
                <a:avLst/>
                <a:gdLst/>
                <a:ahLst/>
                <a:cxnLst/>
                <a:rect l="l" t="t" r="r" b="b"/>
                <a:pathLst>
                  <a:path w="3610" h="999" extrusionOk="0">
                    <a:moveTo>
                      <a:pt x="1" y="0"/>
                    </a:moveTo>
                    <a:lnTo>
                      <a:pt x="1" y="998"/>
                    </a:lnTo>
                    <a:lnTo>
                      <a:pt x="3610" y="998"/>
                    </a:lnTo>
                    <a:lnTo>
                      <a:pt x="3610"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73"/>
              <p:cNvSpPr/>
              <p:nvPr/>
            </p:nvSpPr>
            <p:spPr>
              <a:xfrm>
                <a:off x="5608867" y="2970118"/>
                <a:ext cx="110949" cy="192704"/>
              </a:xfrm>
              <a:custGeom>
                <a:avLst/>
                <a:gdLst/>
                <a:ahLst/>
                <a:cxnLst/>
                <a:rect l="l" t="t" r="r" b="b"/>
                <a:pathLst>
                  <a:path w="2189" h="3802" extrusionOk="0">
                    <a:moveTo>
                      <a:pt x="384" y="1"/>
                    </a:moveTo>
                    <a:lnTo>
                      <a:pt x="230" y="39"/>
                    </a:lnTo>
                    <a:lnTo>
                      <a:pt x="115" y="154"/>
                    </a:lnTo>
                    <a:lnTo>
                      <a:pt x="38" y="269"/>
                    </a:lnTo>
                    <a:lnTo>
                      <a:pt x="0" y="423"/>
                    </a:lnTo>
                    <a:lnTo>
                      <a:pt x="0" y="3417"/>
                    </a:lnTo>
                    <a:lnTo>
                      <a:pt x="38" y="3571"/>
                    </a:lnTo>
                    <a:lnTo>
                      <a:pt x="115" y="3686"/>
                    </a:lnTo>
                    <a:lnTo>
                      <a:pt x="230" y="3763"/>
                    </a:lnTo>
                    <a:lnTo>
                      <a:pt x="384" y="3801"/>
                    </a:lnTo>
                    <a:lnTo>
                      <a:pt x="1804" y="3801"/>
                    </a:lnTo>
                    <a:lnTo>
                      <a:pt x="1958" y="3763"/>
                    </a:lnTo>
                    <a:lnTo>
                      <a:pt x="2073" y="3686"/>
                    </a:lnTo>
                    <a:lnTo>
                      <a:pt x="2150" y="3571"/>
                    </a:lnTo>
                    <a:lnTo>
                      <a:pt x="2188" y="3417"/>
                    </a:lnTo>
                    <a:lnTo>
                      <a:pt x="2188" y="423"/>
                    </a:lnTo>
                    <a:lnTo>
                      <a:pt x="2150" y="269"/>
                    </a:lnTo>
                    <a:lnTo>
                      <a:pt x="2073" y="154"/>
                    </a:lnTo>
                    <a:lnTo>
                      <a:pt x="1958" y="39"/>
                    </a:lnTo>
                    <a:lnTo>
                      <a:pt x="1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73"/>
              <p:cNvSpPr/>
              <p:nvPr/>
            </p:nvSpPr>
            <p:spPr>
              <a:xfrm>
                <a:off x="5577696" y="3581121"/>
                <a:ext cx="182973" cy="38977"/>
              </a:xfrm>
              <a:custGeom>
                <a:avLst/>
                <a:gdLst/>
                <a:ahLst/>
                <a:cxnLst/>
                <a:rect l="l" t="t" r="r" b="b"/>
                <a:pathLst>
                  <a:path w="3610" h="769" extrusionOk="0">
                    <a:moveTo>
                      <a:pt x="1" y="1"/>
                    </a:moveTo>
                    <a:lnTo>
                      <a:pt x="1" y="768"/>
                    </a:lnTo>
                    <a:lnTo>
                      <a:pt x="3610" y="768"/>
                    </a:lnTo>
                    <a:lnTo>
                      <a:pt x="361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73"/>
              <p:cNvSpPr/>
              <p:nvPr/>
            </p:nvSpPr>
            <p:spPr>
              <a:xfrm>
                <a:off x="5761932" y="2812488"/>
                <a:ext cx="245214" cy="856272"/>
              </a:xfrm>
              <a:custGeom>
                <a:avLst/>
                <a:gdLst/>
                <a:ahLst/>
                <a:cxnLst/>
                <a:rect l="l" t="t" r="r" b="b"/>
                <a:pathLst>
                  <a:path w="4838" h="16894" extrusionOk="0">
                    <a:moveTo>
                      <a:pt x="1" y="1"/>
                    </a:moveTo>
                    <a:lnTo>
                      <a:pt x="1" y="16893"/>
                    </a:lnTo>
                    <a:lnTo>
                      <a:pt x="4838" y="15741"/>
                    </a:lnTo>
                    <a:lnTo>
                      <a:pt x="4838" y="1191"/>
                    </a:lnTo>
                    <a:lnTo>
                      <a:pt x="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32" name="Google Shape;3632;p73"/>
          <p:cNvGrpSpPr/>
          <p:nvPr/>
        </p:nvGrpSpPr>
        <p:grpSpPr>
          <a:xfrm>
            <a:off x="592471" y="1005742"/>
            <a:ext cx="1042464" cy="1144956"/>
            <a:chOff x="-1344168" y="3583329"/>
            <a:chExt cx="903661" cy="992507"/>
          </a:xfrm>
        </p:grpSpPr>
        <p:sp>
          <p:nvSpPr>
            <p:cNvPr id="3633" name="Google Shape;3633;p73"/>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73"/>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73"/>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73"/>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73"/>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73"/>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73"/>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73"/>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73"/>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73"/>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73"/>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73"/>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73"/>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73"/>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73"/>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8" name="Google Shape;3648;p73"/>
          <p:cNvGrpSpPr/>
          <p:nvPr/>
        </p:nvGrpSpPr>
        <p:grpSpPr>
          <a:xfrm rot="3496186">
            <a:off x="6600817" y="1751381"/>
            <a:ext cx="1282340" cy="1113773"/>
            <a:chOff x="6748344" y="5221912"/>
            <a:chExt cx="1155007" cy="1003179"/>
          </a:xfrm>
        </p:grpSpPr>
        <p:sp>
          <p:nvSpPr>
            <p:cNvPr id="3649" name="Google Shape;3649;p73"/>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73"/>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73"/>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73"/>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73"/>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73"/>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73"/>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73"/>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73"/>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73"/>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73"/>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73"/>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42"/>
          <p:cNvSpPr txBox="1">
            <a:spLocks noGrp="1"/>
          </p:cNvSpPr>
          <p:nvPr>
            <p:ph type="title"/>
          </p:nvPr>
        </p:nvSpPr>
        <p:spPr>
          <a:xfrm>
            <a:off x="1717577" y="-14725"/>
            <a:ext cx="5170200" cy="1516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000" dirty="0">
                <a:solidFill>
                  <a:schemeClr val="dk1"/>
                </a:solidFill>
              </a:rPr>
              <a:t>Introduction</a:t>
            </a:r>
            <a:endParaRPr sz="5000" dirty="0">
              <a:solidFill>
                <a:schemeClr val="dk1"/>
              </a:solidFill>
            </a:endParaRPr>
          </a:p>
        </p:txBody>
      </p:sp>
      <p:sp>
        <p:nvSpPr>
          <p:cNvPr id="807" name="Google Shape;807;p42"/>
          <p:cNvSpPr txBox="1">
            <a:spLocks noGrp="1"/>
          </p:cNvSpPr>
          <p:nvPr>
            <p:ph type="subTitle" idx="1"/>
          </p:nvPr>
        </p:nvSpPr>
        <p:spPr>
          <a:xfrm>
            <a:off x="1085950" y="1467581"/>
            <a:ext cx="6785864" cy="250872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An Bookshop management system for a bookshop is crucial to efficiently track and manage book stock levels. This system would automate the process of cataloging books, monitoring available stock, and generating alerts when inventory falls below a specific threshold. Additionally, it would provide features to track the arrival of new shipments, categorize books by genre, author, or publisher, and generate detailed reports to aid in purchasing decisions. Integrating features like barcode scanning and automated reordering would minimize human error and streamline inventory control. This project can include data visualization for stock trends and demand forecasting to ensure timely restocking and minimize overstock.</a:t>
            </a:r>
            <a:endParaRPr dirty="0"/>
          </a:p>
        </p:txBody>
      </p:sp>
      <p:grpSp>
        <p:nvGrpSpPr>
          <p:cNvPr id="808" name="Google Shape;808;p42"/>
          <p:cNvGrpSpPr/>
          <p:nvPr/>
        </p:nvGrpSpPr>
        <p:grpSpPr>
          <a:xfrm rot="-890412">
            <a:off x="7042317" y="530441"/>
            <a:ext cx="1315755" cy="956023"/>
            <a:chOff x="4398070" y="2734050"/>
            <a:chExt cx="729114" cy="529757"/>
          </a:xfrm>
        </p:grpSpPr>
        <p:sp>
          <p:nvSpPr>
            <p:cNvPr id="809" name="Google Shape;809;p42"/>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2"/>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2"/>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2"/>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2"/>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2"/>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2"/>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2"/>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2"/>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2"/>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2"/>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2"/>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2"/>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2"/>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2"/>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2"/>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2"/>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2"/>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2"/>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2"/>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42"/>
          <p:cNvGrpSpPr/>
          <p:nvPr/>
        </p:nvGrpSpPr>
        <p:grpSpPr>
          <a:xfrm rot="-2005728">
            <a:off x="322103" y="193656"/>
            <a:ext cx="818844" cy="1326285"/>
            <a:chOff x="4097852" y="3477040"/>
            <a:chExt cx="427382" cy="692232"/>
          </a:xfrm>
        </p:grpSpPr>
        <p:sp>
          <p:nvSpPr>
            <p:cNvPr id="830" name="Google Shape;830;p42"/>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2"/>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2"/>
            <p:cNvSpPr/>
            <p:nvPr/>
          </p:nvSpPr>
          <p:spPr>
            <a:xfrm>
              <a:off x="4202195" y="354478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3" name="Google Shape;833;p42"/>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2"/>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2"/>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2"/>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2"/>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2"/>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2"/>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2"/>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2"/>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2"/>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2"/>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2"/>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2"/>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0" name="Google Shape;850;p42"/>
          <p:cNvSpPr/>
          <p:nvPr/>
        </p:nvSpPr>
        <p:spPr>
          <a:xfrm rot="3527251" flipH="1">
            <a:off x="-1246628" y="3969257"/>
            <a:ext cx="43775" cy="8791"/>
          </a:xfrm>
          <a:custGeom>
            <a:avLst/>
            <a:gdLst/>
            <a:ahLst/>
            <a:cxnLst/>
            <a:rect l="l" t="t" r="r" b="b"/>
            <a:pathLst>
              <a:path w="961" h="193" extrusionOk="0">
                <a:moveTo>
                  <a:pt x="39" y="1"/>
                </a:moveTo>
                <a:lnTo>
                  <a:pt x="39" y="1"/>
                </a:lnTo>
                <a:lnTo>
                  <a:pt x="960" y="193"/>
                </a:lnTo>
                <a:lnTo>
                  <a:pt x="960" y="193"/>
                </a:lnTo>
                <a:lnTo>
                  <a:pt x="960" y="193"/>
                </a:lnTo>
                <a:lnTo>
                  <a:pt x="960" y="193"/>
                </a:lnTo>
                <a:lnTo>
                  <a:pt x="39" y="1"/>
                </a:lnTo>
                <a:lnTo>
                  <a:pt x="39" y="1"/>
                </a:lnTo>
                <a:close/>
                <a:moveTo>
                  <a:pt x="1" y="1"/>
                </a:moveTo>
                <a:lnTo>
                  <a:pt x="1" y="1"/>
                </a:lnTo>
                <a:lnTo>
                  <a:pt x="39" y="1"/>
                </a:lnTo>
                <a:lnTo>
                  <a:pt x="39" y="1"/>
                </a:lnTo>
                <a:lnTo>
                  <a:pt x="1" y="1"/>
                </a:lnTo>
                <a:lnTo>
                  <a:pt x="1" y="1"/>
                </a:lnTo>
                <a:close/>
              </a:path>
            </a:pathLst>
          </a:custGeom>
          <a:solidFill>
            <a:srgbClr val="B0B9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1" name="Google Shape;851;p42"/>
          <p:cNvGrpSpPr/>
          <p:nvPr/>
        </p:nvGrpSpPr>
        <p:grpSpPr>
          <a:xfrm flipH="1">
            <a:off x="7737398" y="3748807"/>
            <a:ext cx="1154969" cy="1268558"/>
            <a:chOff x="-1344168" y="3583313"/>
            <a:chExt cx="903661" cy="992535"/>
          </a:xfrm>
        </p:grpSpPr>
        <p:sp>
          <p:nvSpPr>
            <p:cNvPr id="852" name="Google Shape;852;p42"/>
            <p:cNvSpPr/>
            <p:nvPr/>
          </p:nvSpPr>
          <p:spPr>
            <a:xfrm rot="3527251" flipH="1">
              <a:off x="-713689" y="4243097"/>
              <a:ext cx="162666" cy="309601"/>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2"/>
            <p:cNvSpPr/>
            <p:nvPr/>
          </p:nvSpPr>
          <p:spPr>
            <a:xfrm rot="3527251" flipH="1">
              <a:off x="-666096" y="4279766"/>
              <a:ext cx="115474" cy="237861"/>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2"/>
            <p:cNvSpPr/>
            <p:nvPr/>
          </p:nvSpPr>
          <p:spPr>
            <a:xfrm rot="3527251" flipH="1">
              <a:off x="-675498" y="4288699"/>
              <a:ext cx="115474" cy="239591"/>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2"/>
            <p:cNvSpPr/>
            <p:nvPr/>
          </p:nvSpPr>
          <p:spPr>
            <a:xfrm rot="3527251" flipH="1">
              <a:off x="-685821" y="4297843"/>
              <a:ext cx="115474" cy="237861"/>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2"/>
            <p:cNvSpPr/>
            <p:nvPr/>
          </p:nvSpPr>
          <p:spPr>
            <a:xfrm rot="3527251" flipH="1">
              <a:off x="-700513" y="4290674"/>
              <a:ext cx="132966" cy="279857"/>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2"/>
            <p:cNvSpPr/>
            <p:nvPr/>
          </p:nvSpPr>
          <p:spPr>
            <a:xfrm rot="3527251" flipH="1">
              <a:off x="-1310171" y="3876718"/>
              <a:ext cx="914682" cy="405724"/>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2"/>
            <p:cNvSpPr/>
            <p:nvPr/>
          </p:nvSpPr>
          <p:spPr>
            <a:xfrm rot="3527251" flipH="1">
              <a:off x="-1089253" y="3851343"/>
              <a:ext cx="283378" cy="201147"/>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2"/>
            <p:cNvSpPr/>
            <p:nvPr/>
          </p:nvSpPr>
          <p:spPr>
            <a:xfrm rot="3527251" flipH="1">
              <a:off x="-778682" y="4364252"/>
              <a:ext cx="52521" cy="96247"/>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2"/>
            <p:cNvSpPr/>
            <p:nvPr/>
          </p:nvSpPr>
          <p:spPr>
            <a:xfrm rot="3527251" flipH="1">
              <a:off x="-1430910" y="3993883"/>
              <a:ext cx="818522" cy="255352"/>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2"/>
            <p:cNvSpPr/>
            <p:nvPr/>
          </p:nvSpPr>
          <p:spPr>
            <a:xfrm rot="3527251" flipH="1">
              <a:off x="-1182399" y="3925279"/>
              <a:ext cx="118936"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2"/>
            <p:cNvSpPr/>
            <p:nvPr/>
          </p:nvSpPr>
          <p:spPr>
            <a:xfrm rot="3527251" flipH="1">
              <a:off x="-639704" y="4256388"/>
              <a:ext cx="122489" cy="248382"/>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2"/>
            <p:cNvSpPr/>
            <p:nvPr/>
          </p:nvSpPr>
          <p:spPr>
            <a:xfrm rot="3527251"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2"/>
            <p:cNvSpPr/>
            <p:nvPr/>
          </p:nvSpPr>
          <p:spPr>
            <a:xfrm rot="3527251" flipH="1">
              <a:off x="-1456094" y="4047886"/>
              <a:ext cx="813283" cy="187164"/>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2"/>
            <p:cNvSpPr/>
            <p:nvPr/>
          </p:nvSpPr>
          <p:spPr>
            <a:xfrm rot="3527251" flipH="1">
              <a:off x="-1264914" y="3976900"/>
              <a:ext cx="188904" cy="64726"/>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2"/>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7" name="Google Shape;867;p42"/>
          <p:cNvGrpSpPr/>
          <p:nvPr/>
        </p:nvGrpSpPr>
        <p:grpSpPr>
          <a:xfrm rot="3694443">
            <a:off x="191162" y="3712304"/>
            <a:ext cx="1414059" cy="1228180"/>
            <a:chOff x="6748344" y="5221922"/>
            <a:chExt cx="1154983" cy="1003159"/>
          </a:xfrm>
        </p:grpSpPr>
        <p:sp>
          <p:nvSpPr>
            <p:cNvPr id="868" name="Google Shape;868;p42"/>
            <p:cNvSpPr/>
            <p:nvPr/>
          </p:nvSpPr>
          <p:spPr>
            <a:xfrm rot="-5770275" flipH="1">
              <a:off x="7295959" y="5256316"/>
              <a:ext cx="290207" cy="299531"/>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2"/>
            <p:cNvSpPr/>
            <p:nvPr/>
          </p:nvSpPr>
          <p:spPr>
            <a:xfrm rot="-5770275" flipH="1">
              <a:off x="7319635" y="5237749"/>
              <a:ext cx="397831" cy="442257"/>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2"/>
            <p:cNvSpPr/>
            <p:nvPr/>
          </p:nvSpPr>
          <p:spPr>
            <a:xfrm rot="-5770275" flipH="1">
              <a:off x="7232627" y="5572860"/>
              <a:ext cx="100677" cy="9366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2"/>
            <p:cNvSpPr/>
            <p:nvPr/>
          </p:nvSpPr>
          <p:spPr>
            <a:xfrm rot="-5770275" flipH="1">
              <a:off x="6994179" y="5458703"/>
              <a:ext cx="93668" cy="39545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2"/>
            <p:cNvSpPr/>
            <p:nvPr/>
          </p:nvSpPr>
          <p:spPr>
            <a:xfrm rot="-5770275" flipH="1">
              <a:off x="6880906" y="5568307"/>
              <a:ext cx="365044" cy="481992"/>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2"/>
            <p:cNvSpPr/>
            <p:nvPr/>
          </p:nvSpPr>
          <p:spPr>
            <a:xfrm rot="-5770275" flipH="1">
              <a:off x="7140477" y="5703361"/>
              <a:ext cx="559266" cy="301908"/>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2"/>
            <p:cNvSpPr/>
            <p:nvPr/>
          </p:nvSpPr>
          <p:spPr>
            <a:xfrm rot="-5770275" flipH="1">
              <a:off x="6860902" y="5555244"/>
              <a:ext cx="549881" cy="716010"/>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2"/>
            <p:cNvSpPr/>
            <p:nvPr/>
          </p:nvSpPr>
          <p:spPr>
            <a:xfrm rot="-5770275" flipH="1">
              <a:off x="7189939" y="5384074"/>
              <a:ext cx="807240" cy="535865"/>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2"/>
            <p:cNvSpPr/>
            <p:nvPr/>
          </p:nvSpPr>
          <p:spPr>
            <a:xfrm rot="-5770275" flipH="1">
              <a:off x="6945827" y="5439799"/>
              <a:ext cx="110062" cy="496069"/>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2"/>
            <p:cNvSpPr/>
            <p:nvPr/>
          </p:nvSpPr>
          <p:spPr>
            <a:xfrm rot="-5770275" flipH="1">
              <a:off x="7339663" y="5202404"/>
              <a:ext cx="313609" cy="409471"/>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2"/>
            <p:cNvSpPr/>
            <p:nvPr/>
          </p:nvSpPr>
          <p:spPr>
            <a:xfrm rot="-5770275" flipH="1">
              <a:off x="6989457" y="5613549"/>
              <a:ext cx="177829" cy="407155"/>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2"/>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0"/>
        <p:cNvGrpSpPr/>
        <p:nvPr/>
      </p:nvGrpSpPr>
      <p:grpSpPr>
        <a:xfrm>
          <a:off x="0" y="0"/>
          <a:ext cx="0" cy="0"/>
          <a:chOff x="0" y="0"/>
          <a:chExt cx="0" cy="0"/>
        </a:xfrm>
      </p:grpSpPr>
      <p:sp>
        <p:nvSpPr>
          <p:cNvPr id="1051" name="Google Shape;1051;p44"/>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000" dirty="0"/>
              <a:t>Customer Relationship Management (CRM) for Bookshops</a:t>
            </a:r>
            <a:endParaRPr sz="2000" dirty="0"/>
          </a:p>
        </p:txBody>
      </p:sp>
      <p:sp>
        <p:nvSpPr>
          <p:cNvPr id="1053" name="Google Shape;1053;p44"/>
          <p:cNvSpPr txBox="1">
            <a:spLocks noGrp="1"/>
          </p:cNvSpPr>
          <p:nvPr>
            <p:ph type="subTitle" idx="2"/>
          </p:nvPr>
        </p:nvSpPr>
        <p:spPr>
          <a:xfrm>
            <a:off x="719950" y="1392391"/>
            <a:ext cx="7762192" cy="228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700" dirty="0"/>
              <a:t>A CRM system is essential for building and maintaining strong relationships with customers. This system would collect and store customer data, including contact information, purchase history, preferences, and browsing habits. The goal is to use this information to create personalized shopping experiences and targeted marketing campaigns. For example, the system can suggest new book releases based on previous purchases or send notifications about upcoming sales or special events. It can also manage loyalty programs, offering rewards for frequent purchases. This project can integrate with other systems like email marketing tools and social media platforms to optimize customer engagement and retention.</a:t>
            </a:r>
            <a:endParaRPr sz="1700" dirty="0"/>
          </a:p>
        </p:txBody>
      </p:sp>
      <p:grpSp>
        <p:nvGrpSpPr>
          <p:cNvPr id="1054" name="Google Shape;1054;p44"/>
          <p:cNvGrpSpPr/>
          <p:nvPr/>
        </p:nvGrpSpPr>
        <p:grpSpPr>
          <a:xfrm rot="-2700000">
            <a:off x="8089075" y="429130"/>
            <a:ext cx="593650" cy="961538"/>
            <a:chOff x="4097852" y="3477040"/>
            <a:chExt cx="427382" cy="692232"/>
          </a:xfrm>
        </p:grpSpPr>
        <p:sp>
          <p:nvSpPr>
            <p:cNvPr id="1055" name="Google Shape;1055;p44"/>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4"/>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4"/>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4"/>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4"/>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4"/>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4"/>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4"/>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4"/>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4"/>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4"/>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4"/>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4"/>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4"/>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4"/>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4"/>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4"/>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4"/>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4"/>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4"/>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5" name="Google Shape;1075;p44"/>
          <p:cNvGrpSpPr/>
          <p:nvPr/>
        </p:nvGrpSpPr>
        <p:grpSpPr>
          <a:xfrm rot="3496128">
            <a:off x="151667" y="420690"/>
            <a:ext cx="1146147" cy="995483"/>
            <a:chOff x="6748344" y="5221912"/>
            <a:chExt cx="1155007" cy="1003179"/>
          </a:xfrm>
        </p:grpSpPr>
        <p:sp>
          <p:nvSpPr>
            <p:cNvPr id="1076" name="Google Shape;1076;p44"/>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4"/>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4"/>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4"/>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4"/>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4"/>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4"/>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4"/>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4"/>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4"/>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4"/>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4"/>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8" name="Google Shape;1088;p44"/>
          <p:cNvGrpSpPr/>
          <p:nvPr/>
        </p:nvGrpSpPr>
        <p:grpSpPr>
          <a:xfrm rot="-3025289">
            <a:off x="4138196" y="4167645"/>
            <a:ext cx="867626" cy="631806"/>
            <a:chOff x="3097732" y="3419175"/>
            <a:chExt cx="727745" cy="529944"/>
          </a:xfrm>
        </p:grpSpPr>
        <p:sp>
          <p:nvSpPr>
            <p:cNvPr id="1089" name="Google Shape;1089;p44"/>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4"/>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4"/>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4"/>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4"/>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4"/>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4"/>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4"/>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4"/>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4"/>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4"/>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4"/>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4"/>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4"/>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4"/>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4"/>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4"/>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4"/>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4"/>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4"/>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7"/>
        <p:cNvGrpSpPr/>
        <p:nvPr/>
      </p:nvGrpSpPr>
      <p:grpSpPr>
        <a:xfrm>
          <a:off x="0" y="0"/>
          <a:ext cx="0" cy="0"/>
          <a:chOff x="0" y="0"/>
          <a:chExt cx="0" cy="0"/>
        </a:xfrm>
      </p:grpSpPr>
      <p:sp>
        <p:nvSpPr>
          <p:cNvPr id="1368" name="Google Shape;1368;p47"/>
          <p:cNvSpPr txBox="1">
            <a:spLocks noGrp="1"/>
          </p:cNvSpPr>
          <p:nvPr>
            <p:ph type="title"/>
          </p:nvPr>
        </p:nvSpPr>
        <p:spPr>
          <a:xfrm>
            <a:off x="720000"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Point of Sale (POS) System</a:t>
            </a:r>
            <a:endParaRPr dirty="0"/>
          </a:p>
        </p:txBody>
      </p:sp>
      <p:grpSp>
        <p:nvGrpSpPr>
          <p:cNvPr id="1385" name="Google Shape;1385;p47"/>
          <p:cNvGrpSpPr/>
          <p:nvPr/>
        </p:nvGrpSpPr>
        <p:grpSpPr>
          <a:xfrm flipH="1">
            <a:off x="4296936" y="4035248"/>
            <a:ext cx="930177" cy="991896"/>
            <a:chOff x="-1344168" y="3583329"/>
            <a:chExt cx="903661" cy="992507"/>
          </a:xfrm>
        </p:grpSpPr>
        <p:sp>
          <p:nvSpPr>
            <p:cNvPr id="1386" name="Google Shape;1386;p47"/>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7"/>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7"/>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7"/>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7"/>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7"/>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7"/>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7"/>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7"/>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7"/>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7"/>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7"/>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7"/>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7"/>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7"/>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401" name="Google Shape;1401;p47"/>
          <p:cNvGrpSpPr/>
          <p:nvPr/>
        </p:nvGrpSpPr>
        <p:grpSpPr>
          <a:xfrm rot="-2244073">
            <a:off x="7746097" y="1219879"/>
            <a:ext cx="1179393" cy="856941"/>
            <a:chOff x="4398070" y="2734050"/>
            <a:chExt cx="729114" cy="529757"/>
          </a:xfrm>
        </p:grpSpPr>
        <p:sp>
          <p:nvSpPr>
            <p:cNvPr id="1402" name="Google Shape;1402;p47"/>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7"/>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7"/>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7"/>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7"/>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7"/>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7"/>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7"/>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7"/>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7"/>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7"/>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7"/>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7"/>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7"/>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7"/>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7"/>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7"/>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7"/>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7"/>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7"/>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 name="Google Shape;1422;p47"/>
          <p:cNvGrpSpPr/>
          <p:nvPr/>
        </p:nvGrpSpPr>
        <p:grpSpPr>
          <a:xfrm rot="3496081">
            <a:off x="281171" y="1229166"/>
            <a:ext cx="964727" cy="837911"/>
            <a:chOff x="6748344" y="5221912"/>
            <a:chExt cx="1155007" cy="1003179"/>
          </a:xfrm>
        </p:grpSpPr>
        <p:sp>
          <p:nvSpPr>
            <p:cNvPr id="1423" name="Google Shape;1423;p47"/>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7"/>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7"/>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7"/>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7"/>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7"/>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7"/>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7"/>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7"/>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7"/>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7"/>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7"/>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Subtitle 4">
            <a:extLst>
              <a:ext uri="{FF2B5EF4-FFF2-40B4-BE49-F238E27FC236}">
                <a16:creationId xmlns:a16="http://schemas.microsoft.com/office/drawing/2014/main" id="{80A2F305-1025-A4F6-975E-5B0930BFBD68}"/>
              </a:ext>
            </a:extLst>
          </p:cNvPr>
          <p:cNvSpPr>
            <a:spLocks noGrp="1"/>
          </p:cNvSpPr>
          <p:nvPr>
            <p:ph type="subTitle" idx="1"/>
          </p:nvPr>
        </p:nvSpPr>
        <p:spPr>
          <a:xfrm>
            <a:off x="871202" y="1366204"/>
            <a:ext cx="6687876" cy="2816513"/>
          </a:xfrm>
        </p:spPr>
        <p:txBody>
          <a:bodyPr/>
          <a:lstStyle/>
          <a:p>
            <a:pPr algn="just"/>
            <a:r>
              <a:rPr lang="en-US" sz="1600" dirty="0"/>
              <a:t>      A POS system is the core component of any retail operation, including a bookshop. It handles the entire transaction process, from scanning the barcode of a book to generating a receipt for the customer. This project would involve developing a system that supports various payment methods (cash, credit card, mobile payments), applies discounts, and tracks sales in real-time. The system would also update the inventory automatically after each sale, ensuring that stock levels remain accurate. Additional features could include generating daily, weekly, or monthly sales reports, managing refunds, and offering promotional deals or bundled discounts. Integration with inventory management is key to reducing manual workload.</a:t>
            </a:r>
            <a:endParaRPr lang="en-IN"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9"/>
        <p:cNvGrpSpPr/>
        <p:nvPr/>
      </p:nvGrpSpPr>
      <p:grpSpPr>
        <a:xfrm>
          <a:off x="0" y="0"/>
          <a:ext cx="0" cy="0"/>
          <a:chOff x="0" y="0"/>
          <a:chExt cx="0" cy="0"/>
        </a:xfrm>
      </p:grpSpPr>
      <p:sp>
        <p:nvSpPr>
          <p:cNvPr id="1590" name="Google Shape;1590;p50"/>
          <p:cNvSpPr txBox="1">
            <a:spLocks noGrp="1"/>
          </p:cNvSpPr>
          <p:nvPr>
            <p:ph type="title"/>
          </p:nvPr>
        </p:nvSpPr>
        <p:spPr>
          <a:xfrm>
            <a:off x="640298" y="267970"/>
            <a:ext cx="6739094" cy="164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Online Bookshop with E-Commerce Integration</a:t>
            </a:r>
            <a:endParaRPr sz="3000" dirty="0">
              <a:solidFill>
                <a:schemeClr val="dk1"/>
              </a:solidFill>
            </a:endParaRPr>
          </a:p>
        </p:txBody>
      </p:sp>
      <p:grpSp>
        <p:nvGrpSpPr>
          <p:cNvPr id="1591" name="Google Shape;1591;p50"/>
          <p:cNvGrpSpPr/>
          <p:nvPr/>
        </p:nvGrpSpPr>
        <p:grpSpPr>
          <a:xfrm rot="-217">
            <a:off x="7646877" y="255987"/>
            <a:ext cx="1153839" cy="840174"/>
            <a:chOff x="3097732" y="3419175"/>
            <a:chExt cx="727745" cy="529944"/>
          </a:xfrm>
        </p:grpSpPr>
        <p:sp>
          <p:nvSpPr>
            <p:cNvPr id="1592" name="Google Shape;1592;p50"/>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0"/>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0"/>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0"/>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0"/>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0"/>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0"/>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0"/>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0"/>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0"/>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0"/>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0"/>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0"/>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0"/>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0"/>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0"/>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0"/>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0"/>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0"/>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0"/>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50"/>
          <p:cNvGrpSpPr/>
          <p:nvPr/>
        </p:nvGrpSpPr>
        <p:grpSpPr>
          <a:xfrm rot="-5400000" flipH="1">
            <a:off x="378246" y="3873588"/>
            <a:ext cx="895710" cy="1108536"/>
            <a:chOff x="9953876" y="246845"/>
            <a:chExt cx="896158" cy="1109091"/>
          </a:xfrm>
        </p:grpSpPr>
        <p:sp>
          <p:nvSpPr>
            <p:cNvPr id="1613" name="Google Shape;1613;p50"/>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0"/>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0"/>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0"/>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0"/>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0"/>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0"/>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0"/>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0"/>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0"/>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0"/>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0"/>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50"/>
          <p:cNvGrpSpPr/>
          <p:nvPr/>
        </p:nvGrpSpPr>
        <p:grpSpPr>
          <a:xfrm>
            <a:off x="213784" y="349658"/>
            <a:ext cx="1030445" cy="1131756"/>
            <a:chOff x="-1344168" y="3583329"/>
            <a:chExt cx="903661" cy="992507"/>
          </a:xfrm>
        </p:grpSpPr>
        <p:sp>
          <p:nvSpPr>
            <p:cNvPr id="1626" name="Google Shape;1626;p50"/>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0"/>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0"/>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0"/>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0"/>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0"/>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0"/>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0"/>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0"/>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0"/>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0"/>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0"/>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0"/>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0"/>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0"/>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 name="Google Shape;1641;p50"/>
          <p:cNvGrpSpPr/>
          <p:nvPr/>
        </p:nvGrpSpPr>
        <p:grpSpPr>
          <a:xfrm rot="-364609">
            <a:off x="8182255" y="4079558"/>
            <a:ext cx="695821" cy="807153"/>
            <a:chOff x="-1306539" y="2227242"/>
            <a:chExt cx="735137" cy="852760"/>
          </a:xfrm>
        </p:grpSpPr>
        <p:sp>
          <p:nvSpPr>
            <p:cNvPr id="1642" name="Google Shape;1642;p50"/>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0"/>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0"/>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0"/>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0"/>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0"/>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0"/>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0"/>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0"/>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0"/>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0"/>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0"/>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65C74BA-D6BE-B7ED-B69E-436ADF9E61CB}"/>
              </a:ext>
            </a:extLst>
          </p:cNvPr>
          <p:cNvSpPr txBox="1"/>
          <p:nvPr/>
        </p:nvSpPr>
        <p:spPr>
          <a:xfrm>
            <a:off x="1380369" y="1613210"/>
            <a:ext cx="6434494" cy="3194721"/>
          </a:xfrm>
          <a:prstGeom prst="rect">
            <a:avLst/>
          </a:prstGeom>
          <a:noFill/>
        </p:spPr>
        <p:txBody>
          <a:bodyPr wrap="square" rtlCol="0">
            <a:spAutoFit/>
          </a:bodyPr>
          <a:lstStyle/>
          <a:p>
            <a:r>
              <a:rPr lang="en-US" sz="1680" dirty="0">
                <a:solidFill>
                  <a:schemeClr val="bg2"/>
                </a:solidFill>
                <a:latin typeface="Nunito Medium" panose="020B0604020202020204" charset="0"/>
              </a:rPr>
              <a:t>With the rise of online shopping, having an e-commerce platform is essential for modern bookshops. This project involves creating an online store where customers can browse books, add items to their shopping cart, and make purchases. The system would handle customer accounts, order management, and integration with payment gateways like PayPal or Stripe. It should also allow customers to track orders and receive email notifications about shipping updates. For bookshops with physical locations, the platform can be integrated with the store’s inventory system to show real-time stock availability. Additional features could include user reviews, ratings, and book recommendations based on browsing history.</a:t>
            </a:r>
            <a:endParaRPr lang="en-IN" sz="1680" dirty="0">
              <a:solidFill>
                <a:schemeClr val="bg2"/>
              </a:solidFill>
              <a:latin typeface="Nunito Medium" panose="020B060402020202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7"/>
        <p:cNvGrpSpPr/>
        <p:nvPr/>
      </p:nvGrpSpPr>
      <p:grpSpPr>
        <a:xfrm>
          <a:off x="0" y="0"/>
          <a:ext cx="0" cy="0"/>
          <a:chOff x="0" y="0"/>
          <a:chExt cx="0" cy="0"/>
        </a:xfrm>
      </p:grpSpPr>
      <p:sp>
        <p:nvSpPr>
          <p:cNvPr id="1658" name="Google Shape;1658;p51"/>
          <p:cNvSpPr txBox="1">
            <a:spLocks noGrp="1"/>
          </p:cNvSpPr>
          <p:nvPr>
            <p:ph type="subTitle" idx="1"/>
          </p:nvPr>
        </p:nvSpPr>
        <p:spPr>
          <a:xfrm>
            <a:off x="1104962" y="2723852"/>
            <a:ext cx="6691200" cy="1845797"/>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en-US" sz="1800" dirty="0"/>
              <a:t>A recommendation system uses data-driven algorithms to suggest books to customers based on their past purchases or preferences. This project would involve creating a machine learning model that analyzes customer behavior, such as books purchased, browsing patterns, and ratings, to provide personalized book recommendations. It can also incorporate collaborative filtering to suggest books that similar customers have purchased. By enhancing the user experience, this system can increase customer satisfaction and boost sales. Integrating the recommendation engine into both physical and online bookshop systems would help customers discover new titles they are likely to enjoy, driving repeat business.</a:t>
            </a:r>
            <a:endParaRPr sz="1800" dirty="0"/>
          </a:p>
        </p:txBody>
      </p:sp>
      <p:sp>
        <p:nvSpPr>
          <p:cNvPr id="1659" name="Google Shape;1659;p51"/>
          <p:cNvSpPr txBox="1">
            <a:spLocks noGrp="1"/>
          </p:cNvSpPr>
          <p:nvPr>
            <p:ph type="title"/>
          </p:nvPr>
        </p:nvSpPr>
        <p:spPr>
          <a:xfrm>
            <a:off x="1498763" y="386007"/>
            <a:ext cx="5143500" cy="53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2500" dirty="0"/>
              <a:t>Book Recommendation System</a:t>
            </a:r>
            <a:endParaRPr sz="2500" dirty="0"/>
          </a:p>
        </p:txBody>
      </p:sp>
      <p:grpSp>
        <p:nvGrpSpPr>
          <p:cNvPr id="1660" name="Google Shape;1660;p51"/>
          <p:cNvGrpSpPr/>
          <p:nvPr/>
        </p:nvGrpSpPr>
        <p:grpSpPr>
          <a:xfrm rot="-6588437" flipH="1">
            <a:off x="207317" y="3666075"/>
            <a:ext cx="895741" cy="1108575"/>
            <a:chOff x="9953876" y="246845"/>
            <a:chExt cx="896158" cy="1109091"/>
          </a:xfrm>
        </p:grpSpPr>
        <p:sp>
          <p:nvSpPr>
            <p:cNvPr id="1661" name="Google Shape;1661;p51"/>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1"/>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1"/>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1"/>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1"/>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1"/>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1"/>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1"/>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1"/>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1"/>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1"/>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1"/>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3" name="Google Shape;1673;p51"/>
          <p:cNvGrpSpPr/>
          <p:nvPr/>
        </p:nvGrpSpPr>
        <p:grpSpPr>
          <a:xfrm rot="-364609">
            <a:off x="7554991" y="574064"/>
            <a:ext cx="695821" cy="807153"/>
            <a:chOff x="-1306539" y="2227242"/>
            <a:chExt cx="735137" cy="852760"/>
          </a:xfrm>
        </p:grpSpPr>
        <p:sp>
          <p:nvSpPr>
            <p:cNvPr id="1674" name="Google Shape;1674;p51"/>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1"/>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1"/>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1"/>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1"/>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1"/>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1"/>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1"/>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1"/>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1"/>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1"/>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1"/>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6" name="Google Shape;1686;p51"/>
          <p:cNvGrpSpPr/>
          <p:nvPr/>
        </p:nvGrpSpPr>
        <p:grpSpPr>
          <a:xfrm flipH="1">
            <a:off x="7625173" y="3939476"/>
            <a:ext cx="1419616" cy="967498"/>
            <a:chOff x="3799182" y="3984223"/>
            <a:chExt cx="1419616" cy="967498"/>
          </a:xfrm>
        </p:grpSpPr>
        <p:sp>
          <p:nvSpPr>
            <p:cNvPr id="1687" name="Google Shape;1687;p51"/>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1"/>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1"/>
            <p:cNvSpPr/>
            <p:nvPr/>
          </p:nvSpPr>
          <p:spPr>
            <a:xfrm rot="15286011">
              <a:off x="4354027" y="3704681"/>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0" name="Google Shape;1690;p51"/>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1"/>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1"/>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1"/>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1"/>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1"/>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1"/>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1"/>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1"/>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1"/>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1"/>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1"/>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1"/>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1"/>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1"/>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1"/>
            <p:cNvSpPr/>
            <p:nvPr/>
          </p:nvSpPr>
          <p:spPr>
            <a:xfrm rot="15286011">
              <a:off x="3639067" y="4389782"/>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51"/>
          <p:cNvGrpSpPr/>
          <p:nvPr/>
        </p:nvGrpSpPr>
        <p:grpSpPr>
          <a:xfrm rot="-217">
            <a:off x="537073" y="362528"/>
            <a:ext cx="1153839" cy="840174"/>
            <a:chOff x="3097732" y="3419175"/>
            <a:chExt cx="727745" cy="529944"/>
          </a:xfrm>
        </p:grpSpPr>
        <p:sp>
          <p:nvSpPr>
            <p:cNvPr id="1707" name="Google Shape;1707;p51"/>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1"/>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1"/>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1"/>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1"/>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1"/>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1"/>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1"/>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1"/>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1"/>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1"/>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1"/>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1"/>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1"/>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1"/>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1"/>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1"/>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1"/>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1"/>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1"/>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2"/>
        <p:cNvGrpSpPr/>
        <p:nvPr/>
      </p:nvGrpSpPr>
      <p:grpSpPr>
        <a:xfrm>
          <a:off x="0" y="0"/>
          <a:ext cx="0" cy="0"/>
          <a:chOff x="0" y="0"/>
          <a:chExt cx="0" cy="0"/>
        </a:xfrm>
      </p:grpSpPr>
      <p:sp>
        <p:nvSpPr>
          <p:cNvPr id="1794" name="Google Shape;1794;p53"/>
          <p:cNvSpPr txBox="1">
            <a:spLocks noGrp="1"/>
          </p:cNvSpPr>
          <p:nvPr>
            <p:ph type="title"/>
          </p:nvPr>
        </p:nvSpPr>
        <p:spPr>
          <a:xfrm>
            <a:off x="1743985" y="-133214"/>
            <a:ext cx="5228336" cy="150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IN" dirty="0"/>
              <a:t>Automated Purchase Order System</a:t>
            </a:r>
            <a:endParaRPr dirty="0"/>
          </a:p>
        </p:txBody>
      </p:sp>
      <p:sp>
        <p:nvSpPr>
          <p:cNvPr id="1795" name="Google Shape;1795;p53"/>
          <p:cNvSpPr txBox="1">
            <a:spLocks noGrp="1"/>
          </p:cNvSpPr>
          <p:nvPr>
            <p:ph type="subTitle" idx="1"/>
          </p:nvPr>
        </p:nvSpPr>
        <p:spPr>
          <a:xfrm>
            <a:off x="660952" y="1378262"/>
            <a:ext cx="7347933" cy="2799647"/>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700" dirty="0"/>
              <a:t>Managing stock levels efficiently is vital for any retail operation. An automated purchase order system is designed to generate orders for restocking inventory when the stock of a particular book falls below a predefined threshold. This project would involve creating rules for setting reorder points and minimum stock levels. When a book reaches its critical stock level, the system automatically generates and sends a purchase order to the supplier, ensuring a constant supply of high-demand books. This system minimizes manual oversight, reduces the risk of stockouts, and ensures that books are always available to meet customer demand. The project can also include supplier management and order tracking features.</a:t>
            </a:r>
            <a:endParaRPr sz="1700" dirty="0"/>
          </a:p>
        </p:txBody>
      </p:sp>
      <p:grpSp>
        <p:nvGrpSpPr>
          <p:cNvPr id="1796" name="Google Shape;1796;p53"/>
          <p:cNvGrpSpPr/>
          <p:nvPr/>
        </p:nvGrpSpPr>
        <p:grpSpPr>
          <a:xfrm rot="-1934396" flipH="1">
            <a:off x="3870812" y="4170974"/>
            <a:ext cx="627892" cy="732162"/>
            <a:chOff x="9953876" y="246845"/>
            <a:chExt cx="896158" cy="1109091"/>
          </a:xfrm>
        </p:grpSpPr>
        <p:sp>
          <p:nvSpPr>
            <p:cNvPr id="1797" name="Google Shape;1797;p53"/>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3"/>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3"/>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3"/>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3"/>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3"/>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3"/>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3"/>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3"/>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3"/>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3"/>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3"/>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9" name="Google Shape;1809;p53"/>
          <p:cNvGrpSpPr/>
          <p:nvPr/>
        </p:nvGrpSpPr>
        <p:grpSpPr>
          <a:xfrm rot="-755061">
            <a:off x="294640" y="271632"/>
            <a:ext cx="789538" cy="915866"/>
            <a:chOff x="-1306539" y="2227242"/>
            <a:chExt cx="735137" cy="852760"/>
          </a:xfrm>
        </p:grpSpPr>
        <p:sp>
          <p:nvSpPr>
            <p:cNvPr id="1810" name="Google Shape;1810;p53"/>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3"/>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3"/>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3"/>
            <p:cNvSpPr/>
            <p:nvPr/>
          </p:nvSpPr>
          <p:spPr>
            <a:xfrm flipH="1">
              <a:off x="-1270596" y="2259951"/>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14" name="Google Shape;1814;p53"/>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3"/>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3"/>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3"/>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3"/>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3"/>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3"/>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3"/>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2" name="Google Shape;1822;p53"/>
          <p:cNvGrpSpPr/>
          <p:nvPr/>
        </p:nvGrpSpPr>
        <p:grpSpPr>
          <a:xfrm rot="-3018670">
            <a:off x="7547958" y="262333"/>
            <a:ext cx="1339254" cy="1113745"/>
            <a:chOff x="10185950" y="3830792"/>
            <a:chExt cx="1177412" cy="979154"/>
          </a:xfrm>
        </p:grpSpPr>
        <p:sp>
          <p:nvSpPr>
            <p:cNvPr id="1823" name="Google Shape;1823;p53"/>
            <p:cNvSpPr/>
            <p:nvPr/>
          </p:nvSpPr>
          <p:spPr>
            <a:xfrm rot="-2419452" flipH="1">
              <a:off x="10934507" y="4067926"/>
              <a:ext cx="244847" cy="252714"/>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3"/>
            <p:cNvSpPr/>
            <p:nvPr/>
          </p:nvSpPr>
          <p:spPr>
            <a:xfrm rot="-2419452" flipH="1">
              <a:off x="10888946" y="4086826"/>
              <a:ext cx="335650" cy="373133"/>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3"/>
            <p:cNvSpPr/>
            <p:nvPr/>
          </p:nvSpPr>
          <p:spPr>
            <a:xfrm rot="-2419452" flipH="1">
              <a:off x="10790431" y="4145563"/>
              <a:ext cx="84941" cy="79028"/>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3"/>
            <p:cNvSpPr/>
            <p:nvPr/>
          </p:nvSpPr>
          <p:spPr>
            <a:xfrm rot="-2419452" flipH="1">
              <a:off x="10653140" y="3866722"/>
              <a:ext cx="79028" cy="333644"/>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3"/>
            <p:cNvSpPr/>
            <p:nvPr/>
          </p:nvSpPr>
          <p:spPr>
            <a:xfrm rot="-2419452" flipH="1">
              <a:off x="10442541" y="3918274"/>
              <a:ext cx="307987" cy="406656"/>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3"/>
            <p:cNvSpPr/>
            <p:nvPr/>
          </p:nvSpPr>
          <p:spPr>
            <a:xfrm rot="-2419452" flipH="1">
              <a:off x="10498123" y="4264601"/>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3"/>
            <p:cNvSpPr/>
            <p:nvPr/>
          </p:nvSpPr>
          <p:spPr>
            <a:xfrm rot="-2419452" flipH="1">
              <a:off x="10326292" y="3919347"/>
              <a:ext cx="463935" cy="604097"/>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3"/>
            <p:cNvSpPr/>
            <p:nvPr/>
          </p:nvSpPr>
          <p:spPr>
            <a:xfrm rot="-2419452" flipH="1">
              <a:off x="10616923" y="4191185"/>
              <a:ext cx="681068" cy="452109"/>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3"/>
            <p:cNvSpPr/>
            <p:nvPr/>
          </p:nvSpPr>
          <p:spPr>
            <a:xfrm rot="-2419452" flipH="1">
              <a:off x="10605278" y="3811114"/>
              <a:ext cx="92859" cy="418534"/>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3"/>
            <p:cNvSpPr/>
            <p:nvPr/>
          </p:nvSpPr>
          <p:spPr>
            <a:xfrm rot="-2419452" flipH="1">
              <a:off x="10950139" y="4060733"/>
              <a:ext cx="264591" cy="345470"/>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3"/>
            <p:cNvSpPr/>
            <p:nvPr/>
          </p:nvSpPr>
          <p:spPr>
            <a:xfrm rot="-2419452" flipH="1">
              <a:off x="10523132" y="3963983"/>
              <a:ext cx="150035" cy="343516"/>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3"/>
            <p:cNvSpPr/>
            <p:nvPr/>
          </p:nvSpPr>
          <p:spPr>
            <a:xfrm rot="-2419452" flipH="1">
              <a:off x="10496239" y="4265304"/>
              <a:ext cx="471853" cy="25471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54"/>
          <p:cNvSpPr txBox="1">
            <a:spLocks noGrp="1"/>
          </p:cNvSpPr>
          <p:nvPr>
            <p:ph type="title"/>
          </p:nvPr>
        </p:nvSpPr>
        <p:spPr>
          <a:xfrm>
            <a:off x="1222120" y="460670"/>
            <a:ext cx="6576000" cy="830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Employee Management System</a:t>
            </a:r>
            <a:endParaRPr sz="5000" dirty="0"/>
          </a:p>
        </p:txBody>
      </p:sp>
      <p:sp>
        <p:nvSpPr>
          <p:cNvPr id="1840" name="Google Shape;1840;p54"/>
          <p:cNvSpPr txBox="1">
            <a:spLocks noGrp="1"/>
          </p:cNvSpPr>
          <p:nvPr>
            <p:ph type="subTitle" idx="1"/>
          </p:nvPr>
        </p:nvSpPr>
        <p:spPr>
          <a:xfrm>
            <a:off x="1284000" y="1401039"/>
            <a:ext cx="6576000" cy="2857776"/>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700" dirty="0"/>
              <a:t>An employee management system helps bookshop managers track and organize employee schedules, roles, and responsibilities. This project would include features to record attendance, manage shift schedules, track performance reviews, and handle payroll. It could also have features like clock-in/clock-out functionalities, which would integrate with payroll to automatically calculate work hours. Additionally, the system could store personal information about employees, track training, and provide performance feedback. The goal is to simplify HR tasks within the bookshop and ensure that labor resources are optimally allocated. For larger bookshops, the system could also support multiple locations and roles with specific permissions for different employee levels.</a:t>
            </a:r>
            <a:endParaRPr sz="1700" dirty="0"/>
          </a:p>
        </p:txBody>
      </p:sp>
      <p:grpSp>
        <p:nvGrpSpPr>
          <p:cNvPr id="1898" name="Google Shape;1898;p54"/>
          <p:cNvGrpSpPr/>
          <p:nvPr/>
        </p:nvGrpSpPr>
        <p:grpSpPr>
          <a:xfrm rot="3496160">
            <a:off x="7843148" y="307645"/>
            <a:ext cx="1013737" cy="880478"/>
            <a:chOff x="6748344" y="5221912"/>
            <a:chExt cx="1155007" cy="1003179"/>
          </a:xfrm>
        </p:grpSpPr>
        <p:sp>
          <p:nvSpPr>
            <p:cNvPr id="1899" name="Google Shape;1899;p54"/>
            <p:cNvSpPr/>
            <p:nvPr/>
          </p:nvSpPr>
          <p:spPr>
            <a:xfrm rot="-5770336" flipH="1">
              <a:off x="7295962" y="5256312"/>
              <a:ext cx="290212" cy="299536"/>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4"/>
            <p:cNvSpPr/>
            <p:nvPr/>
          </p:nvSpPr>
          <p:spPr>
            <a:xfrm rot="-5770336" flipH="1">
              <a:off x="7319639" y="5237744"/>
              <a:ext cx="397838" cy="442265"/>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4"/>
            <p:cNvSpPr/>
            <p:nvPr/>
          </p:nvSpPr>
          <p:spPr>
            <a:xfrm rot="-5770336" flipH="1">
              <a:off x="7232628" y="5572859"/>
              <a:ext cx="100678" cy="93670"/>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4"/>
            <p:cNvSpPr/>
            <p:nvPr/>
          </p:nvSpPr>
          <p:spPr>
            <a:xfrm rot="-5770336" flipH="1">
              <a:off x="6994183" y="5458696"/>
              <a:ext cx="93670" cy="395461"/>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4"/>
            <p:cNvSpPr/>
            <p:nvPr/>
          </p:nvSpPr>
          <p:spPr>
            <a:xfrm rot="-5770336" flipH="1">
              <a:off x="6880910" y="5568301"/>
              <a:ext cx="365050" cy="482000"/>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4"/>
            <p:cNvSpPr/>
            <p:nvPr/>
          </p:nvSpPr>
          <p:spPr>
            <a:xfrm rot="-5770336" flipH="1">
              <a:off x="7140479" y="5703360"/>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4"/>
            <p:cNvSpPr/>
            <p:nvPr/>
          </p:nvSpPr>
          <p:spPr>
            <a:xfrm rot="-5770336" flipH="1">
              <a:off x="6860908" y="5555235"/>
              <a:ext cx="549891" cy="71602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6" name="Google Shape;1906;p54"/>
            <p:cNvSpPr/>
            <p:nvPr/>
          </p:nvSpPr>
          <p:spPr>
            <a:xfrm rot="-5770336" flipH="1">
              <a:off x="7189943" y="5384070"/>
              <a:ext cx="807255" cy="535874"/>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4"/>
            <p:cNvSpPr/>
            <p:nvPr/>
          </p:nvSpPr>
          <p:spPr>
            <a:xfrm rot="-5770336" flipH="1">
              <a:off x="6945831" y="5439791"/>
              <a:ext cx="110064" cy="496078"/>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4"/>
            <p:cNvSpPr/>
            <p:nvPr/>
          </p:nvSpPr>
          <p:spPr>
            <a:xfrm rot="-5770336" flipH="1">
              <a:off x="7339667" y="5202399"/>
              <a:ext cx="313614" cy="409478"/>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4"/>
            <p:cNvSpPr/>
            <p:nvPr/>
          </p:nvSpPr>
          <p:spPr>
            <a:xfrm rot="-5770336" flipH="1">
              <a:off x="6989461" y="5613543"/>
              <a:ext cx="177832" cy="407162"/>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4"/>
            <p:cNvSpPr/>
            <p:nvPr/>
          </p:nvSpPr>
          <p:spPr>
            <a:xfrm rot="-5770336" flipH="1">
              <a:off x="7142557" y="5704641"/>
              <a:ext cx="559276" cy="301913"/>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1" name="Google Shape;1911;p54"/>
          <p:cNvGrpSpPr/>
          <p:nvPr/>
        </p:nvGrpSpPr>
        <p:grpSpPr>
          <a:xfrm rot="-890423">
            <a:off x="7733977" y="3988540"/>
            <a:ext cx="1179383" cy="856939"/>
            <a:chOff x="4398070" y="2734050"/>
            <a:chExt cx="729114" cy="529757"/>
          </a:xfrm>
        </p:grpSpPr>
        <p:sp>
          <p:nvSpPr>
            <p:cNvPr id="1912" name="Google Shape;1912;p54"/>
            <p:cNvSpPr/>
            <p:nvPr/>
          </p:nvSpPr>
          <p:spPr>
            <a:xfrm>
              <a:off x="4411063" y="2979399"/>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4"/>
            <p:cNvSpPr/>
            <p:nvPr/>
          </p:nvSpPr>
          <p:spPr>
            <a:xfrm>
              <a:off x="4425707" y="2982658"/>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4"/>
            <p:cNvSpPr/>
            <p:nvPr/>
          </p:nvSpPr>
          <p:spPr>
            <a:xfrm>
              <a:off x="4445500" y="2748650"/>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4"/>
            <p:cNvSpPr/>
            <p:nvPr/>
          </p:nvSpPr>
          <p:spPr>
            <a:xfrm>
              <a:off x="4727939"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4"/>
            <p:cNvSpPr/>
            <p:nvPr/>
          </p:nvSpPr>
          <p:spPr>
            <a:xfrm>
              <a:off x="4414325"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4"/>
            <p:cNvSpPr/>
            <p:nvPr/>
          </p:nvSpPr>
          <p:spPr>
            <a:xfrm>
              <a:off x="4398070"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4"/>
            <p:cNvSpPr/>
            <p:nvPr/>
          </p:nvSpPr>
          <p:spPr>
            <a:xfrm>
              <a:off x="4435441" y="2742176"/>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4"/>
            <p:cNvSpPr/>
            <p:nvPr/>
          </p:nvSpPr>
          <p:spPr>
            <a:xfrm>
              <a:off x="4440309" y="2953412"/>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4"/>
            <p:cNvSpPr/>
            <p:nvPr/>
          </p:nvSpPr>
          <p:spPr>
            <a:xfrm>
              <a:off x="4714900" y="2946800"/>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4"/>
            <p:cNvSpPr/>
            <p:nvPr/>
          </p:nvSpPr>
          <p:spPr>
            <a:xfrm>
              <a:off x="4749058" y="2810401"/>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4"/>
            <p:cNvSpPr/>
            <p:nvPr/>
          </p:nvSpPr>
          <p:spPr>
            <a:xfrm>
              <a:off x="4710036" y="2860766"/>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4"/>
            <p:cNvSpPr/>
            <p:nvPr/>
          </p:nvSpPr>
          <p:spPr>
            <a:xfrm>
              <a:off x="4724680"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4"/>
            <p:cNvSpPr/>
            <p:nvPr/>
          </p:nvSpPr>
          <p:spPr>
            <a:xfrm>
              <a:off x="4467946" y="3041149"/>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4"/>
            <p:cNvSpPr/>
            <p:nvPr/>
          </p:nvSpPr>
          <p:spPr>
            <a:xfrm>
              <a:off x="4557291" y="3111025"/>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4"/>
            <p:cNvSpPr/>
            <p:nvPr/>
          </p:nvSpPr>
          <p:spPr>
            <a:xfrm>
              <a:off x="4766919" y="3028155"/>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4"/>
            <p:cNvSpPr/>
            <p:nvPr/>
          </p:nvSpPr>
          <p:spPr>
            <a:xfrm>
              <a:off x="4996016" y="2989133"/>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4"/>
            <p:cNvSpPr/>
            <p:nvPr/>
          </p:nvSpPr>
          <p:spPr>
            <a:xfrm>
              <a:off x="4398264" y="2964797"/>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4"/>
            <p:cNvSpPr/>
            <p:nvPr/>
          </p:nvSpPr>
          <p:spPr>
            <a:xfrm>
              <a:off x="4727448" y="3011903"/>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4"/>
            <p:cNvSpPr/>
            <p:nvPr/>
          </p:nvSpPr>
          <p:spPr>
            <a:xfrm>
              <a:off x="4416552" y="2734050"/>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4"/>
            <p:cNvSpPr/>
            <p:nvPr/>
          </p:nvSpPr>
          <p:spPr>
            <a:xfrm>
              <a:off x="4727448" y="2909523"/>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2" name="Google Shape;1932;p54"/>
          <p:cNvGrpSpPr/>
          <p:nvPr/>
        </p:nvGrpSpPr>
        <p:grpSpPr>
          <a:xfrm rot="2177545">
            <a:off x="437688" y="3866984"/>
            <a:ext cx="593663" cy="961559"/>
            <a:chOff x="4097852" y="3477040"/>
            <a:chExt cx="427382" cy="692232"/>
          </a:xfrm>
        </p:grpSpPr>
        <p:sp>
          <p:nvSpPr>
            <p:cNvPr id="1933" name="Google Shape;1933;p54"/>
            <p:cNvSpPr/>
            <p:nvPr/>
          </p:nvSpPr>
          <p:spPr>
            <a:xfrm rot="1777425">
              <a:off x="4419815" y="3498658"/>
              <a:ext cx="88003" cy="32782"/>
            </a:xfrm>
            <a:prstGeom prst="roundRect">
              <a:avLst>
                <a:gd name="adj" fmla="val 16667"/>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4"/>
            <p:cNvSpPr/>
            <p:nvPr/>
          </p:nvSpPr>
          <p:spPr>
            <a:xfrm>
              <a:off x="4114104" y="3488382"/>
              <a:ext cx="318519" cy="627262"/>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4"/>
            <p:cNvSpPr/>
            <p:nvPr/>
          </p:nvSpPr>
          <p:spPr>
            <a:xfrm>
              <a:off x="4201841" y="3553391"/>
              <a:ext cx="292533" cy="615877"/>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4"/>
            <p:cNvSpPr/>
            <p:nvPr/>
          </p:nvSpPr>
          <p:spPr>
            <a:xfrm>
              <a:off x="4107629"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4"/>
            <p:cNvSpPr/>
            <p:nvPr/>
          </p:nvSpPr>
          <p:spPr>
            <a:xfrm>
              <a:off x="4128748" y="3506285"/>
              <a:ext cx="357498" cy="602842"/>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4"/>
            <p:cNvSpPr/>
            <p:nvPr/>
          </p:nvSpPr>
          <p:spPr>
            <a:xfrm>
              <a:off x="4240863" y="3538790"/>
              <a:ext cx="190155" cy="102378"/>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4"/>
            <p:cNvSpPr/>
            <p:nvPr/>
          </p:nvSpPr>
          <p:spPr>
            <a:xfrm>
              <a:off x="4206750" y="3579378"/>
              <a:ext cx="118630" cy="65050"/>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4"/>
            <p:cNvSpPr/>
            <p:nvPr/>
          </p:nvSpPr>
          <p:spPr>
            <a:xfrm>
              <a:off x="4185588"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4"/>
            <p:cNvSpPr/>
            <p:nvPr/>
          </p:nvSpPr>
          <p:spPr>
            <a:xfrm>
              <a:off x="4497597" y="3533880"/>
              <a:ext cx="27637" cy="472869"/>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4"/>
            <p:cNvSpPr/>
            <p:nvPr/>
          </p:nvSpPr>
          <p:spPr>
            <a:xfrm>
              <a:off x="4484604"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4"/>
            <p:cNvSpPr/>
            <p:nvPr/>
          </p:nvSpPr>
          <p:spPr>
            <a:xfrm>
              <a:off x="4128748" y="3663898"/>
              <a:ext cx="74784" cy="445233"/>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4"/>
            <p:cNvSpPr/>
            <p:nvPr/>
          </p:nvSpPr>
          <p:spPr>
            <a:xfrm>
              <a:off x="4172595" y="4100972"/>
              <a:ext cx="14686" cy="8168"/>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4"/>
            <p:cNvSpPr/>
            <p:nvPr/>
          </p:nvSpPr>
          <p:spPr>
            <a:xfrm>
              <a:off x="4097852"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4"/>
            <p:cNvSpPr/>
            <p:nvPr/>
          </p:nvSpPr>
          <p:spPr>
            <a:xfrm>
              <a:off x="4151476" y="3723997"/>
              <a:ext cx="6560" cy="297400"/>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4"/>
            <p:cNvSpPr/>
            <p:nvPr/>
          </p:nvSpPr>
          <p:spPr>
            <a:xfrm>
              <a:off x="4161252" y="3995375"/>
              <a:ext cx="4909" cy="8451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4"/>
            <p:cNvSpPr/>
            <p:nvPr/>
          </p:nvSpPr>
          <p:spPr>
            <a:xfrm>
              <a:off x="4224611" y="4143211"/>
              <a:ext cx="21161" cy="13035"/>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4"/>
            <p:cNvSpPr/>
            <p:nvPr/>
          </p:nvSpPr>
          <p:spPr>
            <a:xfrm>
              <a:off x="4482966" y="3546916"/>
              <a:ext cx="24378" cy="467960"/>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4"/>
            <p:cNvSpPr/>
            <p:nvPr/>
          </p:nvSpPr>
          <p:spPr>
            <a:xfrm>
              <a:off x="4186654" y="3699619"/>
              <a:ext cx="24420" cy="469653"/>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4"/>
            <p:cNvSpPr/>
            <p:nvPr/>
          </p:nvSpPr>
          <p:spPr>
            <a:xfrm>
              <a:off x="4098918" y="3644387"/>
              <a:ext cx="27679" cy="471261"/>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4"/>
            <p:cNvSpPr/>
            <p:nvPr/>
          </p:nvSpPr>
          <p:spPr>
            <a:xfrm>
              <a:off x="4105656" y="3477040"/>
              <a:ext cx="417596" cy="232393"/>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53" name="Google Shape;1953;p54"/>
          <p:cNvGrpSpPr/>
          <p:nvPr/>
        </p:nvGrpSpPr>
        <p:grpSpPr>
          <a:xfrm>
            <a:off x="430537" y="146114"/>
            <a:ext cx="1042464" cy="1144956"/>
            <a:chOff x="-1344168" y="3583329"/>
            <a:chExt cx="903661" cy="992507"/>
          </a:xfrm>
        </p:grpSpPr>
        <p:sp>
          <p:nvSpPr>
            <p:cNvPr id="1954" name="Google Shape;1954;p54"/>
            <p:cNvSpPr/>
            <p:nvPr/>
          </p:nvSpPr>
          <p:spPr>
            <a:xfrm rot="3527258" flipH="1">
              <a:off x="-713690" y="4243096"/>
              <a:ext cx="162662" cy="309609"/>
            </a:xfrm>
            <a:custGeom>
              <a:avLst/>
              <a:gdLst/>
              <a:ahLst/>
              <a:cxnLst/>
              <a:rect l="l" t="t" r="r" b="b"/>
              <a:pathLst>
                <a:path w="3571" h="6797" extrusionOk="0">
                  <a:moveTo>
                    <a:pt x="307" y="1"/>
                  </a:moveTo>
                  <a:lnTo>
                    <a:pt x="0" y="1421"/>
                  </a:lnTo>
                  <a:lnTo>
                    <a:pt x="2688" y="6796"/>
                  </a:lnTo>
                  <a:lnTo>
                    <a:pt x="3571" y="5568"/>
                  </a:lnTo>
                  <a:lnTo>
                    <a:pt x="2956" y="3495"/>
                  </a:lnTo>
                  <a:lnTo>
                    <a:pt x="30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4"/>
            <p:cNvSpPr/>
            <p:nvPr/>
          </p:nvSpPr>
          <p:spPr>
            <a:xfrm rot="3527258" flipH="1">
              <a:off x="-666097" y="4279765"/>
              <a:ext cx="115471" cy="237867"/>
            </a:xfrm>
            <a:custGeom>
              <a:avLst/>
              <a:gdLst/>
              <a:ahLst/>
              <a:cxnLst/>
              <a:rect l="l" t="t" r="r" b="b"/>
              <a:pathLst>
                <a:path w="2535" h="5222" extrusionOk="0">
                  <a:moveTo>
                    <a:pt x="1" y="0"/>
                  </a:moveTo>
                  <a:lnTo>
                    <a:pt x="2496" y="5222"/>
                  </a:lnTo>
                  <a:lnTo>
                    <a:pt x="2534" y="5222"/>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4"/>
            <p:cNvSpPr/>
            <p:nvPr/>
          </p:nvSpPr>
          <p:spPr>
            <a:xfrm rot="3527258" flipH="1">
              <a:off x="-675499" y="4288698"/>
              <a:ext cx="115471" cy="239598"/>
            </a:xfrm>
            <a:custGeom>
              <a:avLst/>
              <a:gdLst/>
              <a:ahLst/>
              <a:cxnLst/>
              <a:rect l="l" t="t" r="r" b="b"/>
              <a:pathLst>
                <a:path w="2535" h="5260" extrusionOk="0">
                  <a:moveTo>
                    <a:pt x="39" y="0"/>
                  </a:moveTo>
                  <a:lnTo>
                    <a:pt x="1" y="39"/>
                  </a:lnTo>
                  <a:lnTo>
                    <a:pt x="2496" y="5260"/>
                  </a:lnTo>
                  <a:lnTo>
                    <a:pt x="2535" y="5221"/>
                  </a:lnTo>
                  <a:lnTo>
                    <a:pt x="3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4"/>
            <p:cNvSpPr/>
            <p:nvPr/>
          </p:nvSpPr>
          <p:spPr>
            <a:xfrm rot="3527258" flipH="1">
              <a:off x="-685821" y="4297842"/>
              <a:ext cx="115471" cy="237867"/>
            </a:xfrm>
            <a:custGeom>
              <a:avLst/>
              <a:gdLst/>
              <a:ahLst/>
              <a:cxnLst/>
              <a:rect l="l" t="t" r="r" b="b"/>
              <a:pathLst>
                <a:path w="2535" h="5222" extrusionOk="0">
                  <a:moveTo>
                    <a:pt x="0" y="0"/>
                  </a:moveTo>
                  <a:lnTo>
                    <a:pt x="2496" y="5222"/>
                  </a:lnTo>
                  <a:lnTo>
                    <a:pt x="2534" y="5222"/>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4"/>
            <p:cNvSpPr/>
            <p:nvPr/>
          </p:nvSpPr>
          <p:spPr>
            <a:xfrm rot="3527258" flipH="1">
              <a:off x="-700514" y="4290674"/>
              <a:ext cx="132963" cy="279865"/>
            </a:xfrm>
            <a:custGeom>
              <a:avLst/>
              <a:gdLst/>
              <a:ahLst/>
              <a:cxnLst/>
              <a:rect l="l" t="t" r="r" b="b"/>
              <a:pathLst>
                <a:path w="2919" h="6144" extrusionOk="0">
                  <a:moveTo>
                    <a:pt x="77" y="0"/>
                  </a:moveTo>
                  <a:lnTo>
                    <a:pt x="0" y="461"/>
                  </a:lnTo>
                  <a:lnTo>
                    <a:pt x="2688" y="6143"/>
                  </a:lnTo>
                  <a:lnTo>
                    <a:pt x="2803" y="6105"/>
                  </a:lnTo>
                  <a:lnTo>
                    <a:pt x="2841" y="6066"/>
                  </a:lnTo>
                  <a:lnTo>
                    <a:pt x="2880" y="5989"/>
                  </a:lnTo>
                  <a:lnTo>
                    <a:pt x="2918" y="5874"/>
                  </a:lnTo>
                  <a:lnTo>
                    <a:pt x="2880" y="5836"/>
                  </a:lnTo>
                  <a:lnTo>
                    <a:pt x="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4"/>
            <p:cNvSpPr/>
            <p:nvPr/>
          </p:nvSpPr>
          <p:spPr>
            <a:xfrm rot="3527258" flipH="1">
              <a:off x="-1310153" y="3876725"/>
              <a:ext cx="914662" cy="405716"/>
            </a:xfrm>
            <a:custGeom>
              <a:avLst/>
              <a:gdLst/>
              <a:ahLst/>
              <a:cxnLst/>
              <a:rect l="l" t="t" r="r" b="b"/>
              <a:pathLst>
                <a:path w="20080" h="8793" extrusionOk="0">
                  <a:moveTo>
                    <a:pt x="1" y="0"/>
                  </a:moveTo>
                  <a:lnTo>
                    <a:pt x="2611" y="5299"/>
                  </a:lnTo>
                  <a:lnTo>
                    <a:pt x="20079" y="8792"/>
                  </a:lnTo>
                  <a:lnTo>
                    <a:pt x="20079" y="8792"/>
                  </a:lnTo>
                  <a:lnTo>
                    <a:pt x="15972" y="3225"/>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4"/>
            <p:cNvSpPr/>
            <p:nvPr/>
          </p:nvSpPr>
          <p:spPr>
            <a:xfrm rot="3527258" flipH="1">
              <a:off x="-1089250" y="3851345"/>
              <a:ext cx="283372" cy="201153"/>
            </a:xfrm>
            <a:custGeom>
              <a:avLst/>
              <a:gdLst/>
              <a:ahLst/>
              <a:cxnLst/>
              <a:rect l="l" t="t" r="r" b="b"/>
              <a:pathLst>
                <a:path w="6221" h="4416" extrusionOk="0">
                  <a:moveTo>
                    <a:pt x="1" y="1"/>
                  </a:moveTo>
                  <a:lnTo>
                    <a:pt x="1920" y="3341"/>
                  </a:lnTo>
                  <a:lnTo>
                    <a:pt x="1997" y="3456"/>
                  </a:lnTo>
                  <a:lnTo>
                    <a:pt x="2112" y="3533"/>
                  </a:lnTo>
                  <a:lnTo>
                    <a:pt x="2227" y="3610"/>
                  </a:lnTo>
                  <a:lnTo>
                    <a:pt x="2381" y="3648"/>
                  </a:lnTo>
                  <a:lnTo>
                    <a:pt x="6067" y="4416"/>
                  </a:lnTo>
                  <a:lnTo>
                    <a:pt x="6105" y="4416"/>
                  </a:lnTo>
                  <a:lnTo>
                    <a:pt x="6182" y="4377"/>
                  </a:lnTo>
                  <a:lnTo>
                    <a:pt x="6220" y="4339"/>
                  </a:lnTo>
                  <a:lnTo>
                    <a:pt x="6220" y="4262"/>
                  </a:lnTo>
                  <a:lnTo>
                    <a:pt x="6220" y="4185"/>
                  </a:lnTo>
                  <a:lnTo>
                    <a:pt x="3878" y="769"/>
                  </a:lnTo>
                  <a:lnTo>
                    <a:pt x="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4"/>
            <p:cNvSpPr/>
            <p:nvPr/>
          </p:nvSpPr>
          <p:spPr>
            <a:xfrm rot="3527258" flipH="1">
              <a:off x="-778682" y="4364252"/>
              <a:ext cx="52520" cy="96249"/>
            </a:xfrm>
            <a:custGeom>
              <a:avLst/>
              <a:gdLst/>
              <a:ahLst/>
              <a:cxnLst/>
              <a:rect l="l" t="t" r="r" b="b"/>
              <a:pathLst>
                <a:path w="1153" h="2113" extrusionOk="0">
                  <a:moveTo>
                    <a:pt x="538" y="1"/>
                  </a:moveTo>
                  <a:lnTo>
                    <a:pt x="308" y="154"/>
                  </a:lnTo>
                  <a:lnTo>
                    <a:pt x="385" y="308"/>
                  </a:lnTo>
                  <a:lnTo>
                    <a:pt x="423" y="423"/>
                  </a:lnTo>
                  <a:lnTo>
                    <a:pt x="423" y="730"/>
                  </a:lnTo>
                  <a:lnTo>
                    <a:pt x="385" y="999"/>
                  </a:lnTo>
                  <a:lnTo>
                    <a:pt x="308" y="1267"/>
                  </a:lnTo>
                  <a:lnTo>
                    <a:pt x="116" y="1690"/>
                  </a:lnTo>
                  <a:lnTo>
                    <a:pt x="1" y="1843"/>
                  </a:lnTo>
                  <a:lnTo>
                    <a:pt x="116" y="2112"/>
                  </a:lnTo>
                  <a:lnTo>
                    <a:pt x="1152" y="1383"/>
                  </a:lnTo>
                  <a:lnTo>
                    <a:pt x="5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4"/>
            <p:cNvSpPr/>
            <p:nvPr/>
          </p:nvSpPr>
          <p:spPr>
            <a:xfrm rot="3527258" flipH="1">
              <a:off x="-1430899"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4"/>
            <p:cNvSpPr/>
            <p:nvPr/>
          </p:nvSpPr>
          <p:spPr>
            <a:xfrm rot="3527258" flipH="1">
              <a:off x="-1182397" y="3925280"/>
              <a:ext cx="118933" cy="24506"/>
            </a:xfrm>
            <a:custGeom>
              <a:avLst/>
              <a:gdLst/>
              <a:ahLst/>
              <a:cxnLst/>
              <a:rect l="l" t="t" r="r" b="b"/>
              <a:pathLst>
                <a:path w="2611" h="538" extrusionOk="0">
                  <a:moveTo>
                    <a:pt x="2611" y="538"/>
                  </a:moveTo>
                  <a:lnTo>
                    <a:pt x="2611" y="538"/>
                  </a:lnTo>
                  <a:lnTo>
                    <a:pt x="2611" y="538"/>
                  </a:lnTo>
                  <a:lnTo>
                    <a:pt x="2611" y="538"/>
                  </a:lnTo>
                  <a:lnTo>
                    <a:pt x="2611" y="538"/>
                  </a:lnTo>
                  <a:close/>
                  <a:moveTo>
                    <a:pt x="2611" y="538"/>
                  </a:moveTo>
                  <a:lnTo>
                    <a:pt x="2611" y="538"/>
                  </a:lnTo>
                  <a:lnTo>
                    <a:pt x="2611" y="538"/>
                  </a:lnTo>
                  <a:lnTo>
                    <a:pt x="2611" y="538"/>
                  </a:lnTo>
                  <a:lnTo>
                    <a:pt x="2611" y="538"/>
                  </a:lnTo>
                  <a:lnTo>
                    <a:pt x="2611" y="538"/>
                  </a:lnTo>
                  <a:close/>
                  <a:moveTo>
                    <a:pt x="0" y="0"/>
                  </a:moveTo>
                  <a:lnTo>
                    <a:pt x="0" y="0"/>
                  </a:lnTo>
                  <a:lnTo>
                    <a:pt x="2611" y="538"/>
                  </a:lnTo>
                  <a:lnTo>
                    <a:pt x="2611" y="538"/>
                  </a:lnTo>
                  <a:lnTo>
                    <a:pt x="0" y="0"/>
                  </a:lnTo>
                  <a:lnTo>
                    <a:pt x="0" y="0"/>
                  </a:lnTo>
                  <a:close/>
                </a:path>
              </a:pathLst>
            </a:custGeom>
            <a:solidFill>
              <a:srgbClr val="AC4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4"/>
            <p:cNvSpPr/>
            <p:nvPr/>
          </p:nvSpPr>
          <p:spPr>
            <a:xfrm rot="3527258" flipH="1">
              <a:off x="-639705" y="4256388"/>
              <a:ext cx="122486" cy="248389"/>
            </a:xfrm>
            <a:custGeom>
              <a:avLst/>
              <a:gdLst/>
              <a:ahLst/>
              <a:cxnLst/>
              <a:rect l="l" t="t" r="r" b="b"/>
              <a:pathLst>
                <a:path w="2689" h="5453" extrusionOk="0">
                  <a:moveTo>
                    <a:pt x="78" y="0"/>
                  </a:moveTo>
                  <a:lnTo>
                    <a:pt x="1" y="423"/>
                  </a:lnTo>
                  <a:lnTo>
                    <a:pt x="2458" y="5452"/>
                  </a:lnTo>
                  <a:lnTo>
                    <a:pt x="2688" y="5299"/>
                  </a:lnTo>
                  <a:lnTo>
                    <a:pt x="7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4"/>
            <p:cNvSpPr/>
            <p:nvPr/>
          </p:nvSpPr>
          <p:spPr>
            <a:xfrm rot="3527258" flipH="1">
              <a:off x="-784000" y="4426495"/>
              <a:ext cx="17537" cy="28059"/>
            </a:xfrm>
            <a:custGeom>
              <a:avLst/>
              <a:gdLst/>
              <a:ahLst/>
              <a:cxnLst/>
              <a:rect l="l" t="t" r="r" b="b"/>
              <a:pathLst>
                <a:path w="385" h="616" extrusionOk="0">
                  <a:moveTo>
                    <a:pt x="39" y="577"/>
                  </a:moveTo>
                  <a:lnTo>
                    <a:pt x="39" y="577"/>
                  </a:lnTo>
                  <a:lnTo>
                    <a:pt x="1" y="615"/>
                  </a:lnTo>
                  <a:lnTo>
                    <a:pt x="1" y="615"/>
                  </a:lnTo>
                  <a:lnTo>
                    <a:pt x="1" y="615"/>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9" y="577"/>
                  </a:moveTo>
                  <a:lnTo>
                    <a:pt x="39" y="577"/>
                  </a:lnTo>
                  <a:lnTo>
                    <a:pt x="39" y="577"/>
                  </a:lnTo>
                  <a:lnTo>
                    <a:pt x="39" y="577"/>
                  </a:lnTo>
                  <a:lnTo>
                    <a:pt x="39" y="577"/>
                  </a:lnTo>
                  <a:lnTo>
                    <a:pt x="39" y="577"/>
                  </a:lnTo>
                  <a:close/>
                  <a:moveTo>
                    <a:pt x="385" y="1"/>
                  </a:moveTo>
                  <a:lnTo>
                    <a:pt x="385" y="1"/>
                  </a:lnTo>
                  <a:lnTo>
                    <a:pt x="231" y="270"/>
                  </a:lnTo>
                  <a:lnTo>
                    <a:pt x="39" y="577"/>
                  </a:lnTo>
                  <a:lnTo>
                    <a:pt x="39" y="577"/>
                  </a:lnTo>
                  <a:lnTo>
                    <a:pt x="231" y="270"/>
                  </a:lnTo>
                  <a:lnTo>
                    <a:pt x="385" y="1"/>
                  </a:lnTo>
                  <a:lnTo>
                    <a:pt x="385" y="1"/>
                  </a:lnTo>
                  <a:lnTo>
                    <a:pt x="385" y="1"/>
                  </a:lnTo>
                  <a:close/>
                </a:path>
              </a:pathLst>
            </a:custGeom>
            <a:solidFill>
              <a:srgbClr val="4500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4"/>
            <p:cNvSpPr/>
            <p:nvPr/>
          </p:nvSpPr>
          <p:spPr>
            <a:xfrm rot="3527258" flipH="1">
              <a:off x="-1456081" y="4047892"/>
              <a:ext cx="813265" cy="187169"/>
            </a:xfrm>
            <a:custGeom>
              <a:avLst/>
              <a:gdLst/>
              <a:ahLst/>
              <a:cxnLst/>
              <a:rect l="l" t="t" r="r" b="b"/>
              <a:pathLst>
                <a:path w="17854" h="4109" extrusionOk="0">
                  <a:moveTo>
                    <a:pt x="385" y="1"/>
                  </a:moveTo>
                  <a:lnTo>
                    <a:pt x="231" y="270"/>
                  </a:lnTo>
                  <a:lnTo>
                    <a:pt x="39" y="577"/>
                  </a:lnTo>
                  <a:lnTo>
                    <a:pt x="1" y="615"/>
                  </a:lnTo>
                  <a:lnTo>
                    <a:pt x="10713" y="2764"/>
                  </a:lnTo>
                  <a:lnTo>
                    <a:pt x="10827" y="2611"/>
                  </a:lnTo>
                  <a:lnTo>
                    <a:pt x="10943" y="2381"/>
                  </a:lnTo>
                  <a:lnTo>
                    <a:pt x="11019" y="2112"/>
                  </a:lnTo>
                  <a:lnTo>
                    <a:pt x="385" y="1"/>
                  </a:lnTo>
                  <a:close/>
                  <a:moveTo>
                    <a:pt x="10713" y="2764"/>
                  </a:moveTo>
                  <a:lnTo>
                    <a:pt x="10712" y="2765"/>
                  </a:lnTo>
                  <a:lnTo>
                    <a:pt x="13592" y="3341"/>
                  </a:lnTo>
                  <a:lnTo>
                    <a:pt x="10713" y="2764"/>
                  </a:lnTo>
                  <a:close/>
                  <a:moveTo>
                    <a:pt x="14859" y="2880"/>
                  </a:moveTo>
                  <a:lnTo>
                    <a:pt x="14743" y="3187"/>
                  </a:lnTo>
                  <a:lnTo>
                    <a:pt x="14551" y="3533"/>
                  </a:lnTo>
                  <a:lnTo>
                    <a:pt x="17469" y="4109"/>
                  </a:lnTo>
                  <a:lnTo>
                    <a:pt x="17623" y="3955"/>
                  </a:lnTo>
                  <a:lnTo>
                    <a:pt x="17738" y="3763"/>
                  </a:lnTo>
                  <a:lnTo>
                    <a:pt x="17853" y="3494"/>
                  </a:lnTo>
                  <a:lnTo>
                    <a:pt x="14859" y="288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4"/>
            <p:cNvSpPr/>
            <p:nvPr/>
          </p:nvSpPr>
          <p:spPr>
            <a:xfrm rot="3527258" flipH="1">
              <a:off x="-1264911" y="3976901"/>
              <a:ext cx="188900" cy="64728"/>
            </a:xfrm>
            <a:custGeom>
              <a:avLst/>
              <a:gdLst/>
              <a:ahLst/>
              <a:cxnLst/>
              <a:rect l="l" t="t" r="r" b="b"/>
              <a:pathLst>
                <a:path w="4147" h="1421" extrusionOk="0">
                  <a:moveTo>
                    <a:pt x="307" y="0"/>
                  </a:moveTo>
                  <a:lnTo>
                    <a:pt x="231" y="269"/>
                  </a:lnTo>
                  <a:lnTo>
                    <a:pt x="115" y="499"/>
                  </a:lnTo>
                  <a:lnTo>
                    <a:pt x="0" y="653"/>
                  </a:lnTo>
                  <a:lnTo>
                    <a:pt x="2880" y="1229"/>
                  </a:lnTo>
                  <a:lnTo>
                    <a:pt x="2918" y="1229"/>
                  </a:lnTo>
                  <a:lnTo>
                    <a:pt x="3839" y="1421"/>
                  </a:lnTo>
                  <a:lnTo>
                    <a:pt x="4031" y="1075"/>
                  </a:lnTo>
                  <a:lnTo>
                    <a:pt x="4147" y="768"/>
                  </a:lnTo>
                  <a:lnTo>
                    <a:pt x="30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4"/>
            <p:cNvSpPr/>
            <p:nvPr/>
          </p:nvSpPr>
          <p:spPr>
            <a:xfrm rot="3527258" flipH="1">
              <a:off x="-1432143" y="3993889"/>
              <a:ext cx="818504" cy="255358"/>
            </a:xfrm>
            <a:custGeom>
              <a:avLst/>
              <a:gdLst/>
              <a:ahLst/>
              <a:cxnLst/>
              <a:rect l="l" t="t" r="r" b="b"/>
              <a:pathLst>
                <a:path w="17969" h="5606" extrusionOk="0">
                  <a:moveTo>
                    <a:pt x="423" y="1"/>
                  </a:moveTo>
                  <a:lnTo>
                    <a:pt x="500" y="154"/>
                  </a:lnTo>
                  <a:lnTo>
                    <a:pt x="538" y="384"/>
                  </a:lnTo>
                  <a:lnTo>
                    <a:pt x="538" y="653"/>
                  </a:lnTo>
                  <a:lnTo>
                    <a:pt x="538" y="960"/>
                  </a:lnTo>
                  <a:lnTo>
                    <a:pt x="423" y="1306"/>
                  </a:lnTo>
                  <a:lnTo>
                    <a:pt x="270" y="1690"/>
                  </a:lnTo>
                  <a:lnTo>
                    <a:pt x="1" y="2112"/>
                  </a:lnTo>
                  <a:lnTo>
                    <a:pt x="17469" y="5606"/>
                  </a:lnTo>
                  <a:lnTo>
                    <a:pt x="17584" y="5491"/>
                  </a:lnTo>
                  <a:lnTo>
                    <a:pt x="17700" y="5337"/>
                  </a:lnTo>
                  <a:lnTo>
                    <a:pt x="17815" y="5107"/>
                  </a:lnTo>
                  <a:lnTo>
                    <a:pt x="17930" y="4799"/>
                  </a:lnTo>
                  <a:lnTo>
                    <a:pt x="17968" y="4454"/>
                  </a:lnTo>
                  <a:lnTo>
                    <a:pt x="17968" y="3993"/>
                  </a:lnTo>
                  <a:lnTo>
                    <a:pt x="17891" y="3494"/>
                  </a:lnTo>
                  <a:lnTo>
                    <a:pt x="42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2"/>
        <p:cNvGrpSpPr/>
        <p:nvPr/>
      </p:nvGrpSpPr>
      <p:grpSpPr>
        <a:xfrm>
          <a:off x="0" y="0"/>
          <a:ext cx="0" cy="0"/>
          <a:chOff x="0" y="0"/>
          <a:chExt cx="0" cy="0"/>
        </a:xfrm>
      </p:grpSpPr>
      <p:sp>
        <p:nvSpPr>
          <p:cNvPr id="1973" name="Google Shape;1973;p55"/>
          <p:cNvSpPr txBox="1">
            <a:spLocks noGrp="1"/>
          </p:cNvSpPr>
          <p:nvPr>
            <p:ph type="subTitle" idx="1"/>
          </p:nvPr>
        </p:nvSpPr>
        <p:spPr>
          <a:xfrm>
            <a:off x="1342430" y="1305906"/>
            <a:ext cx="6423384" cy="298979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sz="1700" dirty="0"/>
              <a:t>Data analytics is critical for making informed business decisions. This project would involve developing a system that tracks and visualizes sales data, providing insights into customer preferences, peak shopping times, and bestselling books. The system can generate reports on revenue, profit margins, and inventory turnover rates, helping managers identify trends and adjust their strategies. With predictive analytics, the system could also forecast future demand for certain books based on past sales data. Visual dashboards can display key metrics in real-time, allowing managers to quickly assess performance and make data-driven decisions to improve profitability and customer satisfaction.</a:t>
            </a:r>
            <a:endParaRPr sz="1700" dirty="0"/>
          </a:p>
        </p:txBody>
      </p:sp>
      <p:sp>
        <p:nvSpPr>
          <p:cNvPr id="1974" name="Google Shape;1974;p55"/>
          <p:cNvSpPr txBox="1">
            <a:spLocks noGrp="1"/>
          </p:cNvSpPr>
          <p:nvPr>
            <p:ph type="title"/>
          </p:nvPr>
        </p:nvSpPr>
        <p:spPr>
          <a:xfrm>
            <a:off x="1775405" y="400284"/>
            <a:ext cx="5875908" cy="76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3000" dirty="0"/>
              <a:t>Data Analytics for Sales and Trends</a:t>
            </a:r>
            <a:endParaRPr sz="3000" dirty="0"/>
          </a:p>
        </p:txBody>
      </p:sp>
      <p:grpSp>
        <p:nvGrpSpPr>
          <p:cNvPr id="1979" name="Google Shape;1979;p55"/>
          <p:cNvGrpSpPr/>
          <p:nvPr/>
        </p:nvGrpSpPr>
        <p:grpSpPr>
          <a:xfrm rot="-2220311" flipH="1">
            <a:off x="295732" y="3797873"/>
            <a:ext cx="895731" cy="1108561"/>
            <a:chOff x="9953876" y="246845"/>
            <a:chExt cx="896158" cy="1109091"/>
          </a:xfrm>
        </p:grpSpPr>
        <p:sp>
          <p:nvSpPr>
            <p:cNvPr id="1980" name="Google Shape;1980;p55"/>
            <p:cNvSpPr/>
            <p:nvPr/>
          </p:nvSpPr>
          <p:spPr>
            <a:xfrm>
              <a:off x="9958568" y="813059"/>
              <a:ext cx="290208" cy="299532"/>
            </a:xfrm>
            <a:custGeom>
              <a:avLst/>
              <a:gdLst/>
              <a:ahLst/>
              <a:cxnLst/>
              <a:rect l="l" t="t" r="r" b="b"/>
              <a:pathLst>
                <a:path w="4762" h="4915" extrusionOk="0">
                  <a:moveTo>
                    <a:pt x="4761" y="0"/>
                  </a:moveTo>
                  <a:lnTo>
                    <a:pt x="4301" y="269"/>
                  </a:lnTo>
                  <a:lnTo>
                    <a:pt x="3763" y="653"/>
                  </a:lnTo>
                  <a:lnTo>
                    <a:pt x="3110" y="1152"/>
                  </a:lnTo>
                  <a:lnTo>
                    <a:pt x="2381" y="1766"/>
                  </a:lnTo>
                  <a:lnTo>
                    <a:pt x="1575" y="2534"/>
                  </a:lnTo>
                  <a:lnTo>
                    <a:pt x="1152" y="2957"/>
                  </a:lnTo>
                  <a:lnTo>
                    <a:pt x="769" y="3417"/>
                  </a:lnTo>
                  <a:lnTo>
                    <a:pt x="385" y="3878"/>
                  </a:lnTo>
                  <a:lnTo>
                    <a:pt x="1" y="4415"/>
                  </a:lnTo>
                  <a:lnTo>
                    <a:pt x="1152" y="4915"/>
                  </a:lnTo>
                  <a:lnTo>
                    <a:pt x="476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5"/>
            <p:cNvSpPr/>
            <p:nvPr/>
          </p:nvSpPr>
          <p:spPr>
            <a:xfrm>
              <a:off x="9965577" y="813059"/>
              <a:ext cx="397833" cy="442260"/>
            </a:xfrm>
            <a:custGeom>
              <a:avLst/>
              <a:gdLst/>
              <a:ahLst/>
              <a:cxnLst/>
              <a:rect l="l" t="t" r="r" b="b"/>
              <a:pathLst>
                <a:path w="6528" h="7257" extrusionOk="0">
                  <a:moveTo>
                    <a:pt x="4646" y="0"/>
                  </a:moveTo>
                  <a:lnTo>
                    <a:pt x="4070" y="538"/>
                  </a:lnTo>
                  <a:lnTo>
                    <a:pt x="2727" y="1958"/>
                  </a:lnTo>
                  <a:lnTo>
                    <a:pt x="1959" y="2803"/>
                  </a:lnTo>
                  <a:lnTo>
                    <a:pt x="1191" y="3724"/>
                  </a:lnTo>
                  <a:lnTo>
                    <a:pt x="500" y="4607"/>
                  </a:lnTo>
                  <a:lnTo>
                    <a:pt x="231" y="5030"/>
                  </a:lnTo>
                  <a:lnTo>
                    <a:pt x="1" y="5414"/>
                  </a:lnTo>
                  <a:lnTo>
                    <a:pt x="5568" y="7256"/>
                  </a:lnTo>
                  <a:lnTo>
                    <a:pt x="6527" y="807"/>
                  </a:lnTo>
                  <a:lnTo>
                    <a:pt x="4953" y="116"/>
                  </a:lnTo>
                  <a:lnTo>
                    <a:pt x="464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5"/>
            <p:cNvSpPr/>
            <p:nvPr/>
          </p:nvSpPr>
          <p:spPr>
            <a:xfrm>
              <a:off x="10248715" y="735846"/>
              <a:ext cx="100677" cy="93669"/>
            </a:xfrm>
            <a:custGeom>
              <a:avLst/>
              <a:gdLst/>
              <a:ahLst/>
              <a:cxnLst/>
              <a:rect l="l" t="t" r="r" b="b"/>
              <a:pathLst>
                <a:path w="1652" h="1537" extrusionOk="0">
                  <a:moveTo>
                    <a:pt x="538" y="1"/>
                  </a:moveTo>
                  <a:lnTo>
                    <a:pt x="576" y="77"/>
                  </a:lnTo>
                  <a:lnTo>
                    <a:pt x="615" y="231"/>
                  </a:lnTo>
                  <a:lnTo>
                    <a:pt x="653" y="461"/>
                  </a:lnTo>
                  <a:lnTo>
                    <a:pt x="615" y="615"/>
                  </a:lnTo>
                  <a:lnTo>
                    <a:pt x="576" y="768"/>
                  </a:lnTo>
                  <a:lnTo>
                    <a:pt x="499" y="884"/>
                  </a:lnTo>
                  <a:lnTo>
                    <a:pt x="423" y="999"/>
                  </a:lnTo>
                  <a:lnTo>
                    <a:pt x="231" y="1152"/>
                  </a:lnTo>
                  <a:lnTo>
                    <a:pt x="77" y="1229"/>
                  </a:lnTo>
                  <a:lnTo>
                    <a:pt x="0" y="1267"/>
                  </a:lnTo>
                  <a:lnTo>
                    <a:pt x="307" y="1383"/>
                  </a:lnTo>
                  <a:lnTo>
                    <a:pt x="499" y="1459"/>
                  </a:lnTo>
                  <a:lnTo>
                    <a:pt x="883" y="1536"/>
                  </a:lnTo>
                  <a:lnTo>
                    <a:pt x="1344" y="1536"/>
                  </a:lnTo>
                  <a:lnTo>
                    <a:pt x="1498" y="1459"/>
                  </a:lnTo>
                  <a:lnTo>
                    <a:pt x="1574" y="1383"/>
                  </a:lnTo>
                  <a:lnTo>
                    <a:pt x="1651" y="1306"/>
                  </a:lnTo>
                  <a:lnTo>
                    <a:pt x="1651" y="1229"/>
                  </a:lnTo>
                  <a:lnTo>
                    <a:pt x="1651" y="1114"/>
                  </a:lnTo>
                  <a:lnTo>
                    <a:pt x="1613" y="922"/>
                  </a:lnTo>
                  <a:lnTo>
                    <a:pt x="1498" y="730"/>
                  </a:lnTo>
                  <a:lnTo>
                    <a:pt x="1344" y="538"/>
                  </a:lnTo>
                  <a:lnTo>
                    <a:pt x="998" y="269"/>
                  </a:lnTo>
                  <a:lnTo>
                    <a:pt x="845" y="116"/>
                  </a:lnTo>
                  <a:lnTo>
                    <a:pt x="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5"/>
            <p:cNvSpPr/>
            <p:nvPr/>
          </p:nvSpPr>
          <p:spPr>
            <a:xfrm>
              <a:off x="10262731" y="340452"/>
              <a:ext cx="93669" cy="395456"/>
            </a:xfrm>
            <a:custGeom>
              <a:avLst/>
              <a:gdLst/>
              <a:ahLst/>
              <a:cxnLst/>
              <a:rect l="l" t="t" r="r" b="b"/>
              <a:pathLst>
                <a:path w="1537" h="6489" extrusionOk="0">
                  <a:moveTo>
                    <a:pt x="346" y="0"/>
                  </a:moveTo>
                  <a:lnTo>
                    <a:pt x="231" y="615"/>
                  </a:lnTo>
                  <a:lnTo>
                    <a:pt x="154" y="1229"/>
                  </a:lnTo>
                  <a:lnTo>
                    <a:pt x="77" y="1843"/>
                  </a:lnTo>
                  <a:lnTo>
                    <a:pt x="39" y="2419"/>
                  </a:lnTo>
                  <a:lnTo>
                    <a:pt x="1" y="3532"/>
                  </a:lnTo>
                  <a:lnTo>
                    <a:pt x="77" y="4492"/>
                  </a:lnTo>
                  <a:lnTo>
                    <a:pt x="154" y="5298"/>
                  </a:lnTo>
                  <a:lnTo>
                    <a:pt x="231" y="5951"/>
                  </a:lnTo>
                  <a:lnTo>
                    <a:pt x="308" y="6489"/>
                  </a:lnTo>
                  <a:lnTo>
                    <a:pt x="1536" y="499"/>
                  </a:lnTo>
                  <a:lnTo>
                    <a:pt x="34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5"/>
            <p:cNvSpPr/>
            <p:nvPr/>
          </p:nvSpPr>
          <p:spPr>
            <a:xfrm>
              <a:off x="10281441" y="303034"/>
              <a:ext cx="365046" cy="481994"/>
            </a:xfrm>
            <a:custGeom>
              <a:avLst/>
              <a:gdLst/>
              <a:ahLst/>
              <a:cxnLst/>
              <a:rect l="l" t="t" r="r" b="b"/>
              <a:pathLst>
                <a:path w="5990" h="7909" extrusionOk="0">
                  <a:moveTo>
                    <a:pt x="884" y="0"/>
                  </a:moveTo>
                  <a:lnTo>
                    <a:pt x="730" y="422"/>
                  </a:lnTo>
                  <a:lnTo>
                    <a:pt x="615" y="921"/>
                  </a:lnTo>
                  <a:lnTo>
                    <a:pt x="423" y="2035"/>
                  </a:lnTo>
                  <a:lnTo>
                    <a:pt x="270" y="3187"/>
                  </a:lnTo>
                  <a:lnTo>
                    <a:pt x="154" y="4377"/>
                  </a:lnTo>
                  <a:lnTo>
                    <a:pt x="39" y="6296"/>
                  </a:lnTo>
                  <a:lnTo>
                    <a:pt x="1" y="7103"/>
                  </a:lnTo>
                  <a:lnTo>
                    <a:pt x="308" y="7218"/>
                  </a:lnTo>
                  <a:lnTo>
                    <a:pt x="1882" y="7909"/>
                  </a:lnTo>
                  <a:lnTo>
                    <a:pt x="5990" y="2879"/>
                  </a:lnTo>
                  <a:lnTo>
                    <a:pt x="8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5"/>
            <p:cNvSpPr/>
            <p:nvPr/>
          </p:nvSpPr>
          <p:spPr>
            <a:xfrm>
              <a:off x="10267424"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5"/>
            <p:cNvSpPr/>
            <p:nvPr/>
          </p:nvSpPr>
          <p:spPr>
            <a:xfrm>
              <a:off x="10300150" y="246845"/>
              <a:ext cx="549884" cy="716013"/>
            </a:xfrm>
            <a:custGeom>
              <a:avLst/>
              <a:gdLst/>
              <a:ahLst/>
              <a:cxnLst/>
              <a:rect l="l" t="t" r="r" b="b"/>
              <a:pathLst>
                <a:path w="9023" h="11749" extrusionOk="0">
                  <a:moveTo>
                    <a:pt x="1498" y="1"/>
                  </a:moveTo>
                  <a:lnTo>
                    <a:pt x="1" y="8140"/>
                  </a:lnTo>
                  <a:lnTo>
                    <a:pt x="8217" y="11749"/>
                  </a:lnTo>
                  <a:lnTo>
                    <a:pt x="9023" y="5030"/>
                  </a:lnTo>
                  <a:lnTo>
                    <a:pt x="149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5"/>
            <p:cNvSpPr/>
            <p:nvPr/>
          </p:nvSpPr>
          <p:spPr>
            <a:xfrm>
              <a:off x="9960945" y="820068"/>
              <a:ext cx="807244" cy="535867"/>
            </a:xfrm>
            <a:custGeom>
              <a:avLst/>
              <a:gdLst/>
              <a:ahLst/>
              <a:cxnLst/>
              <a:rect l="l" t="t" r="r" b="b"/>
              <a:pathLst>
                <a:path w="13246" h="8793" extrusionOk="0">
                  <a:moveTo>
                    <a:pt x="5029" y="1"/>
                  </a:moveTo>
                  <a:lnTo>
                    <a:pt x="0" y="6604"/>
                  </a:lnTo>
                  <a:lnTo>
                    <a:pt x="8830" y="8792"/>
                  </a:lnTo>
                  <a:lnTo>
                    <a:pt x="13245" y="3609"/>
                  </a:lnTo>
                  <a:lnTo>
                    <a:pt x="502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5"/>
            <p:cNvSpPr/>
            <p:nvPr/>
          </p:nvSpPr>
          <p:spPr>
            <a:xfrm>
              <a:off x="10281441" y="246845"/>
              <a:ext cx="110062" cy="496072"/>
            </a:xfrm>
            <a:custGeom>
              <a:avLst/>
              <a:gdLst/>
              <a:ahLst/>
              <a:cxnLst/>
              <a:rect l="l" t="t" r="r" b="b"/>
              <a:pathLst>
                <a:path w="1806" h="8140" extrusionOk="0">
                  <a:moveTo>
                    <a:pt x="1805" y="1"/>
                  </a:moveTo>
                  <a:lnTo>
                    <a:pt x="1498" y="116"/>
                  </a:lnTo>
                  <a:lnTo>
                    <a:pt x="1" y="8025"/>
                  </a:lnTo>
                  <a:lnTo>
                    <a:pt x="308" y="8140"/>
                  </a:lnTo>
                  <a:lnTo>
                    <a:pt x="18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5"/>
            <p:cNvSpPr/>
            <p:nvPr/>
          </p:nvSpPr>
          <p:spPr>
            <a:xfrm>
              <a:off x="9953876" y="813059"/>
              <a:ext cx="313610" cy="409473"/>
            </a:xfrm>
            <a:custGeom>
              <a:avLst/>
              <a:gdLst/>
              <a:ahLst/>
              <a:cxnLst/>
              <a:rect l="l" t="t" r="r" b="b"/>
              <a:pathLst>
                <a:path w="5146" h="6719" extrusionOk="0">
                  <a:moveTo>
                    <a:pt x="4838" y="0"/>
                  </a:moveTo>
                  <a:lnTo>
                    <a:pt x="1" y="6450"/>
                  </a:lnTo>
                  <a:lnTo>
                    <a:pt x="116" y="6719"/>
                  </a:lnTo>
                  <a:lnTo>
                    <a:pt x="5145" y="116"/>
                  </a:lnTo>
                  <a:lnTo>
                    <a:pt x="48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5"/>
            <p:cNvSpPr/>
            <p:nvPr/>
          </p:nvSpPr>
          <p:spPr>
            <a:xfrm>
              <a:off x="10384433" y="354469"/>
              <a:ext cx="177830" cy="407157"/>
            </a:xfrm>
            <a:custGeom>
              <a:avLst/>
              <a:gdLst/>
              <a:ahLst/>
              <a:cxnLst/>
              <a:rect l="l" t="t" r="r" b="b"/>
              <a:pathLst>
                <a:path w="2918" h="6681" extrusionOk="0">
                  <a:moveTo>
                    <a:pt x="1075" y="1"/>
                  </a:moveTo>
                  <a:lnTo>
                    <a:pt x="0" y="5798"/>
                  </a:lnTo>
                  <a:lnTo>
                    <a:pt x="2035" y="6681"/>
                  </a:lnTo>
                  <a:lnTo>
                    <a:pt x="2918" y="1191"/>
                  </a:lnTo>
                  <a:lnTo>
                    <a:pt x="1075"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5"/>
            <p:cNvSpPr/>
            <p:nvPr/>
          </p:nvSpPr>
          <p:spPr>
            <a:xfrm>
              <a:off x="10268712" y="742854"/>
              <a:ext cx="559269" cy="301909"/>
            </a:xfrm>
            <a:custGeom>
              <a:avLst/>
              <a:gdLst/>
              <a:ahLst/>
              <a:cxnLst/>
              <a:rect l="l" t="t" r="r" b="b"/>
              <a:pathLst>
                <a:path w="9177" h="4954" extrusionOk="0">
                  <a:moveTo>
                    <a:pt x="538" y="1"/>
                  </a:moveTo>
                  <a:lnTo>
                    <a:pt x="538" y="39"/>
                  </a:lnTo>
                  <a:lnTo>
                    <a:pt x="653" y="77"/>
                  </a:lnTo>
                  <a:lnTo>
                    <a:pt x="730" y="193"/>
                  </a:lnTo>
                  <a:lnTo>
                    <a:pt x="883" y="385"/>
                  </a:lnTo>
                  <a:lnTo>
                    <a:pt x="883" y="653"/>
                  </a:lnTo>
                  <a:lnTo>
                    <a:pt x="883" y="769"/>
                  </a:lnTo>
                  <a:lnTo>
                    <a:pt x="845" y="884"/>
                  </a:lnTo>
                  <a:lnTo>
                    <a:pt x="845" y="922"/>
                  </a:lnTo>
                  <a:lnTo>
                    <a:pt x="768" y="999"/>
                  </a:lnTo>
                  <a:lnTo>
                    <a:pt x="691" y="1114"/>
                  </a:lnTo>
                  <a:lnTo>
                    <a:pt x="500" y="1268"/>
                  </a:lnTo>
                  <a:lnTo>
                    <a:pt x="269" y="1306"/>
                  </a:lnTo>
                  <a:lnTo>
                    <a:pt x="116" y="1306"/>
                  </a:lnTo>
                  <a:lnTo>
                    <a:pt x="0" y="1268"/>
                  </a:lnTo>
                  <a:lnTo>
                    <a:pt x="0" y="1268"/>
                  </a:lnTo>
                  <a:lnTo>
                    <a:pt x="8216" y="4876"/>
                  </a:lnTo>
                  <a:lnTo>
                    <a:pt x="8331" y="4915"/>
                  </a:lnTo>
                  <a:lnTo>
                    <a:pt x="8485" y="4953"/>
                  </a:lnTo>
                  <a:lnTo>
                    <a:pt x="8600" y="4953"/>
                  </a:lnTo>
                  <a:lnTo>
                    <a:pt x="8715" y="4915"/>
                  </a:lnTo>
                  <a:lnTo>
                    <a:pt x="8869" y="4838"/>
                  </a:lnTo>
                  <a:lnTo>
                    <a:pt x="8946" y="4761"/>
                  </a:lnTo>
                  <a:lnTo>
                    <a:pt x="9061" y="4646"/>
                  </a:lnTo>
                  <a:lnTo>
                    <a:pt x="9099" y="4531"/>
                  </a:lnTo>
                  <a:lnTo>
                    <a:pt x="9176" y="4377"/>
                  </a:lnTo>
                  <a:lnTo>
                    <a:pt x="9176" y="4262"/>
                  </a:lnTo>
                  <a:lnTo>
                    <a:pt x="9176" y="4147"/>
                  </a:lnTo>
                  <a:lnTo>
                    <a:pt x="9138" y="3993"/>
                  </a:lnTo>
                  <a:lnTo>
                    <a:pt x="9061" y="3878"/>
                  </a:lnTo>
                  <a:lnTo>
                    <a:pt x="8984" y="3763"/>
                  </a:lnTo>
                  <a:lnTo>
                    <a:pt x="8869" y="3686"/>
                  </a:lnTo>
                  <a:lnTo>
                    <a:pt x="8754" y="3610"/>
                  </a:lnTo>
                  <a:lnTo>
                    <a:pt x="53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2" name="Google Shape;1992;p55"/>
          <p:cNvGrpSpPr/>
          <p:nvPr/>
        </p:nvGrpSpPr>
        <p:grpSpPr>
          <a:xfrm rot="-217">
            <a:off x="7777950" y="4101787"/>
            <a:ext cx="1153839" cy="840174"/>
            <a:chOff x="3097732" y="3419175"/>
            <a:chExt cx="727745" cy="529944"/>
          </a:xfrm>
        </p:grpSpPr>
        <p:sp>
          <p:nvSpPr>
            <p:cNvPr id="1993" name="Google Shape;1993;p55"/>
            <p:cNvSpPr/>
            <p:nvPr/>
          </p:nvSpPr>
          <p:spPr>
            <a:xfrm>
              <a:off x="3110726" y="3664524"/>
              <a:ext cx="45539" cy="107288"/>
            </a:xfrm>
            <a:custGeom>
              <a:avLst/>
              <a:gdLst/>
              <a:ahLst/>
              <a:cxnLst/>
              <a:rect l="l" t="t" r="r" b="b"/>
              <a:pathLst>
                <a:path w="1076" h="2535" extrusionOk="0">
                  <a:moveTo>
                    <a:pt x="269" y="1"/>
                  </a:moveTo>
                  <a:lnTo>
                    <a:pt x="154" y="39"/>
                  </a:lnTo>
                  <a:lnTo>
                    <a:pt x="116" y="193"/>
                  </a:lnTo>
                  <a:lnTo>
                    <a:pt x="77" y="423"/>
                  </a:lnTo>
                  <a:lnTo>
                    <a:pt x="1" y="692"/>
                  </a:lnTo>
                  <a:lnTo>
                    <a:pt x="1" y="999"/>
                  </a:lnTo>
                  <a:lnTo>
                    <a:pt x="1" y="1383"/>
                  </a:lnTo>
                  <a:lnTo>
                    <a:pt x="77" y="1575"/>
                  </a:lnTo>
                  <a:lnTo>
                    <a:pt x="116" y="1767"/>
                  </a:lnTo>
                  <a:lnTo>
                    <a:pt x="154" y="1959"/>
                  </a:lnTo>
                  <a:lnTo>
                    <a:pt x="269" y="2189"/>
                  </a:lnTo>
                  <a:lnTo>
                    <a:pt x="653" y="2534"/>
                  </a:lnTo>
                  <a:lnTo>
                    <a:pt x="1076" y="1882"/>
                  </a:lnTo>
                  <a:lnTo>
                    <a:pt x="845" y="269"/>
                  </a:lnTo>
                  <a:lnTo>
                    <a:pt x="768" y="231"/>
                  </a:lnTo>
                  <a:lnTo>
                    <a:pt x="615" y="116"/>
                  </a:lnTo>
                  <a:lnTo>
                    <a:pt x="500" y="77"/>
                  </a:lnTo>
                  <a:lnTo>
                    <a:pt x="385" y="39"/>
                  </a:lnTo>
                  <a:lnTo>
                    <a:pt x="26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5"/>
            <p:cNvSpPr/>
            <p:nvPr/>
          </p:nvSpPr>
          <p:spPr>
            <a:xfrm>
              <a:off x="3125370" y="3667783"/>
              <a:ext cx="698702" cy="260029"/>
            </a:xfrm>
            <a:custGeom>
              <a:avLst/>
              <a:gdLst/>
              <a:ahLst/>
              <a:cxnLst/>
              <a:rect l="l" t="t" r="r" b="b"/>
              <a:pathLst>
                <a:path w="16509" h="6144" extrusionOk="0">
                  <a:moveTo>
                    <a:pt x="15510" y="0"/>
                  </a:moveTo>
                  <a:lnTo>
                    <a:pt x="346" y="1843"/>
                  </a:lnTo>
                  <a:lnTo>
                    <a:pt x="0" y="1958"/>
                  </a:lnTo>
                  <a:lnTo>
                    <a:pt x="7064" y="6143"/>
                  </a:lnTo>
                  <a:lnTo>
                    <a:pt x="16509" y="691"/>
                  </a:lnTo>
                  <a:lnTo>
                    <a:pt x="155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5"/>
            <p:cNvSpPr/>
            <p:nvPr/>
          </p:nvSpPr>
          <p:spPr>
            <a:xfrm>
              <a:off x="3145162" y="3433775"/>
              <a:ext cx="678890" cy="393341"/>
            </a:xfrm>
            <a:custGeom>
              <a:avLst/>
              <a:gdLst/>
              <a:ahLst/>
              <a:cxnLst/>
              <a:rect l="l" t="t" r="r" b="b"/>
              <a:pathLst>
                <a:path w="15972" h="9254" extrusionOk="0">
                  <a:moveTo>
                    <a:pt x="9407" y="1"/>
                  </a:moveTo>
                  <a:lnTo>
                    <a:pt x="1" y="5453"/>
                  </a:lnTo>
                  <a:lnTo>
                    <a:pt x="6604" y="9253"/>
                  </a:lnTo>
                  <a:lnTo>
                    <a:pt x="15972" y="3802"/>
                  </a:lnTo>
                  <a:lnTo>
                    <a:pt x="94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6" name="Google Shape;1996;p55"/>
            <p:cNvSpPr/>
            <p:nvPr/>
          </p:nvSpPr>
          <p:spPr>
            <a:xfrm>
              <a:off x="3427601"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5"/>
            <p:cNvSpPr/>
            <p:nvPr/>
          </p:nvSpPr>
          <p:spPr>
            <a:xfrm>
              <a:off x="3113988"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5"/>
            <p:cNvSpPr/>
            <p:nvPr/>
          </p:nvSpPr>
          <p:spPr>
            <a:xfrm>
              <a:off x="3097732"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5"/>
            <p:cNvSpPr/>
            <p:nvPr/>
          </p:nvSpPr>
          <p:spPr>
            <a:xfrm>
              <a:off x="3135104" y="3427301"/>
              <a:ext cx="411121" cy="237260"/>
            </a:xfrm>
            <a:custGeom>
              <a:avLst/>
              <a:gdLst/>
              <a:ahLst/>
              <a:cxnLst/>
              <a:rect l="l" t="t" r="r" b="b"/>
              <a:pathLst>
                <a:path w="9714" h="5606" extrusionOk="0">
                  <a:moveTo>
                    <a:pt x="9368" y="0"/>
                  </a:moveTo>
                  <a:lnTo>
                    <a:pt x="0" y="5375"/>
                  </a:lnTo>
                  <a:lnTo>
                    <a:pt x="39" y="5490"/>
                  </a:lnTo>
                  <a:lnTo>
                    <a:pt x="77" y="5567"/>
                  </a:lnTo>
                  <a:lnTo>
                    <a:pt x="116" y="5606"/>
                  </a:lnTo>
                  <a:lnTo>
                    <a:pt x="308" y="5606"/>
                  </a:lnTo>
                  <a:lnTo>
                    <a:pt x="9714" y="154"/>
                  </a:lnTo>
                  <a:lnTo>
                    <a:pt x="9522" y="154"/>
                  </a:lnTo>
                  <a:lnTo>
                    <a:pt x="9445" y="116"/>
                  </a:lnTo>
                  <a:lnTo>
                    <a:pt x="9406" y="77"/>
                  </a:lnTo>
                  <a:lnTo>
                    <a:pt x="93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5"/>
            <p:cNvSpPr/>
            <p:nvPr/>
          </p:nvSpPr>
          <p:spPr>
            <a:xfrm>
              <a:off x="3139971" y="3638537"/>
              <a:ext cx="653248" cy="274631"/>
            </a:xfrm>
            <a:custGeom>
              <a:avLst/>
              <a:gdLst/>
              <a:ahLst/>
              <a:cxnLst/>
              <a:rect l="l" t="t" r="r" b="b"/>
              <a:pathLst>
                <a:path w="15435" h="6489" extrusionOk="0">
                  <a:moveTo>
                    <a:pt x="15165" y="0"/>
                  </a:moveTo>
                  <a:lnTo>
                    <a:pt x="6796" y="4876"/>
                  </a:lnTo>
                  <a:lnTo>
                    <a:pt x="1" y="960"/>
                  </a:lnTo>
                  <a:lnTo>
                    <a:pt x="1" y="2534"/>
                  </a:lnTo>
                  <a:lnTo>
                    <a:pt x="6758" y="6489"/>
                  </a:lnTo>
                  <a:lnTo>
                    <a:pt x="15434" y="1421"/>
                  </a:lnTo>
                  <a:lnTo>
                    <a:pt x="15396" y="1306"/>
                  </a:lnTo>
                  <a:lnTo>
                    <a:pt x="15357" y="1229"/>
                  </a:lnTo>
                  <a:lnTo>
                    <a:pt x="15242" y="998"/>
                  </a:lnTo>
                  <a:lnTo>
                    <a:pt x="15204" y="768"/>
                  </a:lnTo>
                  <a:lnTo>
                    <a:pt x="15165" y="538"/>
                  </a:lnTo>
                  <a:lnTo>
                    <a:pt x="15165" y="154"/>
                  </a:lnTo>
                  <a:lnTo>
                    <a:pt x="151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5"/>
            <p:cNvSpPr/>
            <p:nvPr/>
          </p:nvSpPr>
          <p:spPr>
            <a:xfrm>
              <a:off x="3414562" y="3631925"/>
              <a:ext cx="387785" cy="281249"/>
            </a:xfrm>
            <a:custGeom>
              <a:avLst/>
              <a:gdLst/>
              <a:ahLst/>
              <a:cxnLst/>
              <a:rect l="l" t="t" r="r" b="b"/>
              <a:pathLst>
                <a:path w="8947" h="6489" extrusionOk="0">
                  <a:moveTo>
                    <a:pt x="8677" y="0"/>
                  </a:moveTo>
                  <a:lnTo>
                    <a:pt x="308" y="4876"/>
                  </a:lnTo>
                  <a:lnTo>
                    <a:pt x="116" y="4761"/>
                  </a:lnTo>
                  <a:lnTo>
                    <a:pt x="39" y="4991"/>
                  </a:lnTo>
                  <a:lnTo>
                    <a:pt x="1" y="5145"/>
                  </a:lnTo>
                  <a:lnTo>
                    <a:pt x="1" y="5337"/>
                  </a:lnTo>
                  <a:lnTo>
                    <a:pt x="1" y="5490"/>
                  </a:lnTo>
                  <a:lnTo>
                    <a:pt x="1" y="5797"/>
                  </a:lnTo>
                  <a:lnTo>
                    <a:pt x="39" y="6028"/>
                  </a:lnTo>
                  <a:lnTo>
                    <a:pt x="154" y="6220"/>
                  </a:lnTo>
                  <a:lnTo>
                    <a:pt x="193" y="6335"/>
                  </a:lnTo>
                  <a:lnTo>
                    <a:pt x="270" y="6489"/>
                  </a:lnTo>
                  <a:lnTo>
                    <a:pt x="8946" y="1421"/>
                  </a:lnTo>
                  <a:lnTo>
                    <a:pt x="8908" y="1306"/>
                  </a:lnTo>
                  <a:lnTo>
                    <a:pt x="8869" y="1229"/>
                  </a:lnTo>
                  <a:lnTo>
                    <a:pt x="8754" y="998"/>
                  </a:lnTo>
                  <a:lnTo>
                    <a:pt x="8716" y="768"/>
                  </a:lnTo>
                  <a:lnTo>
                    <a:pt x="8677" y="538"/>
                  </a:lnTo>
                  <a:lnTo>
                    <a:pt x="8677" y="154"/>
                  </a:lnTo>
                  <a:lnTo>
                    <a:pt x="867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5"/>
            <p:cNvSpPr/>
            <p:nvPr/>
          </p:nvSpPr>
          <p:spPr>
            <a:xfrm>
              <a:off x="3448721" y="3495526"/>
              <a:ext cx="240519" cy="139791"/>
            </a:xfrm>
            <a:custGeom>
              <a:avLst/>
              <a:gdLst/>
              <a:ahLst/>
              <a:cxnLst/>
              <a:rect l="l" t="t" r="r" b="b"/>
              <a:pathLst>
                <a:path w="5683" h="3303" extrusionOk="0">
                  <a:moveTo>
                    <a:pt x="1920" y="1"/>
                  </a:moveTo>
                  <a:lnTo>
                    <a:pt x="0" y="1076"/>
                  </a:lnTo>
                  <a:lnTo>
                    <a:pt x="3801" y="3303"/>
                  </a:lnTo>
                  <a:lnTo>
                    <a:pt x="5682" y="2228"/>
                  </a:lnTo>
                  <a:lnTo>
                    <a:pt x="192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5"/>
            <p:cNvSpPr/>
            <p:nvPr/>
          </p:nvSpPr>
          <p:spPr>
            <a:xfrm>
              <a:off x="3409699" y="3545891"/>
              <a:ext cx="191763" cy="110546"/>
            </a:xfrm>
            <a:custGeom>
              <a:avLst/>
              <a:gdLst/>
              <a:ahLst/>
              <a:cxnLst/>
              <a:rect l="l" t="t" r="r" b="b"/>
              <a:pathLst>
                <a:path w="4531" h="2612" extrusionOk="0">
                  <a:moveTo>
                    <a:pt x="730" y="1"/>
                  </a:moveTo>
                  <a:lnTo>
                    <a:pt x="1" y="423"/>
                  </a:lnTo>
                  <a:lnTo>
                    <a:pt x="3801" y="2612"/>
                  </a:lnTo>
                  <a:lnTo>
                    <a:pt x="4531" y="2228"/>
                  </a:lnTo>
                  <a:lnTo>
                    <a:pt x="730"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5"/>
            <p:cNvSpPr/>
            <p:nvPr/>
          </p:nvSpPr>
          <p:spPr>
            <a:xfrm>
              <a:off x="3424342" y="3697028"/>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5"/>
            <p:cNvSpPr/>
            <p:nvPr/>
          </p:nvSpPr>
          <p:spPr>
            <a:xfrm>
              <a:off x="3167608" y="3726274"/>
              <a:ext cx="185246" cy="108896"/>
            </a:xfrm>
            <a:custGeom>
              <a:avLst/>
              <a:gdLst/>
              <a:ahLst/>
              <a:cxnLst/>
              <a:rect l="l" t="t" r="r" b="b"/>
              <a:pathLst>
                <a:path w="4377" h="2573" extrusionOk="0">
                  <a:moveTo>
                    <a:pt x="0" y="0"/>
                  </a:moveTo>
                  <a:lnTo>
                    <a:pt x="1075" y="692"/>
                  </a:lnTo>
                  <a:lnTo>
                    <a:pt x="2150" y="1344"/>
                  </a:lnTo>
                  <a:lnTo>
                    <a:pt x="3264" y="1958"/>
                  </a:lnTo>
                  <a:lnTo>
                    <a:pt x="4377" y="2573"/>
                  </a:lnTo>
                  <a:lnTo>
                    <a:pt x="4377" y="2573"/>
                  </a:lnTo>
                  <a:lnTo>
                    <a:pt x="3302" y="1920"/>
                  </a:lnTo>
                  <a:lnTo>
                    <a:pt x="2227" y="1267"/>
                  </a:lnTo>
                  <a:lnTo>
                    <a:pt x="1114" y="615"/>
                  </a:lnTo>
                  <a:lnTo>
                    <a:pt x="0"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5"/>
            <p:cNvSpPr/>
            <p:nvPr/>
          </p:nvSpPr>
          <p:spPr>
            <a:xfrm>
              <a:off x="3256953" y="3796150"/>
              <a:ext cx="117064" cy="66658"/>
            </a:xfrm>
            <a:custGeom>
              <a:avLst/>
              <a:gdLst/>
              <a:ahLst/>
              <a:cxnLst/>
              <a:rect l="l" t="t" r="r" b="b"/>
              <a:pathLst>
                <a:path w="2766" h="1575" extrusionOk="0">
                  <a:moveTo>
                    <a:pt x="1" y="0"/>
                  </a:moveTo>
                  <a:lnTo>
                    <a:pt x="692" y="423"/>
                  </a:lnTo>
                  <a:lnTo>
                    <a:pt x="1383" y="845"/>
                  </a:lnTo>
                  <a:lnTo>
                    <a:pt x="2036" y="1190"/>
                  </a:lnTo>
                  <a:lnTo>
                    <a:pt x="2765" y="1574"/>
                  </a:lnTo>
                  <a:lnTo>
                    <a:pt x="2112" y="1152"/>
                  </a:lnTo>
                  <a:lnTo>
                    <a:pt x="1421" y="730"/>
                  </a:lnTo>
                  <a:lnTo>
                    <a:pt x="730" y="346"/>
                  </a:lnTo>
                  <a:lnTo>
                    <a:pt x="1"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5"/>
            <p:cNvSpPr/>
            <p:nvPr/>
          </p:nvSpPr>
          <p:spPr>
            <a:xfrm>
              <a:off x="3466581" y="3713280"/>
              <a:ext cx="258379" cy="149525"/>
            </a:xfrm>
            <a:custGeom>
              <a:avLst/>
              <a:gdLst/>
              <a:ahLst/>
              <a:cxnLst/>
              <a:rect l="l" t="t" r="r" b="b"/>
              <a:pathLst>
                <a:path w="6105" h="3533" extrusionOk="0">
                  <a:moveTo>
                    <a:pt x="6105" y="0"/>
                  </a:moveTo>
                  <a:lnTo>
                    <a:pt x="4531" y="845"/>
                  </a:lnTo>
                  <a:lnTo>
                    <a:pt x="3033" y="1728"/>
                  </a:lnTo>
                  <a:lnTo>
                    <a:pt x="1498" y="2611"/>
                  </a:lnTo>
                  <a:lnTo>
                    <a:pt x="0" y="3532"/>
                  </a:lnTo>
                  <a:lnTo>
                    <a:pt x="1536" y="2688"/>
                  </a:lnTo>
                  <a:lnTo>
                    <a:pt x="3072" y="1805"/>
                  </a:lnTo>
                  <a:lnTo>
                    <a:pt x="4607" y="922"/>
                  </a:lnTo>
                  <a:lnTo>
                    <a:pt x="610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5"/>
            <p:cNvSpPr/>
            <p:nvPr/>
          </p:nvSpPr>
          <p:spPr>
            <a:xfrm>
              <a:off x="3695678" y="3674258"/>
              <a:ext cx="74784" cy="42322"/>
            </a:xfrm>
            <a:custGeom>
              <a:avLst/>
              <a:gdLst/>
              <a:ahLst/>
              <a:cxnLst/>
              <a:rect l="l" t="t" r="r" b="b"/>
              <a:pathLst>
                <a:path w="1767" h="1000" extrusionOk="0">
                  <a:moveTo>
                    <a:pt x="1767" y="1"/>
                  </a:moveTo>
                  <a:lnTo>
                    <a:pt x="1306" y="193"/>
                  </a:lnTo>
                  <a:lnTo>
                    <a:pt x="845" y="462"/>
                  </a:lnTo>
                  <a:lnTo>
                    <a:pt x="423" y="730"/>
                  </a:lnTo>
                  <a:lnTo>
                    <a:pt x="1" y="999"/>
                  </a:lnTo>
                  <a:lnTo>
                    <a:pt x="1" y="999"/>
                  </a:lnTo>
                  <a:lnTo>
                    <a:pt x="461" y="769"/>
                  </a:lnTo>
                  <a:lnTo>
                    <a:pt x="884" y="538"/>
                  </a:lnTo>
                  <a:lnTo>
                    <a:pt x="1344" y="270"/>
                  </a:lnTo>
                  <a:lnTo>
                    <a:pt x="1767"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5"/>
            <p:cNvSpPr/>
            <p:nvPr/>
          </p:nvSpPr>
          <p:spPr>
            <a:xfrm>
              <a:off x="3099816" y="3649922"/>
              <a:ext cx="329862" cy="299008"/>
            </a:xfrm>
            <a:custGeom>
              <a:avLst/>
              <a:gdLst/>
              <a:ahLst/>
              <a:cxnLst/>
              <a:rect l="l" t="t" r="r" b="b"/>
              <a:pathLst>
                <a:path w="7794" h="7065" extrusionOk="0">
                  <a:moveTo>
                    <a:pt x="384" y="0"/>
                  </a:moveTo>
                  <a:lnTo>
                    <a:pt x="231" y="230"/>
                  </a:lnTo>
                  <a:lnTo>
                    <a:pt x="116" y="499"/>
                  </a:lnTo>
                  <a:lnTo>
                    <a:pt x="39" y="729"/>
                  </a:lnTo>
                  <a:lnTo>
                    <a:pt x="0" y="998"/>
                  </a:lnTo>
                  <a:lnTo>
                    <a:pt x="0" y="1229"/>
                  </a:lnTo>
                  <a:lnTo>
                    <a:pt x="0" y="1497"/>
                  </a:lnTo>
                  <a:lnTo>
                    <a:pt x="39" y="1728"/>
                  </a:lnTo>
                  <a:lnTo>
                    <a:pt x="116" y="1920"/>
                  </a:lnTo>
                  <a:lnTo>
                    <a:pt x="192" y="2112"/>
                  </a:lnTo>
                  <a:lnTo>
                    <a:pt x="269" y="2304"/>
                  </a:lnTo>
                  <a:lnTo>
                    <a:pt x="423" y="2611"/>
                  </a:lnTo>
                  <a:lnTo>
                    <a:pt x="500" y="2803"/>
                  </a:lnTo>
                  <a:lnTo>
                    <a:pt x="576" y="2879"/>
                  </a:lnTo>
                  <a:lnTo>
                    <a:pt x="807" y="2995"/>
                  </a:lnTo>
                  <a:lnTo>
                    <a:pt x="1037" y="2995"/>
                  </a:lnTo>
                  <a:lnTo>
                    <a:pt x="1114" y="3071"/>
                  </a:lnTo>
                  <a:lnTo>
                    <a:pt x="1191" y="3225"/>
                  </a:lnTo>
                  <a:lnTo>
                    <a:pt x="7717" y="7064"/>
                  </a:lnTo>
                  <a:lnTo>
                    <a:pt x="7717" y="6565"/>
                  </a:lnTo>
                  <a:lnTo>
                    <a:pt x="653" y="2380"/>
                  </a:lnTo>
                  <a:lnTo>
                    <a:pt x="538" y="2112"/>
                  </a:lnTo>
                  <a:lnTo>
                    <a:pt x="500" y="1881"/>
                  </a:lnTo>
                  <a:lnTo>
                    <a:pt x="461" y="1651"/>
                  </a:lnTo>
                  <a:lnTo>
                    <a:pt x="423" y="1459"/>
                  </a:lnTo>
                  <a:lnTo>
                    <a:pt x="423" y="1113"/>
                  </a:lnTo>
                  <a:lnTo>
                    <a:pt x="461" y="845"/>
                  </a:lnTo>
                  <a:lnTo>
                    <a:pt x="500" y="653"/>
                  </a:lnTo>
                  <a:lnTo>
                    <a:pt x="538" y="576"/>
                  </a:lnTo>
                  <a:lnTo>
                    <a:pt x="615" y="499"/>
                  </a:lnTo>
                  <a:lnTo>
                    <a:pt x="653" y="499"/>
                  </a:lnTo>
                  <a:lnTo>
                    <a:pt x="7794" y="4607"/>
                  </a:lnTo>
                  <a:lnTo>
                    <a:pt x="7794" y="4146"/>
                  </a:lnTo>
                  <a:lnTo>
                    <a:pt x="1267" y="422"/>
                  </a:lnTo>
                  <a:lnTo>
                    <a:pt x="1191" y="346"/>
                  </a:lnTo>
                  <a:lnTo>
                    <a:pt x="960" y="192"/>
                  </a:lnTo>
                  <a:lnTo>
                    <a:pt x="845" y="115"/>
                  </a:lnTo>
                  <a:lnTo>
                    <a:pt x="692" y="38"/>
                  </a:lnTo>
                  <a:lnTo>
                    <a:pt x="538"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5"/>
            <p:cNvSpPr/>
            <p:nvPr/>
          </p:nvSpPr>
          <p:spPr>
            <a:xfrm>
              <a:off x="3424343" y="3697216"/>
              <a:ext cx="399736" cy="251904"/>
            </a:xfrm>
            <a:custGeom>
              <a:avLst/>
              <a:gdLst/>
              <a:ahLst/>
              <a:cxnLst/>
              <a:rect l="l" t="t" r="r" b="b"/>
              <a:pathLst>
                <a:path w="9445" h="5952" extrusionOk="0">
                  <a:moveTo>
                    <a:pt x="9445" y="0"/>
                  </a:moveTo>
                  <a:lnTo>
                    <a:pt x="0" y="5452"/>
                  </a:lnTo>
                  <a:lnTo>
                    <a:pt x="0" y="5951"/>
                  </a:lnTo>
                  <a:lnTo>
                    <a:pt x="9445" y="423"/>
                  </a:lnTo>
                  <a:lnTo>
                    <a:pt x="9445"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5"/>
            <p:cNvSpPr/>
            <p:nvPr/>
          </p:nvSpPr>
          <p:spPr>
            <a:xfrm>
              <a:off x="3118104" y="3419175"/>
              <a:ext cx="417614" cy="238881"/>
            </a:xfrm>
            <a:custGeom>
              <a:avLst/>
              <a:gdLst/>
              <a:ahLst/>
              <a:cxnLst/>
              <a:rect l="l" t="t" r="r" b="b"/>
              <a:pathLst>
                <a:path w="9868" h="5568" extrusionOk="0">
                  <a:moveTo>
                    <a:pt x="9522" y="0"/>
                  </a:moveTo>
                  <a:lnTo>
                    <a:pt x="9406" y="39"/>
                  </a:lnTo>
                  <a:lnTo>
                    <a:pt x="9253" y="77"/>
                  </a:lnTo>
                  <a:lnTo>
                    <a:pt x="8907" y="269"/>
                  </a:lnTo>
                  <a:lnTo>
                    <a:pt x="7832" y="883"/>
                  </a:lnTo>
                  <a:lnTo>
                    <a:pt x="4607" y="2765"/>
                  </a:lnTo>
                  <a:lnTo>
                    <a:pt x="0" y="5452"/>
                  </a:lnTo>
                  <a:lnTo>
                    <a:pt x="499" y="5567"/>
                  </a:lnTo>
                  <a:lnTo>
                    <a:pt x="9867" y="192"/>
                  </a:lnTo>
                  <a:lnTo>
                    <a:pt x="9829" y="116"/>
                  </a:lnTo>
                  <a:lnTo>
                    <a:pt x="9752" y="77"/>
                  </a:lnTo>
                  <a:lnTo>
                    <a:pt x="9714" y="39"/>
                  </a:lnTo>
                  <a:lnTo>
                    <a:pt x="9598" y="39"/>
                  </a:lnTo>
                  <a:lnTo>
                    <a:pt x="952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5"/>
            <p:cNvSpPr/>
            <p:nvPr/>
          </p:nvSpPr>
          <p:spPr>
            <a:xfrm>
              <a:off x="3429000" y="3594648"/>
              <a:ext cx="396477" cy="250295"/>
            </a:xfrm>
            <a:custGeom>
              <a:avLst/>
              <a:gdLst/>
              <a:ahLst/>
              <a:cxnLst/>
              <a:rect l="l" t="t" r="r" b="b"/>
              <a:pathLst>
                <a:path w="9368" h="5914" extrusionOk="0">
                  <a:moveTo>
                    <a:pt x="9368" y="1"/>
                  </a:moveTo>
                  <a:lnTo>
                    <a:pt x="0" y="5452"/>
                  </a:lnTo>
                  <a:lnTo>
                    <a:pt x="0" y="5913"/>
                  </a:lnTo>
                  <a:lnTo>
                    <a:pt x="9368" y="423"/>
                  </a:lnTo>
                  <a:lnTo>
                    <a:pt x="9368"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3" name="Google Shape;2013;p55"/>
          <p:cNvGrpSpPr/>
          <p:nvPr/>
        </p:nvGrpSpPr>
        <p:grpSpPr>
          <a:xfrm>
            <a:off x="485435" y="432436"/>
            <a:ext cx="1153812" cy="845119"/>
            <a:chOff x="3895344" y="3863951"/>
            <a:chExt cx="1314735" cy="962989"/>
          </a:xfrm>
        </p:grpSpPr>
        <p:sp>
          <p:nvSpPr>
            <p:cNvPr id="2014" name="Google Shape;2014;p55"/>
            <p:cNvSpPr/>
            <p:nvPr/>
          </p:nvSpPr>
          <p:spPr>
            <a:xfrm rot="-4536443">
              <a:off x="3912527" y="4183867"/>
              <a:ext cx="152073" cy="56682"/>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5"/>
            <p:cNvSpPr/>
            <p:nvPr/>
          </p:nvSpPr>
          <p:spPr>
            <a:xfrm rot="-6313989">
              <a:off x="4278473" y="3857221"/>
              <a:ext cx="550743" cy="1084581"/>
            </a:xfrm>
            <a:custGeom>
              <a:avLst/>
              <a:gdLst/>
              <a:ahLst/>
              <a:cxnLst/>
              <a:rect l="l" t="t" r="r" b="b"/>
              <a:pathLst>
                <a:path w="7526" h="14821" extrusionOk="0">
                  <a:moveTo>
                    <a:pt x="7526" y="1"/>
                  </a:moveTo>
                  <a:lnTo>
                    <a:pt x="269" y="3917"/>
                  </a:lnTo>
                  <a:lnTo>
                    <a:pt x="1" y="14820"/>
                  </a:lnTo>
                  <a:lnTo>
                    <a:pt x="1114" y="14321"/>
                  </a:lnTo>
                  <a:lnTo>
                    <a:pt x="7449" y="423"/>
                  </a:lnTo>
                  <a:lnTo>
                    <a:pt x="75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5"/>
            <p:cNvSpPr/>
            <p:nvPr/>
          </p:nvSpPr>
          <p:spPr>
            <a:xfrm rot="-6313989">
              <a:off x="4365941" y="3715422"/>
              <a:ext cx="505811" cy="1064896"/>
            </a:xfrm>
            <a:custGeom>
              <a:avLst/>
              <a:gdLst/>
              <a:ahLst/>
              <a:cxnLst/>
              <a:rect l="l" t="t" r="r" b="b"/>
              <a:pathLst>
                <a:path w="6912" h="14552" extrusionOk="0">
                  <a:moveTo>
                    <a:pt x="6911" y="1"/>
                  </a:moveTo>
                  <a:lnTo>
                    <a:pt x="193" y="3686"/>
                  </a:lnTo>
                  <a:lnTo>
                    <a:pt x="1" y="14551"/>
                  </a:lnTo>
                  <a:lnTo>
                    <a:pt x="6681" y="10904"/>
                  </a:lnTo>
                  <a:lnTo>
                    <a:pt x="69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5"/>
            <p:cNvSpPr/>
            <p:nvPr/>
          </p:nvSpPr>
          <p:spPr>
            <a:xfrm rot="-6313989">
              <a:off x="3824947" y="4221606"/>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5"/>
            <p:cNvSpPr/>
            <p:nvPr/>
          </p:nvSpPr>
          <p:spPr>
            <a:xfrm rot="-6313989">
              <a:off x="4238764" y="3818802"/>
              <a:ext cx="618140" cy="1042357"/>
            </a:xfrm>
            <a:custGeom>
              <a:avLst/>
              <a:gdLst/>
              <a:ahLst/>
              <a:cxnLst/>
              <a:rect l="l" t="t" r="r" b="b"/>
              <a:pathLst>
                <a:path w="8447" h="14244" extrusionOk="0">
                  <a:moveTo>
                    <a:pt x="7103" y="0"/>
                  </a:moveTo>
                  <a:lnTo>
                    <a:pt x="231" y="3724"/>
                  </a:lnTo>
                  <a:lnTo>
                    <a:pt x="0" y="13744"/>
                  </a:lnTo>
                  <a:lnTo>
                    <a:pt x="231" y="13744"/>
                  </a:lnTo>
                  <a:lnTo>
                    <a:pt x="461" y="13783"/>
                  </a:lnTo>
                  <a:lnTo>
                    <a:pt x="691" y="13898"/>
                  </a:lnTo>
                  <a:lnTo>
                    <a:pt x="922" y="13975"/>
                  </a:lnTo>
                  <a:lnTo>
                    <a:pt x="1229" y="14167"/>
                  </a:lnTo>
                  <a:lnTo>
                    <a:pt x="1382" y="14244"/>
                  </a:lnTo>
                  <a:lnTo>
                    <a:pt x="1536" y="4569"/>
                  </a:lnTo>
                  <a:lnTo>
                    <a:pt x="8446" y="806"/>
                  </a:lnTo>
                  <a:lnTo>
                    <a:pt x="7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5"/>
            <p:cNvSpPr/>
            <p:nvPr/>
          </p:nvSpPr>
          <p:spPr>
            <a:xfrm rot="-6313989">
              <a:off x="4007278" y="4302937"/>
              <a:ext cx="328792" cy="177019"/>
            </a:xfrm>
            <a:custGeom>
              <a:avLst/>
              <a:gdLst/>
              <a:ahLst/>
              <a:cxnLst/>
              <a:rect l="l" t="t" r="r" b="b"/>
              <a:pathLst>
                <a:path w="4493" h="2419" extrusionOk="0">
                  <a:moveTo>
                    <a:pt x="4492" y="0"/>
                  </a:moveTo>
                  <a:lnTo>
                    <a:pt x="3340" y="576"/>
                  </a:lnTo>
                  <a:lnTo>
                    <a:pt x="2227" y="1152"/>
                  </a:lnTo>
                  <a:lnTo>
                    <a:pt x="1114" y="1766"/>
                  </a:lnTo>
                  <a:lnTo>
                    <a:pt x="0" y="2419"/>
                  </a:lnTo>
                  <a:lnTo>
                    <a:pt x="1152" y="1843"/>
                  </a:lnTo>
                  <a:lnTo>
                    <a:pt x="2265" y="1267"/>
                  </a:lnTo>
                  <a:lnTo>
                    <a:pt x="3379" y="653"/>
                  </a:lnTo>
                  <a:lnTo>
                    <a:pt x="4492"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5"/>
            <p:cNvSpPr/>
            <p:nvPr/>
          </p:nvSpPr>
          <p:spPr>
            <a:xfrm rot="-6313989">
              <a:off x="4137434" y="4441822"/>
              <a:ext cx="205120" cy="112476"/>
            </a:xfrm>
            <a:custGeom>
              <a:avLst/>
              <a:gdLst/>
              <a:ahLst/>
              <a:cxnLst/>
              <a:rect l="l" t="t" r="r" b="b"/>
              <a:pathLst>
                <a:path w="2803" h="1537" extrusionOk="0">
                  <a:moveTo>
                    <a:pt x="2803" y="1"/>
                  </a:moveTo>
                  <a:lnTo>
                    <a:pt x="2073" y="346"/>
                  </a:lnTo>
                  <a:lnTo>
                    <a:pt x="1382" y="730"/>
                  </a:lnTo>
                  <a:lnTo>
                    <a:pt x="691" y="1114"/>
                  </a:lnTo>
                  <a:lnTo>
                    <a:pt x="0" y="1537"/>
                  </a:lnTo>
                  <a:lnTo>
                    <a:pt x="0" y="1537"/>
                  </a:lnTo>
                  <a:lnTo>
                    <a:pt x="729" y="1191"/>
                  </a:lnTo>
                  <a:lnTo>
                    <a:pt x="1421" y="807"/>
                  </a:lnTo>
                  <a:lnTo>
                    <a:pt x="2112" y="423"/>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5"/>
            <p:cNvSpPr/>
            <p:nvPr/>
          </p:nvSpPr>
          <p:spPr>
            <a:xfrm rot="-6313989">
              <a:off x="4787998" y="4059386"/>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5"/>
            <p:cNvSpPr/>
            <p:nvPr/>
          </p:nvSpPr>
          <p:spPr>
            <a:xfrm rot="-6313989">
              <a:off x="4368922" y="3607962"/>
              <a:ext cx="47786" cy="817625"/>
            </a:xfrm>
            <a:custGeom>
              <a:avLst/>
              <a:gdLst/>
              <a:ahLst/>
              <a:cxnLst/>
              <a:rect l="l" t="t" r="r" b="b"/>
              <a:pathLst>
                <a:path w="653" h="11173" extrusionOk="0">
                  <a:moveTo>
                    <a:pt x="653" y="1"/>
                  </a:moveTo>
                  <a:lnTo>
                    <a:pt x="269" y="346"/>
                  </a:lnTo>
                  <a:lnTo>
                    <a:pt x="0" y="11173"/>
                  </a:lnTo>
                  <a:lnTo>
                    <a:pt x="39" y="11135"/>
                  </a:lnTo>
                  <a:lnTo>
                    <a:pt x="154" y="11096"/>
                  </a:lnTo>
                  <a:lnTo>
                    <a:pt x="192" y="11096"/>
                  </a:lnTo>
                  <a:lnTo>
                    <a:pt x="269" y="11019"/>
                  </a:lnTo>
                  <a:lnTo>
                    <a:pt x="307" y="10943"/>
                  </a:lnTo>
                  <a:lnTo>
                    <a:pt x="384" y="10866"/>
                  </a:lnTo>
                  <a:lnTo>
                    <a:pt x="384" y="10674"/>
                  </a:lnTo>
                  <a:lnTo>
                    <a:pt x="422" y="10328"/>
                  </a:lnTo>
                  <a:lnTo>
                    <a:pt x="461" y="9061"/>
                  </a:lnTo>
                  <a:lnTo>
                    <a:pt x="538" y="5337"/>
                  </a:lnTo>
                  <a:lnTo>
                    <a:pt x="6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5"/>
            <p:cNvSpPr/>
            <p:nvPr/>
          </p:nvSpPr>
          <p:spPr>
            <a:xfrm rot="-6313989">
              <a:off x="4396035" y="3631795"/>
              <a:ext cx="42151" cy="809136"/>
            </a:xfrm>
            <a:custGeom>
              <a:avLst/>
              <a:gdLst/>
              <a:ahLst/>
              <a:cxnLst/>
              <a:rect l="l" t="t" r="r" b="b"/>
              <a:pathLst>
                <a:path w="576" h="11057" extrusionOk="0">
                  <a:moveTo>
                    <a:pt x="499" y="0"/>
                  </a:moveTo>
                  <a:lnTo>
                    <a:pt x="384" y="38"/>
                  </a:lnTo>
                  <a:lnTo>
                    <a:pt x="307" y="38"/>
                  </a:lnTo>
                  <a:lnTo>
                    <a:pt x="269" y="77"/>
                  </a:lnTo>
                  <a:lnTo>
                    <a:pt x="230" y="115"/>
                  </a:lnTo>
                  <a:lnTo>
                    <a:pt x="230" y="154"/>
                  </a:lnTo>
                  <a:lnTo>
                    <a:pt x="0" y="11057"/>
                  </a:lnTo>
                  <a:lnTo>
                    <a:pt x="38" y="10942"/>
                  </a:lnTo>
                  <a:lnTo>
                    <a:pt x="77" y="10865"/>
                  </a:lnTo>
                  <a:lnTo>
                    <a:pt x="115" y="10827"/>
                  </a:lnTo>
                  <a:lnTo>
                    <a:pt x="269" y="10827"/>
                  </a:lnTo>
                  <a:lnTo>
                    <a:pt x="307" y="10865"/>
                  </a:lnTo>
                  <a:lnTo>
                    <a:pt x="576" y="38"/>
                  </a:lnTo>
                  <a:lnTo>
                    <a:pt x="4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5"/>
            <p:cNvSpPr/>
            <p:nvPr/>
          </p:nvSpPr>
          <p:spPr>
            <a:xfrm rot="-6313989">
              <a:off x="4678875" y="4155088"/>
              <a:ext cx="129307" cy="769839"/>
            </a:xfrm>
            <a:custGeom>
              <a:avLst/>
              <a:gdLst/>
              <a:ahLst/>
              <a:cxnLst/>
              <a:rect l="l" t="t" r="r" b="b"/>
              <a:pathLst>
                <a:path w="1767" h="10520" extrusionOk="0">
                  <a:moveTo>
                    <a:pt x="231" y="0"/>
                  </a:moveTo>
                  <a:lnTo>
                    <a:pt x="0" y="10020"/>
                  </a:lnTo>
                  <a:lnTo>
                    <a:pt x="231" y="10020"/>
                  </a:lnTo>
                  <a:lnTo>
                    <a:pt x="461" y="10059"/>
                  </a:lnTo>
                  <a:lnTo>
                    <a:pt x="691" y="10174"/>
                  </a:lnTo>
                  <a:lnTo>
                    <a:pt x="922" y="10251"/>
                  </a:lnTo>
                  <a:lnTo>
                    <a:pt x="1229" y="10443"/>
                  </a:lnTo>
                  <a:lnTo>
                    <a:pt x="1382" y="10520"/>
                  </a:lnTo>
                  <a:lnTo>
                    <a:pt x="1536" y="845"/>
                  </a:lnTo>
                  <a:lnTo>
                    <a:pt x="1766" y="730"/>
                  </a:lnTo>
                  <a:lnTo>
                    <a:pt x="1613" y="576"/>
                  </a:lnTo>
                  <a:lnTo>
                    <a:pt x="1459" y="461"/>
                  </a:lnTo>
                  <a:lnTo>
                    <a:pt x="1344" y="346"/>
                  </a:lnTo>
                  <a:lnTo>
                    <a:pt x="1190" y="269"/>
                  </a:lnTo>
                  <a:lnTo>
                    <a:pt x="960" y="115"/>
                  </a:lnTo>
                  <a:lnTo>
                    <a:pt x="691" y="39"/>
                  </a:lnTo>
                  <a:lnTo>
                    <a:pt x="49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5"/>
            <p:cNvSpPr/>
            <p:nvPr/>
          </p:nvSpPr>
          <p:spPr>
            <a:xfrm rot="-6313989">
              <a:off x="5089153" y="4410646"/>
              <a:ext cx="25393" cy="14123"/>
            </a:xfrm>
            <a:custGeom>
              <a:avLst/>
              <a:gdLst/>
              <a:ahLst/>
              <a:cxnLst/>
              <a:rect l="l" t="t" r="r" b="b"/>
              <a:pathLst>
                <a:path w="347" h="193" extrusionOk="0">
                  <a:moveTo>
                    <a:pt x="346" y="193"/>
                  </a:moveTo>
                  <a:lnTo>
                    <a:pt x="346" y="193"/>
                  </a:lnTo>
                  <a:lnTo>
                    <a:pt x="346" y="193"/>
                  </a:lnTo>
                  <a:lnTo>
                    <a:pt x="346" y="193"/>
                  </a:lnTo>
                  <a:lnTo>
                    <a:pt x="346" y="193"/>
                  </a:lnTo>
                  <a:lnTo>
                    <a:pt x="346" y="193"/>
                  </a:lnTo>
                  <a:close/>
                  <a:moveTo>
                    <a:pt x="1" y="1"/>
                  </a:moveTo>
                  <a:lnTo>
                    <a:pt x="1" y="1"/>
                  </a:lnTo>
                  <a:lnTo>
                    <a:pt x="1" y="1"/>
                  </a:lnTo>
                  <a:lnTo>
                    <a:pt x="231" y="116"/>
                  </a:lnTo>
                  <a:lnTo>
                    <a:pt x="346" y="193"/>
                  </a:lnTo>
                  <a:lnTo>
                    <a:pt x="346" y="193"/>
                  </a:lnTo>
                  <a:lnTo>
                    <a:pt x="231" y="116"/>
                  </a:lnTo>
                  <a:lnTo>
                    <a:pt x="1" y="1"/>
                  </a:lnTo>
                  <a:lnTo>
                    <a:pt x="1"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5"/>
            <p:cNvSpPr/>
            <p:nvPr/>
          </p:nvSpPr>
          <p:spPr>
            <a:xfrm rot="-6313989">
              <a:off x="4733496" y="4226374"/>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5"/>
            <p:cNvSpPr/>
            <p:nvPr/>
          </p:nvSpPr>
          <p:spPr>
            <a:xfrm rot="-6313989">
              <a:off x="4719977" y="4308165"/>
              <a:ext cx="11343" cy="514226"/>
            </a:xfrm>
            <a:custGeom>
              <a:avLst/>
              <a:gdLst/>
              <a:ahLst/>
              <a:cxnLst/>
              <a:rect l="l" t="t" r="r" b="b"/>
              <a:pathLst>
                <a:path w="155" h="7027" extrusionOk="0">
                  <a:moveTo>
                    <a:pt x="154" y="1"/>
                  </a:moveTo>
                  <a:lnTo>
                    <a:pt x="116" y="1767"/>
                  </a:lnTo>
                  <a:lnTo>
                    <a:pt x="39" y="3533"/>
                  </a:lnTo>
                  <a:lnTo>
                    <a:pt x="1" y="5260"/>
                  </a:lnTo>
                  <a:lnTo>
                    <a:pt x="1" y="7026"/>
                  </a:lnTo>
                  <a:lnTo>
                    <a:pt x="116" y="5260"/>
                  </a:lnTo>
                  <a:lnTo>
                    <a:pt x="154" y="3533"/>
                  </a:lnTo>
                  <a:lnTo>
                    <a:pt x="154" y="1767"/>
                  </a:lnTo>
                  <a:lnTo>
                    <a:pt x="154"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5"/>
            <p:cNvSpPr/>
            <p:nvPr/>
          </p:nvSpPr>
          <p:spPr>
            <a:xfrm rot="-6313989">
              <a:off x="4992499" y="4402346"/>
              <a:ext cx="8489" cy="146138"/>
            </a:xfrm>
            <a:custGeom>
              <a:avLst/>
              <a:gdLst/>
              <a:ahLst/>
              <a:cxnLst/>
              <a:rect l="l" t="t" r="r" b="b"/>
              <a:pathLst>
                <a:path w="116" h="1997" extrusionOk="0">
                  <a:moveTo>
                    <a:pt x="77" y="0"/>
                  </a:moveTo>
                  <a:lnTo>
                    <a:pt x="0" y="499"/>
                  </a:lnTo>
                  <a:lnTo>
                    <a:pt x="0" y="998"/>
                  </a:lnTo>
                  <a:lnTo>
                    <a:pt x="0" y="1497"/>
                  </a:lnTo>
                  <a:lnTo>
                    <a:pt x="0" y="1997"/>
                  </a:lnTo>
                  <a:lnTo>
                    <a:pt x="77" y="1497"/>
                  </a:lnTo>
                  <a:lnTo>
                    <a:pt x="115" y="998"/>
                  </a:lnTo>
                  <a:lnTo>
                    <a:pt x="115" y="499"/>
                  </a:lnTo>
                  <a:lnTo>
                    <a:pt x="77"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5"/>
            <p:cNvSpPr/>
            <p:nvPr/>
          </p:nvSpPr>
          <p:spPr>
            <a:xfrm rot="-6313989">
              <a:off x="5132980" y="4293964"/>
              <a:ext cx="36589" cy="22539"/>
            </a:xfrm>
            <a:custGeom>
              <a:avLst/>
              <a:gdLst/>
              <a:ahLst/>
              <a:cxnLst/>
              <a:rect l="l" t="t" r="r" b="b"/>
              <a:pathLst>
                <a:path w="500" h="308" extrusionOk="0">
                  <a:moveTo>
                    <a:pt x="499" y="1"/>
                  </a:moveTo>
                  <a:lnTo>
                    <a:pt x="0" y="308"/>
                  </a:lnTo>
                  <a:lnTo>
                    <a:pt x="0" y="308"/>
                  </a:lnTo>
                  <a:lnTo>
                    <a:pt x="0" y="308"/>
                  </a:lnTo>
                  <a:lnTo>
                    <a:pt x="499" y="1"/>
                  </a:lnTo>
                  <a:lnTo>
                    <a:pt x="499" y="1"/>
                  </a:lnTo>
                  <a:lnTo>
                    <a:pt x="499" y="1"/>
                  </a:lnTo>
                  <a:close/>
                </a:path>
              </a:pathLst>
            </a:custGeom>
            <a:solidFill>
              <a:srgbClr val="C09D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5"/>
            <p:cNvSpPr/>
            <p:nvPr/>
          </p:nvSpPr>
          <p:spPr>
            <a:xfrm rot="-6313989">
              <a:off x="4791654" y="4057608"/>
              <a:ext cx="42224" cy="812064"/>
            </a:xfrm>
            <a:custGeom>
              <a:avLst/>
              <a:gdLst/>
              <a:ahLst/>
              <a:cxnLst/>
              <a:rect l="l" t="t" r="r" b="b"/>
              <a:pathLst>
                <a:path w="577" h="11097" extrusionOk="0">
                  <a:moveTo>
                    <a:pt x="193" y="1"/>
                  </a:moveTo>
                  <a:lnTo>
                    <a:pt x="1" y="10866"/>
                  </a:lnTo>
                  <a:lnTo>
                    <a:pt x="385" y="11096"/>
                  </a:lnTo>
                  <a:lnTo>
                    <a:pt x="577" y="231"/>
                  </a:lnTo>
                  <a:lnTo>
                    <a:pt x="193"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5"/>
            <p:cNvSpPr/>
            <p:nvPr/>
          </p:nvSpPr>
          <p:spPr>
            <a:xfrm rot="-6313989">
              <a:off x="4737153" y="4224596"/>
              <a:ext cx="47859" cy="814844"/>
            </a:xfrm>
            <a:custGeom>
              <a:avLst/>
              <a:gdLst/>
              <a:ahLst/>
              <a:cxnLst/>
              <a:rect l="l" t="t" r="r" b="b"/>
              <a:pathLst>
                <a:path w="654" h="11135" extrusionOk="0">
                  <a:moveTo>
                    <a:pt x="231" y="1"/>
                  </a:moveTo>
                  <a:lnTo>
                    <a:pt x="1" y="10904"/>
                  </a:lnTo>
                  <a:lnTo>
                    <a:pt x="385" y="11134"/>
                  </a:lnTo>
                  <a:lnTo>
                    <a:pt x="653" y="231"/>
                  </a:lnTo>
                  <a:lnTo>
                    <a:pt x="231" y="1"/>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5"/>
            <p:cNvSpPr/>
            <p:nvPr/>
          </p:nvSpPr>
          <p:spPr>
            <a:xfrm rot="-6313989">
              <a:off x="3823029" y="4224897"/>
              <a:ext cx="722054" cy="401824"/>
            </a:xfrm>
            <a:custGeom>
              <a:avLst/>
              <a:gdLst/>
              <a:ahLst/>
              <a:cxnLst/>
              <a:rect l="l" t="t" r="r" b="b"/>
              <a:pathLst>
                <a:path w="9867" h="5491" extrusionOk="0">
                  <a:moveTo>
                    <a:pt x="7295" y="0"/>
                  </a:moveTo>
                  <a:lnTo>
                    <a:pt x="7064" y="154"/>
                  </a:lnTo>
                  <a:lnTo>
                    <a:pt x="6987" y="269"/>
                  </a:lnTo>
                  <a:lnTo>
                    <a:pt x="6987" y="307"/>
                  </a:lnTo>
                  <a:lnTo>
                    <a:pt x="6949" y="307"/>
                  </a:lnTo>
                  <a:lnTo>
                    <a:pt x="6834" y="346"/>
                  </a:lnTo>
                  <a:lnTo>
                    <a:pt x="6680" y="346"/>
                  </a:lnTo>
                  <a:lnTo>
                    <a:pt x="0" y="3955"/>
                  </a:lnTo>
                  <a:lnTo>
                    <a:pt x="422" y="4185"/>
                  </a:lnTo>
                  <a:lnTo>
                    <a:pt x="7679" y="269"/>
                  </a:lnTo>
                  <a:lnTo>
                    <a:pt x="7947" y="384"/>
                  </a:lnTo>
                  <a:lnTo>
                    <a:pt x="8216" y="461"/>
                  </a:lnTo>
                  <a:lnTo>
                    <a:pt x="8408" y="538"/>
                  </a:lnTo>
                  <a:lnTo>
                    <a:pt x="8600" y="614"/>
                  </a:lnTo>
                  <a:lnTo>
                    <a:pt x="8907" y="768"/>
                  </a:lnTo>
                  <a:lnTo>
                    <a:pt x="9099" y="960"/>
                  </a:lnTo>
                  <a:lnTo>
                    <a:pt x="9214" y="1075"/>
                  </a:lnTo>
                  <a:lnTo>
                    <a:pt x="9291" y="1190"/>
                  </a:lnTo>
                  <a:lnTo>
                    <a:pt x="9291" y="1267"/>
                  </a:lnTo>
                  <a:lnTo>
                    <a:pt x="9291" y="1306"/>
                  </a:lnTo>
                  <a:lnTo>
                    <a:pt x="2035" y="5260"/>
                  </a:lnTo>
                  <a:lnTo>
                    <a:pt x="2419" y="5490"/>
                  </a:lnTo>
                  <a:lnTo>
                    <a:pt x="9022" y="1881"/>
                  </a:lnTo>
                  <a:lnTo>
                    <a:pt x="9137" y="1843"/>
                  </a:lnTo>
                  <a:lnTo>
                    <a:pt x="9368" y="1728"/>
                  </a:lnTo>
                  <a:lnTo>
                    <a:pt x="9521" y="1651"/>
                  </a:lnTo>
                  <a:lnTo>
                    <a:pt x="9636" y="1574"/>
                  </a:lnTo>
                  <a:lnTo>
                    <a:pt x="9752" y="1459"/>
                  </a:lnTo>
                  <a:lnTo>
                    <a:pt x="9867" y="1344"/>
                  </a:lnTo>
                  <a:lnTo>
                    <a:pt x="9713" y="1075"/>
                  </a:lnTo>
                  <a:lnTo>
                    <a:pt x="9560" y="845"/>
                  </a:lnTo>
                  <a:lnTo>
                    <a:pt x="9406" y="653"/>
                  </a:lnTo>
                  <a:lnTo>
                    <a:pt x="9176" y="499"/>
                  </a:lnTo>
                  <a:lnTo>
                    <a:pt x="8984" y="384"/>
                  </a:lnTo>
                  <a:lnTo>
                    <a:pt x="8753" y="269"/>
                  </a:lnTo>
                  <a:lnTo>
                    <a:pt x="8562" y="154"/>
                  </a:lnTo>
                  <a:lnTo>
                    <a:pt x="8370" y="115"/>
                  </a:lnTo>
                  <a:lnTo>
                    <a:pt x="8139" y="39"/>
                  </a:lnTo>
                  <a:lnTo>
                    <a:pt x="7947" y="0"/>
                  </a:lnTo>
                  <a:close/>
                </a:path>
              </a:pathLst>
            </a:custGeom>
            <a:solidFill>
              <a:srgbClr val="FFFFFF">
                <a:alpha val="23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3" name="Google Shape;2033;p55"/>
          <p:cNvGrpSpPr/>
          <p:nvPr/>
        </p:nvGrpSpPr>
        <p:grpSpPr>
          <a:xfrm rot="-364618">
            <a:off x="7897466" y="322261"/>
            <a:ext cx="888850" cy="1031068"/>
            <a:chOff x="-1306539" y="2227242"/>
            <a:chExt cx="735137" cy="852760"/>
          </a:xfrm>
        </p:grpSpPr>
        <p:sp>
          <p:nvSpPr>
            <p:cNvPr id="2034" name="Google Shape;2034;p55"/>
            <p:cNvSpPr/>
            <p:nvPr/>
          </p:nvSpPr>
          <p:spPr>
            <a:xfrm flipH="1">
              <a:off x="-1270861" y="2233533"/>
              <a:ext cx="672160" cy="842238"/>
            </a:xfrm>
            <a:custGeom>
              <a:avLst/>
              <a:gdLst/>
              <a:ahLst/>
              <a:cxnLst/>
              <a:rect l="l" t="t" r="r" b="b"/>
              <a:pathLst>
                <a:path w="12287" h="15396" extrusionOk="0">
                  <a:moveTo>
                    <a:pt x="3610" y="1"/>
                  </a:moveTo>
                  <a:lnTo>
                    <a:pt x="1" y="12977"/>
                  </a:lnTo>
                  <a:lnTo>
                    <a:pt x="8677" y="15396"/>
                  </a:lnTo>
                  <a:lnTo>
                    <a:pt x="12286" y="2419"/>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5"/>
            <p:cNvSpPr/>
            <p:nvPr/>
          </p:nvSpPr>
          <p:spPr>
            <a:xfrm flipH="1">
              <a:off x="-796185" y="2227242"/>
              <a:ext cx="224783" cy="716198"/>
            </a:xfrm>
            <a:custGeom>
              <a:avLst/>
              <a:gdLst/>
              <a:ahLst/>
              <a:cxnLst/>
              <a:rect l="l" t="t" r="r" b="b"/>
              <a:pathLst>
                <a:path w="4109" h="13092" extrusionOk="0">
                  <a:moveTo>
                    <a:pt x="3610" y="0"/>
                  </a:moveTo>
                  <a:lnTo>
                    <a:pt x="1" y="12938"/>
                  </a:lnTo>
                  <a:lnTo>
                    <a:pt x="500" y="13092"/>
                  </a:lnTo>
                  <a:lnTo>
                    <a:pt x="4109" y="116"/>
                  </a:lnTo>
                  <a:lnTo>
                    <a:pt x="361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5"/>
            <p:cNvSpPr/>
            <p:nvPr/>
          </p:nvSpPr>
          <p:spPr>
            <a:xfrm flipH="1">
              <a:off x="-1262437" y="2260832"/>
              <a:ext cx="663736" cy="814940"/>
            </a:xfrm>
            <a:custGeom>
              <a:avLst/>
              <a:gdLst/>
              <a:ahLst/>
              <a:cxnLst/>
              <a:rect l="l" t="t" r="r" b="b"/>
              <a:pathLst>
                <a:path w="12133" h="14897" extrusionOk="0">
                  <a:moveTo>
                    <a:pt x="3456" y="1"/>
                  </a:moveTo>
                  <a:lnTo>
                    <a:pt x="1" y="12478"/>
                  </a:lnTo>
                  <a:lnTo>
                    <a:pt x="8677" y="14897"/>
                  </a:lnTo>
                  <a:lnTo>
                    <a:pt x="12133" y="2419"/>
                  </a:lnTo>
                  <a:lnTo>
                    <a:pt x="34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5"/>
            <p:cNvSpPr/>
            <p:nvPr/>
          </p:nvSpPr>
          <p:spPr>
            <a:xfrm flipH="1">
              <a:off x="-1306522" y="2265036"/>
              <a:ext cx="602794" cy="814940"/>
            </a:xfrm>
            <a:custGeom>
              <a:avLst/>
              <a:gdLst/>
              <a:ahLst/>
              <a:cxnLst/>
              <a:rect l="l" t="t" r="r" b="b"/>
              <a:pathLst>
                <a:path w="11019" h="14897" extrusionOk="0">
                  <a:moveTo>
                    <a:pt x="3609" y="0"/>
                  </a:moveTo>
                  <a:lnTo>
                    <a:pt x="0" y="12938"/>
                  </a:lnTo>
                  <a:lnTo>
                    <a:pt x="6988" y="14858"/>
                  </a:lnTo>
                  <a:lnTo>
                    <a:pt x="7103" y="14896"/>
                  </a:lnTo>
                  <a:lnTo>
                    <a:pt x="7218" y="14896"/>
                  </a:lnTo>
                  <a:lnTo>
                    <a:pt x="7448" y="14820"/>
                  </a:lnTo>
                  <a:lnTo>
                    <a:pt x="7602" y="14666"/>
                  </a:lnTo>
                  <a:lnTo>
                    <a:pt x="7679" y="14589"/>
                  </a:lnTo>
                  <a:lnTo>
                    <a:pt x="7717" y="14474"/>
                  </a:lnTo>
                  <a:lnTo>
                    <a:pt x="11019" y="2649"/>
                  </a:lnTo>
                  <a:lnTo>
                    <a:pt x="11019" y="2534"/>
                  </a:lnTo>
                  <a:lnTo>
                    <a:pt x="11019" y="2419"/>
                  </a:lnTo>
                  <a:lnTo>
                    <a:pt x="10942" y="2227"/>
                  </a:lnTo>
                  <a:lnTo>
                    <a:pt x="10788" y="2035"/>
                  </a:lnTo>
                  <a:lnTo>
                    <a:pt x="10712" y="1958"/>
                  </a:lnTo>
                  <a:lnTo>
                    <a:pt x="10597" y="1920"/>
                  </a:lnTo>
                  <a:lnTo>
                    <a:pt x="36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8" name="Google Shape;2038;p55"/>
            <p:cNvSpPr/>
            <p:nvPr/>
          </p:nvSpPr>
          <p:spPr>
            <a:xfrm flipH="1">
              <a:off x="-901221" y="2256619"/>
              <a:ext cx="222704" cy="716253"/>
            </a:xfrm>
            <a:custGeom>
              <a:avLst/>
              <a:gdLst/>
              <a:ahLst/>
              <a:cxnLst/>
              <a:rect l="l" t="t" r="r" b="b"/>
              <a:pathLst>
                <a:path w="4071" h="13093" extrusionOk="0">
                  <a:moveTo>
                    <a:pt x="3610" y="1"/>
                  </a:moveTo>
                  <a:lnTo>
                    <a:pt x="1" y="12939"/>
                  </a:lnTo>
                  <a:lnTo>
                    <a:pt x="461" y="13092"/>
                  </a:lnTo>
                  <a:lnTo>
                    <a:pt x="4070" y="154"/>
                  </a:lnTo>
                  <a:lnTo>
                    <a:pt x="361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5"/>
            <p:cNvSpPr/>
            <p:nvPr/>
          </p:nvSpPr>
          <p:spPr>
            <a:xfrm flipH="1">
              <a:off x="-1304465" y="2365868"/>
              <a:ext cx="33644" cy="21061"/>
            </a:xfrm>
            <a:custGeom>
              <a:avLst/>
              <a:gdLst/>
              <a:ahLst/>
              <a:cxnLst/>
              <a:rect l="l" t="t" r="r" b="b"/>
              <a:pathLst>
                <a:path w="615" h="385" extrusionOk="0">
                  <a:moveTo>
                    <a:pt x="0" y="0"/>
                  </a:moveTo>
                  <a:lnTo>
                    <a:pt x="307" y="115"/>
                  </a:lnTo>
                  <a:lnTo>
                    <a:pt x="384" y="154"/>
                  </a:lnTo>
                  <a:lnTo>
                    <a:pt x="422" y="167"/>
                  </a:lnTo>
                  <a:lnTo>
                    <a:pt x="422" y="167"/>
                  </a:lnTo>
                  <a:lnTo>
                    <a:pt x="346" y="115"/>
                  </a:lnTo>
                  <a:lnTo>
                    <a:pt x="231" y="77"/>
                  </a:lnTo>
                  <a:lnTo>
                    <a:pt x="0" y="0"/>
                  </a:lnTo>
                  <a:close/>
                  <a:moveTo>
                    <a:pt x="422" y="167"/>
                  </a:moveTo>
                  <a:lnTo>
                    <a:pt x="461" y="192"/>
                  </a:lnTo>
                  <a:lnTo>
                    <a:pt x="538" y="269"/>
                  </a:lnTo>
                  <a:lnTo>
                    <a:pt x="614" y="384"/>
                  </a:lnTo>
                  <a:lnTo>
                    <a:pt x="499" y="192"/>
                  </a:lnTo>
                  <a:lnTo>
                    <a:pt x="422" y="167"/>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5"/>
            <p:cNvSpPr/>
            <p:nvPr/>
          </p:nvSpPr>
          <p:spPr>
            <a:xfrm flipH="1">
              <a:off x="-1111242" y="3075735"/>
              <a:ext cx="37856" cy="4267"/>
            </a:xfrm>
            <a:custGeom>
              <a:avLst/>
              <a:gdLst/>
              <a:ahLst/>
              <a:cxnLst/>
              <a:rect l="l" t="t" r="r" b="b"/>
              <a:pathLst>
                <a:path w="692" h="78" extrusionOk="0">
                  <a:moveTo>
                    <a:pt x="0" y="1"/>
                  </a:moveTo>
                  <a:lnTo>
                    <a:pt x="307" y="77"/>
                  </a:lnTo>
                  <a:lnTo>
                    <a:pt x="384" y="77"/>
                  </a:lnTo>
                  <a:lnTo>
                    <a:pt x="231" y="39"/>
                  </a:lnTo>
                  <a:lnTo>
                    <a:pt x="0" y="1"/>
                  </a:lnTo>
                  <a:close/>
                  <a:moveTo>
                    <a:pt x="691" y="1"/>
                  </a:moveTo>
                  <a:lnTo>
                    <a:pt x="538" y="39"/>
                  </a:lnTo>
                  <a:lnTo>
                    <a:pt x="384" y="77"/>
                  </a:lnTo>
                  <a:lnTo>
                    <a:pt x="576" y="77"/>
                  </a:lnTo>
                  <a:lnTo>
                    <a:pt x="691" y="1"/>
                  </a:lnTo>
                  <a:close/>
                </a:path>
              </a:pathLst>
            </a:custGeom>
            <a:solidFill>
              <a:srgbClr val="BFC6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5"/>
            <p:cNvSpPr/>
            <p:nvPr/>
          </p:nvSpPr>
          <p:spPr>
            <a:xfrm flipH="1">
              <a:off x="-1306539" y="2365868"/>
              <a:ext cx="233153" cy="714119"/>
            </a:xfrm>
            <a:custGeom>
              <a:avLst/>
              <a:gdLst/>
              <a:ahLst/>
              <a:cxnLst/>
              <a:rect l="l" t="t" r="r" b="b"/>
              <a:pathLst>
                <a:path w="4262" h="13054" extrusionOk="0">
                  <a:moveTo>
                    <a:pt x="3609" y="0"/>
                  </a:moveTo>
                  <a:lnTo>
                    <a:pt x="0" y="12977"/>
                  </a:lnTo>
                  <a:lnTo>
                    <a:pt x="231" y="13015"/>
                  </a:lnTo>
                  <a:lnTo>
                    <a:pt x="384" y="13053"/>
                  </a:lnTo>
                  <a:lnTo>
                    <a:pt x="538" y="13015"/>
                  </a:lnTo>
                  <a:lnTo>
                    <a:pt x="691" y="12977"/>
                  </a:lnTo>
                  <a:lnTo>
                    <a:pt x="883" y="12785"/>
                  </a:lnTo>
                  <a:lnTo>
                    <a:pt x="999" y="12516"/>
                  </a:lnTo>
                  <a:lnTo>
                    <a:pt x="2035" y="8792"/>
                  </a:lnTo>
                  <a:lnTo>
                    <a:pt x="4223" y="922"/>
                  </a:lnTo>
                  <a:lnTo>
                    <a:pt x="4262" y="768"/>
                  </a:lnTo>
                  <a:lnTo>
                    <a:pt x="4262" y="615"/>
                  </a:lnTo>
                  <a:lnTo>
                    <a:pt x="4223" y="384"/>
                  </a:lnTo>
                  <a:lnTo>
                    <a:pt x="4147" y="269"/>
                  </a:lnTo>
                  <a:lnTo>
                    <a:pt x="4070" y="192"/>
                  </a:lnTo>
                  <a:lnTo>
                    <a:pt x="3955" y="115"/>
                  </a:lnTo>
                  <a:lnTo>
                    <a:pt x="3840" y="77"/>
                  </a:lnTo>
                  <a:lnTo>
                    <a:pt x="360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5"/>
            <p:cNvSpPr/>
            <p:nvPr/>
          </p:nvSpPr>
          <p:spPr>
            <a:xfrm flipH="1">
              <a:off x="-833989" y="2332223"/>
              <a:ext cx="153338" cy="554545"/>
            </a:xfrm>
            <a:custGeom>
              <a:avLst/>
              <a:gdLst/>
              <a:ahLst/>
              <a:cxnLst/>
              <a:rect l="l" t="t" r="r" b="b"/>
              <a:pathLst>
                <a:path w="2803" h="10137" extrusionOk="0">
                  <a:moveTo>
                    <a:pt x="2803" y="1"/>
                  </a:moveTo>
                  <a:lnTo>
                    <a:pt x="2073" y="2458"/>
                  </a:lnTo>
                  <a:lnTo>
                    <a:pt x="1344" y="5030"/>
                  </a:lnTo>
                  <a:lnTo>
                    <a:pt x="653" y="7641"/>
                  </a:lnTo>
                  <a:lnTo>
                    <a:pt x="0" y="10136"/>
                  </a:lnTo>
                  <a:lnTo>
                    <a:pt x="0" y="10136"/>
                  </a:lnTo>
                  <a:lnTo>
                    <a:pt x="730" y="7641"/>
                  </a:lnTo>
                  <a:lnTo>
                    <a:pt x="1459" y="5069"/>
                  </a:lnTo>
                  <a:lnTo>
                    <a:pt x="2150" y="2496"/>
                  </a:lnTo>
                  <a:lnTo>
                    <a:pt x="2803"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5"/>
            <p:cNvSpPr/>
            <p:nvPr/>
          </p:nvSpPr>
          <p:spPr>
            <a:xfrm flipH="1">
              <a:off x="-812982" y="2325932"/>
              <a:ext cx="155472" cy="554545"/>
            </a:xfrm>
            <a:custGeom>
              <a:avLst/>
              <a:gdLst/>
              <a:ahLst/>
              <a:cxnLst/>
              <a:rect l="l" t="t" r="r" b="b"/>
              <a:pathLst>
                <a:path w="2842" h="10137" extrusionOk="0">
                  <a:moveTo>
                    <a:pt x="2842" y="1"/>
                  </a:moveTo>
                  <a:lnTo>
                    <a:pt x="2112" y="2496"/>
                  </a:lnTo>
                  <a:lnTo>
                    <a:pt x="1383" y="5030"/>
                  </a:lnTo>
                  <a:lnTo>
                    <a:pt x="692" y="7641"/>
                  </a:lnTo>
                  <a:lnTo>
                    <a:pt x="1" y="10136"/>
                  </a:lnTo>
                  <a:lnTo>
                    <a:pt x="769" y="7641"/>
                  </a:lnTo>
                  <a:lnTo>
                    <a:pt x="1498" y="5069"/>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5"/>
            <p:cNvSpPr/>
            <p:nvPr/>
          </p:nvSpPr>
          <p:spPr>
            <a:xfrm flipH="1">
              <a:off x="-791974" y="2319641"/>
              <a:ext cx="155472" cy="554545"/>
            </a:xfrm>
            <a:custGeom>
              <a:avLst/>
              <a:gdLst/>
              <a:ahLst/>
              <a:cxnLst/>
              <a:rect l="l" t="t" r="r" b="b"/>
              <a:pathLst>
                <a:path w="2842" h="10137" extrusionOk="0">
                  <a:moveTo>
                    <a:pt x="2842" y="1"/>
                  </a:moveTo>
                  <a:lnTo>
                    <a:pt x="2112" y="2496"/>
                  </a:lnTo>
                  <a:lnTo>
                    <a:pt x="1345" y="5068"/>
                  </a:lnTo>
                  <a:lnTo>
                    <a:pt x="654" y="7641"/>
                  </a:lnTo>
                  <a:lnTo>
                    <a:pt x="1" y="10136"/>
                  </a:lnTo>
                  <a:lnTo>
                    <a:pt x="730" y="7641"/>
                  </a:lnTo>
                  <a:lnTo>
                    <a:pt x="1460" y="5068"/>
                  </a:lnTo>
                  <a:lnTo>
                    <a:pt x="2189" y="2496"/>
                  </a:lnTo>
                  <a:lnTo>
                    <a:pt x="2842" y="1"/>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5"/>
            <p:cNvSpPr/>
            <p:nvPr/>
          </p:nvSpPr>
          <p:spPr>
            <a:xfrm flipH="1">
              <a:off x="-1140616" y="2517075"/>
              <a:ext cx="222649" cy="81948"/>
            </a:xfrm>
            <a:custGeom>
              <a:avLst/>
              <a:gdLst/>
              <a:ahLst/>
              <a:cxnLst/>
              <a:rect l="l" t="t" r="r" b="b"/>
              <a:pathLst>
                <a:path w="4070" h="1498" extrusionOk="0">
                  <a:moveTo>
                    <a:pt x="154" y="0"/>
                  </a:moveTo>
                  <a:lnTo>
                    <a:pt x="77" y="39"/>
                  </a:lnTo>
                  <a:lnTo>
                    <a:pt x="39" y="116"/>
                  </a:lnTo>
                  <a:lnTo>
                    <a:pt x="0" y="192"/>
                  </a:lnTo>
                  <a:lnTo>
                    <a:pt x="0" y="269"/>
                  </a:lnTo>
                  <a:lnTo>
                    <a:pt x="0" y="346"/>
                  </a:lnTo>
                  <a:lnTo>
                    <a:pt x="77" y="423"/>
                  </a:lnTo>
                  <a:lnTo>
                    <a:pt x="154" y="461"/>
                  </a:lnTo>
                  <a:lnTo>
                    <a:pt x="3763" y="1498"/>
                  </a:lnTo>
                  <a:lnTo>
                    <a:pt x="3840" y="1498"/>
                  </a:lnTo>
                  <a:lnTo>
                    <a:pt x="3916" y="1459"/>
                  </a:lnTo>
                  <a:lnTo>
                    <a:pt x="3993" y="1459"/>
                  </a:lnTo>
                  <a:lnTo>
                    <a:pt x="4032" y="1383"/>
                  </a:lnTo>
                  <a:lnTo>
                    <a:pt x="4070" y="1306"/>
                  </a:lnTo>
                  <a:lnTo>
                    <a:pt x="4070" y="1229"/>
                  </a:lnTo>
                  <a:lnTo>
                    <a:pt x="4032" y="1152"/>
                  </a:lnTo>
                  <a:lnTo>
                    <a:pt x="3993" y="1075"/>
                  </a:lnTo>
                  <a:lnTo>
                    <a:pt x="3916" y="1037"/>
                  </a:lnTo>
                  <a:lnTo>
                    <a:pt x="269" y="0"/>
                  </a:lnTo>
                  <a:close/>
                </a:path>
              </a:pathLst>
            </a:custGeom>
            <a:solidFill>
              <a:srgbClr val="144356">
                <a:alpha val="213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Book Launch by Slidesgo">
  <a:themeElements>
    <a:clrScheme name="Simple Light">
      <a:dk1>
        <a:srgbClr val="144356"/>
      </a:dk1>
      <a:lt1>
        <a:srgbClr val="FFF6E7"/>
      </a:lt1>
      <a:dk2>
        <a:srgbClr val="FFFFFF"/>
      </a:dk2>
      <a:lt2>
        <a:srgbClr val="35A6BE"/>
      </a:lt2>
      <a:accent1>
        <a:srgbClr val="2A926E"/>
      </a:accent1>
      <a:accent2>
        <a:srgbClr val="19554F"/>
      </a:accent2>
      <a:accent3>
        <a:srgbClr val="FA5E10"/>
      </a:accent3>
      <a:accent4>
        <a:srgbClr val="FFB22E"/>
      </a:accent4>
      <a:accent5>
        <a:srgbClr val="969697"/>
      </a:accent5>
      <a:accent6>
        <a:srgbClr val="D8CBB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1545</Words>
  <Application>Microsoft Office PowerPoint</Application>
  <PresentationFormat>On-screen Show (16:9)</PresentationFormat>
  <Paragraphs>32</Paragraphs>
  <Slides>15</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PT Sans</vt:lpstr>
      <vt:lpstr>Bebas Neue</vt:lpstr>
      <vt:lpstr>Dela Gothic One</vt:lpstr>
      <vt:lpstr>Nunito</vt:lpstr>
      <vt:lpstr>Nunito Medium</vt:lpstr>
      <vt:lpstr>Book Launch by Slidesgo</vt:lpstr>
      <vt:lpstr>Bookshop Management System</vt:lpstr>
      <vt:lpstr>Introduction</vt:lpstr>
      <vt:lpstr>Customer Relationship Management (CRM) for Bookshops</vt:lpstr>
      <vt:lpstr>Point of Sale (POS) System</vt:lpstr>
      <vt:lpstr>Online Bookshop with E-Commerce Integration</vt:lpstr>
      <vt:lpstr>Book Recommendation System</vt:lpstr>
      <vt:lpstr>Automated Purchase Order System</vt:lpstr>
      <vt:lpstr>Employee Management System</vt:lpstr>
      <vt:lpstr>Data Analytics for Sales and Trends</vt:lpstr>
      <vt:lpstr>Book Rental System</vt:lpstr>
      <vt:lpstr>Cloud-Based Bookshop Management System</vt:lpstr>
      <vt:lpstr>Security and Access Control for Bookshop Systems</vt:lpstr>
      <vt:lpstr>Loyalty Program System</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Dinesh r</dc:creator>
  <cp:lastModifiedBy>Dinesh r</cp:lastModifiedBy>
  <cp:revision>2</cp:revision>
  <dcterms:modified xsi:type="dcterms:W3CDTF">2024-09-19T09:48:54Z</dcterms:modified>
</cp:coreProperties>
</file>