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5.jpeg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S. VASANTH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24131061802521088 AND</a:t>
            </a:r>
          </a:p>
          <a:p>
            <a:r>
              <a:rPr lang="en-IN" sz="2400" dirty="0">
                <a:cs typeface="Calibri"/>
              </a:rPr>
              <a:t>                             03BCBA9D35224779E8F4F4855BE7DAA4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 COMPUTER SCIENCE (II YEAR)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IN" sz="2400" dirty="0"/>
              <a:t>UNIVERSITY: SHREE RAGHAVENDRA </a:t>
            </a:r>
            <a:endParaRPr lang="en-US" sz="2400" dirty="0"/>
          </a:p>
          <a:p>
            <a:r>
              <a:rPr lang="en-US" sz="2400" dirty="0"/>
              <a:t>         </a:t>
            </a:r>
            <a:r>
              <a:rPr lang="en-IN" sz="2400" dirty="0"/>
              <a:t>              ARTS AND SCIENCE COLLEGE KEEZHAMOONGILADI </a:t>
            </a:r>
          </a:p>
          <a:p>
            <a:r>
              <a:rPr lang="en-IN" sz="2400" dirty="0"/>
              <a:t>                        AFFILIATED ANNAMALAI UNIVERSITY </a:t>
            </a:r>
          </a:p>
          <a:p>
            <a:r>
              <a:rPr lang="en-IN" sz="2400" dirty="0"/>
              <a:t>                        CHIDAMBARAM.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90AAEE-511B-0990-19CA-B1256D398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33" y="1439333"/>
            <a:ext cx="3285573" cy="51382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4EEE9-DBA1-5026-2C08-9147A0F34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5" y="1150555"/>
            <a:ext cx="3106242" cy="541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67AD7-AC6E-1102-4B51-D2DB24EA1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0" y="1263204"/>
            <a:ext cx="2874572" cy="53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13268A-2A70-EF3F-B25D-360B86894E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69" y="1382181"/>
            <a:ext cx="2420248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E1291C59-A7CD-3FC0-F82E-C012D47347C2}"/>
              </a:ext>
            </a:extLst>
          </p:cNvPr>
          <p:cNvSpPr txBox="1"/>
          <p:nvPr/>
        </p:nvSpPr>
        <p:spPr>
          <a:xfrm>
            <a:off x="1066800" y="1905000"/>
            <a:ext cx="7536180" cy="296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000" dirty="0">
                <a:latin typeface="Arial Black" panose="020B0A04020102020204" charset="0"/>
                <a:cs typeface="Arial Black" panose="020B0A04020102020204" charset="0"/>
              </a:rPr>
              <a:t>This portfolio website successfully showcases personal skills, projects, and contact details in a simple and interactive way. It provides a professional online presence, helping to connect with potential employers, clients, and collaborators. The responsive design ensures accessibility across devices, making it an effective tool for personal branding</a:t>
            </a:r>
            <a:endParaRPr lang="en-US" sz="20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PORTFOLIO WEB PAGE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0FBFB-A408-AFAA-97BC-3FA20BC64D48}"/>
              </a:ext>
            </a:extLst>
          </p:cNvPr>
          <p:cNvSpPr txBox="1"/>
          <p:nvPr/>
        </p:nvSpPr>
        <p:spPr>
          <a:xfrm>
            <a:off x="3052482" y="2842283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personal portfolio website that is responsive, clean, and user-friendly. It highlights personal information, projects, and achievements while allowing easy contact through a form or social links.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F82DC81-4782-2808-93BB-F826FB69BAF7}"/>
              </a:ext>
            </a:extLst>
          </p:cNvPr>
          <p:cNvSpPr txBox="1"/>
          <p:nvPr/>
        </p:nvSpPr>
        <p:spPr>
          <a:xfrm>
            <a:off x="609600" y="1905000"/>
            <a:ext cx="7051040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 dirty="0">
                <a:latin typeface="Arial Black" panose="020B0A04020102020204" charset="0"/>
                <a:cs typeface="Arial Black" panose="020B0A04020102020204" charset="0"/>
              </a:rPr>
              <a:t>This project is a personal portfolio website built with HTML, CSS, and JavaScript to showcase profile details, projects, and contact information in a clean and responsive design.</a:t>
            </a:r>
            <a:endParaRPr lang="en-US" sz="24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58894D0B-BF53-1F1A-2D4E-C3FB0E0F5B65}"/>
              </a:ext>
            </a:extLst>
          </p:cNvPr>
          <p:cNvSpPr txBox="1"/>
          <p:nvPr/>
        </p:nvSpPr>
        <p:spPr>
          <a:xfrm>
            <a:off x="1371600" y="2438400"/>
            <a:ext cx="406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000" dirty="0">
                <a:latin typeface="Arial Black" panose="020B0A04020102020204" charset="0"/>
                <a:cs typeface="Arial Black" panose="020B0A04020102020204" charset="0"/>
              </a:rPr>
              <a:t>recruiters, clients, and peers</a:t>
            </a:r>
            <a:endParaRPr lang="en-US" sz="40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D3917-989E-BA9E-A9AB-05884263C254}"/>
              </a:ext>
            </a:extLst>
          </p:cNvPr>
          <p:cNvSpPr txBox="1"/>
          <p:nvPr/>
        </p:nvSpPr>
        <p:spPr>
          <a:xfrm>
            <a:off x="3052482" y="3257781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* HTML 5* CSS 3* JAVASCRIPT* VS Code* browser developer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 descr="Capture">
            <a:extLst>
              <a:ext uri="{FF2B5EF4-FFF2-40B4-BE49-F238E27FC236}">
                <a16:creationId xmlns:a16="http://schemas.microsoft.com/office/drawing/2014/main" id="{209CE23C-D307-7EA9-76D4-CA21C16C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82345"/>
            <a:ext cx="5224780" cy="5509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04C9069-8EB1-3362-BF8C-8F9BF487883C}"/>
              </a:ext>
            </a:extLst>
          </p:cNvPr>
          <p:cNvSpPr txBox="1"/>
          <p:nvPr/>
        </p:nvSpPr>
        <p:spPr>
          <a:xfrm>
            <a:off x="665480" y="1550035"/>
            <a:ext cx="8873490" cy="4444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dirty="0"/>
              <a:t>Profile Section: Displays a profile image and introduction.</a:t>
            </a:r>
          </a:p>
          <a:p>
            <a:endParaRPr lang="en-US" altLang="en-US" dirty="0"/>
          </a:p>
          <a:p>
            <a:r>
              <a:rPr lang="en-US" altLang="en-US" dirty="0"/>
              <a:t>Navigation Menu: Easy access to Home, About, Projects, and Contact sections.</a:t>
            </a:r>
          </a:p>
          <a:p>
            <a:endParaRPr lang="en-US" altLang="en-US" dirty="0"/>
          </a:p>
          <a:p>
            <a:r>
              <a:rPr lang="en-US" altLang="en-US" dirty="0"/>
              <a:t>Hero Section: A welcoming highlight with a brief introduction.</a:t>
            </a:r>
          </a:p>
          <a:p>
            <a:endParaRPr lang="en-US" altLang="en-US" dirty="0"/>
          </a:p>
          <a:p>
            <a:r>
              <a:rPr lang="en-US" altLang="en-US" dirty="0"/>
              <a:t>About Section: Provides background information and resume download option.</a:t>
            </a:r>
          </a:p>
          <a:p>
            <a:endParaRPr lang="en-US" altLang="en-US" dirty="0"/>
          </a:p>
          <a:p>
            <a:r>
              <a:rPr lang="en-US" altLang="en-US" dirty="0"/>
              <a:t>Projects Section: Showcases project images with titles for quick viewing.</a:t>
            </a:r>
          </a:p>
          <a:p>
            <a:endParaRPr lang="en-US" altLang="en-US" dirty="0"/>
          </a:p>
          <a:p>
            <a:r>
              <a:rPr lang="en-US" altLang="en-US" dirty="0"/>
              <a:t>Contact Form: Allows users to send messages with instant acknowledgment.</a:t>
            </a:r>
          </a:p>
          <a:p>
            <a:endParaRPr lang="en-US" altLang="en-US" dirty="0"/>
          </a:p>
          <a:p>
            <a:r>
              <a:rPr lang="en-US" altLang="en-US" dirty="0"/>
              <a:t>Responsive Design: Ensures the website adapts to desktops, tablets, and mobile devices.</a:t>
            </a:r>
          </a:p>
          <a:p>
            <a:endParaRPr lang="en-US" altLang="en-US" dirty="0"/>
          </a:p>
          <a:p>
            <a:r>
              <a:rPr lang="en-US" altLang="en-US" dirty="0"/>
              <a:t>Interactive UI: Hover effects and form handling improve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9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Vasanth Vasanth</cp:lastModifiedBy>
  <cp:revision>38</cp:revision>
  <dcterms:created xsi:type="dcterms:W3CDTF">2024-03-29T15:07:22Z</dcterms:created>
  <dcterms:modified xsi:type="dcterms:W3CDTF">2025-09-01T09:07:21Z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