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4" r:id="rId7"/>
    <p:sldId id="265" r:id="rId8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3A1F6-A5EE-41B7-86D7-292564E111F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0BBD9-53C9-4A58-A513-9E0E3E48299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0BBD9-53C9-4A58-A513-9E0E3E482995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DDA6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7" y="5610976"/>
            <a:ext cx="114663" cy="113163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5064595"/>
            <a:ext cx="2661285" cy="1793875"/>
          </a:xfrm>
          <a:custGeom>
            <a:avLst/>
            <a:gdLst/>
            <a:ahLst/>
            <a:cxnLst/>
            <a:rect l="l" t="t" r="r" b="b"/>
            <a:pathLst>
              <a:path w="2661285" h="1793875">
                <a:moveTo>
                  <a:pt x="2660699" y="1793399"/>
                </a:moveTo>
                <a:lnTo>
                  <a:pt x="0" y="1793399"/>
                </a:lnTo>
                <a:lnTo>
                  <a:pt x="0" y="0"/>
                </a:lnTo>
                <a:lnTo>
                  <a:pt x="2660699" y="179339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765" y="461426"/>
            <a:ext cx="11648100" cy="62133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62403" y="589064"/>
            <a:ext cx="11267440" cy="5832475"/>
          </a:xfrm>
          <a:custGeom>
            <a:avLst/>
            <a:gdLst/>
            <a:ahLst/>
            <a:cxnLst/>
            <a:rect l="l" t="t" r="r" b="b"/>
            <a:pathLst>
              <a:path w="11267440" h="5832475">
                <a:moveTo>
                  <a:pt x="11267099" y="5832300"/>
                </a:moveTo>
                <a:lnTo>
                  <a:pt x="0" y="5832300"/>
                </a:lnTo>
                <a:lnTo>
                  <a:pt x="0" y="0"/>
                </a:lnTo>
                <a:lnTo>
                  <a:pt x="11267099" y="0"/>
                </a:lnTo>
                <a:lnTo>
                  <a:pt x="11267099" y="5832300"/>
                </a:lnTo>
                <a:close/>
              </a:path>
            </a:pathLst>
          </a:custGeom>
          <a:solidFill>
            <a:srgbClr val="D7DDD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67890" y="0"/>
            <a:ext cx="1980018" cy="94512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56790" y="0"/>
            <a:ext cx="1878418" cy="89432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D7DDD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7" y="5610976"/>
            <a:ext cx="114663" cy="113163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32976" y="1185495"/>
            <a:ext cx="3326047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9675" y="1749824"/>
            <a:ext cx="10992649" cy="2037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image" Target="../media/image4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image" Target="../media/image4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9" Type="http://schemas.microsoft.com/office/2007/relationships/hdphoto" Target="../media/image30.wdp"/><Relationship Id="rId8" Type="http://schemas.openxmlformats.org/officeDocument/2006/relationships/image" Target="../media/image2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39.png"/><Relationship Id="rId17" Type="http://schemas.openxmlformats.org/officeDocument/2006/relationships/image" Target="../media/image38.png"/><Relationship Id="rId16" Type="http://schemas.openxmlformats.org/officeDocument/2006/relationships/image" Target="../media/image37.png"/><Relationship Id="rId15" Type="http://schemas.openxmlformats.org/officeDocument/2006/relationships/image" Target="../media/image36.png"/><Relationship Id="rId14" Type="http://schemas.openxmlformats.org/officeDocument/2006/relationships/image" Target="../media/image35.png"/><Relationship Id="rId13" Type="http://schemas.openxmlformats.org/officeDocument/2006/relationships/image" Target="../media/image34.png"/><Relationship Id="rId12" Type="http://schemas.openxmlformats.org/officeDocument/2006/relationships/image" Target="../media/image33.png"/><Relationship Id="rId11" Type="http://schemas.openxmlformats.org/officeDocument/2006/relationships/image" Target="../media/image32.png"/><Relationship Id="rId10" Type="http://schemas.openxmlformats.org/officeDocument/2006/relationships/image" Target="../media/image31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DDA6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727" y="5610976"/>
            <a:ext cx="114663" cy="113163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521340"/>
            <a:ext cx="12192000" cy="6336665"/>
            <a:chOff x="0" y="521340"/>
            <a:chExt cx="12192000" cy="6336665"/>
          </a:xfrm>
        </p:grpSpPr>
        <p:sp>
          <p:nvSpPr>
            <p:cNvPr id="5" name="object 5"/>
            <p:cNvSpPr/>
            <p:nvPr/>
          </p:nvSpPr>
          <p:spPr>
            <a:xfrm>
              <a:off x="9531299" y="5064596"/>
              <a:ext cx="2661285" cy="1793875"/>
            </a:xfrm>
            <a:custGeom>
              <a:avLst/>
              <a:gdLst/>
              <a:ahLst/>
              <a:cxnLst/>
              <a:rect l="l" t="t" r="r" b="b"/>
              <a:pathLst>
                <a:path w="2661284" h="1793875">
                  <a:moveTo>
                    <a:pt x="2660699" y="1793399"/>
                  </a:moveTo>
                  <a:lnTo>
                    <a:pt x="0" y="1793399"/>
                  </a:lnTo>
                  <a:lnTo>
                    <a:pt x="2660699" y="0"/>
                  </a:lnTo>
                  <a:lnTo>
                    <a:pt x="2660699" y="1793399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870" y="521340"/>
              <a:ext cx="11121900" cy="59409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25509" y="648978"/>
              <a:ext cx="10741025" cy="5560060"/>
            </a:xfrm>
            <a:custGeom>
              <a:avLst/>
              <a:gdLst/>
              <a:ahLst/>
              <a:cxnLst/>
              <a:rect l="l" t="t" r="r" b="b"/>
              <a:pathLst>
                <a:path w="10741025" h="5560060">
                  <a:moveTo>
                    <a:pt x="10740900" y="5559899"/>
                  </a:moveTo>
                  <a:lnTo>
                    <a:pt x="0" y="5559899"/>
                  </a:lnTo>
                  <a:lnTo>
                    <a:pt x="0" y="0"/>
                  </a:lnTo>
                  <a:lnTo>
                    <a:pt x="10740900" y="0"/>
                  </a:lnTo>
                  <a:lnTo>
                    <a:pt x="10740900" y="5559899"/>
                  </a:lnTo>
                  <a:close/>
                </a:path>
              </a:pathLst>
            </a:custGeom>
            <a:solidFill>
              <a:srgbClr val="D7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5621" y="648932"/>
              <a:ext cx="2661285" cy="1793875"/>
            </a:xfrm>
            <a:custGeom>
              <a:avLst/>
              <a:gdLst/>
              <a:ahLst/>
              <a:cxnLst/>
              <a:rect l="l" t="t" r="r" b="b"/>
              <a:pathLst>
                <a:path w="2661285" h="1793875">
                  <a:moveTo>
                    <a:pt x="0" y="1793399"/>
                  </a:moveTo>
                  <a:lnTo>
                    <a:pt x="0" y="0"/>
                  </a:lnTo>
                  <a:lnTo>
                    <a:pt x="2660699" y="0"/>
                  </a:lnTo>
                  <a:lnTo>
                    <a:pt x="0" y="1793399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337686"/>
              <a:ext cx="1040218" cy="198001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01" y="2388486"/>
              <a:ext cx="970516" cy="187841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44988" y="2337686"/>
              <a:ext cx="1047011" cy="198001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7688" y="2388486"/>
              <a:ext cx="970516" cy="187841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077371" y="926210"/>
              <a:ext cx="5936615" cy="4836795"/>
            </a:xfrm>
            <a:custGeom>
              <a:avLst/>
              <a:gdLst/>
              <a:ahLst/>
              <a:cxnLst/>
              <a:rect l="l" t="t" r="r" b="b"/>
              <a:pathLst>
                <a:path w="5936615" h="4836795">
                  <a:moveTo>
                    <a:pt x="739495" y="429590"/>
                  </a:moveTo>
                  <a:lnTo>
                    <a:pt x="737133" y="381127"/>
                  </a:lnTo>
                  <a:lnTo>
                    <a:pt x="730161" y="333641"/>
                  </a:lnTo>
                  <a:lnTo>
                    <a:pt x="718705" y="287566"/>
                  </a:lnTo>
                  <a:lnTo>
                    <a:pt x="702932" y="243332"/>
                  </a:lnTo>
                  <a:lnTo>
                    <a:pt x="682993" y="201345"/>
                  </a:lnTo>
                  <a:lnTo>
                    <a:pt x="659028" y="162039"/>
                  </a:lnTo>
                  <a:lnTo>
                    <a:pt x="631202" y="125818"/>
                  </a:lnTo>
                  <a:lnTo>
                    <a:pt x="594563" y="88531"/>
                  </a:lnTo>
                  <a:lnTo>
                    <a:pt x="554393" y="57391"/>
                  </a:lnTo>
                  <a:lnTo>
                    <a:pt x="511251" y="32702"/>
                  </a:lnTo>
                  <a:lnTo>
                    <a:pt x="465709" y="14719"/>
                  </a:lnTo>
                  <a:lnTo>
                    <a:pt x="418350" y="3721"/>
                  </a:lnTo>
                  <a:lnTo>
                    <a:pt x="369747" y="0"/>
                  </a:lnTo>
                  <a:lnTo>
                    <a:pt x="326631" y="2882"/>
                  </a:lnTo>
                  <a:lnTo>
                    <a:pt x="284962" y="11341"/>
                  </a:lnTo>
                  <a:lnTo>
                    <a:pt x="245046" y="25044"/>
                  </a:lnTo>
                  <a:lnTo>
                    <a:pt x="207137" y="43662"/>
                  </a:lnTo>
                  <a:lnTo>
                    <a:pt x="171526" y="66878"/>
                  </a:lnTo>
                  <a:lnTo>
                    <a:pt x="138493" y="94373"/>
                  </a:lnTo>
                  <a:lnTo>
                    <a:pt x="108292" y="125818"/>
                  </a:lnTo>
                  <a:lnTo>
                    <a:pt x="81229" y="160896"/>
                  </a:lnTo>
                  <a:lnTo>
                    <a:pt x="57569" y="199288"/>
                  </a:lnTo>
                  <a:lnTo>
                    <a:pt x="37579" y="240665"/>
                  </a:lnTo>
                  <a:lnTo>
                    <a:pt x="21551" y="284708"/>
                  </a:lnTo>
                  <a:lnTo>
                    <a:pt x="9766" y="331089"/>
                  </a:lnTo>
                  <a:lnTo>
                    <a:pt x="2489" y="379488"/>
                  </a:lnTo>
                  <a:lnTo>
                    <a:pt x="0" y="429590"/>
                  </a:lnTo>
                  <a:lnTo>
                    <a:pt x="2489" y="479691"/>
                  </a:lnTo>
                  <a:lnTo>
                    <a:pt x="9766" y="528104"/>
                  </a:lnTo>
                  <a:lnTo>
                    <a:pt x="21551" y="574484"/>
                  </a:lnTo>
                  <a:lnTo>
                    <a:pt x="37579" y="618528"/>
                  </a:lnTo>
                  <a:lnTo>
                    <a:pt x="57569" y="659904"/>
                  </a:lnTo>
                  <a:lnTo>
                    <a:pt x="81229" y="698284"/>
                  </a:lnTo>
                  <a:lnTo>
                    <a:pt x="108292" y="733374"/>
                  </a:lnTo>
                  <a:lnTo>
                    <a:pt x="138493" y="764819"/>
                  </a:lnTo>
                  <a:lnTo>
                    <a:pt x="171526" y="792314"/>
                  </a:lnTo>
                  <a:lnTo>
                    <a:pt x="207137" y="815530"/>
                  </a:lnTo>
                  <a:lnTo>
                    <a:pt x="245046" y="834148"/>
                  </a:lnTo>
                  <a:lnTo>
                    <a:pt x="284962" y="847852"/>
                  </a:lnTo>
                  <a:lnTo>
                    <a:pt x="326631" y="856310"/>
                  </a:lnTo>
                  <a:lnTo>
                    <a:pt x="369747" y="859193"/>
                  </a:lnTo>
                  <a:lnTo>
                    <a:pt x="412864" y="856310"/>
                  </a:lnTo>
                  <a:lnTo>
                    <a:pt x="454533" y="847852"/>
                  </a:lnTo>
                  <a:lnTo>
                    <a:pt x="494449" y="834148"/>
                  </a:lnTo>
                  <a:lnTo>
                    <a:pt x="532358" y="815530"/>
                  </a:lnTo>
                  <a:lnTo>
                    <a:pt x="567969" y="792314"/>
                  </a:lnTo>
                  <a:lnTo>
                    <a:pt x="601014" y="764819"/>
                  </a:lnTo>
                  <a:lnTo>
                    <a:pt x="631202" y="733374"/>
                  </a:lnTo>
                  <a:lnTo>
                    <a:pt x="658266" y="698284"/>
                  </a:lnTo>
                  <a:lnTo>
                    <a:pt x="681939" y="659904"/>
                  </a:lnTo>
                  <a:lnTo>
                    <a:pt x="701916" y="618528"/>
                  </a:lnTo>
                  <a:lnTo>
                    <a:pt x="717943" y="574484"/>
                  </a:lnTo>
                  <a:lnTo>
                    <a:pt x="729729" y="528104"/>
                  </a:lnTo>
                  <a:lnTo>
                    <a:pt x="737006" y="479691"/>
                  </a:lnTo>
                  <a:lnTo>
                    <a:pt x="739495" y="429590"/>
                  </a:lnTo>
                  <a:close/>
                </a:path>
                <a:path w="5936615" h="4836795">
                  <a:moveTo>
                    <a:pt x="5075529" y="4520844"/>
                  </a:moveTo>
                  <a:lnTo>
                    <a:pt x="5063045" y="4448480"/>
                  </a:lnTo>
                  <a:lnTo>
                    <a:pt x="5027511" y="4382059"/>
                  </a:lnTo>
                  <a:lnTo>
                    <a:pt x="5001971" y="4351655"/>
                  </a:lnTo>
                  <a:lnTo>
                    <a:pt x="4971732" y="4323461"/>
                  </a:lnTo>
                  <a:lnTo>
                    <a:pt x="4937137" y="4297692"/>
                  </a:lnTo>
                  <a:lnTo>
                    <a:pt x="4898555" y="4274578"/>
                  </a:lnTo>
                  <a:lnTo>
                    <a:pt x="4856327" y="4254385"/>
                  </a:lnTo>
                  <a:lnTo>
                    <a:pt x="4810823" y="4237329"/>
                  </a:lnTo>
                  <a:lnTo>
                    <a:pt x="4762385" y="4223651"/>
                  </a:lnTo>
                  <a:lnTo>
                    <a:pt x="4711370" y="4213580"/>
                  </a:lnTo>
                  <a:lnTo>
                    <a:pt x="4658131" y="4207370"/>
                  </a:lnTo>
                  <a:lnTo>
                    <a:pt x="4603026" y="4205249"/>
                  </a:lnTo>
                  <a:lnTo>
                    <a:pt x="4547921" y="4207370"/>
                  </a:lnTo>
                  <a:lnTo>
                    <a:pt x="4494695" y="4213580"/>
                  </a:lnTo>
                  <a:lnTo>
                    <a:pt x="4443679" y="4223651"/>
                  </a:lnTo>
                  <a:lnTo>
                    <a:pt x="4395241" y="4237329"/>
                  </a:lnTo>
                  <a:lnTo>
                    <a:pt x="4349724" y="4254385"/>
                  </a:lnTo>
                  <a:lnTo>
                    <a:pt x="4307510" y="4274578"/>
                  </a:lnTo>
                  <a:lnTo>
                    <a:pt x="4268927" y="4297692"/>
                  </a:lnTo>
                  <a:lnTo>
                    <a:pt x="4234332" y="4323461"/>
                  </a:lnTo>
                  <a:lnTo>
                    <a:pt x="4204093" y="4351655"/>
                  </a:lnTo>
                  <a:lnTo>
                    <a:pt x="4178554" y="4382059"/>
                  </a:lnTo>
                  <a:lnTo>
                    <a:pt x="4158081" y="4414405"/>
                  </a:lnTo>
                  <a:lnTo>
                    <a:pt x="4133710" y="4484040"/>
                  </a:lnTo>
                  <a:lnTo>
                    <a:pt x="4130535" y="4520844"/>
                  </a:lnTo>
                  <a:lnTo>
                    <a:pt x="4133710" y="4557649"/>
                  </a:lnTo>
                  <a:lnTo>
                    <a:pt x="4158081" y="4627283"/>
                  </a:lnTo>
                  <a:lnTo>
                    <a:pt x="4178554" y="4659642"/>
                  </a:lnTo>
                  <a:lnTo>
                    <a:pt x="4204093" y="4690034"/>
                  </a:lnTo>
                  <a:lnTo>
                    <a:pt x="4234332" y="4718240"/>
                  </a:lnTo>
                  <a:lnTo>
                    <a:pt x="4268927" y="4744009"/>
                  </a:lnTo>
                  <a:lnTo>
                    <a:pt x="4307510" y="4767110"/>
                  </a:lnTo>
                  <a:lnTo>
                    <a:pt x="4349724" y="4787316"/>
                  </a:lnTo>
                  <a:lnTo>
                    <a:pt x="4395241" y="4804372"/>
                  </a:lnTo>
                  <a:lnTo>
                    <a:pt x="4443679" y="4818050"/>
                  </a:lnTo>
                  <a:lnTo>
                    <a:pt x="4494695" y="4828108"/>
                  </a:lnTo>
                  <a:lnTo>
                    <a:pt x="4547921" y="4834331"/>
                  </a:lnTo>
                  <a:lnTo>
                    <a:pt x="4603026" y="4836452"/>
                  </a:lnTo>
                  <a:lnTo>
                    <a:pt x="4658131" y="4834331"/>
                  </a:lnTo>
                  <a:lnTo>
                    <a:pt x="4711370" y="4828108"/>
                  </a:lnTo>
                  <a:lnTo>
                    <a:pt x="4762385" y="4818050"/>
                  </a:lnTo>
                  <a:lnTo>
                    <a:pt x="4810823" y="4804372"/>
                  </a:lnTo>
                  <a:lnTo>
                    <a:pt x="4856327" y="4787316"/>
                  </a:lnTo>
                  <a:lnTo>
                    <a:pt x="4898555" y="4767110"/>
                  </a:lnTo>
                  <a:lnTo>
                    <a:pt x="4937137" y="4744009"/>
                  </a:lnTo>
                  <a:lnTo>
                    <a:pt x="4971732" y="4718240"/>
                  </a:lnTo>
                  <a:lnTo>
                    <a:pt x="5001971" y="4690034"/>
                  </a:lnTo>
                  <a:lnTo>
                    <a:pt x="5027511" y="4659642"/>
                  </a:lnTo>
                  <a:lnTo>
                    <a:pt x="5047983" y="4627283"/>
                  </a:lnTo>
                  <a:lnTo>
                    <a:pt x="5072354" y="4557649"/>
                  </a:lnTo>
                  <a:lnTo>
                    <a:pt x="5075529" y="4520844"/>
                  </a:lnTo>
                  <a:close/>
                </a:path>
                <a:path w="5936615" h="4836795">
                  <a:moveTo>
                    <a:pt x="5936602" y="409981"/>
                  </a:moveTo>
                  <a:lnTo>
                    <a:pt x="5933262" y="367157"/>
                  </a:lnTo>
                  <a:lnTo>
                    <a:pt x="5923534" y="326085"/>
                  </a:lnTo>
                  <a:lnTo>
                    <a:pt x="5907862" y="287134"/>
                  </a:lnTo>
                  <a:lnTo>
                    <a:pt x="5886666" y="250698"/>
                  </a:lnTo>
                  <a:lnTo>
                    <a:pt x="5860402" y="217131"/>
                  </a:lnTo>
                  <a:lnTo>
                    <a:pt x="5829490" y="186817"/>
                  </a:lnTo>
                  <a:lnTo>
                    <a:pt x="5794362" y="160147"/>
                  </a:lnTo>
                  <a:lnTo>
                    <a:pt x="5755475" y="137477"/>
                  </a:lnTo>
                  <a:lnTo>
                    <a:pt x="5713247" y="119189"/>
                  </a:lnTo>
                  <a:lnTo>
                    <a:pt x="5668111" y="105651"/>
                  </a:lnTo>
                  <a:lnTo>
                    <a:pt x="5620524" y="97269"/>
                  </a:lnTo>
                  <a:lnTo>
                    <a:pt x="5570893" y="94386"/>
                  </a:lnTo>
                  <a:lnTo>
                    <a:pt x="5521274" y="97269"/>
                  </a:lnTo>
                  <a:lnTo>
                    <a:pt x="5473674" y="105651"/>
                  </a:lnTo>
                  <a:lnTo>
                    <a:pt x="5428551" y="119189"/>
                  </a:lnTo>
                  <a:lnTo>
                    <a:pt x="5386324" y="137477"/>
                  </a:lnTo>
                  <a:lnTo>
                    <a:pt x="5347424" y="160147"/>
                  </a:lnTo>
                  <a:lnTo>
                    <a:pt x="5312308" y="186817"/>
                  </a:lnTo>
                  <a:lnTo>
                    <a:pt x="5281396" y="217131"/>
                  </a:lnTo>
                  <a:lnTo>
                    <a:pt x="5255120" y="250698"/>
                  </a:lnTo>
                  <a:lnTo>
                    <a:pt x="5233936" y="287134"/>
                  </a:lnTo>
                  <a:lnTo>
                    <a:pt x="5218265" y="326085"/>
                  </a:lnTo>
                  <a:lnTo>
                    <a:pt x="5208536" y="367157"/>
                  </a:lnTo>
                  <a:lnTo>
                    <a:pt x="5205196" y="409981"/>
                  </a:lnTo>
                  <a:lnTo>
                    <a:pt x="5208536" y="452805"/>
                  </a:lnTo>
                  <a:lnTo>
                    <a:pt x="5218265" y="493877"/>
                  </a:lnTo>
                  <a:lnTo>
                    <a:pt x="5233936" y="532828"/>
                  </a:lnTo>
                  <a:lnTo>
                    <a:pt x="5255120" y="569277"/>
                  </a:lnTo>
                  <a:lnTo>
                    <a:pt x="5281396" y="602830"/>
                  </a:lnTo>
                  <a:lnTo>
                    <a:pt x="5312308" y="633145"/>
                  </a:lnTo>
                  <a:lnTo>
                    <a:pt x="5347424" y="659828"/>
                  </a:lnTo>
                  <a:lnTo>
                    <a:pt x="5386324" y="682498"/>
                  </a:lnTo>
                  <a:lnTo>
                    <a:pt x="5428551" y="700786"/>
                  </a:lnTo>
                  <a:lnTo>
                    <a:pt x="5473674" y="714311"/>
                  </a:lnTo>
                  <a:lnTo>
                    <a:pt x="5521274" y="722706"/>
                  </a:lnTo>
                  <a:lnTo>
                    <a:pt x="5570893" y="725589"/>
                  </a:lnTo>
                  <a:lnTo>
                    <a:pt x="5620524" y="722706"/>
                  </a:lnTo>
                  <a:lnTo>
                    <a:pt x="5668111" y="714311"/>
                  </a:lnTo>
                  <a:lnTo>
                    <a:pt x="5713247" y="700786"/>
                  </a:lnTo>
                  <a:lnTo>
                    <a:pt x="5755475" y="682498"/>
                  </a:lnTo>
                  <a:lnTo>
                    <a:pt x="5794362" y="659828"/>
                  </a:lnTo>
                  <a:lnTo>
                    <a:pt x="5829490" y="633145"/>
                  </a:lnTo>
                  <a:lnTo>
                    <a:pt x="5860402" y="602830"/>
                  </a:lnTo>
                  <a:lnTo>
                    <a:pt x="5886666" y="569277"/>
                  </a:lnTo>
                  <a:lnTo>
                    <a:pt x="5907862" y="532828"/>
                  </a:lnTo>
                  <a:lnTo>
                    <a:pt x="5923534" y="493877"/>
                  </a:lnTo>
                  <a:lnTo>
                    <a:pt x="5933262" y="452805"/>
                  </a:lnTo>
                  <a:lnTo>
                    <a:pt x="5936602" y="409981"/>
                  </a:lnTo>
                  <a:close/>
                </a:path>
              </a:pathLst>
            </a:custGeom>
            <a:solidFill>
              <a:srgbClr val="FDDA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02197" y="1829010"/>
              <a:ext cx="7659370" cy="4072254"/>
            </a:xfrm>
            <a:custGeom>
              <a:avLst/>
              <a:gdLst/>
              <a:ahLst/>
              <a:cxnLst/>
              <a:rect l="l" t="t" r="r" b="b"/>
              <a:pathLst>
                <a:path w="7659370" h="4072254">
                  <a:moveTo>
                    <a:pt x="1234167" y="528298"/>
                  </a:moveTo>
                  <a:lnTo>
                    <a:pt x="1273628" y="538556"/>
                  </a:lnTo>
                  <a:lnTo>
                    <a:pt x="1305708" y="564236"/>
                  </a:lnTo>
                  <a:lnTo>
                    <a:pt x="1325802" y="600020"/>
                  </a:lnTo>
                  <a:lnTo>
                    <a:pt x="1329301" y="640588"/>
                  </a:lnTo>
                  <a:lnTo>
                    <a:pt x="1313689" y="678220"/>
                  </a:lnTo>
                  <a:lnTo>
                    <a:pt x="1283619" y="706166"/>
                  </a:lnTo>
                  <a:lnTo>
                    <a:pt x="1245244" y="720556"/>
                  </a:lnTo>
                  <a:lnTo>
                    <a:pt x="1204717" y="717521"/>
                  </a:lnTo>
                  <a:lnTo>
                    <a:pt x="1170366" y="695761"/>
                  </a:lnTo>
                  <a:lnTo>
                    <a:pt x="1148270" y="661219"/>
                  </a:lnTo>
                  <a:lnTo>
                    <a:pt x="1141211" y="620889"/>
                  </a:lnTo>
                  <a:lnTo>
                    <a:pt x="1151974" y="581762"/>
                  </a:lnTo>
                  <a:lnTo>
                    <a:pt x="1124114" y="607742"/>
                  </a:lnTo>
                  <a:lnTo>
                    <a:pt x="1094815" y="632067"/>
                  </a:lnTo>
                  <a:lnTo>
                    <a:pt x="1064172" y="654664"/>
                  </a:lnTo>
                  <a:lnTo>
                    <a:pt x="1032281" y="675461"/>
                  </a:lnTo>
                  <a:lnTo>
                    <a:pt x="936515" y="528251"/>
                  </a:lnTo>
                  <a:lnTo>
                    <a:pt x="923767" y="563761"/>
                  </a:lnTo>
                  <a:lnTo>
                    <a:pt x="874148" y="619943"/>
                  </a:lnTo>
                  <a:lnTo>
                    <a:pt x="830438" y="639946"/>
                  </a:lnTo>
                  <a:lnTo>
                    <a:pt x="809838" y="641714"/>
                  </a:lnTo>
                  <a:lnTo>
                    <a:pt x="799822" y="639498"/>
                  </a:lnTo>
                  <a:lnTo>
                    <a:pt x="760678" y="591053"/>
                  </a:lnTo>
                  <a:lnTo>
                    <a:pt x="755529" y="562965"/>
                  </a:lnTo>
                  <a:lnTo>
                    <a:pt x="757798" y="534482"/>
                  </a:lnTo>
                  <a:lnTo>
                    <a:pt x="784521" y="484743"/>
                  </a:lnTo>
                  <a:lnTo>
                    <a:pt x="833294" y="456027"/>
                  </a:lnTo>
                  <a:lnTo>
                    <a:pt x="861561" y="452301"/>
                  </a:lnTo>
                  <a:lnTo>
                    <a:pt x="831961" y="420937"/>
                  </a:lnTo>
                  <a:lnTo>
                    <a:pt x="805729" y="386698"/>
                  </a:lnTo>
                  <a:lnTo>
                    <a:pt x="783127" y="349955"/>
                  </a:lnTo>
                  <a:lnTo>
                    <a:pt x="764420" y="311084"/>
                  </a:lnTo>
                  <a:lnTo>
                    <a:pt x="789893" y="283324"/>
                  </a:lnTo>
                  <a:lnTo>
                    <a:pt x="817187" y="257335"/>
                  </a:lnTo>
                  <a:lnTo>
                    <a:pt x="846166" y="233241"/>
                  </a:lnTo>
                  <a:lnTo>
                    <a:pt x="876690" y="211170"/>
                  </a:lnTo>
                  <a:lnTo>
                    <a:pt x="840122" y="199987"/>
                  </a:lnTo>
                  <a:lnTo>
                    <a:pt x="809760" y="176481"/>
                  </a:lnTo>
                  <a:lnTo>
                    <a:pt x="788909" y="144248"/>
                  </a:lnTo>
                  <a:lnTo>
                    <a:pt x="780872" y="106881"/>
                  </a:lnTo>
                  <a:lnTo>
                    <a:pt x="787884" y="69300"/>
                  </a:lnTo>
                  <a:lnTo>
                    <a:pt x="807844" y="36494"/>
                  </a:lnTo>
                  <a:lnTo>
                    <a:pt x="837554" y="12162"/>
                  </a:lnTo>
                  <a:lnTo>
                    <a:pt x="873818" y="0"/>
                  </a:lnTo>
                  <a:lnTo>
                    <a:pt x="911971" y="2772"/>
                  </a:lnTo>
                  <a:lnTo>
                    <a:pt x="946801" y="18935"/>
                  </a:lnTo>
                  <a:lnTo>
                    <a:pt x="974288" y="45726"/>
                  </a:lnTo>
                  <a:lnTo>
                    <a:pt x="990416" y="80386"/>
                  </a:lnTo>
                  <a:lnTo>
                    <a:pt x="992718" y="97923"/>
                  </a:lnTo>
                  <a:lnTo>
                    <a:pt x="991055" y="115504"/>
                  </a:lnTo>
                  <a:lnTo>
                    <a:pt x="984883" y="131469"/>
                  </a:lnTo>
                  <a:lnTo>
                    <a:pt x="973660" y="144161"/>
                  </a:lnTo>
                  <a:lnTo>
                    <a:pt x="1010114" y="115584"/>
                  </a:lnTo>
                  <a:lnTo>
                    <a:pt x="1049881" y="91833"/>
                  </a:lnTo>
                  <a:lnTo>
                    <a:pt x="1092309" y="73257"/>
                  </a:lnTo>
                  <a:lnTo>
                    <a:pt x="1136747" y="60205"/>
                  </a:lnTo>
                  <a:lnTo>
                    <a:pt x="1154352" y="94535"/>
                  </a:lnTo>
                  <a:lnTo>
                    <a:pt x="1174914" y="127185"/>
                  </a:lnTo>
                  <a:lnTo>
                    <a:pt x="1198266" y="157908"/>
                  </a:lnTo>
                  <a:lnTo>
                    <a:pt x="1224239" y="186459"/>
                  </a:lnTo>
                  <a:lnTo>
                    <a:pt x="1193857" y="196364"/>
                  </a:lnTo>
                  <a:lnTo>
                    <a:pt x="1139261" y="227805"/>
                  </a:lnTo>
                  <a:lnTo>
                    <a:pt x="1106587" y="280597"/>
                  </a:lnTo>
                  <a:lnTo>
                    <a:pt x="1105347" y="312404"/>
                  </a:lnTo>
                  <a:lnTo>
                    <a:pt x="1115426" y="341355"/>
                  </a:lnTo>
                  <a:lnTo>
                    <a:pt x="1137264" y="362180"/>
                  </a:lnTo>
                  <a:lnTo>
                    <a:pt x="1171009" y="369549"/>
                  </a:lnTo>
                  <a:lnTo>
                    <a:pt x="1205378" y="360289"/>
                  </a:lnTo>
                  <a:lnTo>
                    <a:pt x="1238316" y="340244"/>
                  </a:lnTo>
                  <a:lnTo>
                    <a:pt x="1267767" y="315261"/>
                  </a:lnTo>
                  <a:lnTo>
                    <a:pt x="1293589" y="353622"/>
                  </a:lnTo>
                  <a:lnTo>
                    <a:pt x="1319411" y="391982"/>
                  </a:lnTo>
                  <a:lnTo>
                    <a:pt x="1345233" y="430343"/>
                  </a:lnTo>
                  <a:lnTo>
                    <a:pt x="1371055" y="468703"/>
                  </a:lnTo>
                  <a:lnTo>
                    <a:pt x="1334624" y="478181"/>
                  </a:lnTo>
                  <a:lnTo>
                    <a:pt x="1299425" y="491566"/>
                  </a:lnTo>
                  <a:lnTo>
                    <a:pt x="1265804" y="508429"/>
                  </a:lnTo>
                  <a:lnTo>
                    <a:pt x="1234109" y="528337"/>
                  </a:lnTo>
                  <a:close/>
                </a:path>
                <a:path w="7659370" h="4072254">
                  <a:moveTo>
                    <a:pt x="7659251" y="2820939"/>
                  </a:moveTo>
                  <a:lnTo>
                    <a:pt x="7632577" y="2865900"/>
                  </a:lnTo>
                  <a:lnTo>
                    <a:pt x="7605128" y="2910392"/>
                  </a:lnTo>
                  <a:lnTo>
                    <a:pt x="7576912" y="2954403"/>
                  </a:lnTo>
                  <a:lnTo>
                    <a:pt x="7547939" y="2997919"/>
                  </a:lnTo>
                  <a:lnTo>
                    <a:pt x="7518219" y="3040930"/>
                  </a:lnTo>
                  <a:lnTo>
                    <a:pt x="7487760" y="3083423"/>
                  </a:lnTo>
                  <a:lnTo>
                    <a:pt x="7456572" y="3125385"/>
                  </a:lnTo>
                  <a:lnTo>
                    <a:pt x="7424665" y="3166806"/>
                  </a:lnTo>
                  <a:lnTo>
                    <a:pt x="7392048" y="3207672"/>
                  </a:lnTo>
                  <a:lnTo>
                    <a:pt x="7358730" y="3247972"/>
                  </a:lnTo>
                  <a:lnTo>
                    <a:pt x="7324720" y="3287694"/>
                  </a:lnTo>
                  <a:lnTo>
                    <a:pt x="7290029" y="3326824"/>
                  </a:lnTo>
                  <a:lnTo>
                    <a:pt x="7254364" y="3365450"/>
                  </a:lnTo>
                  <a:lnTo>
                    <a:pt x="7217465" y="3402950"/>
                  </a:lnTo>
                  <a:lnTo>
                    <a:pt x="7178939" y="3438638"/>
                  </a:lnTo>
                  <a:lnTo>
                    <a:pt x="7138391" y="3471825"/>
                  </a:lnTo>
                  <a:lnTo>
                    <a:pt x="7095428" y="3501824"/>
                  </a:lnTo>
                  <a:lnTo>
                    <a:pt x="7054039" y="3525886"/>
                  </a:lnTo>
                  <a:lnTo>
                    <a:pt x="7011107" y="3546823"/>
                  </a:lnTo>
                  <a:lnTo>
                    <a:pt x="6966890" y="3565065"/>
                  </a:lnTo>
                  <a:lnTo>
                    <a:pt x="6921645" y="3581042"/>
                  </a:lnTo>
                  <a:lnTo>
                    <a:pt x="6875628" y="3595186"/>
                  </a:lnTo>
                  <a:lnTo>
                    <a:pt x="6829096" y="3607927"/>
                  </a:lnTo>
                  <a:lnTo>
                    <a:pt x="6782307" y="3619697"/>
                  </a:lnTo>
                  <a:lnTo>
                    <a:pt x="6735517" y="3630924"/>
                  </a:lnTo>
                  <a:lnTo>
                    <a:pt x="6669202" y="3644332"/>
                  </a:lnTo>
                  <a:lnTo>
                    <a:pt x="6602515" y="3644462"/>
                  </a:lnTo>
                  <a:lnTo>
                    <a:pt x="6563761" y="3633385"/>
                  </a:lnTo>
                  <a:lnTo>
                    <a:pt x="6527894" y="3614687"/>
                  </a:lnTo>
                  <a:lnTo>
                    <a:pt x="6495081" y="3590234"/>
                  </a:lnTo>
                  <a:lnTo>
                    <a:pt x="6465490" y="3561895"/>
                  </a:lnTo>
                  <a:lnTo>
                    <a:pt x="6434070" y="3522290"/>
                  </a:lnTo>
                  <a:lnTo>
                    <a:pt x="6409734" y="3477455"/>
                  </a:lnTo>
                  <a:lnTo>
                    <a:pt x="6395729" y="3430071"/>
                  </a:lnTo>
                  <a:lnTo>
                    <a:pt x="6395303" y="3382819"/>
                  </a:lnTo>
                  <a:lnTo>
                    <a:pt x="6411702" y="3338381"/>
                  </a:lnTo>
                  <a:lnTo>
                    <a:pt x="6440107" y="3308084"/>
                  </a:lnTo>
                  <a:lnTo>
                    <a:pt x="6476919" y="3291138"/>
                  </a:lnTo>
                  <a:lnTo>
                    <a:pt x="6518446" y="3286633"/>
                  </a:lnTo>
                  <a:lnTo>
                    <a:pt x="6560995" y="3293659"/>
                  </a:lnTo>
                  <a:lnTo>
                    <a:pt x="6600873" y="3311306"/>
                  </a:lnTo>
                  <a:lnTo>
                    <a:pt x="6634387" y="3338665"/>
                  </a:lnTo>
                  <a:lnTo>
                    <a:pt x="6657844" y="3374824"/>
                  </a:lnTo>
                  <a:lnTo>
                    <a:pt x="6670371" y="3423087"/>
                  </a:lnTo>
                  <a:lnTo>
                    <a:pt x="6668991" y="3472526"/>
                  </a:lnTo>
                  <a:lnTo>
                    <a:pt x="6655456" y="3521022"/>
                  </a:lnTo>
                  <a:lnTo>
                    <a:pt x="6631518" y="3566454"/>
                  </a:lnTo>
                  <a:lnTo>
                    <a:pt x="6598927" y="3606699"/>
                  </a:lnTo>
                  <a:lnTo>
                    <a:pt x="6559437" y="3639637"/>
                  </a:lnTo>
                  <a:lnTo>
                    <a:pt x="6515367" y="3664639"/>
                  </a:lnTo>
                  <a:lnTo>
                    <a:pt x="6468369" y="3683120"/>
                  </a:lnTo>
                  <a:lnTo>
                    <a:pt x="6419182" y="3696034"/>
                  </a:lnTo>
                  <a:lnTo>
                    <a:pt x="6368550" y="3704331"/>
                  </a:lnTo>
                  <a:lnTo>
                    <a:pt x="6317213" y="3708963"/>
                  </a:lnTo>
                  <a:lnTo>
                    <a:pt x="6265913" y="3710881"/>
                  </a:lnTo>
                  <a:lnTo>
                    <a:pt x="6216196" y="3711032"/>
                  </a:lnTo>
                  <a:lnTo>
                    <a:pt x="6166470" y="3709733"/>
                  </a:lnTo>
                  <a:lnTo>
                    <a:pt x="6116788" y="3706981"/>
                  </a:lnTo>
                  <a:lnTo>
                    <a:pt x="6067198" y="3702774"/>
                  </a:lnTo>
                  <a:lnTo>
                    <a:pt x="6017752" y="3697110"/>
                  </a:lnTo>
                  <a:lnTo>
                    <a:pt x="5968500" y="3689987"/>
                  </a:lnTo>
                  <a:lnTo>
                    <a:pt x="5919492" y="3681403"/>
                  </a:lnTo>
                  <a:lnTo>
                    <a:pt x="5870778" y="3671355"/>
                  </a:lnTo>
                  <a:lnTo>
                    <a:pt x="5822410" y="3659841"/>
                  </a:lnTo>
                  <a:lnTo>
                    <a:pt x="5774436" y="3646860"/>
                  </a:lnTo>
                  <a:lnTo>
                    <a:pt x="5726909" y="3632408"/>
                  </a:lnTo>
                  <a:lnTo>
                    <a:pt x="5679877" y="3616484"/>
                  </a:lnTo>
                  <a:lnTo>
                    <a:pt x="5633391" y="3599087"/>
                  </a:lnTo>
                  <a:lnTo>
                    <a:pt x="5587503" y="3580212"/>
                  </a:lnTo>
                  <a:lnTo>
                    <a:pt x="5542261" y="3559859"/>
                  </a:lnTo>
                  <a:lnTo>
                    <a:pt x="5497716" y="3538025"/>
                  </a:lnTo>
                  <a:lnTo>
                    <a:pt x="5453920" y="3514708"/>
                  </a:lnTo>
                  <a:lnTo>
                    <a:pt x="5410921" y="3489906"/>
                  </a:lnTo>
                  <a:lnTo>
                    <a:pt x="5368772" y="3463617"/>
                  </a:lnTo>
                </a:path>
                <a:path w="7659370" h="4072254">
                  <a:moveTo>
                    <a:pt x="7445941" y="2859869"/>
                  </a:moveTo>
                  <a:lnTo>
                    <a:pt x="7659317" y="2821041"/>
                  </a:lnTo>
                  <a:lnTo>
                    <a:pt x="7650073" y="3015512"/>
                  </a:lnTo>
                </a:path>
                <a:path w="7659370" h="4072254">
                  <a:moveTo>
                    <a:pt x="149758" y="3763234"/>
                  </a:moveTo>
                  <a:lnTo>
                    <a:pt x="124500" y="3809577"/>
                  </a:lnTo>
                  <a:lnTo>
                    <a:pt x="96816" y="3854505"/>
                  </a:lnTo>
                  <a:lnTo>
                    <a:pt x="66785" y="3897893"/>
                  </a:lnTo>
                  <a:lnTo>
                    <a:pt x="34486" y="3939613"/>
                  </a:lnTo>
                  <a:lnTo>
                    <a:pt x="0" y="3979540"/>
                  </a:lnTo>
                  <a:lnTo>
                    <a:pt x="125640" y="4071771"/>
                  </a:lnTo>
                  <a:lnTo>
                    <a:pt x="152218" y="4032218"/>
                  </a:lnTo>
                  <a:lnTo>
                    <a:pt x="179586" y="3993217"/>
                  </a:lnTo>
                  <a:lnTo>
                    <a:pt x="207734" y="3954784"/>
                  </a:lnTo>
                  <a:lnTo>
                    <a:pt x="236653" y="3916929"/>
                  </a:lnTo>
                  <a:lnTo>
                    <a:pt x="266335" y="3879666"/>
                  </a:lnTo>
                  <a:lnTo>
                    <a:pt x="296770" y="3843008"/>
                  </a:lnTo>
                  <a:lnTo>
                    <a:pt x="319518" y="3859710"/>
                  </a:lnTo>
                  <a:lnTo>
                    <a:pt x="343050" y="3875274"/>
                  </a:lnTo>
                  <a:lnTo>
                    <a:pt x="367304" y="3889681"/>
                  </a:lnTo>
                  <a:lnTo>
                    <a:pt x="392222" y="3902915"/>
                  </a:lnTo>
                  <a:lnTo>
                    <a:pt x="382599" y="3849213"/>
                  </a:lnTo>
                  <a:lnTo>
                    <a:pt x="374990" y="3795187"/>
                  </a:lnTo>
                  <a:lnTo>
                    <a:pt x="369401" y="3740912"/>
                  </a:lnTo>
                  <a:lnTo>
                    <a:pt x="365838" y="3686462"/>
                  </a:lnTo>
                  <a:lnTo>
                    <a:pt x="364307" y="3631912"/>
                  </a:lnTo>
                  <a:lnTo>
                    <a:pt x="364256" y="3626550"/>
                  </a:lnTo>
                  <a:lnTo>
                    <a:pt x="364000" y="3620616"/>
                  </a:lnTo>
                  <a:lnTo>
                    <a:pt x="360099" y="3616960"/>
                  </a:lnTo>
                  <a:lnTo>
                    <a:pt x="355468" y="3612624"/>
                  </a:lnTo>
                  <a:lnTo>
                    <a:pt x="348167" y="3613735"/>
                  </a:lnTo>
                  <a:lnTo>
                    <a:pt x="295921" y="3625754"/>
                  </a:lnTo>
                  <a:lnTo>
                    <a:pt x="250042" y="3637410"/>
                  </a:lnTo>
                  <a:lnTo>
                    <a:pt x="204403" y="3650005"/>
                  </a:lnTo>
                  <a:lnTo>
                    <a:pt x="159024" y="3663534"/>
                  </a:lnTo>
                  <a:lnTo>
                    <a:pt x="113928" y="3677988"/>
                  </a:lnTo>
                  <a:lnTo>
                    <a:pt x="69134" y="3693362"/>
                  </a:lnTo>
                  <a:lnTo>
                    <a:pt x="91211" y="3709687"/>
                  </a:lnTo>
                  <a:lnTo>
                    <a:pt x="112310" y="3726757"/>
                  </a:lnTo>
                  <a:lnTo>
                    <a:pt x="131952" y="3744603"/>
                  </a:lnTo>
                  <a:lnTo>
                    <a:pt x="149659" y="3763252"/>
                  </a:lnTo>
                  <a:close/>
                </a:path>
                <a:path w="7659370" h="4072254">
                  <a:moveTo>
                    <a:pt x="852119" y="3950752"/>
                  </a:moveTo>
                  <a:lnTo>
                    <a:pt x="902981" y="3952869"/>
                  </a:lnTo>
                  <a:lnTo>
                    <a:pt x="953860" y="3954935"/>
                  </a:lnTo>
                  <a:lnTo>
                    <a:pt x="1004756" y="3956951"/>
                  </a:lnTo>
                  <a:lnTo>
                    <a:pt x="1055666" y="3958918"/>
                  </a:lnTo>
                  <a:lnTo>
                    <a:pt x="1106592" y="3960834"/>
                  </a:lnTo>
                  <a:lnTo>
                    <a:pt x="1157533" y="3962701"/>
                  </a:lnTo>
                  <a:lnTo>
                    <a:pt x="1208488" y="3964518"/>
                  </a:lnTo>
                  <a:lnTo>
                    <a:pt x="1259458" y="3966284"/>
                  </a:lnTo>
                  <a:lnTo>
                    <a:pt x="1310440" y="3968001"/>
                  </a:lnTo>
                  <a:lnTo>
                    <a:pt x="1361436" y="3969668"/>
                  </a:lnTo>
                  <a:lnTo>
                    <a:pt x="1412444" y="3971285"/>
                  </a:lnTo>
                  <a:lnTo>
                    <a:pt x="1463465" y="3972852"/>
                  </a:lnTo>
                  <a:lnTo>
                    <a:pt x="1514497" y="3974369"/>
                  </a:lnTo>
                  <a:lnTo>
                    <a:pt x="1565541" y="3975835"/>
                  </a:lnTo>
                  <a:lnTo>
                    <a:pt x="1616595" y="3977252"/>
                  </a:lnTo>
                  <a:lnTo>
                    <a:pt x="1667661" y="3978619"/>
                  </a:lnTo>
                  <a:lnTo>
                    <a:pt x="1718736" y="3979935"/>
                  </a:lnTo>
                  <a:lnTo>
                    <a:pt x="1769821" y="3981201"/>
                  </a:lnTo>
                  <a:lnTo>
                    <a:pt x="1820915" y="3982418"/>
                  </a:lnTo>
                  <a:lnTo>
                    <a:pt x="1872017" y="3983584"/>
                  </a:lnTo>
                  <a:lnTo>
                    <a:pt x="1923129" y="3984700"/>
                  </a:lnTo>
                  <a:lnTo>
                    <a:pt x="1974248" y="3985765"/>
                  </a:lnTo>
                  <a:lnTo>
                    <a:pt x="2025374" y="3986781"/>
                  </a:lnTo>
                  <a:lnTo>
                    <a:pt x="2076508" y="3987746"/>
                  </a:lnTo>
                  <a:lnTo>
                    <a:pt x="2127648" y="3988661"/>
                  </a:lnTo>
                  <a:lnTo>
                    <a:pt x="2178795" y="3989525"/>
                  </a:lnTo>
                  <a:lnTo>
                    <a:pt x="2229947" y="3990340"/>
                  </a:lnTo>
                  <a:lnTo>
                    <a:pt x="2281105" y="3991104"/>
                  </a:lnTo>
                  <a:lnTo>
                    <a:pt x="2332267" y="3991817"/>
                  </a:lnTo>
                  <a:lnTo>
                    <a:pt x="2383434" y="3992481"/>
                  </a:lnTo>
                  <a:lnTo>
                    <a:pt x="2434605" y="3993094"/>
                  </a:lnTo>
                  <a:lnTo>
                    <a:pt x="2485780" y="3993656"/>
                  </a:lnTo>
                  <a:lnTo>
                    <a:pt x="2536958" y="3994168"/>
                  </a:lnTo>
                  <a:lnTo>
                    <a:pt x="2588139" y="3994630"/>
                  </a:lnTo>
                  <a:lnTo>
                    <a:pt x="2639322" y="3995042"/>
                  </a:lnTo>
                  <a:lnTo>
                    <a:pt x="2690507" y="3995402"/>
                  </a:lnTo>
                  <a:lnTo>
                    <a:pt x="2741693" y="3995713"/>
                  </a:lnTo>
                  <a:lnTo>
                    <a:pt x="2792881" y="3995973"/>
                  </a:lnTo>
                  <a:lnTo>
                    <a:pt x="2844069" y="3996182"/>
                  </a:lnTo>
                  <a:lnTo>
                    <a:pt x="2895258" y="3996341"/>
                  </a:lnTo>
                  <a:lnTo>
                    <a:pt x="2946446" y="3996449"/>
                  </a:lnTo>
                  <a:lnTo>
                    <a:pt x="2997633" y="3996507"/>
                  </a:lnTo>
                </a:path>
                <a:path w="7659370" h="4072254">
                  <a:moveTo>
                    <a:pt x="859318" y="3216853"/>
                  </a:moveTo>
                  <a:lnTo>
                    <a:pt x="811354" y="3220338"/>
                  </a:lnTo>
                  <a:lnTo>
                    <a:pt x="763396" y="3215909"/>
                  </a:lnTo>
                  <a:lnTo>
                    <a:pt x="716326" y="3204607"/>
                  </a:lnTo>
                  <a:lnTo>
                    <a:pt x="671024" y="3187472"/>
                  </a:lnTo>
                  <a:lnTo>
                    <a:pt x="625643" y="3162880"/>
                  </a:lnTo>
                  <a:lnTo>
                    <a:pt x="593122" y="3135843"/>
                  </a:lnTo>
                  <a:lnTo>
                    <a:pt x="561768" y="3096468"/>
                  </a:lnTo>
                  <a:lnTo>
                    <a:pt x="527916" y="3029913"/>
                  </a:lnTo>
                  <a:lnTo>
                    <a:pt x="513508" y="2982504"/>
                  </a:lnTo>
                  <a:lnTo>
                    <a:pt x="506050" y="2933634"/>
                  </a:lnTo>
                  <a:lnTo>
                    <a:pt x="506050" y="2884344"/>
                  </a:lnTo>
                  <a:lnTo>
                    <a:pt x="514017" y="2835673"/>
                  </a:lnTo>
                  <a:lnTo>
                    <a:pt x="530428" y="2788992"/>
                  </a:lnTo>
                  <a:lnTo>
                    <a:pt x="554861" y="2745907"/>
                  </a:lnTo>
                  <a:lnTo>
                    <a:pt x="586471" y="2707948"/>
                  </a:lnTo>
                  <a:lnTo>
                    <a:pt x="624413" y="2676644"/>
                  </a:lnTo>
                  <a:lnTo>
                    <a:pt x="667845" y="2653523"/>
                  </a:lnTo>
                  <a:lnTo>
                    <a:pt x="738031" y="2635707"/>
                  </a:lnTo>
                  <a:lnTo>
                    <a:pt x="810867" y="2632193"/>
                  </a:lnTo>
                  <a:lnTo>
                    <a:pt x="824442" y="2632616"/>
                  </a:lnTo>
                  <a:lnTo>
                    <a:pt x="864757" y="2637632"/>
                  </a:lnTo>
                  <a:lnTo>
                    <a:pt x="902419" y="2650981"/>
                  </a:lnTo>
                  <a:lnTo>
                    <a:pt x="937221" y="2670897"/>
                  </a:lnTo>
                  <a:lnTo>
                    <a:pt x="990042" y="2716806"/>
                  </a:lnTo>
                  <a:lnTo>
                    <a:pt x="1021834" y="2777334"/>
                  </a:lnTo>
                  <a:lnTo>
                    <a:pt x="929311" y="2823595"/>
                  </a:lnTo>
                  <a:lnTo>
                    <a:pt x="914177" y="2831199"/>
                  </a:lnTo>
                  <a:lnTo>
                    <a:pt x="869771" y="2855732"/>
                  </a:lnTo>
                  <a:lnTo>
                    <a:pt x="852529" y="2866953"/>
                  </a:lnTo>
                  <a:lnTo>
                    <a:pt x="843937" y="2872606"/>
                  </a:lnTo>
                  <a:lnTo>
                    <a:pt x="807626" y="2893293"/>
                  </a:lnTo>
                  <a:lnTo>
                    <a:pt x="749470" y="2917889"/>
                  </a:lnTo>
                  <a:lnTo>
                    <a:pt x="719757" y="2928691"/>
                  </a:lnTo>
                  <a:lnTo>
                    <a:pt x="746281" y="2974511"/>
                  </a:lnTo>
                  <a:lnTo>
                    <a:pt x="772283" y="3020790"/>
                  </a:lnTo>
                  <a:lnTo>
                    <a:pt x="797183" y="3067846"/>
                  </a:lnTo>
                  <a:lnTo>
                    <a:pt x="820399" y="3115996"/>
                  </a:lnTo>
                  <a:lnTo>
                    <a:pt x="841352" y="3165560"/>
                  </a:lnTo>
                  <a:lnTo>
                    <a:pt x="859460" y="3216853"/>
                  </a:lnTo>
                  <a:lnTo>
                    <a:pt x="859318" y="3216853"/>
                  </a:lnTo>
                  <a:close/>
                </a:path>
                <a:path w="7659370" h="4072254">
                  <a:moveTo>
                    <a:pt x="505047" y="2904324"/>
                  </a:moveTo>
                  <a:lnTo>
                    <a:pt x="504364" y="2962803"/>
                  </a:lnTo>
                  <a:lnTo>
                    <a:pt x="508587" y="3019731"/>
                  </a:lnTo>
                  <a:lnTo>
                    <a:pt x="514572" y="3065960"/>
                  </a:lnTo>
                  <a:lnTo>
                    <a:pt x="527065" y="3117144"/>
                  </a:lnTo>
                  <a:lnTo>
                    <a:pt x="555881" y="3167235"/>
                  </a:lnTo>
                  <a:lnTo>
                    <a:pt x="616675" y="3218886"/>
                  </a:lnTo>
                  <a:lnTo>
                    <a:pt x="661282" y="3244758"/>
                  </a:lnTo>
                  <a:lnTo>
                    <a:pt x="707767" y="3263928"/>
                  </a:lnTo>
                  <a:lnTo>
                    <a:pt x="756455" y="3276507"/>
                  </a:lnTo>
                  <a:lnTo>
                    <a:pt x="807665" y="3282603"/>
                  </a:lnTo>
                  <a:lnTo>
                    <a:pt x="861720" y="3282326"/>
                  </a:lnTo>
                  <a:lnTo>
                    <a:pt x="857765" y="3218479"/>
                  </a:lnTo>
                </a:path>
                <a:path w="7659370" h="4072254">
                  <a:moveTo>
                    <a:pt x="1020351" y="2781642"/>
                  </a:moveTo>
                  <a:lnTo>
                    <a:pt x="1023318" y="2859263"/>
                  </a:lnTo>
                  <a:lnTo>
                    <a:pt x="979911" y="2881576"/>
                  </a:lnTo>
                  <a:lnTo>
                    <a:pt x="936356" y="2903594"/>
                  </a:lnTo>
                  <a:lnTo>
                    <a:pt x="892655" y="2925318"/>
                  </a:lnTo>
                  <a:lnTo>
                    <a:pt x="848813" y="2946748"/>
                  </a:lnTo>
                  <a:lnTo>
                    <a:pt x="804834" y="2967883"/>
                  </a:lnTo>
                  <a:lnTo>
                    <a:pt x="760722" y="298872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90686" y="4649004"/>
              <a:ext cx="290830" cy="352425"/>
            </a:xfrm>
            <a:custGeom>
              <a:avLst/>
              <a:gdLst/>
              <a:ahLst/>
              <a:cxnLst/>
              <a:rect l="l" t="t" r="r" b="b"/>
              <a:pathLst>
                <a:path w="290830" h="352425">
                  <a:moveTo>
                    <a:pt x="192461" y="351869"/>
                  </a:moveTo>
                  <a:lnTo>
                    <a:pt x="161519" y="316890"/>
                  </a:lnTo>
                  <a:lnTo>
                    <a:pt x="130277" y="282104"/>
                  </a:lnTo>
                  <a:lnTo>
                    <a:pt x="98623" y="247543"/>
                  </a:lnTo>
                  <a:lnTo>
                    <a:pt x="66445" y="213234"/>
                  </a:lnTo>
                  <a:lnTo>
                    <a:pt x="33631" y="179208"/>
                  </a:lnTo>
                  <a:lnTo>
                    <a:pt x="70" y="145493"/>
                  </a:lnTo>
                  <a:lnTo>
                    <a:pt x="237380" y="0"/>
                  </a:lnTo>
                  <a:lnTo>
                    <a:pt x="264098" y="41494"/>
                  </a:lnTo>
                  <a:lnTo>
                    <a:pt x="282035" y="87490"/>
                  </a:lnTo>
                  <a:lnTo>
                    <a:pt x="290676" y="136109"/>
                  </a:lnTo>
                  <a:lnTo>
                    <a:pt x="289504" y="185469"/>
                  </a:lnTo>
                  <a:lnTo>
                    <a:pt x="278255" y="233539"/>
                  </a:lnTo>
                  <a:lnTo>
                    <a:pt x="257669" y="278416"/>
                  </a:lnTo>
                  <a:lnTo>
                    <a:pt x="228740" y="318421"/>
                  </a:lnTo>
                  <a:lnTo>
                    <a:pt x="192461" y="351869"/>
                  </a:lnTo>
                  <a:close/>
                </a:path>
              </a:pathLst>
            </a:custGeom>
            <a:solidFill>
              <a:srgbClr val="FDDA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90686" y="1068111"/>
              <a:ext cx="8946515" cy="4007485"/>
            </a:xfrm>
            <a:custGeom>
              <a:avLst/>
              <a:gdLst/>
              <a:ahLst/>
              <a:cxnLst/>
              <a:rect l="l" t="t" r="r" b="b"/>
              <a:pathLst>
                <a:path w="8946515" h="4007485">
                  <a:moveTo>
                    <a:pt x="0" y="3726387"/>
                  </a:moveTo>
                  <a:lnTo>
                    <a:pt x="237380" y="3580893"/>
                  </a:lnTo>
                  <a:lnTo>
                    <a:pt x="264098" y="3622388"/>
                  </a:lnTo>
                  <a:lnTo>
                    <a:pt x="282035" y="3668384"/>
                  </a:lnTo>
                  <a:lnTo>
                    <a:pt x="290676" y="3717003"/>
                  </a:lnTo>
                  <a:lnTo>
                    <a:pt x="289504" y="3766363"/>
                  </a:lnTo>
                  <a:lnTo>
                    <a:pt x="278255" y="3814433"/>
                  </a:lnTo>
                  <a:lnTo>
                    <a:pt x="257669" y="3859310"/>
                  </a:lnTo>
                  <a:lnTo>
                    <a:pt x="228740" y="3899315"/>
                  </a:lnTo>
                  <a:lnTo>
                    <a:pt x="192461" y="3932763"/>
                  </a:lnTo>
                  <a:lnTo>
                    <a:pt x="161519" y="3897784"/>
                  </a:lnTo>
                  <a:lnTo>
                    <a:pt x="130277" y="3862998"/>
                  </a:lnTo>
                  <a:lnTo>
                    <a:pt x="98623" y="3828437"/>
                  </a:lnTo>
                  <a:lnTo>
                    <a:pt x="66445" y="3794128"/>
                  </a:lnTo>
                  <a:lnTo>
                    <a:pt x="33631" y="3760102"/>
                  </a:lnTo>
                  <a:lnTo>
                    <a:pt x="70" y="3726387"/>
                  </a:lnTo>
                  <a:close/>
                </a:path>
                <a:path w="8946515" h="4007485">
                  <a:moveTo>
                    <a:pt x="1200" y="3731543"/>
                  </a:moveTo>
                  <a:lnTo>
                    <a:pt x="1412" y="3773152"/>
                  </a:lnTo>
                  <a:lnTo>
                    <a:pt x="13039" y="3816281"/>
                  </a:lnTo>
                  <a:lnTo>
                    <a:pt x="61703" y="3875870"/>
                  </a:lnTo>
                  <a:lnTo>
                    <a:pt x="92392" y="3909864"/>
                  </a:lnTo>
                  <a:lnTo>
                    <a:pt x="134277" y="3951707"/>
                  </a:lnTo>
                  <a:lnTo>
                    <a:pt x="155554" y="3974153"/>
                  </a:lnTo>
                  <a:lnTo>
                    <a:pt x="183774" y="4007346"/>
                  </a:lnTo>
                  <a:lnTo>
                    <a:pt x="188682" y="3989646"/>
                  </a:lnTo>
                  <a:lnTo>
                    <a:pt x="191411" y="3971476"/>
                  </a:lnTo>
                  <a:lnTo>
                    <a:pt x="191928" y="3953108"/>
                  </a:lnTo>
                  <a:lnTo>
                    <a:pt x="190201" y="3934811"/>
                  </a:lnTo>
                </a:path>
                <a:path w="8946515" h="4007485">
                  <a:moveTo>
                    <a:pt x="187588" y="4002402"/>
                  </a:moveTo>
                  <a:lnTo>
                    <a:pt x="226655" y="3984560"/>
                  </a:lnTo>
                  <a:lnTo>
                    <a:pt x="256239" y="3951409"/>
                  </a:lnTo>
                  <a:lnTo>
                    <a:pt x="280016" y="3907258"/>
                  </a:lnTo>
                  <a:lnTo>
                    <a:pt x="295053" y="3859614"/>
                  </a:lnTo>
                  <a:lnTo>
                    <a:pt x="301980" y="3809729"/>
                  </a:lnTo>
                  <a:lnTo>
                    <a:pt x="301425" y="3758856"/>
                  </a:lnTo>
                  <a:lnTo>
                    <a:pt x="294020" y="3708245"/>
                  </a:lnTo>
                  <a:lnTo>
                    <a:pt x="280394" y="3659149"/>
                  </a:lnTo>
                </a:path>
                <a:path w="8946515" h="4007485">
                  <a:moveTo>
                    <a:pt x="8441971" y="392409"/>
                  </a:moveTo>
                  <a:lnTo>
                    <a:pt x="8423650" y="350351"/>
                  </a:lnTo>
                  <a:lnTo>
                    <a:pt x="8412783" y="305778"/>
                  </a:lnTo>
                  <a:lnTo>
                    <a:pt x="8409412" y="259999"/>
                  </a:lnTo>
                  <a:lnTo>
                    <a:pt x="8413573" y="214327"/>
                  </a:lnTo>
                  <a:lnTo>
                    <a:pt x="8425308" y="170071"/>
                  </a:lnTo>
                  <a:lnTo>
                    <a:pt x="8444654" y="128542"/>
                  </a:lnTo>
                  <a:lnTo>
                    <a:pt x="8471344" y="91250"/>
                  </a:lnTo>
                  <a:lnTo>
                    <a:pt x="8504268" y="59321"/>
                  </a:lnTo>
                  <a:lnTo>
                    <a:pt x="8542210" y="33494"/>
                  </a:lnTo>
                  <a:lnTo>
                    <a:pt x="8583955" y="14507"/>
                  </a:lnTo>
                  <a:lnTo>
                    <a:pt x="8628285" y="3096"/>
                  </a:lnTo>
                  <a:lnTo>
                    <a:pt x="8673984" y="0"/>
                  </a:lnTo>
                  <a:lnTo>
                    <a:pt x="8696162" y="1558"/>
                  </a:lnTo>
                  <a:lnTo>
                    <a:pt x="8740013" y="9177"/>
                  </a:lnTo>
                  <a:lnTo>
                    <a:pt x="8779760" y="19698"/>
                  </a:lnTo>
                  <a:lnTo>
                    <a:pt x="8830920" y="42799"/>
                  </a:lnTo>
                  <a:lnTo>
                    <a:pt x="8870361" y="80969"/>
                  </a:lnTo>
                  <a:lnTo>
                    <a:pt x="8904887" y="131790"/>
                  </a:lnTo>
                  <a:lnTo>
                    <a:pt x="8924388" y="170151"/>
                  </a:lnTo>
                  <a:lnTo>
                    <a:pt x="8938579" y="210486"/>
                  </a:lnTo>
                  <a:lnTo>
                    <a:pt x="8946116" y="252495"/>
                  </a:lnTo>
                  <a:lnTo>
                    <a:pt x="8945635" y="295883"/>
                  </a:lnTo>
                  <a:lnTo>
                    <a:pt x="8936969" y="338397"/>
                  </a:lnTo>
                  <a:lnTo>
                    <a:pt x="8920570" y="378553"/>
                  </a:lnTo>
                  <a:lnTo>
                    <a:pt x="8896888" y="414869"/>
                  </a:lnTo>
                  <a:lnTo>
                    <a:pt x="8856718" y="454987"/>
                  </a:lnTo>
                  <a:lnTo>
                    <a:pt x="8810298" y="488111"/>
                  </a:lnTo>
                  <a:lnTo>
                    <a:pt x="8765692" y="512395"/>
                  </a:lnTo>
                  <a:lnTo>
                    <a:pt x="8725137" y="524105"/>
                  </a:lnTo>
                  <a:lnTo>
                    <a:pt x="8699906" y="526815"/>
                  </a:lnTo>
                  <a:lnTo>
                    <a:pt x="8649930" y="525315"/>
                  </a:lnTo>
                  <a:lnTo>
                    <a:pt x="8600362" y="515256"/>
                  </a:lnTo>
                  <a:lnTo>
                    <a:pt x="8552999" y="496781"/>
                  </a:lnTo>
                  <a:lnTo>
                    <a:pt x="8509639" y="470030"/>
                  </a:lnTo>
                  <a:lnTo>
                    <a:pt x="8472078" y="435146"/>
                  </a:lnTo>
                  <a:lnTo>
                    <a:pt x="8442113" y="392268"/>
                  </a:lnTo>
                  <a:lnTo>
                    <a:pt x="8441971" y="392409"/>
                  </a:lnTo>
                  <a:close/>
                </a:path>
                <a:path w="8946515" h="4007485">
                  <a:moveTo>
                    <a:pt x="8668759" y="53535"/>
                  </a:moveTo>
                  <a:lnTo>
                    <a:pt x="8668690" y="67883"/>
                  </a:lnTo>
                  <a:lnTo>
                    <a:pt x="8668574" y="82343"/>
                  </a:lnTo>
                  <a:lnTo>
                    <a:pt x="8668868" y="96790"/>
                  </a:lnTo>
                  <a:lnTo>
                    <a:pt x="8670031" y="111097"/>
                  </a:lnTo>
                  <a:lnTo>
                    <a:pt x="8670313" y="113640"/>
                  </a:lnTo>
                  <a:lnTo>
                    <a:pt x="8670595" y="122610"/>
                  </a:lnTo>
                  <a:lnTo>
                    <a:pt x="8671020" y="11477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828175" y="1331271"/>
              <a:ext cx="57785" cy="2540"/>
            </a:xfrm>
            <a:custGeom>
              <a:avLst/>
              <a:gdLst/>
              <a:ahLst/>
              <a:cxnLst/>
              <a:rect l="l" t="t" r="r" b="b"/>
              <a:pathLst>
                <a:path w="57784" h="2540">
                  <a:moveTo>
                    <a:pt x="-9524" y="1023"/>
                  </a:moveTo>
                  <a:lnTo>
                    <a:pt x="67087" y="1023"/>
                  </a:lnTo>
                </a:path>
              </a:pathLst>
            </a:custGeom>
            <a:ln w="21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436896" y="1341442"/>
              <a:ext cx="224790" cy="208279"/>
            </a:xfrm>
            <a:custGeom>
              <a:avLst/>
              <a:gdLst/>
              <a:ahLst/>
              <a:cxnLst/>
              <a:rect l="l" t="t" r="r" b="b"/>
              <a:pathLst>
                <a:path w="224790" h="208280">
                  <a:moveTo>
                    <a:pt x="223185" y="158842"/>
                  </a:moveTo>
                  <a:lnTo>
                    <a:pt x="223940" y="171144"/>
                  </a:lnTo>
                  <a:lnTo>
                    <a:pt x="224403" y="183465"/>
                  </a:lnTo>
                  <a:lnTo>
                    <a:pt x="224575" y="195800"/>
                  </a:lnTo>
                  <a:lnTo>
                    <a:pt x="224456" y="208141"/>
                  </a:lnTo>
                </a:path>
                <a:path w="224790" h="208280">
                  <a:moveTo>
                    <a:pt x="0" y="5084"/>
                  </a:moveTo>
                  <a:lnTo>
                    <a:pt x="46402" y="1082"/>
                  </a:lnTo>
                  <a:lnTo>
                    <a:pt x="64483" y="0"/>
                  </a:lnTo>
                  <a:lnTo>
                    <a:pt x="68297" y="1482"/>
                  </a:lnTo>
                  <a:lnTo>
                    <a:pt x="67167" y="381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82047" y="1231907"/>
              <a:ext cx="210564" cy="16729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239435" y="1107738"/>
              <a:ext cx="4215130" cy="4402455"/>
            </a:xfrm>
            <a:custGeom>
              <a:avLst/>
              <a:gdLst/>
              <a:ahLst/>
              <a:cxnLst/>
              <a:rect l="l" t="t" r="r" b="b"/>
              <a:pathLst>
                <a:path w="4215130" h="4402455">
                  <a:moveTo>
                    <a:pt x="4214625" y="244424"/>
                  </a:moveTo>
                  <a:lnTo>
                    <a:pt x="4178741" y="210855"/>
                  </a:lnTo>
                  <a:lnTo>
                    <a:pt x="4143284" y="176824"/>
                  </a:lnTo>
                  <a:lnTo>
                    <a:pt x="4108259" y="142340"/>
                  </a:lnTo>
                  <a:lnTo>
                    <a:pt x="4073670" y="107408"/>
                  </a:lnTo>
                  <a:lnTo>
                    <a:pt x="4039524" y="72037"/>
                  </a:lnTo>
                  <a:lnTo>
                    <a:pt x="4005824" y="36231"/>
                  </a:lnTo>
                  <a:lnTo>
                    <a:pt x="3972575" y="0"/>
                  </a:lnTo>
                  <a:lnTo>
                    <a:pt x="3923151" y="18252"/>
                  </a:lnTo>
                  <a:lnTo>
                    <a:pt x="3875589" y="40673"/>
                  </a:lnTo>
                  <a:lnTo>
                    <a:pt x="3829939" y="66881"/>
                  </a:lnTo>
                  <a:lnTo>
                    <a:pt x="3786253" y="96494"/>
                  </a:lnTo>
                  <a:lnTo>
                    <a:pt x="3744581" y="129130"/>
                  </a:lnTo>
                  <a:lnTo>
                    <a:pt x="3704974" y="164408"/>
                  </a:lnTo>
                  <a:lnTo>
                    <a:pt x="3667483" y="201946"/>
                  </a:lnTo>
                  <a:lnTo>
                    <a:pt x="3632158" y="241363"/>
                  </a:lnTo>
                  <a:lnTo>
                    <a:pt x="3584974" y="300129"/>
                  </a:lnTo>
                  <a:lnTo>
                    <a:pt x="3543283" y="358209"/>
                  </a:lnTo>
                  <a:lnTo>
                    <a:pt x="3506868" y="414677"/>
                  </a:lnTo>
                  <a:lnTo>
                    <a:pt x="3475511" y="468607"/>
                  </a:lnTo>
                  <a:lnTo>
                    <a:pt x="3448995" y="519074"/>
                  </a:lnTo>
                  <a:lnTo>
                    <a:pt x="3427102" y="565154"/>
                  </a:lnTo>
                  <a:lnTo>
                    <a:pt x="3409615" y="605921"/>
                  </a:lnTo>
                  <a:lnTo>
                    <a:pt x="3386987" y="667814"/>
                  </a:lnTo>
                  <a:lnTo>
                    <a:pt x="3381412" y="687089"/>
                  </a:lnTo>
                  <a:lnTo>
                    <a:pt x="3348690" y="663426"/>
                  </a:lnTo>
                  <a:lnTo>
                    <a:pt x="3325652" y="648198"/>
                  </a:lnTo>
                  <a:lnTo>
                    <a:pt x="3305822" y="637624"/>
                  </a:lnTo>
                  <a:lnTo>
                    <a:pt x="3282719" y="627922"/>
                  </a:lnTo>
                  <a:lnTo>
                    <a:pt x="3391750" y="899579"/>
                  </a:lnTo>
                  <a:lnTo>
                    <a:pt x="3435324" y="876965"/>
                  </a:lnTo>
                  <a:lnTo>
                    <a:pt x="3479628" y="855834"/>
                  </a:lnTo>
                  <a:lnTo>
                    <a:pt x="3524612" y="836201"/>
                  </a:lnTo>
                  <a:lnTo>
                    <a:pt x="3570229" y="818080"/>
                  </a:lnTo>
                  <a:lnTo>
                    <a:pt x="3616429" y="801489"/>
                  </a:lnTo>
                  <a:lnTo>
                    <a:pt x="3663163" y="786442"/>
                  </a:lnTo>
                  <a:lnTo>
                    <a:pt x="3635022" y="775234"/>
                  </a:lnTo>
                  <a:lnTo>
                    <a:pt x="3608453" y="760759"/>
                  </a:lnTo>
                  <a:lnTo>
                    <a:pt x="3583801" y="743244"/>
                  </a:lnTo>
                  <a:lnTo>
                    <a:pt x="3561406" y="722912"/>
                  </a:lnTo>
                  <a:lnTo>
                    <a:pt x="3589258" y="680868"/>
                  </a:lnTo>
                  <a:lnTo>
                    <a:pt x="3617702" y="638919"/>
                  </a:lnTo>
                  <a:lnTo>
                    <a:pt x="3646998" y="597478"/>
                  </a:lnTo>
                  <a:lnTo>
                    <a:pt x="3677401" y="556958"/>
                  </a:lnTo>
                  <a:lnTo>
                    <a:pt x="3709169" y="517771"/>
                  </a:lnTo>
                  <a:lnTo>
                    <a:pt x="3742560" y="480329"/>
                  </a:lnTo>
                  <a:lnTo>
                    <a:pt x="3777831" y="445045"/>
                  </a:lnTo>
                  <a:lnTo>
                    <a:pt x="3815240" y="412331"/>
                  </a:lnTo>
                  <a:lnTo>
                    <a:pt x="3855043" y="382600"/>
                  </a:lnTo>
                  <a:lnTo>
                    <a:pt x="3897498" y="356263"/>
                  </a:lnTo>
                  <a:lnTo>
                    <a:pt x="3939661" y="335403"/>
                  </a:lnTo>
                  <a:lnTo>
                    <a:pt x="3986976" y="316130"/>
                  </a:lnTo>
                  <a:lnTo>
                    <a:pt x="4036978" y="298469"/>
                  </a:lnTo>
                  <a:lnTo>
                    <a:pt x="4087207" y="282445"/>
                  </a:lnTo>
                  <a:lnTo>
                    <a:pt x="4135200" y="268080"/>
                  </a:lnTo>
                  <a:lnTo>
                    <a:pt x="4178493" y="255398"/>
                  </a:lnTo>
                  <a:lnTo>
                    <a:pt x="4214625" y="244424"/>
                  </a:lnTo>
                  <a:close/>
                </a:path>
                <a:path w="4215130" h="4402455">
                  <a:moveTo>
                    <a:pt x="990382" y="4399131"/>
                  </a:moveTo>
                  <a:lnTo>
                    <a:pt x="939248" y="4401916"/>
                  </a:lnTo>
                  <a:lnTo>
                    <a:pt x="888188" y="4401168"/>
                  </a:lnTo>
                  <a:lnTo>
                    <a:pt x="837311" y="4397078"/>
                  </a:lnTo>
                  <a:lnTo>
                    <a:pt x="786724" y="4389836"/>
                  </a:lnTo>
                  <a:lnTo>
                    <a:pt x="736535" y="4379634"/>
                  </a:lnTo>
                  <a:lnTo>
                    <a:pt x="686852" y="4366663"/>
                  </a:lnTo>
                  <a:lnTo>
                    <a:pt x="637783" y="4351114"/>
                  </a:lnTo>
                  <a:lnTo>
                    <a:pt x="589437" y="4333178"/>
                  </a:lnTo>
                  <a:lnTo>
                    <a:pt x="541920" y="4313047"/>
                  </a:lnTo>
                  <a:lnTo>
                    <a:pt x="495341" y="4290912"/>
                  </a:lnTo>
                  <a:lnTo>
                    <a:pt x="449808" y="4266964"/>
                  </a:lnTo>
                  <a:lnTo>
                    <a:pt x="412005" y="4245320"/>
                  </a:lnTo>
                  <a:lnTo>
                    <a:pt x="375023" y="4222304"/>
                  </a:lnTo>
                  <a:lnTo>
                    <a:pt x="339062" y="4197760"/>
                  </a:lnTo>
                  <a:lnTo>
                    <a:pt x="304318" y="4171531"/>
                  </a:lnTo>
                  <a:lnTo>
                    <a:pt x="267154" y="4139906"/>
                  </a:lnTo>
                  <a:lnTo>
                    <a:pt x="232096" y="4106024"/>
                  </a:lnTo>
                  <a:lnTo>
                    <a:pt x="199217" y="4070043"/>
                  </a:lnTo>
                  <a:lnTo>
                    <a:pt x="168585" y="4032124"/>
                  </a:lnTo>
                  <a:lnTo>
                    <a:pt x="140271" y="3992425"/>
                  </a:lnTo>
                  <a:lnTo>
                    <a:pt x="114345" y="3951106"/>
                  </a:lnTo>
                  <a:lnTo>
                    <a:pt x="90876" y="3908325"/>
                  </a:lnTo>
                  <a:lnTo>
                    <a:pt x="69935" y="3864242"/>
                  </a:lnTo>
                  <a:lnTo>
                    <a:pt x="51592" y="3819017"/>
                  </a:lnTo>
                  <a:lnTo>
                    <a:pt x="35916" y="3772808"/>
                  </a:lnTo>
                  <a:lnTo>
                    <a:pt x="22978" y="3725775"/>
                  </a:lnTo>
                  <a:lnTo>
                    <a:pt x="12847" y="3678076"/>
                  </a:lnTo>
                  <a:lnTo>
                    <a:pt x="5594" y="3629872"/>
                  </a:lnTo>
                  <a:lnTo>
                    <a:pt x="1288" y="3581321"/>
                  </a:lnTo>
                  <a:lnTo>
                    <a:pt x="0" y="3532582"/>
                  </a:lnTo>
                  <a:lnTo>
                    <a:pt x="1799" y="3483815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33558" y="4562414"/>
              <a:ext cx="233025" cy="20194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71195" y="5413948"/>
              <a:ext cx="116650" cy="17674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438899" y="2813629"/>
              <a:ext cx="767715" cy="1110615"/>
            </a:xfrm>
            <a:custGeom>
              <a:avLst/>
              <a:gdLst/>
              <a:ahLst/>
              <a:cxnLst/>
              <a:rect l="l" t="t" r="r" b="b"/>
              <a:pathLst>
                <a:path w="767714" h="1110614">
                  <a:moveTo>
                    <a:pt x="438900" y="1110134"/>
                  </a:moveTo>
                  <a:lnTo>
                    <a:pt x="438487" y="1090311"/>
                  </a:lnTo>
                  <a:lnTo>
                    <a:pt x="437081" y="1040380"/>
                  </a:lnTo>
                  <a:lnTo>
                    <a:pt x="434430" y="974651"/>
                  </a:lnTo>
                  <a:lnTo>
                    <a:pt x="430283" y="907431"/>
                  </a:lnTo>
                  <a:lnTo>
                    <a:pt x="356544" y="909880"/>
                  </a:lnTo>
                  <a:lnTo>
                    <a:pt x="265039" y="910653"/>
                  </a:lnTo>
                  <a:lnTo>
                    <a:pt x="187135" y="910539"/>
                  </a:lnTo>
                  <a:lnTo>
                    <a:pt x="95166" y="909072"/>
                  </a:lnTo>
                  <a:lnTo>
                    <a:pt x="54268" y="897281"/>
                  </a:lnTo>
                  <a:lnTo>
                    <a:pt x="13335" y="848413"/>
                  </a:lnTo>
                  <a:lnTo>
                    <a:pt x="4328" y="776361"/>
                  </a:lnTo>
                  <a:lnTo>
                    <a:pt x="3336" y="735592"/>
                  </a:lnTo>
                  <a:lnTo>
                    <a:pt x="3016" y="724624"/>
                  </a:lnTo>
                  <a:lnTo>
                    <a:pt x="1944" y="673326"/>
                  </a:lnTo>
                  <a:lnTo>
                    <a:pt x="1332" y="634899"/>
                  </a:lnTo>
                  <a:lnTo>
                    <a:pt x="761" y="589222"/>
                  </a:lnTo>
                  <a:lnTo>
                    <a:pt x="302" y="537245"/>
                  </a:lnTo>
                  <a:lnTo>
                    <a:pt x="25" y="479918"/>
                  </a:lnTo>
                  <a:lnTo>
                    <a:pt x="0" y="418195"/>
                  </a:lnTo>
                  <a:lnTo>
                    <a:pt x="296" y="353024"/>
                  </a:lnTo>
                  <a:lnTo>
                    <a:pt x="985" y="285358"/>
                  </a:lnTo>
                  <a:lnTo>
                    <a:pt x="2135" y="216148"/>
                  </a:lnTo>
                  <a:lnTo>
                    <a:pt x="3817" y="146343"/>
                  </a:lnTo>
                  <a:lnTo>
                    <a:pt x="6100" y="76896"/>
                  </a:lnTo>
                  <a:lnTo>
                    <a:pt x="9056" y="8757"/>
                  </a:lnTo>
                  <a:lnTo>
                    <a:pt x="64815" y="9338"/>
                  </a:lnTo>
                  <a:lnTo>
                    <a:pt x="115855" y="10150"/>
                  </a:lnTo>
                  <a:lnTo>
                    <a:pt x="165177" y="9795"/>
                  </a:lnTo>
                  <a:lnTo>
                    <a:pt x="215709" y="6877"/>
                  </a:lnTo>
                  <a:lnTo>
                    <a:pt x="270381" y="0"/>
                  </a:lnTo>
                  <a:lnTo>
                    <a:pt x="274477" y="725069"/>
                  </a:lnTo>
                  <a:lnTo>
                    <a:pt x="290530" y="725535"/>
                  </a:lnTo>
                  <a:lnTo>
                    <a:pt x="330759" y="726358"/>
                  </a:lnTo>
                  <a:lnTo>
                    <a:pt x="383263" y="726678"/>
                  </a:lnTo>
                  <a:lnTo>
                    <a:pt x="436145" y="725634"/>
                  </a:lnTo>
                  <a:lnTo>
                    <a:pt x="437361" y="708600"/>
                  </a:lnTo>
                  <a:lnTo>
                    <a:pt x="440312" y="665212"/>
                  </a:lnTo>
                  <a:lnTo>
                    <a:pt x="443951" y="607045"/>
                  </a:lnTo>
                  <a:lnTo>
                    <a:pt x="447234" y="545673"/>
                  </a:lnTo>
                  <a:lnTo>
                    <a:pt x="481222" y="588269"/>
                  </a:lnTo>
                  <a:lnTo>
                    <a:pt x="517083" y="626879"/>
                  </a:lnTo>
                  <a:lnTo>
                    <a:pt x="554741" y="662260"/>
                  </a:lnTo>
                  <a:lnTo>
                    <a:pt x="594122" y="695167"/>
                  </a:lnTo>
                  <a:lnTo>
                    <a:pt x="635153" y="726355"/>
                  </a:lnTo>
                  <a:lnTo>
                    <a:pt x="677757" y="756581"/>
                  </a:lnTo>
                  <a:lnTo>
                    <a:pt x="721861" y="786601"/>
                  </a:lnTo>
                  <a:lnTo>
                    <a:pt x="767391" y="817168"/>
                  </a:lnTo>
                  <a:lnTo>
                    <a:pt x="729093" y="847103"/>
                  </a:lnTo>
                  <a:lnTo>
                    <a:pt x="690391" y="877347"/>
                  </a:lnTo>
                  <a:lnTo>
                    <a:pt x="651652" y="908048"/>
                  </a:lnTo>
                  <a:lnTo>
                    <a:pt x="613241" y="939355"/>
                  </a:lnTo>
                  <a:lnTo>
                    <a:pt x="575523" y="971415"/>
                  </a:lnTo>
                  <a:lnTo>
                    <a:pt x="538864" y="1004375"/>
                  </a:lnTo>
                  <a:lnTo>
                    <a:pt x="503630" y="1038383"/>
                  </a:lnTo>
                  <a:lnTo>
                    <a:pt x="470187" y="1073587"/>
                  </a:lnTo>
                  <a:lnTo>
                    <a:pt x="438900" y="1110134"/>
                  </a:lnTo>
                  <a:close/>
                </a:path>
              </a:pathLst>
            </a:custGeom>
            <a:solidFill>
              <a:srgbClr val="FDDA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438899" y="1181548"/>
              <a:ext cx="4219575" cy="2742565"/>
            </a:xfrm>
            <a:custGeom>
              <a:avLst/>
              <a:gdLst/>
              <a:ahLst/>
              <a:cxnLst/>
              <a:rect l="l" t="t" r="r" b="b"/>
              <a:pathLst>
                <a:path w="4219575" h="2742565">
                  <a:moveTo>
                    <a:pt x="9056" y="1640838"/>
                  </a:moveTo>
                  <a:lnTo>
                    <a:pt x="6100" y="1708976"/>
                  </a:lnTo>
                  <a:lnTo>
                    <a:pt x="3817" y="1778423"/>
                  </a:lnTo>
                  <a:lnTo>
                    <a:pt x="2135" y="1848228"/>
                  </a:lnTo>
                  <a:lnTo>
                    <a:pt x="985" y="1917438"/>
                  </a:lnTo>
                  <a:lnTo>
                    <a:pt x="296" y="1985104"/>
                  </a:lnTo>
                  <a:lnTo>
                    <a:pt x="0" y="2050275"/>
                  </a:lnTo>
                  <a:lnTo>
                    <a:pt x="25" y="2111999"/>
                  </a:lnTo>
                  <a:lnTo>
                    <a:pt x="302" y="2169325"/>
                  </a:lnTo>
                  <a:lnTo>
                    <a:pt x="761" y="2221302"/>
                  </a:lnTo>
                  <a:lnTo>
                    <a:pt x="1332" y="2266980"/>
                  </a:lnTo>
                  <a:lnTo>
                    <a:pt x="1944" y="2305406"/>
                  </a:lnTo>
                  <a:lnTo>
                    <a:pt x="3016" y="2356704"/>
                  </a:lnTo>
                  <a:lnTo>
                    <a:pt x="3336" y="2367673"/>
                  </a:lnTo>
                  <a:lnTo>
                    <a:pt x="4328" y="2408441"/>
                  </a:lnTo>
                  <a:lnTo>
                    <a:pt x="6533" y="2446575"/>
                  </a:lnTo>
                  <a:lnTo>
                    <a:pt x="28119" y="2508615"/>
                  </a:lnTo>
                  <a:lnTo>
                    <a:pt x="95166" y="2541152"/>
                  </a:lnTo>
                  <a:lnTo>
                    <a:pt x="154197" y="2542406"/>
                  </a:lnTo>
                  <a:lnTo>
                    <a:pt x="265039" y="2542733"/>
                  </a:lnTo>
                  <a:lnTo>
                    <a:pt x="356544" y="2541960"/>
                  </a:lnTo>
                  <a:lnTo>
                    <a:pt x="430283" y="2539512"/>
                  </a:lnTo>
                  <a:lnTo>
                    <a:pt x="434430" y="2606731"/>
                  </a:lnTo>
                  <a:lnTo>
                    <a:pt x="437081" y="2672460"/>
                  </a:lnTo>
                  <a:lnTo>
                    <a:pt x="438487" y="2722391"/>
                  </a:lnTo>
                  <a:lnTo>
                    <a:pt x="438900" y="2742215"/>
                  </a:lnTo>
                  <a:lnTo>
                    <a:pt x="470187" y="2705667"/>
                  </a:lnTo>
                  <a:lnTo>
                    <a:pt x="503630" y="2670463"/>
                  </a:lnTo>
                  <a:lnTo>
                    <a:pt x="538864" y="2636455"/>
                  </a:lnTo>
                  <a:lnTo>
                    <a:pt x="575523" y="2603495"/>
                  </a:lnTo>
                  <a:lnTo>
                    <a:pt x="613241" y="2571435"/>
                  </a:lnTo>
                  <a:lnTo>
                    <a:pt x="651652" y="2540128"/>
                  </a:lnTo>
                  <a:lnTo>
                    <a:pt x="690391" y="2509427"/>
                  </a:lnTo>
                  <a:lnTo>
                    <a:pt x="729093" y="2479183"/>
                  </a:lnTo>
                  <a:lnTo>
                    <a:pt x="767391" y="2449249"/>
                  </a:lnTo>
                  <a:lnTo>
                    <a:pt x="721861" y="2418681"/>
                  </a:lnTo>
                  <a:lnTo>
                    <a:pt x="677757" y="2388661"/>
                  </a:lnTo>
                  <a:lnTo>
                    <a:pt x="635153" y="2358435"/>
                  </a:lnTo>
                  <a:lnTo>
                    <a:pt x="594122" y="2327247"/>
                  </a:lnTo>
                  <a:lnTo>
                    <a:pt x="554741" y="2294340"/>
                  </a:lnTo>
                  <a:lnTo>
                    <a:pt x="517083" y="2258959"/>
                  </a:lnTo>
                  <a:lnTo>
                    <a:pt x="481222" y="2220349"/>
                  </a:lnTo>
                  <a:lnTo>
                    <a:pt x="447234" y="2177754"/>
                  </a:lnTo>
                  <a:lnTo>
                    <a:pt x="443951" y="2239125"/>
                  </a:lnTo>
                  <a:lnTo>
                    <a:pt x="440312" y="2297292"/>
                  </a:lnTo>
                  <a:lnTo>
                    <a:pt x="437361" y="2340680"/>
                  </a:lnTo>
                  <a:lnTo>
                    <a:pt x="436145" y="2357715"/>
                  </a:lnTo>
                  <a:lnTo>
                    <a:pt x="383263" y="2358758"/>
                  </a:lnTo>
                  <a:lnTo>
                    <a:pt x="330759" y="2358438"/>
                  </a:lnTo>
                  <a:lnTo>
                    <a:pt x="290530" y="2357615"/>
                  </a:lnTo>
                  <a:lnTo>
                    <a:pt x="274477" y="2357149"/>
                  </a:lnTo>
                  <a:lnTo>
                    <a:pt x="270381" y="1632080"/>
                  </a:lnTo>
                  <a:lnTo>
                    <a:pt x="215709" y="1638957"/>
                  </a:lnTo>
                  <a:lnTo>
                    <a:pt x="165177" y="1641875"/>
                  </a:lnTo>
                  <a:lnTo>
                    <a:pt x="115855" y="1642230"/>
                  </a:lnTo>
                  <a:lnTo>
                    <a:pt x="64815" y="1641418"/>
                  </a:lnTo>
                  <a:lnTo>
                    <a:pt x="9127" y="1640838"/>
                  </a:lnTo>
                  <a:close/>
                </a:path>
                <a:path w="4219575" h="2742565">
                  <a:moveTo>
                    <a:pt x="4057672" y="461732"/>
                  </a:moveTo>
                  <a:lnTo>
                    <a:pt x="4027507" y="412922"/>
                  </a:lnTo>
                  <a:lnTo>
                    <a:pt x="4016619" y="372131"/>
                  </a:lnTo>
                  <a:lnTo>
                    <a:pt x="4002209" y="330532"/>
                  </a:lnTo>
                  <a:lnTo>
                    <a:pt x="3984501" y="295614"/>
                  </a:lnTo>
                  <a:lnTo>
                    <a:pt x="3959185" y="256758"/>
                  </a:lnTo>
                  <a:lnTo>
                    <a:pt x="3936756" y="216466"/>
                  </a:lnTo>
                  <a:lnTo>
                    <a:pt x="3921373" y="174571"/>
                  </a:lnTo>
                  <a:lnTo>
                    <a:pt x="3917193" y="130909"/>
                  </a:lnTo>
                  <a:lnTo>
                    <a:pt x="3923548" y="98860"/>
                  </a:lnTo>
                  <a:lnTo>
                    <a:pt x="3959116" y="42761"/>
                  </a:lnTo>
                  <a:lnTo>
                    <a:pt x="4018471" y="7303"/>
                  </a:lnTo>
                  <a:lnTo>
                    <a:pt x="4053329" y="0"/>
                  </a:lnTo>
                  <a:lnTo>
                    <a:pt x="4089086" y="6"/>
                  </a:lnTo>
                  <a:lnTo>
                    <a:pt x="4135876" y="12133"/>
                  </a:lnTo>
                  <a:lnTo>
                    <a:pt x="4184210" y="48413"/>
                  </a:lnTo>
                  <a:lnTo>
                    <a:pt x="4206235" y="87845"/>
                  </a:lnTo>
                  <a:lnTo>
                    <a:pt x="4219182" y="147258"/>
                  </a:lnTo>
                  <a:lnTo>
                    <a:pt x="4218872" y="185637"/>
                  </a:lnTo>
                  <a:lnTo>
                    <a:pt x="4212139" y="223526"/>
                  </a:lnTo>
                  <a:lnTo>
                    <a:pt x="4199070" y="260018"/>
                  </a:lnTo>
                  <a:lnTo>
                    <a:pt x="4189145" y="279825"/>
                  </a:lnTo>
                  <a:lnTo>
                    <a:pt x="4178579" y="299402"/>
                  </a:lnTo>
                  <a:lnTo>
                    <a:pt x="4168687" y="319203"/>
                  </a:lnTo>
                  <a:lnTo>
                    <a:pt x="4160790" y="339686"/>
                  </a:lnTo>
                  <a:lnTo>
                    <a:pt x="4156691" y="361915"/>
                  </a:lnTo>
                  <a:lnTo>
                    <a:pt x="4155492" y="387739"/>
                  </a:lnTo>
                  <a:lnTo>
                    <a:pt x="4156201" y="413551"/>
                  </a:lnTo>
                  <a:lnTo>
                    <a:pt x="4157823" y="435741"/>
                  </a:lnTo>
                  <a:lnTo>
                    <a:pt x="4156832" y="443415"/>
                  </a:lnTo>
                  <a:lnTo>
                    <a:pt x="4152808" y="449883"/>
                  </a:lnTo>
                  <a:lnTo>
                    <a:pt x="4146401" y="454472"/>
                  </a:lnTo>
                  <a:lnTo>
                    <a:pt x="4138259" y="456505"/>
                  </a:lnTo>
                  <a:lnTo>
                    <a:pt x="4057672" y="461590"/>
                  </a:lnTo>
                  <a:lnTo>
                    <a:pt x="4057672" y="461732"/>
                  </a:lnTo>
                  <a:close/>
                </a:path>
                <a:path w="4219575" h="2742565">
                  <a:moveTo>
                    <a:pt x="4053788" y="337002"/>
                  </a:moveTo>
                  <a:lnTo>
                    <a:pt x="4053573" y="291047"/>
                  </a:lnTo>
                  <a:lnTo>
                    <a:pt x="4048730" y="245344"/>
                  </a:lnTo>
                  <a:lnTo>
                    <a:pt x="4039317" y="200356"/>
                  </a:lnTo>
                  <a:lnTo>
                    <a:pt x="4025396" y="156547"/>
                  </a:lnTo>
                  <a:lnTo>
                    <a:pt x="3998619" y="128269"/>
                  </a:lnTo>
                  <a:lnTo>
                    <a:pt x="3981182" y="141150"/>
                  </a:lnTo>
                  <a:lnTo>
                    <a:pt x="3981253" y="146165"/>
                  </a:lnTo>
                  <a:lnTo>
                    <a:pt x="4006909" y="177980"/>
                  </a:lnTo>
                  <a:lnTo>
                    <a:pt x="4048350" y="185505"/>
                  </a:lnTo>
                  <a:lnTo>
                    <a:pt x="4075047" y="147224"/>
                  </a:lnTo>
                  <a:lnTo>
                    <a:pt x="4072734" y="102286"/>
                  </a:lnTo>
                  <a:lnTo>
                    <a:pt x="4061557" y="92346"/>
                  </a:lnTo>
                  <a:lnTo>
                    <a:pt x="4053273" y="107069"/>
                  </a:lnTo>
                  <a:lnTo>
                    <a:pt x="4062757" y="154922"/>
                  </a:lnTo>
                  <a:lnTo>
                    <a:pt x="4109816" y="167884"/>
                  </a:lnTo>
                  <a:lnTo>
                    <a:pt x="4142656" y="132392"/>
                  </a:lnTo>
                  <a:lnTo>
                    <a:pt x="4143259" y="115424"/>
                  </a:lnTo>
                  <a:lnTo>
                    <a:pt x="4137836" y="99409"/>
                  </a:lnTo>
                  <a:lnTo>
                    <a:pt x="4136423" y="96937"/>
                  </a:lnTo>
                  <a:lnTo>
                    <a:pt x="4134234" y="94323"/>
                  </a:lnTo>
                  <a:lnTo>
                    <a:pt x="4131409" y="94394"/>
                  </a:lnTo>
                  <a:lnTo>
                    <a:pt x="4129430" y="94394"/>
                  </a:lnTo>
                  <a:lnTo>
                    <a:pt x="4108376" y="138297"/>
                  </a:lnTo>
                  <a:lnTo>
                    <a:pt x="4103010" y="200061"/>
                  </a:lnTo>
                  <a:lnTo>
                    <a:pt x="4103166" y="246500"/>
                  </a:lnTo>
                  <a:lnTo>
                    <a:pt x="4109268" y="291946"/>
                  </a:lnTo>
                  <a:lnTo>
                    <a:pt x="4123640" y="335307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43823" y="1510580"/>
              <a:ext cx="160305" cy="18733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196826" y="1467487"/>
              <a:ext cx="81280" cy="48260"/>
            </a:xfrm>
            <a:custGeom>
              <a:avLst/>
              <a:gdLst/>
              <a:ahLst/>
              <a:cxnLst/>
              <a:rect l="l" t="t" r="r" b="b"/>
              <a:pathLst>
                <a:path w="81279" h="48259">
                  <a:moveTo>
                    <a:pt x="0" y="47955"/>
                  </a:moveTo>
                  <a:lnTo>
                    <a:pt x="20035" y="35656"/>
                  </a:lnTo>
                  <a:lnTo>
                    <a:pt x="40196" y="23554"/>
                  </a:lnTo>
                  <a:lnTo>
                    <a:pt x="60476" y="11664"/>
                  </a:lnTo>
                  <a:lnTo>
                    <a:pt x="80868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147598" y="1329479"/>
              <a:ext cx="84455" cy="7620"/>
            </a:xfrm>
            <a:custGeom>
              <a:avLst/>
              <a:gdLst/>
              <a:ahLst/>
              <a:cxnLst/>
              <a:rect l="l" t="t" r="r" b="b"/>
              <a:pathLst>
                <a:path w="84454" h="7619">
                  <a:moveTo>
                    <a:pt x="-9524" y="3743"/>
                  </a:moveTo>
                  <a:lnTo>
                    <a:pt x="93855" y="3743"/>
                  </a:lnTo>
                </a:path>
              </a:pathLst>
            </a:custGeom>
            <a:ln w="26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194496" y="890736"/>
              <a:ext cx="5926455" cy="4813935"/>
            </a:xfrm>
            <a:custGeom>
              <a:avLst/>
              <a:gdLst/>
              <a:ahLst/>
              <a:cxnLst/>
              <a:rect l="l" t="t" r="r" b="b"/>
              <a:pathLst>
                <a:path w="5926455" h="4813935">
                  <a:moveTo>
                    <a:pt x="85953" y="201077"/>
                  </a:moveTo>
                  <a:lnTo>
                    <a:pt x="63962" y="189028"/>
                  </a:lnTo>
                  <a:lnTo>
                    <a:pt x="42288" y="176402"/>
                  </a:lnTo>
                  <a:lnTo>
                    <a:pt x="20958" y="163207"/>
                  </a:lnTo>
                  <a:lnTo>
                    <a:pt x="0" y="149448"/>
                  </a:lnTo>
                </a:path>
                <a:path w="5926455" h="4813935">
                  <a:moveTo>
                    <a:pt x="288091" y="103187"/>
                  </a:moveTo>
                  <a:lnTo>
                    <a:pt x="284306" y="77589"/>
                  </a:lnTo>
                  <a:lnTo>
                    <a:pt x="281965" y="51805"/>
                  </a:lnTo>
                  <a:lnTo>
                    <a:pt x="281080" y="25916"/>
                  </a:lnTo>
                  <a:lnTo>
                    <a:pt x="281664" y="0"/>
                  </a:lnTo>
                </a:path>
                <a:path w="5926455" h="4813935">
                  <a:moveTo>
                    <a:pt x="470948" y="166399"/>
                  </a:moveTo>
                  <a:lnTo>
                    <a:pt x="539316" y="75430"/>
                  </a:lnTo>
                </a:path>
                <a:path w="5926455" h="4813935">
                  <a:moveTo>
                    <a:pt x="553159" y="274531"/>
                  </a:moveTo>
                  <a:lnTo>
                    <a:pt x="567857" y="271394"/>
                  </a:lnTo>
                  <a:lnTo>
                    <a:pt x="582329" y="267283"/>
                  </a:lnTo>
                  <a:lnTo>
                    <a:pt x="596642" y="262524"/>
                  </a:lnTo>
                  <a:lnTo>
                    <a:pt x="610862" y="257439"/>
                  </a:lnTo>
                  <a:lnTo>
                    <a:pt x="655499" y="241336"/>
                  </a:lnTo>
                </a:path>
                <a:path w="5926455" h="4813935">
                  <a:moveTo>
                    <a:pt x="586284" y="408654"/>
                  </a:moveTo>
                  <a:lnTo>
                    <a:pt x="664681" y="407170"/>
                  </a:lnTo>
                  <a:lnTo>
                    <a:pt x="665882" y="407170"/>
                  </a:lnTo>
                  <a:lnTo>
                    <a:pt x="667294" y="406959"/>
                  </a:lnTo>
                  <a:lnTo>
                    <a:pt x="667789" y="405899"/>
                  </a:lnTo>
                  <a:lnTo>
                    <a:pt x="668283" y="404840"/>
                  </a:lnTo>
                  <a:lnTo>
                    <a:pt x="666165" y="403710"/>
                  </a:lnTo>
                  <a:lnTo>
                    <a:pt x="666023" y="404910"/>
                  </a:lnTo>
                </a:path>
                <a:path w="5926455" h="4813935">
                  <a:moveTo>
                    <a:pt x="569474" y="539811"/>
                  </a:moveTo>
                  <a:lnTo>
                    <a:pt x="594316" y="550034"/>
                  </a:lnTo>
                  <a:lnTo>
                    <a:pt x="618826" y="560991"/>
                  </a:lnTo>
                  <a:lnTo>
                    <a:pt x="642992" y="572677"/>
                  </a:lnTo>
                  <a:lnTo>
                    <a:pt x="666799" y="585084"/>
                  </a:lnTo>
                </a:path>
                <a:path w="5926455" h="4813935">
                  <a:moveTo>
                    <a:pt x="4408707" y="4744028"/>
                  </a:moveTo>
                  <a:lnTo>
                    <a:pt x="4356066" y="4736106"/>
                  </a:lnTo>
                  <a:lnTo>
                    <a:pt x="4306096" y="4721777"/>
                  </a:lnTo>
                  <a:lnTo>
                    <a:pt x="4259909" y="4700193"/>
                  </a:lnTo>
                  <a:lnTo>
                    <a:pt x="4218618" y="4670507"/>
                  </a:lnTo>
                  <a:lnTo>
                    <a:pt x="4183333" y="4631870"/>
                  </a:lnTo>
                  <a:lnTo>
                    <a:pt x="4150242" y="4572515"/>
                  </a:lnTo>
                  <a:lnTo>
                    <a:pt x="4139126" y="4519818"/>
                  </a:lnTo>
                  <a:lnTo>
                    <a:pt x="4144286" y="4474314"/>
                  </a:lnTo>
                  <a:lnTo>
                    <a:pt x="4160023" y="4436537"/>
                  </a:lnTo>
                  <a:lnTo>
                    <a:pt x="4200431" y="4386308"/>
                  </a:lnTo>
                  <a:lnTo>
                    <a:pt x="4234889" y="4361188"/>
                  </a:lnTo>
                  <a:lnTo>
                    <a:pt x="4299802" y="4337060"/>
                  </a:lnTo>
                  <a:lnTo>
                    <a:pt x="4343498" y="4327629"/>
                  </a:lnTo>
                  <a:lnTo>
                    <a:pt x="4394667" y="4320592"/>
                  </a:lnTo>
                  <a:lnTo>
                    <a:pt x="4453295" y="4316429"/>
                  </a:lnTo>
                  <a:lnTo>
                    <a:pt x="4519366" y="4315619"/>
                  </a:lnTo>
                  <a:lnTo>
                    <a:pt x="4592864" y="4318643"/>
                  </a:lnTo>
                  <a:lnTo>
                    <a:pt x="4673775" y="4325980"/>
                  </a:lnTo>
                  <a:lnTo>
                    <a:pt x="4733516" y="4344291"/>
                  </a:lnTo>
                  <a:lnTo>
                    <a:pt x="4772690" y="4366353"/>
                  </a:lnTo>
                  <a:lnTo>
                    <a:pt x="4810192" y="4398967"/>
                  </a:lnTo>
                  <a:lnTo>
                    <a:pt x="4840117" y="4443597"/>
                  </a:lnTo>
                  <a:lnTo>
                    <a:pt x="4856560" y="4501702"/>
                  </a:lnTo>
                  <a:lnTo>
                    <a:pt x="4857523" y="4518518"/>
                  </a:lnTo>
                  <a:lnTo>
                    <a:pt x="4856346" y="4544330"/>
                  </a:lnTo>
                  <a:lnTo>
                    <a:pt x="4839280" y="4612161"/>
                  </a:lnTo>
                  <a:lnTo>
                    <a:pt x="4819247" y="4648787"/>
                  </a:lnTo>
                  <a:lnTo>
                    <a:pt x="4788784" y="4683626"/>
                  </a:lnTo>
                  <a:lnTo>
                    <a:pt x="4745819" y="4713981"/>
                  </a:lnTo>
                  <a:lnTo>
                    <a:pt x="4688280" y="4737156"/>
                  </a:lnTo>
                  <a:lnTo>
                    <a:pt x="4614094" y="4750455"/>
                  </a:lnTo>
                  <a:lnTo>
                    <a:pt x="4581667" y="4752866"/>
                  </a:lnTo>
                  <a:lnTo>
                    <a:pt x="4565497" y="4754239"/>
                  </a:lnTo>
                  <a:lnTo>
                    <a:pt x="4512599" y="4764211"/>
                  </a:lnTo>
                  <a:lnTo>
                    <a:pt x="4443106" y="4793630"/>
                  </a:lnTo>
                  <a:lnTo>
                    <a:pt x="4410756" y="4813384"/>
                  </a:lnTo>
                  <a:lnTo>
                    <a:pt x="4410318" y="4794930"/>
                  </a:lnTo>
                  <a:lnTo>
                    <a:pt x="4408628" y="4776932"/>
                  </a:lnTo>
                  <a:lnTo>
                    <a:pt x="4407508" y="4759821"/>
                  </a:lnTo>
                  <a:lnTo>
                    <a:pt x="4408778" y="4744028"/>
                  </a:lnTo>
                  <a:close/>
                </a:path>
                <a:path w="5926455" h="4813935">
                  <a:moveTo>
                    <a:pt x="4287228" y="4427401"/>
                  </a:moveTo>
                  <a:lnTo>
                    <a:pt x="4340509" y="4424207"/>
                  </a:lnTo>
                  <a:lnTo>
                    <a:pt x="4393823" y="4421560"/>
                  </a:lnTo>
                  <a:lnTo>
                    <a:pt x="4447164" y="4419462"/>
                  </a:lnTo>
                  <a:lnTo>
                    <a:pt x="4500525" y="4417911"/>
                  </a:lnTo>
                  <a:lnTo>
                    <a:pt x="4553899" y="4416906"/>
                  </a:lnTo>
                  <a:lnTo>
                    <a:pt x="4607280" y="4416447"/>
                  </a:lnTo>
                  <a:lnTo>
                    <a:pt x="4660661" y="4416532"/>
                  </a:lnTo>
                  <a:lnTo>
                    <a:pt x="4714035" y="4417160"/>
                  </a:lnTo>
                </a:path>
                <a:path w="5926455" h="4813935">
                  <a:moveTo>
                    <a:pt x="4287228" y="4485317"/>
                  </a:moveTo>
                  <a:lnTo>
                    <a:pt x="4336277" y="4482097"/>
                  </a:lnTo>
                  <a:lnTo>
                    <a:pt x="4385346" y="4479123"/>
                  </a:lnTo>
                  <a:lnTo>
                    <a:pt x="4434433" y="4476395"/>
                  </a:lnTo>
                  <a:lnTo>
                    <a:pt x="4483535" y="4473913"/>
                  </a:lnTo>
                  <a:lnTo>
                    <a:pt x="4532651" y="4471676"/>
                  </a:lnTo>
                  <a:lnTo>
                    <a:pt x="4581779" y="4469685"/>
                  </a:lnTo>
                  <a:lnTo>
                    <a:pt x="4630917" y="4467940"/>
                  </a:lnTo>
                  <a:lnTo>
                    <a:pt x="4680065" y="4466442"/>
                  </a:lnTo>
                  <a:lnTo>
                    <a:pt x="4729219" y="4465189"/>
                  </a:lnTo>
                </a:path>
                <a:path w="5926455" h="4813935">
                  <a:moveTo>
                    <a:pt x="4289063" y="4543797"/>
                  </a:moveTo>
                  <a:lnTo>
                    <a:pt x="4337995" y="4540787"/>
                  </a:lnTo>
                  <a:lnTo>
                    <a:pt x="4386946" y="4538016"/>
                  </a:lnTo>
                  <a:lnTo>
                    <a:pt x="4435913" y="4535487"/>
                  </a:lnTo>
                  <a:lnTo>
                    <a:pt x="4484893" y="4533198"/>
                  </a:lnTo>
                  <a:lnTo>
                    <a:pt x="4533886" y="4531150"/>
                  </a:lnTo>
                  <a:lnTo>
                    <a:pt x="4582887" y="4529342"/>
                  </a:lnTo>
                  <a:lnTo>
                    <a:pt x="4631896" y="4527775"/>
                  </a:lnTo>
                  <a:lnTo>
                    <a:pt x="4680909" y="4526449"/>
                  </a:lnTo>
                  <a:lnTo>
                    <a:pt x="4729925" y="4525364"/>
                  </a:lnTo>
                </a:path>
                <a:path w="5926455" h="4813935">
                  <a:moveTo>
                    <a:pt x="4289910" y="4604537"/>
                  </a:moveTo>
                  <a:lnTo>
                    <a:pt x="4339409" y="4599290"/>
                  </a:lnTo>
                  <a:lnTo>
                    <a:pt x="4388972" y="4594661"/>
                  </a:lnTo>
                  <a:lnTo>
                    <a:pt x="4438591" y="4590650"/>
                  </a:lnTo>
                  <a:lnTo>
                    <a:pt x="4488257" y="4587258"/>
                  </a:lnTo>
                  <a:lnTo>
                    <a:pt x="4537961" y="4584486"/>
                  </a:lnTo>
                  <a:lnTo>
                    <a:pt x="4587695" y="4582334"/>
                  </a:lnTo>
                  <a:lnTo>
                    <a:pt x="4637450" y="4580803"/>
                  </a:lnTo>
                  <a:lnTo>
                    <a:pt x="4687217" y="4579893"/>
                  </a:lnTo>
                  <a:lnTo>
                    <a:pt x="4736988" y="4579605"/>
                  </a:lnTo>
                </a:path>
                <a:path w="5926455" h="4813935">
                  <a:moveTo>
                    <a:pt x="5269078" y="4289855"/>
                  </a:moveTo>
                  <a:lnTo>
                    <a:pt x="5302333" y="4251385"/>
                  </a:lnTo>
                  <a:lnTo>
                    <a:pt x="5337630" y="4214766"/>
                  </a:lnTo>
                  <a:lnTo>
                    <a:pt x="5374544" y="4179622"/>
                  </a:lnTo>
                  <a:lnTo>
                    <a:pt x="5412646" y="4145576"/>
                  </a:lnTo>
                  <a:lnTo>
                    <a:pt x="5451513" y="4112251"/>
                  </a:lnTo>
                  <a:lnTo>
                    <a:pt x="5490716" y="4079269"/>
                  </a:lnTo>
                  <a:lnTo>
                    <a:pt x="5529829" y="4046255"/>
                  </a:lnTo>
                  <a:lnTo>
                    <a:pt x="5568427" y="4012831"/>
                  </a:lnTo>
                  <a:lnTo>
                    <a:pt x="5606082" y="3978620"/>
                  </a:lnTo>
                  <a:lnTo>
                    <a:pt x="5642369" y="3943245"/>
                  </a:lnTo>
                  <a:lnTo>
                    <a:pt x="5676862" y="3906329"/>
                  </a:lnTo>
                  <a:lnTo>
                    <a:pt x="5709133" y="3867495"/>
                  </a:lnTo>
                  <a:lnTo>
                    <a:pt x="5738756" y="3826367"/>
                  </a:lnTo>
                  <a:lnTo>
                    <a:pt x="5772156" y="3864676"/>
                  </a:lnTo>
                  <a:lnTo>
                    <a:pt x="5807690" y="3901009"/>
                  </a:lnTo>
                  <a:lnTo>
                    <a:pt x="5845233" y="3935266"/>
                  </a:lnTo>
                  <a:lnTo>
                    <a:pt x="5884654" y="3967347"/>
                  </a:lnTo>
                  <a:lnTo>
                    <a:pt x="5925826" y="3997150"/>
                  </a:lnTo>
                  <a:lnTo>
                    <a:pt x="5891939" y="4031896"/>
                  </a:lnTo>
                  <a:lnTo>
                    <a:pt x="5858962" y="4067534"/>
                  </a:lnTo>
                  <a:lnTo>
                    <a:pt x="5826580" y="4103749"/>
                  </a:lnTo>
                  <a:lnTo>
                    <a:pt x="5794475" y="4140228"/>
                  </a:lnTo>
                  <a:lnTo>
                    <a:pt x="5762331" y="4176656"/>
                  </a:lnTo>
                  <a:lnTo>
                    <a:pt x="5729830" y="4212719"/>
                  </a:lnTo>
                  <a:lnTo>
                    <a:pt x="5696658" y="4248102"/>
                  </a:lnTo>
                  <a:lnTo>
                    <a:pt x="5662496" y="4282491"/>
                  </a:lnTo>
                  <a:lnTo>
                    <a:pt x="5627028" y="4315571"/>
                  </a:lnTo>
                  <a:lnTo>
                    <a:pt x="5589957" y="4347502"/>
                  </a:lnTo>
                  <a:lnTo>
                    <a:pt x="5552502" y="4379171"/>
                  </a:lnTo>
                  <a:lnTo>
                    <a:pt x="5516085" y="4411783"/>
                  </a:lnTo>
                  <a:lnTo>
                    <a:pt x="5482128" y="4446538"/>
                  </a:lnTo>
                  <a:lnTo>
                    <a:pt x="5452053" y="4484640"/>
                  </a:lnTo>
                  <a:lnTo>
                    <a:pt x="5445814" y="4466872"/>
                  </a:lnTo>
                  <a:lnTo>
                    <a:pt x="5421406" y="4437585"/>
                  </a:lnTo>
                  <a:lnTo>
                    <a:pt x="5389770" y="4415501"/>
                  </a:lnTo>
                  <a:lnTo>
                    <a:pt x="5373436" y="4405345"/>
                  </a:lnTo>
                  <a:lnTo>
                    <a:pt x="5357691" y="4394474"/>
                  </a:lnTo>
                  <a:lnTo>
                    <a:pt x="5343278" y="4381960"/>
                  </a:lnTo>
                  <a:lnTo>
                    <a:pt x="5323900" y="4357550"/>
                  </a:lnTo>
                  <a:lnTo>
                    <a:pt x="5306987" y="4331121"/>
                  </a:lnTo>
                  <a:lnTo>
                    <a:pt x="5289646" y="4307086"/>
                  </a:lnTo>
                  <a:lnTo>
                    <a:pt x="5268982" y="4289855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99057" y="4751109"/>
              <a:ext cx="187832" cy="18859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412710" y="4663838"/>
              <a:ext cx="757555" cy="739140"/>
            </a:xfrm>
            <a:custGeom>
              <a:avLst/>
              <a:gdLst/>
              <a:ahLst/>
              <a:cxnLst/>
              <a:rect l="l" t="t" r="r" b="b"/>
              <a:pathLst>
                <a:path w="757554" h="739139">
                  <a:moveTo>
                    <a:pt x="103249" y="571901"/>
                  </a:moveTo>
                  <a:lnTo>
                    <a:pt x="530350" y="139180"/>
                  </a:lnTo>
                </a:path>
                <a:path w="757554" h="739139">
                  <a:moveTo>
                    <a:pt x="184879" y="642387"/>
                  </a:moveTo>
                  <a:lnTo>
                    <a:pt x="603313" y="204331"/>
                  </a:lnTo>
                </a:path>
                <a:path w="757554" h="739139">
                  <a:moveTo>
                    <a:pt x="518921" y="56218"/>
                  </a:moveTo>
                  <a:lnTo>
                    <a:pt x="548044" y="22547"/>
                  </a:lnTo>
                  <a:lnTo>
                    <a:pt x="589882" y="4306"/>
                  </a:lnTo>
                  <a:lnTo>
                    <a:pt x="624930" y="0"/>
                  </a:lnTo>
                  <a:lnTo>
                    <a:pt x="660022" y="3711"/>
                  </a:lnTo>
                  <a:lnTo>
                    <a:pt x="721518" y="35548"/>
                  </a:lnTo>
                  <a:lnTo>
                    <a:pt x="755225" y="96378"/>
                  </a:lnTo>
                  <a:lnTo>
                    <a:pt x="757028" y="131172"/>
                  </a:lnTo>
                  <a:lnTo>
                    <a:pt x="747141" y="164421"/>
                  </a:lnTo>
                  <a:lnTo>
                    <a:pt x="737382" y="180113"/>
                  </a:lnTo>
                  <a:lnTo>
                    <a:pt x="725936" y="194723"/>
                  </a:lnTo>
                  <a:lnTo>
                    <a:pt x="714043" y="209066"/>
                  </a:lnTo>
                  <a:lnTo>
                    <a:pt x="702945" y="223953"/>
                  </a:lnTo>
                </a:path>
                <a:path w="757554" h="739139">
                  <a:moveTo>
                    <a:pt x="49243" y="512275"/>
                  </a:moveTo>
                  <a:lnTo>
                    <a:pt x="44250" y="559060"/>
                  </a:lnTo>
                  <a:lnTo>
                    <a:pt x="39015" y="606013"/>
                  </a:lnTo>
                  <a:lnTo>
                    <a:pt x="31351" y="652254"/>
                  </a:lnTo>
                  <a:lnTo>
                    <a:pt x="19074" y="696899"/>
                  </a:lnTo>
                  <a:lnTo>
                    <a:pt x="0" y="739065"/>
                  </a:lnTo>
                  <a:lnTo>
                    <a:pt x="190309" y="721634"/>
                  </a:lnTo>
                  <a:lnTo>
                    <a:pt x="203290" y="720331"/>
                  </a:lnTo>
                  <a:lnTo>
                    <a:pt x="216217" y="718492"/>
                  </a:lnTo>
                  <a:lnTo>
                    <a:pt x="228858" y="715581"/>
                  </a:lnTo>
                  <a:lnTo>
                    <a:pt x="240981" y="711062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08709" y="5303940"/>
              <a:ext cx="126872" cy="10848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313155" y="837992"/>
              <a:ext cx="6744334" cy="895350"/>
            </a:xfrm>
            <a:custGeom>
              <a:avLst/>
              <a:gdLst/>
              <a:ahLst/>
              <a:cxnLst/>
              <a:rect l="l" t="t" r="r" b="b"/>
              <a:pathLst>
                <a:path w="6744334" h="895350">
                  <a:moveTo>
                    <a:pt x="6478861" y="96384"/>
                  </a:moveTo>
                  <a:lnTo>
                    <a:pt x="6451810" y="123174"/>
                  </a:lnTo>
                  <a:lnTo>
                    <a:pt x="6424614" y="149834"/>
                  </a:lnTo>
                  <a:lnTo>
                    <a:pt x="6397279" y="176356"/>
                  </a:lnTo>
                  <a:lnTo>
                    <a:pt x="6369814" y="202732"/>
                  </a:lnTo>
                  <a:lnTo>
                    <a:pt x="6366545" y="205920"/>
                  </a:lnTo>
                  <a:lnTo>
                    <a:pt x="6362948" y="209190"/>
                  </a:lnTo>
                  <a:lnTo>
                    <a:pt x="6358534" y="210171"/>
                  </a:lnTo>
                  <a:lnTo>
                    <a:pt x="6353057" y="211397"/>
                  </a:lnTo>
                  <a:lnTo>
                    <a:pt x="6296818" y="192637"/>
                  </a:lnTo>
                  <a:lnTo>
                    <a:pt x="6273194" y="190458"/>
                  </a:lnTo>
                  <a:lnTo>
                    <a:pt x="6249570" y="192187"/>
                  </a:lnTo>
                  <a:lnTo>
                    <a:pt x="6226557" y="198422"/>
                  </a:lnTo>
                  <a:lnTo>
                    <a:pt x="6205306" y="209200"/>
                  </a:lnTo>
                  <a:lnTo>
                    <a:pt x="6187059" y="224224"/>
                  </a:lnTo>
                  <a:lnTo>
                    <a:pt x="6173058" y="243195"/>
                  </a:lnTo>
                  <a:lnTo>
                    <a:pt x="6375782" y="434067"/>
                  </a:lnTo>
                  <a:lnTo>
                    <a:pt x="6400432" y="457495"/>
                  </a:lnTo>
                  <a:lnTo>
                    <a:pt x="6447247" y="506682"/>
                  </a:lnTo>
                  <a:lnTo>
                    <a:pt x="6471912" y="539025"/>
                  </a:lnTo>
                  <a:lnTo>
                    <a:pt x="6475999" y="544992"/>
                  </a:lnTo>
                  <a:lnTo>
                    <a:pt x="6482294" y="547527"/>
                  </a:lnTo>
                  <a:lnTo>
                    <a:pt x="6532625" y="490911"/>
                  </a:lnTo>
                  <a:lnTo>
                    <a:pt x="6536408" y="448392"/>
                  </a:lnTo>
                  <a:lnTo>
                    <a:pt x="6527256" y="406700"/>
                  </a:lnTo>
                  <a:lnTo>
                    <a:pt x="6505428" y="370143"/>
                  </a:lnTo>
                  <a:lnTo>
                    <a:pt x="6540175" y="341360"/>
                  </a:lnTo>
                  <a:lnTo>
                    <a:pt x="6574899" y="312524"/>
                  </a:lnTo>
                  <a:lnTo>
                    <a:pt x="6609608" y="283641"/>
                  </a:lnTo>
                  <a:lnTo>
                    <a:pt x="6644309" y="254721"/>
                  </a:lnTo>
                  <a:lnTo>
                    <a:pt x="6612131" y="220684"/>
                  </a:lnTo>
                  <a:lnTo>
                    <a:pt x="6579414" y="187533"/>
                  </a:lnTo>
                  <a:lnTo>
                    <a:pt x="6546251" y="155567"/>
                  </a:lnTo>
                  <a:lnTo>
                    <a:pt x="6512730" y="125085"/>
                  </a:lnTo>
                  <a:lnTo>
                    <a:pt x="6478942" y="96384"/>
                  </a:lnTo>
                  <a:close/>
                </a:path>
                <a:path w="6744334" h="895350">
                  <a:moveTo>
                    <a:pt x="6478533" y="97446"/>
                  </a:moveTo>
                  <a:lnTo>
                    <a:pt x="6475795" y="85250"/>
                  </a:lnTo>
                  <a:lnTo>
                    <a:pt x="6473547" y="72954"/>
                  </a:lnTo>
                  <a:lnTo>
                    <a:pt x="6472280" y="60582"/>
                  </a:lnTo>
                  <a:lnTo>
                    <a:pt x="6472485" y="48156"/>
                  </a:lnTo>
                  <a:lnTo>
                    <a:pt x="6495536" y="5976"/>
                  </a:lnTo>
                  <a:lnTo>
                    <a:pt x="6513166" y="0"/>
                  </a:lnTo>
                  <a:lnTo>
                    <a:pt x="6531984" y="1510"/>
                  </a:lnTo>
                  <a:lnTo>
                    <a:pt x="6550173" y="8953"/>
                  </a:lnTo>
                  <a:lnTo>
                    <a:pt x="6565917" y="20771"/>
                  </a:lnTo>
                  <a:lnTo>
                    <a:pt x="6596610" y="47247"/>
                  </a:lnTo>
                  <a:lnTo>
                    <a:pt x="6642317" y="86053"/>
                  </a:lnTo>
                  <a:lnTo>
                    <a:pt x="6689571" y="130515"/>
                  </a:lnTo>
                  <a:lnTo>
                    <a:pt x="6724909" y="173958"/>
                  </a:lnTo>
                  <a:lnTo>
                    <a:pt x="6743715" y="223962"/>
                  </a:lnTo>
                  <a:lnTo>
                    <a:pt x="6737497" y="238291"/>
                  </a:lnTo>
                  <a:lnTo>
                    <a:pt x="6717613" y="252474"/>
                  </a:lnTo>
                  <a:lnTo>
                    <a:pt x="6693621" y="260842"/>
                  </a:lnTo>
                  <a:lnTo>
                    <a:pt x="6668250" y="262879"/>
                  </a:lnTo>
                  <a:lnTo>
                    <a:pt x="6644228" y="258073"/>
                  </a:lnTo>
                </a:path>
                <a:path w="6744334" h="895350">
                  <a:moveTo>
                    <a:pt x="6301967" y="364503"/>
                  </a:moveTo>
                  <a:lnTo>
                    <a:pt x="6270215" y="406579"/>
                  </a:lnTo>
                  <a:lnTo>
                    <a:pt x="6237379" y="448665"/>
                  </a:lnTo>
                  <a:lnTo>
                    <a:pt x="6203657" y="490561"/>
                  </a:lnTo>
                  <a:lnTo>
                    <a:pt x="6169246" y="532067"/>
                  </a:lnTo>
                  <a:lnTo>
                    <a:pt x="6134342" y="572982"/>
                  </a:lnTo>
                  <a:lnTo>
                    <a:pt x="6099144" y="613107"/>
                  </a:lnTo>
                  <a:lnTo>
                    <a:pt x="6063848" y="652240"/>
                  </a:lnTo>
                  <a:lnTo>
                    <a:pt x="6110710" y="623430"/>
                  </a:lnTo>
                  <a:lnTo>
                    <a:pt x="6156131" y="593828"/>
                  </a:lnTo>
                  <a:lnTo>
                    <a:pt x="6200304" y="563236"/>
                  </a:lnTo>
                  <a:lnTo>
                    <a:pt x="6243420" y="531453"/>
                  </a:lnTo>
                  <a:lnTo>
                    <a:pt x="6285670" y="498279"/>
                  </a:lnTo>
                  <a:lnTo>
                    <a:pt x="6327248" y="463512"/>
                  </a:lnTo>
                  <a:lnTo>
                    <a:pt x="6368343" y="426955"/>
                  </a:lnTo>
                </a:path>
                <a:path w="6744334" h="895350">
                  <a:moveTo>
                    <a:pt x="6396627" y="238209"/>
                  </a:moveTo>
                  <a:lnTo>
                    <a:pt x="6408404" y="220088"/>
                  </a:lnTo>
                  <a:lnTo>
                    <a:pt x="6421937" y="203223"/>
                  </a:lnTo>
                  <a:lnTo>
                    <a:pt x="6437078" y="187768"/>
                  </a:lnTo>
                  <a:lnTo>
                    <a:pt x="6453683" y="173877"/>
                  </a:lnTo>
                </a:path>
                <a:path w="6744334" h="895350">
                  <a:moveTo>
                    <a:pt x="339367" y="505543"/>
                  </a:moveTo>
                  <a:lnTo>
                    <a:pt x="263715" y="651314"/>
                  </a:lnTo>
                  <a:lnTo>
                    <a:pt x="283940" y="649082"/>
                  </a:lnTo>
                  <a:lnTo>
                    <a:pt x="303254" y="642042"/>
                  </a:lnTo>
                  <a:lnTo>
                    <a:pt x="321990" y="632389"/>
                  </a:lnTo>
                  <a:lnTo>
                    <a:pt x="340479" y="622317"/>
                  </a:lnTo>
                  <a:lnTo>
                    <a:pt x="360134" y="614069"/>
                  </a:lnTo>
                  <a:lnTo>
                    <a:pt x="380921" y="609707"/>
                  </a:lnTo>
                  <a:lnTo>
                    <a:pt x="401002" y="611152"/>
                  </a:lnTo>
                  <a:lnTo>
                    <a:pt x="418538" y="620320"/>
                  </a:lnTo>
                  <a:lnTo>
                    <a:pt x="447542" y="663597"/>
                  </a:lnTo>
                  <a:lnTo>
                    <a:pt x="474868" y="707943"/>
                  </a:lnTo>
                  <a:lnTo>
                    <a:pt x="500483" y="753296"/>
                  </a:lnTo>
                  <a:lnTo>
                    <a:pt x="524356" y="799592"/>
                  </a:lnTo>
                  <a:lnTo>
                    <a:pt x="546454" y="846765"/>
                  </a:lnTo>
                  <a:lnTo>
                    <a:pt x="566746" y="894754"/>
                  </a:lnTo>
                  <a:lnTo>
                    <a:pt x="570049" y="846909"/>
                  </a:lnTo>
                  <a:lnTo>
                    <a:pt x="583077" y="800492"/>
                  </a:lnTo>
                  <a:lnTo>
                    <a:pt x="602521" y="755500"/>
                  </a:lnTo>
                  <a:lnTo>
                    <a:pt x="625072" y="711930"/>
                  </a:lnTo>
                  <a:lnTo>
                    <a:pt x="648177" y="668843"/>
                  </a:lnTo>
                  <a:lnTo>
                    <a:pt x="671349" y="625788"/>
                  </a:lnTo>
                  <a:lnTo>
                    <a:pt x="694583" y="582762"/>
                  </a:lnTo>
                  <a:lnTo>
                    <a:pt x="717870" y="539763"/>
                  </a:lnTo>
                  <a:lnTo>
                    <a:pt x="741205" y="496786"/>
                  </a:lnTo>
                  <a:lnTo>
                    <a:pt x="764580" y="453828"/>
                  </a:lnTo>
                  <a:lnTo>
                    <a:pt x="787989" y="410887"/>
                  </a:lnTo>
                  <a:lnTo>
                    <a:pt x="811426" y="367959"/>
                  </a:lnTo>
                  <a:lnTo>
                    <a:pt x="834882" y="325040"/>
                  </a:lnTo>
                  <a:lnTo>
                    <a:pt x="858352" y="282128"/>
                  </a:lnTo>
                  <a:lnTo>
                    <a:pt x="881829" y="239219"/>
                  </a:lnTo>
                  <a:lnTo>
                    <a:pt x="829643" y="248172"/>
                  </a:lnTo>
                  <a:lnTo>
                    <a:pt x="777275" y="255788"/>
                  </a:lnTo>
                  <a:lnTo>
                    <a:pt x="724750" y="262216"/>
                  </a:lnTo>
                  <a:lnTo>
                    <a:pt x="672092" y="267604"/>
                  </a:lnTo>
                  <a:lnTo>
                    <a:pt x="619327" y="272100"/>
                  </a:lnTo>
                  <a:lnTo>
                    <a:pt x="566479" y="275852"/>
                  </a:lnTo>
                  <a:lnTo>
                    <a:pt x="513573" y="279009"/>
                  </a:lnTo>
                  <a:lnTo>
                    <a:pt x="460634" y="281719"/>
                  </a:lnTo>
                  <a:lnTo>
                    <a:pt x="407688" y="284130"/>
                  </a:lnTo>
                  <a:lnTo>
                    <a:pt x="354757" y="286390"/>
                  </a:lnTo>
                  <a:lnTo>
                    <a:pt x="168637" y="294236"/>
                  </a:lnTo>
                  <a:lnTo>
                    <a:pt x="211196" y="327586"/>
                  </a:lnTo>
                  <a:lnTo>
                    <a:pt x="249610" y="366075"/>
                  </a:lnTo>
                  <a:lnTo>
                    <a:pt x="283817" y="409019"/>
                  </a:lnTo>
                  <a:lnTo>
                    <a:pt x="313756" y="455736"/>
                  </a:lnTo>
                  <a:lnTo>
                    <a:pt x="339367" y="505543"/>
                  </a:lnTo>
                  <a:close/>
                </a:path>
                <a:path w="6744334" h="895350">
                  <a:moveTo>
                    <a:pt x="342449" y="499491"/>
                  </a:moveTo>
                  <a:lnTo>
                    <a:pt x="387315" y="477324"/>
                  </a:lnTo>
                  <a:lnTo>
                    <a:pt x="432215" y="455222"/>
                  </a:lnTo>
                  <a:lnTo>
                    <a:pt x="477149" y="433186"/>
                  </a:lnTo>
                  <a:lnTo>
                    <a:pt x="522117" y="411214"/>
                  </a:lnTo>
                  <a:lnTo>
                    <a:pt x="567117" y="389308"/>
                  </a:lnTo>
                  <a:lnTo>
                    <a:pt x="612151" y="367468"/>
                  </a:lnTo>
                  <a:lnTo>
                    <a:pt x="657216" y="345694"/>
                  </a:lnTo>
                  <a:lnTo>
                    <a:pt x="702313" y="323986"/>
                  </a:lnTo>
                  <a:lnTo>
                    <a:pt x="747442" y="302344"/>
                  </a:lnTo>
                  <a:lnTo>
                    <a:pt x="792602" y="280770"/>
                  </a:lnTo>
                  <a:lnTo>
                    <a:pt x="837792" y="259262"/>
                  </a:lnTo>
                  <a:lnTo>
                    <a:pt x="883013" y="237821"/>
                  </a:lnTo>
                  <a:lnTo>
                    <a:pt x="845790" y="271343"/>
                  </a:lnTo>
                  <a:lnTo>
                    <a:pt x="808532" y="304831"/>
                  </a:lnTo>
                  <a:lnTo>
                    <a:pt x="771210" y="338249"/>
                  </a:lnTo>
                  <a:lnTo>
                    <a:pt x="733794" y="371560"/>
                  </a:lnTo>
                  <a:lnTo>
                    <a:pt x="696253" y="404727"/>
                  </a:lnTo>
                  <a:lnTo>
                    <a:pt x="658558" y="437713"/>
                  </a:lnTo>
                  <a:lnTo>
                    <a:pt x="620680" y="470483"/>
                  </a:lnTo>
                  <a:lnTo>
                    <a:pt x="582587" y="502999"/>
                  </a:lnTo>
                  <a:lnTo>
                    <a:pt x="544251" y="535224"/>
                  </a:lnTo>
                  <a:lnTo>
                    <a:pt x="505641" y="567122"/>
                  </a:lnTo>
                  <a:lnTo>
                    <a:pt x="466727" y="598657"/>
                  </a:lnTo>
                  <a:lnTo>
                    <a:pt x="427480" y="629790"/>
                  </a:lnTo>
                </a:path>
                <a:path w="6744334" h="895350">
                  <a:moveTo>
                    <a:pt x="0" y="804895"/>
                  </a:moveTo>
                  <a:lnTo>
                    <a:pt x="53724" y="783131"/>
                  </a:lnTo>
                </a:path>
                <a:path w="6744334" h="895350">
                  <a:moveTo>
                    <a:pt x="139907" y="719631"/>
                  </a:moveTo>
                  <a:lnTo>
                    <a:pt x="202868" y="679317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460710" y="5278527"/>
              <a:ext cx="876935" cy="535305"/>
            </a:xfrm>
            <a:custGeom>
              <a:avLst/>
              <a:gdLst/>
              <a:ahLst/>
              <a:cxnLst/>
              <a:rect l="l" t="t" r="r" b="b"/>
              <a:pathLst>
                <a:path w="876935" h="535304">
                  <a:moveTo>
                    <a:pt x="355846" y="535194"/>
                  </a:moveTo>
                  <a:lnTo>
                    <a:pt x="300346" y="531250"/>
                  </a:lnTo>
                  <a:lnTo>
                    <a:pt x="247786" y="522899"/>
                  </a:lnTo>
                  <a:lnTo>
                    <a:pt x="198731" y="510383"/>
                  </a:lnTo>
                  <a:lnTo>
                    <a:pt x="153743" y="493942"/>
                  </a:lnTo>
                  <a:lnTo>
                    <a:pt x="113386" y="473818"/>
                  </a:lnTo>
                  <a:lnTo>
                    <a:pt x="78222" y="450252"/>
                  </a:lnTo>
                  <a:lnTo>
                    <a:pt x="48815" y="423486"/>
                  </a:lnTo>
                  <a:lnTo>
                    <a:pt x="9525" y="361317"/>
                  </a:lnTo>
                  <a:lnTo>
                    <a:pt x="0" y="290403"/>
                  </a:lnTo>
                  <a:lnTo>
                    <a:pt x="7067" y="254833"/>
                  </a:lnTo>
                  <a:lnTo>
                    <a:pt x="42791" y="186486"/>
                  </a:lnTo>
                  <a:lnTo>
                    <a:pt x="70489" y="154472"/>
                  </a:lnTo>
                  <a:lnTo>
                    <a:pt x="104104" y="124408"/>
                  </a:lnTo>
                  <a:lnTo>
                    <a:pt x="143158" y="96673"/>
                  </a:lnTo>
                  <a:lnTo>
                    <a:pt x="187170" y="71649"/>
                  </a:lnTo>
                  <a:lnTo>
                    <a:pt x="235662" y="49719"/>
                  </a:lnTo>
                  <a:lnTo>
                    <a:pt x="288154" y="31262"/>
                  </a:lnTo>
                  <a:lnTo>
                    <a:pt x="344166" y="16661"/>
                  </a:lnTo>
                  <a:lnTo>
                    <a:pt x="403218" y="6297"/>
                  </a:lnTo>
                  <a:lnTo>
                    <a:pt x="462911" y="703"/>
                  </a:lnTo>
                  <a:lnTo>
                    <a:pt x="520790" y="0"/>
                  </a:lnTo>
                  <a:lnTo>
                    <a:pt x="576291" y="3944"/>
                  </a:lnTo>
                  <a:lnTo>
                    <a:pt x="628850" y="12295"/>
                  </a:lnTo>
                  <a:lnTo>
                    <a:pt x="677905" y="24811"/>
                  </a:lnTo>
                  <a:lnTo>
                    <a:pt x="722893" y="41252"/>
                  </a:lnTo>
                  <a:lnTo>
                    <a:pt x="763250" y="61376"/>
                  </a:lnTo>
                  <a:lnTo>
                    <a:pt x="798414" y="84942"/>
                  </a:lnTo>
                  <a:lnTo>
                    <a:pt x="827821" y="111708"/>
                  </a:lnTo>
                  <a:lnTo>
                    <a:pt x="867111" y="173877"/>
                  </a:lnTo>
                  <a:lnTo>
                    <a:pt x="876637" y="244791"/>
                  </a:lnTo>
                  <a:lnTo>
                    <a:pt x="869569" y="280361"/>
                  </a:lnTo>
                  <a:lnTo>
                    <a:pt x="833845" y="348708"/>
                  </a:lnTo>
                  <a:lnTo>
                    <a:pt x="806148" y="380721"/>
                  </a:lnTo>
                  <a:lnTo>
                    <a:pt x="772532" y="410786"/>
                  </a:lnTo>
                  <a:lnTo>
                    <a:pt x="733478" y="438521"/>
                  </a:lnTo>
                  <a:lnTo>
                    <a:pt x="689466" y="463544"/>
                  </a:lnTo>
                  <a:lnTo>
                    <a:pt x="640974" y="485475"/>
                  </a:lnTo>
                  <a:lnTo>
                    <a:pt x="588482" y="503932"/>
                  </a:lnTo>
                  <a:lnTo>
                    <a:pt x="532471" y="518533"/>
                  </a:lnTo>
                  <a:lnTo>
                    <a:pt x="473418" y="528897"/>
                  </a:lnTo>
                  <a:lnTo>
                    <a:pt x="413725" y="534490"/>
                  </a:lnTo>
                  <a:lnTo>
                    <a:pt x="355846" y="535194"/>
                  </a:lnTo>
                  <a:close/>
                </a:path>
              </a:pathLst>
            </a:custGeom>
            <a:solidFill>
              <a:srgbClr val="FDDA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605716" y="5167613"/>
              <a:ext cx="729615" cy="756920"/>
            </a:xfrm>
            <a:custGeom>
              <a:avLst/>
              <a:gdLst/>
              <a:ahLst/>
              <a:cxnLst/>
              <a:rect l="l" t="t" r="r" b="b"/>
              <a:pathLst>
                <a:path w="729614" h="756920">
                  <a:moveTo>
                    <a:pt x="429939" y="0"/>
                  </a:moveTo>
                  <a:lnTo>
                    <a:pt x="379145" y="15240"/>
                  </a:lnTo>
                  <a:lnTo>
                    <a:pt x="338304" y="51300"/>
                  </a:lnTo>
                  <a:lnTo>
                    <a:pt x="308138" y="96229"/>
                  </a:lnTo>
                  <a:lnTo>
                    <a:pt x="294590" y="119777"/>
                  </a:lnTo>
                  <a:lnTo>
                    <a:pt x="280658" y="143068"/>
                  </a:lnTo>
                  <a:lnTo>
                    <a:pt x="250440" y="185079"/>
                  </a:lnTo>
                  <a:lnTo>
                    <a:pt x="215362" y="223139"/>
                  </a:lnTo>
                  <a:lnTo>
                    <a:pt x="175982" y="256710"/>
                  </a:lnTo>
                  <a:lnTo>
                    <a:pt x="132857" y="285249"/>
                  </a:lnTo>
                  <a:lnTo>
                    <a:pt x="96760" y="305048"/>
                  </a:lnTo>
                  <a:lnTo>
                    <a:pt x="61293" y="326049"/>
                  </a:lnTo>
                  <a:lnTo>
                    <a:pt x="30499" y="351234"/>
                  </a:lnTo>
                  <a:lnTo>
                    <a:pt x="8418" y="383581"/>
                  </a:lnTo>
                  <a:lnTo>
                    <a:pt x="0" y="417181"/>
                  </a:lnTo>
                  <a:lnTo>
                    <a:pt x="1809" y="452020"/>
                  </a:lnTo>
                  <a:lnTo>
                    <a:pt x="27162" y="518675"/>
                  </a:lnTo>
                  <a:lnTo>
                    <a:pt x="49789" y="550433"/>
                  </a:lnTo>
                  <a:lnTo>
                    <a:pt x="80276" y="573630"/>
                  </a:lnTo>
                  <a:lnTo>
                    <a:pt x="109333" y="581199"/>
                  </a:lnTo>
                  <a:lnTo>
                    <a:pt x="139563" y="579424"/>
                  </a:lnTo>
                  <a:lnTo>
                    <a:pt x="169515" y="570623"/>
                  </a:lnTo>
                  <a:lnTo>
                    <a:pt x="197737" y="557113"/>
                  </a:lnTo>
                  <a:lnTo>
                    <a:pt x="224259" y="541170"/>
                  </a:lnTo>
                  <a:lnTo>
                    <a:pt x="250659" y="524938"/>
                  </a:lnTo>
                  <a:lnTo>
                    <a:pt x="277806" y="510546"/>
                  </a:lnTo>
                  <a:lnTo>
                    <a:pt x="306567" y="500119"/>
                  </a:lnTo>
                  <a:lnTo>
                    <a:pt x="352460" y="495155"/>
                  </a:lnTo>
                  <a:lnTo>
                    <a:pt x="398740" y="500664"/>
                  </a:lnTo>
                  <a:lnTo>
                    <a:pt x="445089" y="511803"/>
                  </a:lnTo>
                  <a:lnTo>
                    <a:pt x="491188" y="523724"/>
                  </a:lnTo>
                  <a:lnTo>
                    <a:pt x="538886" y="530911"/>
                  </a:lnTo>
                  <a:lnTo>
                    <a:pt x="586933" y="528996"/>
                  </a:lnTo>
                  <a:lnTo>
                    <a:pt x="630368" y="514852"/>
                  </a:lnTo>
                  <a:lnTo>
                    <a:pt x="664228" y="485355"/>
                  </a:lnTo>
                  <a:lnTo>
                    <a:pt x="671973" y="467753"/>
                  </a:lnTo>
                  <a:lnTo>
                    <a:pt x="671506" y="459341"/>
                  </a:lnTo>
                  <a:lnTo>
                    <a:pt x="668794" y="451302"/>
                  </a:lnTo>
                  <a:lnTo>
                    <a:pt x="664640" y="443631"/>
                  </a:lnTo>
                  <a:lnTo>
                    <a:pt x="659846" y="436322"/>
                  </a:lnTo>
                  <a:lnTo>
                    <a:pt x="632151" y="394132"/>
                  </a:lnTo>
                  <a:lnTo>
                    <a:pt x="605998" y="350970"/>
                  </a:lnTo>
                  <a:lnTo>
                    <a:pt x="581418" y="306894"/>
                  </a:lnTo>
                  <a:lnTo>
                    <a:pt x="558441" y="261962"/>
                  </a:lnTo>
                  <a:lnTo>
                    <a:pt x="537097" y="216232"/>
                  </a:lnTo>
                  <a:lnTo>
                    <a:pt x="517415" y="169759"/>
                  </a:lnTo>
                  <a:lnTo>
                    <a:pt x="499427" y="122603"/>
                  </a:lnTo>
                  <a:lnTo>
                    <a:pt x="483162" y="74820"/>
                  </a:lnTo>
                  <a:lnTo>
                    <a:pt x="476534" y="55738"/>
                  </a:lnTo>
                  <a:lnTo>
                    <a:pt x="467036" y="36421"/>
                  </a:lnTo>
                  <a:lnTo>
                    <a:pt x="452262" y="17639"/>
                  </a:lnTo>
                  <a:lnTo>
                    <a:pt x="429805" y="165"/>
                  </a:lnTo>
                  <a:lnTo>
                    <a:pt x="429939" y="0"/>
                  </a:lnTo>
                  <a:close/>
                </a:path>
                <a:path w="729614" h="756920">
                  <a:moveTo>
                    <a:pt x="349605" y="42128"/>
                  </a:moveTo>
                  <a:lnTo>
                    <a:pt x="575791" y="523762"/>
                  </a:lnTo>
                </a:path>
                <a:path w="729614" h="756920">
                  <a:moveTo>
                    <a:pt x="200942" y="243609"/>
                  </a:moveTo>
                  <a:lnTo>
                    <a:pt x="223933" y="294065"/>
                  </a:lnTo>
                  <a:lnTo>
                    <a:pt x="246425" y="344759"/>
                  </a:lnTo>
                  <a:lnTo>
                    <a:pt x="268409" y="395682"/>
                  </a:lnTo>
                  <a:lnTo>
                    <a:pt x="289873" y="446823"/>
                  </a:lnTo>
                  <a:lnTo>
                    <a:pt x="310809" y="498172"/>
                  </a:lnTo>
                </a:path>
                <a:path w="729614" h="756920">
                  <a:moveTo>
                    <a:pt x="116038" y="292447"/>
                  </a:moveTo>
                  <a:lnTo>
                    <a:pt x="143314" y="339679"/>
                  </a:lnTo>
                  <a:lnTo>
                    <a:pt x="167535" y="387050"/>
                  </a:lnTo>
                  <a:lnTo>
                    <a:pt x="189874" y="434924"/>
                  </a:lnTo>
                  <a:lnTo>
                    <a:pt x="211503" y="483662"/>
                  </a:lnTo>
                  <a:lnTo>
                    <a:pt x="233594" y="533626"/>
                  </a:lnTo>
                </a:path>
                <a:path w="729614" h="756920">
                  <a:moveTo>
                    <a:pt x="187218" y="564564"/>
                  </a:moveTo>
                  <a:lnTo>
                    <a:pt x="212319" y="618573"/>
                  </a:lnTo>
                  <a:lnTo>
                    <a:pt x="240412" y="671051"/>
                  </a:lnTo>
                  <a:lnTo>
                    <a:pt x="267884" y="713504"/>
                  </a:lnTo>
                  <a:lnTo>
                    <a:pt x="303428" y="748712"/>
                  </a:lnTo>
                  <a:lnTo>
                    <a:pt x="315535" y="756360"/>
                  </a:lnTo>
                  <a:lnTo>
                    <a:pt x="322415" y="755821"/>
                  </a:lnTo>
                  <a:lnTo>
                    <a:pt x="345894" y="720217"/>
                  </a:lnTo>
                  <a:lnTo>
                    <a:pt x="344729" y="702981"/>
                  </a:lnTo>
                  <a:lnTo>
                    <a:pt x="318581" y="630145"/>
                  </a:lnTo>
                  <a:lnTo>
                    <a:pt x="300901" y="592010"/>
                  </a:lnTo>
                  <a:lnTo>
                    <a:pt x="281539" y="554705"/>
                  </a:lnTo>
                  <a:lnTo>
                    <a:pt x="260528" y="518324"/>
                  </a:lnTo>
                </a:path>
                <a:path w="729614" h="756920">
                  <a:moveTo>
                    <a:pt x="588936" y="121422"/>
                  </a:moveTo>
                  <a:lnTo>
                    <a:pt x="591022" y="102389"/>
                  </a:lnTo>
                  <a:lnTo>
                    <a:pt x="595010" y="83690"/>
                  </a:lnTo>
                  <a:lnTo>
                    <a:pt x="600844" y="65501"/>
                  </a:lnTo>
                  <a:lnTo>
                    <a:pt x="608465" y="47994"/>
                  </a:lnTo>
                </a:path>
                <a:path w="729614" h="756920">
                  <a:moveTo>
                    <a:pt x="635104" y="200739"/>
                  </a:moveTo>
                  <a:lnTo>
                    <a:pt x="644306" y="192171"/>
                  </a:lnTo>
                  <a:lnTo>
                    <a:pt x="654086" y="184241"/>
                  </a:lnTo>
                  <a:lnTo>
                    <a:pt x="664387" y="176976"/>
                  </a:lnTo>
                  <a:lnTo>
                    <a:pt x="675153" y="170401"/>
                  </a:lnTo>
                </a:path>
                <a:path w="729614" h="756920">
                  <a:moveTo>
                    <a:pt x="667667" y="290603"/>
                  </a:moveTo>
                  <a:lnTo>
                    <a:pt x="683300" y="294057"/>
                  </a:lnTo>
                  <a:lnTo>
                    <a:pt x="698810" y="298078"/>
                  </a:lnTo>
                  <a:lnTo>
                    <a:pt x="714173" y="302678"/>
                  </a:lnTo>
                  <a:lnTo>
                    <a:pt x="729364" y="307867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672262" y="2661118"/>
            <a:ext cx="30740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5400" spc="-240" dirty="0" err="1">
                <a:latin typeface="Arial" panose="020B0604020202020204"/>
                <a:cs typeface="Arial" panose="020B0604020202020204"/>
              </a:rPr>
              <a:t>Voizz</a:t>
            </a:r>
            <a:endParaRPr sz="5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78237" y="3823725"/>
            <a:ext cx="5367655" cy="252730"/>
          </a:xfrm>
          <a:prstGeom prst="rect">
            <a:avLst/>
          </a:prstGeom>
          <a:solidFill>
            <a:srgbClr val="FDDA60"/>
          </a:solidFill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975"/>
              </a:lnSpc>
            </a:pPr>
            <a:r>
              <a:rPr lang="en-IN" sz="1800" dirty="0"/>
              <a:t>Comprehensive Call Center Efficiency System </a:t>
            </a:r>
            <a:endParaRPr lang="en-IN" sz="1800" dirty="0"/>
          </a:p>
        </p:txBody>
      </p:sp>
      <p:grpSp>
        <p:nvGrpSpPr>
          <p:cNvPr id="37" name="object 37"/>
          <p:cNvGrpSpPr/>
          <p:nvPr/>
        </p:nvGrpSpPr>
        <p:grpSpPr>
          <a:xfrm>
            <a:off x="9714957" y="1776620"/>
            <a:ext cx="807720" cy="2984500"/>
            <a:chOff x="9714957" y="1776620"/>
            <a:chExt cx="807720" cy="2984500"/>
          </a:xfrm>
        </p:grpSpPr>
        <p:sp>
          <p:nvSpPr>
            <p:cNvPr id="38" name="object 38"/>
            <p:cNvSpPr/>
            <p:nvPr/>
          </p:nvSpPr>
          <p:spPr>
            <a:xfrm>
              <a:off x="9724482" y="4360455"/>
              <a:ext cx="202565" cy="391160"/>
            </a:xfrm>
            <a:custGeom>
              <a:avLst/>
              <a:gdLst/>
              <a:ahLst/>
              <a:cxnLst/>
              <a:rect l="l" t="t" r="r" b="b"/>
              <a:pathLst>
                <a:path w="202565" h="391160">
                  <a:moveTo>
                    <a:pt x="189610" y="390759"/>
                  </a:moveTo>
                  <a:lnTo>
                    <a:pt x="156089" y="361051"/>
                  </a:lnTo>
                  <a:lnTo>
                    <a:pt x="135738" y="315479"/>
                  </a:lnTo>
                  <a:lnTo>
                    <a:pt x="115471" y="269954"/>
                  </a:lnTo>
                  <a:lnTo>
                    <a:pt x="95366" y="224514"/>
                  </a:lnTo>
                  <a:lnTo>
                    <a:pt x="75502" y="179201"/>
                  </a:lnTo>
                  <a:lnTo>
                    <a:pt x="55955" y="134053"/>
                  </a:lnTo>
                  <a:lnTo>
                    <a:pt x="36804" y="89110"/>
                  </a:lnTo>
                  <a:lnTo>
                    <a:pt x="18126" y="44412"/>
                  </a:lnTo>
                  <a:lnTo>
                    <a:pt x="0" y="0"/>
                  </a:lnTo>
                  <a:lnTo>
                    <a:pt x="138219" y="230813"/>
                  </a:lnTo>
                  <a:lnTo>
                    <a:pt x="159332" y="266878"/>
                  </a:lnTo>
                  <a:lnTo>
                    <a:pt x="178504" y="304010"/>
                  </a:lnTo>
                  <a:lnTo>
                    <a:pt x="193531" y="342558"/>
                  </a:lnTo>
                  <a:lnTo>
                    <a:pt x="202208" y="382874"/>
                  </a:lnTo>
                  <a:lnTo>
                    <a:pt x="196952" y="388363"/>
                  </a:lnTo>
                  <a:lnTo>
                    <a:pt x="189610" y="3907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724482" y="4360455"/>
              <a:ext cx="202565" cy="391160"/>
            </a:xfrm>
            <a:custGeom>
              <a:avLst/>
              <a:gdLst/>
              <a:ahLst/>
              <a:cxnLst/>
              <a:rect l="l" t="t" r="r" b="b"/>
              <a:pathLst>
                <a:path w="202565" h="391160">
                  <a:moveTo>
                    <a:pt x="0" y="0"/>
                  </a:moveTo>
                  <a:lnTo>
                    <a:pt x="138219" y="230813"/>
                  </a:lnTo>
                  <a:lnTo>
                    <a:pt x="159332" y="266878"/>
                  </a:lnTo>
                  <a:lnTo>
                    <a:pt x="178504" y="304010"/>
                  </a:lnTo>
                  <a:lnTo>
                    <a:pt x="193531" y="342558"/>
                  </a:lnTo>
                  <a:lnTo>
                    <a:pt x="202208" y="382874"/>
                  </a:lnTo>
                  <a:lnTo>
                    <a:pt x="196952" y="388363"/>
                  </a:lnTo>
                  <a:lnTo>
                    <a:pt x="189610" y="390759"/>
                  </a:lnTo>
                  <a:lnTo>
                    <a:pt x="181540" y="390254"/>
                  </a:lnTo>
                  <a:lnTo>
                    <a:pt x="156089" y="361051"/>
                  </a:lnTo>
                  <a:lnTo>
                    <a:pt x="135738" y="315479"/>
                  </a:lnTo>
                  <a:lnTo>
                    <a:pt x="115471" y="269954"/>
                  </a:lnTo>
                  <a:lnTo>
                    <a:pt x="95366" y="224514"/>
                  </a:lnTo>
                  <a:lnTo>
                    <a:pt x="75502" y="179201"/>
                  </a:lnTo>
                  <a:lnTo>
                    <a:pt x="55955" y="134053"/>
                  </a:lnTo>
                  <a:lnTo>
                    <a:pt x="36804" y="89110"/>
                  </a:lnTo>
                  <a:lnTo>
                    <a:pt x="18126" y="44412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0047749" y="3947610"/>
              <a:ext cx="403225" cy="194945"/>
            </a:xfrm>
            <a:custGeom>
              <a:avLst/>
              <a:gdLst/>
              <a:ahLst/>
              <a:cxnLst/>
              <a:rect l="l" t="t" r="r" b="b"/>
              <a:pathLst>
                <a:path w="403225" h="194945">
                  <a:moveTo>
                    <a:pt x="355939" y="194908"/>
                  </a:moveTo>
                  <a:lnTo>
                    <a:pt x="308433" y="189433"/>
                  </a:lnTo>
                  <a:lnTo>
                    <a:pt x="261721" y="175390"/>
                  </a:lnTo>
                  <a:lnTo>
                    <a:pt x="216970" y="155806"/>
                  </a:lnTo>
                  <a:lnTo>
                    <a:pt x="169650" y="130564"/>
                  </a:lnTo>
                  <a:lnTo>
                    <a:pt x="124104" y="102227"/>
                  </a:lnTo>
                  <a:lnTo>
                    <a:pt x="80527" y="70938"/>
                  </a:lnTo>
                  <a:lnTo>
                    <a:pt x="39117" y="36838"/>
                  </a:lnTo>
                  <a:lnTo>
                    <a:pt x="70" y="70"/>
                  </a:lnTo>
                  <a:lnTo>
                    <a:pt x="40295" y="20834"/>
                  </a:lnTo>
                  <a:lnTo>
                    <a:pt x="82297" y="40815"/>
                  </a:lnTo>
                  <a:lnTo>
                    <a:pt x="125806" y="59513"/>
                  </a:lnTo>
                  <a:lnTo>
                    <a:pt x="170622" y="76498"/>
                  </a:lnTo>
                  <a:lnTo>
                    <a:pt x="216544" y="91340"/>
                  </a:lnTo>
                  <a:lnTo>
                    <a:pt x="263372" y="103610"/>
                  </a:lnTo>
                  <a:lnTo>
                    <a:pt x="284511" y="108333"/>
                  </a:lnTo>
                  <a:lnTo>
                    <a:pt x="305564" y="113313"/>
                  </a:lnTo>
                  <a:lnTo>
                    <a:pt x="346219" y="127412"/>
                  </a:lnTo>
                  <a:lnTo>
                    <a:pt x="381692" y="152300"/>
                  </a:lnTo>
                  <a:lnTo>
                    <a:pt x="403074" y="188788"/>
                  </a:lnTo>
                  <a:lnTo>
                    <a:pt x="355939" y="194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0047749" y="3947610"/>
              <a:ext cx="403225" cy="194945"/>
            </a:xfrm>
            <a:custGeom>
              <a:avLst/>
              <a:gdLst/>
              <a:ahLst/>
              <a:cxnLst/>
              <a:rect l="l" t="t" r="r" b="b"/>
              <a:pathLst>
                <a:path w="403225" h="194945">
                  <a:moveTo>
                    <a:pt x="70" y="70"/>
                  </a:moveTo>
                  <a:lnTo>
                    <a:pt x="39117" y="36838"/>
                  </a:lnTo>
                  <a:lnTo>
                    <a:pt x="80527" y="70938"/>
                  </a:lnTo>
                  <a:lnTo>
                    <a:pt x="124104" y="102227"/>
                  </a:lnTo>
                  <a:lnTo>
                    <a:pt x="169650" y="130564"/>
                  </a:lnTo>
                  <a:lnTo>
                    <a:pt x="216970" y="155806"/>
                  </a:lnTo>
                  <a:lnTo>
                    <a:pt x="261721" y="175390"/>
                  </a:lnTo>
                  <a:lnTo>
                    <a:pt x="308433" y="189433"/>
                  </a:lnTo>
                  <a:lnTo>
                    <a:pt x="355939" y="194908"/>
                  </a:lnTo>
                  <a:lnTo>
                    <a:pt x="403074" y="188788"/>
                  </a:lnTo>
                  <a:lnTo>
                    <a:pt x="381692" y="152300"/>
                  </a:lnTo>
                  <a:lnTo>
                    <a:pt x="346219" y="127412"/>
                  </a:lnTo>
                  <a:lnTo>
                    <a:pt x="305564" y="113313"/>
                  </a:lnTo>
                  <a:lnTo>
                    <a:pt x="263372" y="103610"/>
                  </a:lnTo>
                  <a:lnTo>
                    <a:pt x="216544" y="91340"/>
                  </a:lnTo>
                  <a:lnTo>
                    <a:pt x="170622" y="76498"/>
                  </a:lnTo>
                  <a:lnTo>
                    <a:pt x="125806" y="59513"/>
                  </a:lnTo>
                  <a:lnTo>
                    <a:pt x="82297" y="40815"/>
                  </a:lnTo>
                  <a:lnTo>
                    <a:pt x="40295" y="2083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0076165" y="3294936"/>
              <a:ext cx="436880" cy="94615"/>
            </a:xfrm>
            <a:custGeom>
              <a:avLst/>
              <a:gdLst/>
              <a:ahLst/>
              <a:cxnLst/>
              <a:rect l="l" t="t" r="r" b="b"/>
              <a:pathLst>
                <a:path w="436879" h="94614">
                  <a:moveTo>
                    <a:pt x="306976" y="94323"/>
                  </a:moveTo>
                  <a:lnTo>
                    <a:pt x="260996" y="93705"/>
                  </a:lnTo>
                  <a:lnTo>
                    <a:pt x="215062" y="91180"/>
                  </a:lnTo>
                  <a:lnTo>
                    <a:pt x="174425" y="88099"/>
                  </a:lnTo>
                  <a:lnTo>
                    <a:pt x="134264" y="81786"/>
                  </a:lnTo>
                  <a:lnTo>
                    <a:pt x="65225" y="57031"/>
                  </a:lnTo>
                  <a:lnTo>
                    <a:pt x="0" y="22317"/>
                  </a:lnTo>
                  <a:lnTo>
                    <a:pt x="49451" y="28286"/>
                  </a:lnTo>
                  <a:lnTo>
                    <a:pt x="98037" y="28025"/>
                  </a:lnTo>
                  <a:lnTo>
                    <a:pt x="145876" y="23439"/>
                  </a:lnTo>
                  <a:lnTo>
                    <a:pt x="193088" y="16437"/>
                  </a:lnTo>
                  <a:lnTo>
                    <a:pt x="239794" y="8925"/>
                  </a:lnTo>
                  <a:lnTo>
                    <a:pt x="286113" y="2810"/>
                  </a:lnTo>
                  <a:lnTo>
                    <a:pt x="332166" y="0"/>
                  </a:lnTo>
                  <a:lnTo>
                    <a:pt x="378072" y="2400"/>
                  </a:lnTo>
                  <a:lnTo>
                    <a:pt x="389270" y="4110"/>
                  </a:lnTo>
                  <a:lnTo>
                    <a:pt x="428362" y="24522"/>
                  </a:lnTo>
                  <a:lnTo>
                    <a:pt x="436418" y="45150"/>
                  </a:lnTo>
                  <a:lnTo>
                    <a:pt x="434857" y="56007"/>
                  </a:lnTo>
                  <a:lnTo>
                    <a:pt x="397354" y="82422"/>
                  </a:lnTo>
                  <a:lnTo>
                    <a:pt x="352572" y="91180"/>
                  </a:lnTo>
                  <a:lnTo>
                    <a:pt x="306976" y="943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0076165" y="3294936"/>
              <a:ext cx="436880" cy="94615"/>
            </a:xfrm>
            <a:custGeom>
              <a:avLst/>
              <a:gdLst/>
              <a:ahLst/>
              <a:cxnLst/>
              <a:rect l="l" t="t" r="r" b="b"/>
              <a:pathLst>
                <a:path w="436879" h="94614">
                  <a:moveTo>
                    <a:pt x="0" y="22317"/>
                  </a:moveTo>
                  <a:lnTo>
                    <a:pt x="65225" y="57031"/>
                  </a:lnTo>
                  <a:lnTo>
                    <a:pt x="134264" y="81786"/>
                  </a:lnTo>
                  <a:lnTo>
                    <a:pt x="174425" y="88099"/>
                  </a:lnTo>
                  <a:lnTo>
                    <a:pt x="215062" y="91180"/>
                  </a:lnTo>
                  <a:lnTo>
                    <a:pt x="260996" y="93705"/>
                  </a:lnTo>
                  <a:lnTo>
                    <a:pt x="306976" y="94323"/>
                  </a:lnTo>
                  <a:lnTo>
                    <a:pt x="352572" y="91180"/>
                  </a:lnTo>
                  <a:lnTo>
                    <a:pt x="397354" y="82422"/>
                  </a:lnTo>
                  <a:lnTo>
                    <a:pt x="434857" y="56007"/>
                  </a:lnTo>
                  <a:lnTo>
                    <a:pt x="436418" y="45150"/>
                  </a:lnTo>
                  <a:lnTo>
                    <a:pt x="433992" y="34359"/>
                  </a:lnTo>
                  <a:lnTo>
                    <a:pt x="400276" y="6761"/>
                  </a:lnTo>
                  <a:lnTo>
                    <a:pt x="332166" y="0"/>
                  </a:lnTo>
                  <a:lnTo>
                    <a:pt x="286113" y="2810"/>
                  </a:lnTo>
                  <a:lnTo>
                    <a:pt x="239794" y="8925"/>
                  </a:lnTo>
                  <a:lnTo>
                    <a:pt x="193088" y="16437"/>
                  </a:lnTo>
                  <a:lnTo>
                    <a:pt x="145876" y="23439"/>
                  </a:lnTo>
                  <a:lnTo>
                    <a:pt x="98037" y="28025"/>
                  </a:lnTo>
                  <a:lnTo>
                    <a:pt x="49451" y="28286"/>
                  </a:lnTo>
                  <a:lnTo>
                    <a:pt x="0" y="22317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0019497" y="2359958"/>
              <a:ext cx="453390" cy="344170"/>
            </a:xfrm>
            <a:custGeom>
              <a:avLst/>
              <a:gdLst/>
              <a:ahLst/>
              <a:cxnLst/>
              <a:rect l="l" t="t" r="r" b="b"/>
              <a:pathLst>
                <a:path w="453390" h="344169">
                  <a:moveTo>
                    <a:pt x="69" y="344029"/>
                  </a:moveTo>
                  <a:lnTo>
                    <a:pt x="27342" y="299346"/>
                  </a:lnTo>
                  <a:lnTo>
                    <a:pt x="57476" y="256503"/>
                  </a:lnTo>
                  <a:lnTo>
                    <a:pt x="90254" y="215646"/>
                  </a:lnTo>
                  <a:lnTo>
                    <a:pt x="125528" y="176920"/>
                  </a:lnTo>
                  <a:lnTo>
                    <a:pt x="163149" y="140470"/>
                  </a:lnTo>
                  <a:lnTo>
                    <a:pt x="202969" y="106442"/>
                  </a:lnTo>
                  <a:lnTo>
                    <a:pt x="244840" y="74981"/>
                  </a:lnTo>
                  <a:lnTo>
                    <a:pt x="288614" y="46232"/>
                  </a:lnTo>
                  <a:lnTo>
                    <a:pt x="334142" y="20340"/>
                  </a:lnTo>
                  <a:lnTo>
                    <a:pt x="377118" y="2473"/>
                  </a:lnTo>
                  <a:lnTo>
                    <a:pt x="392339" y="0"/>
                  </a:lnTo>
                  <a:lnTo>
                    <a:pt x="407956" y="556"/>
                  </a:lnTo>
                  <a:lnTo>
                    <a:pt x="446582" y="23518"/>
                  </a:lnTo>
                  <a:lnTo>
                    <a:pt x="452974" y="56793"/>
                  </a:lnTo>
                  <a:lnTo>
                    <a:pt x="448251" y="73864"/>
                  </a:lnTo>
                  <a:lnTo>
                    <a:pt x="414199" y="113323"/>
                  </a:lnTo>
                  <a:lnTo>
                    <a:pt x="342690" y="156054"/>
                  </a:lnTo>
                  <a:lnTo>
                    <a:pt x="300963" y="179922"/>
                  </a:lnTo>
                  <a:lnTo>
                    <a:pt x="259045" y="203678"/>
                  </a:lnTo>
                  <a:lnTo>
                    <a:pt x="216874" y="227327"/>
                  </a:lnTo>
                  <a:lnTo>
                    <a:pt x="174389" y="250870"/>
                  </a:lnTo>
                  <a:lnTo>
                    <a:pt x="131527" y="274309"/>
                  </a:lnTo>
                  <a:lnTo>
                    <a:pt x="88228" y="297647"/>
                  </a:lnTo>
                  <a:lnTo>
                    <a:pt x="44429" y="320887"/>
                  </a:lnTo>
                  <a:lnTo>
                    <a:pt x="69" y="3440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0019497" y="2359958"/>
              <a:ext cx="453390" cy="344170"/>
            </a:xfrm>
            <a:custGeom>
              <a:avLst/>
              <a:gdLst/>
              <a:ahLst/>
              <a:cxnLst/>
              <a:rect l="l" t="t" r="r" b="b"/>
              <a:pathLst>
                <a:path w="453390" h="344169">
                  <a:moveTo>
                    <a:pt x="0" y="344029"/>
                  </a:moveTo>
                  <a:lnTo>
                    <a:pt x="27342" y="299346"/>
                  </a:lnTo>
                  <a:lnTo>
                    <a:pt x="57476" y="256503"/>
                  </a:lnTo>
                  <a:lnTo>
                    <a:pt x="90254" y="215646"/>
                  </a:lnTo>
                  <a:lnTo>
                    <a:pt x="125528" y="176920"/>
                  </a:lnTo>
                  <a:lnTo>
                    <a:pt x="163149" y="140470"/>
                  </a:lnTo>
                  <a:lnTo>
                    <a:pt x="202969" y="106442"/>
                  </a:lnTo>
                  <a:lnTo>
                    <a:pt x="244840" y="74981"/>
                  </a:lnTo>
                  <a:lnTo>
                    <a:pt x="288614" y="46232"/>
                  </a:lnTo>
                  <a:lnTo>
                    <a:pt x="334142" y="20340"/>
                  </a:lnTo>
                  <a:lnTo>
                    <a:pt x="377118" y="2473"/>
                  </a:lnTo>
                  <a:lnTo>
                    <a:pt x="392339" y="0"/>
                  </a:lnTo>
                  <a:lnTo>
                    <a:pt x="407956" y="556"/>
                  </a:lnTo>
                  <a:lnTo>
                    <a:pt x="446582" y="23518"/>
                  </a:lnTo>
                  <a:lnTo>
                    <a:pt x="452974" y="56793"/>
                  </a:lnTo>
                  <a:lnTo>
                    <a:pt x="448251" y="73864"/>
                  </a:lnTo>
                  <a:lnTo>
                    <a:pt x="414199" y="113323"/>
                  </a:lnTo>
                  <a:lnTo>
                    <a:pt x="342690" y="156054"/>
                  </a:lnTo>
                  <a:lnTo>
                    <a:pt x="300963" y="179922"/>
                  </a:lnTo>
                  <a:lnTo>
                    <a:pt x="259045" y="203678"/>
                  </a:lnTo>
                  <a:lnTo>
                    <a:pt x="216874" y="227327"/>
                  </a:lnTo>
                  <a:lnTo>
                    <a:pt x="174389" y="250870"/>
                  </a:lnTo>
                  <a:lnTo>
                    <a:pt x="131527" y="274309"/>
                  </a:lnTo>
                  <a:lnTo>
                    <a:pt x="88228" y="297647"/>
                  </a:lnTo>
                  <a:lnTo>
                    <a:pt x="44429" y="320887"/>
                  </a:lnTo>
                  <a:lnTo>
                    <a:pt x="69" y="34402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9773930" y="1786145"/>
              <a:ext cx="143510" cy="437515"/>
            </a:xfrm>
            <a:custGeom>
              <a:avLst/>
              <a:gdLst/>
              <a:ahLst/>
              <a:cxnLst/>
              <a:rect l="l" t="t" r="r" b="b"/>
              <a:pathLst>
                <a:path w="143509" h="437514">
                  <a:moveTo>
                    <a:pt x="0" y="437273"/>
                  </a:moveTo>
                  <a:lnTo>
                    <a:pt x="4058" y="384680"/>
                  </a:lnTo>
                  <a:lnTo>
                    <a:pt x="10462" y="332228"/>
                  </a:lnTo>
                  <a:lnTo>
                    <a:pt x="19183" y="280106"/>
                  </a:lnTo>
                  <a:lnTo>
                    <a:pt x="30195" y="228415"/>
                  </a:lnTo>
                  <a:lnTo>
                    <a:pt x="43475" y="177257"/>
                  </a:lnTo>
                  <a:lnTo>
                    <a:pt x="58999" y="126733"/>
                  </a:lnTo>
                  <a:lnTo>
                    <a:pt x="76743" y="76947"/>
                  </a:lnTo>
                  <a:lnTo>
                    <a:pt x="96683" y="27999"/>
                  </a:lnTo>
                  <a:lnTo>
                    <a:pt x="123340" y="0"/>
                  </a:lnTo>
                  <a:lnTo>
                    <a:pt x="134610" y="2007"/>
                  </a:lnTo>
                  <a:lnTo>
                    <a:pt x="140923" y="8997"/>
                  </a:lnTo>
                  <a:lnTo>
                    <a:pt x="143165" y="18463"/>
                  </a:lnTo>
                  <a:lnTo>
                    <a:pt x="142506" y="29042"/>
                  </a:lnTo>
                  <a:lnTo>
                    <a:pt x="124703" y="90821"/>
                  </a:lnTo>
                  <a:lnTo>
                    <a:pt x="108779" y="142018"/>
                  </a:lnTo>
                  <a:lnTo>
                    <a:pt x="92300" y="192841"/>
                  </a:lnTo>
                  <a:lnTo>
                    <a:pt x="75221" y="243176"/>
                  </a:lnTo>
                  <a:lnTo>
                    <a:pt x="57496" y="292905"/>
                  </a:lnTo>
                  <a:lnTo>
                    <a:pt x="39080" y="341911"/>
                  </a:lnTo>
                  <a:lnTo>
                    <a:pt x="19927" y="390078"/>
                  </a:lnTo>
                  <a:lnTo>
                    <a:pt x="0" y="4372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9773923" y="1786145"/>
              <a:ext cx="143510" cy="437515"/>
            </a:xfrm>
            <a:custGeom>
              <a:avLst/>
              <a:gdLst/>
              <a:ahLst/>
              <a:cxnLst/>
              <a:rect l="l" t="t" r="r" b="b"/>
              <a:pathLst>
                <a:path w="143509" h="437514">
                  <a:moveTo>
                    <a:pt x="0" y="437360"/>
                  </a:moveTo>
                  <a:lnTo>
                    <a:pt x="4064" y="384680"/>
                  </a:lnTo>
                  <a:lnTo>
                    <a:pt x="10469" y="332228"/>
                  </a:lnTo>
                  <a:lnTo>
                    <a:pt x="19189" y="280106"/>
                  </a:lnTo>
                  <a:lnTo>
                    <a:pt x="30202" y="228415"/>
                  </a:lnTo>
                  <a:lnTo>
                    <a:pt x="43482" y="177257"/>
                  </a:lnTo>
                  <a:lnTo>
                    <a:pt x="59006" y="126733"/>
                  </a:lnTo>
                  <a:lnTo>
                    <a:pt x="76750" y="76947"/>
                  </a:lnTo>
                  <a:lnTo>
                    <a:pt x="96689" y="27999"/>
                  </a:lnTo>
                  <a:lnTo>
                    <a:pt x="123347" y="0"/>
                  </a:lnTo>
                  <a:lnTo>
                    <a:pt x="134616" y="2007"/>
                  </a:lnTo>
                  <a:lnTo>
                    <a:pt x="140930" y="8997"/>
                  </a:lnTo>
                  <a:lnTo>
                    <a:pt x="143171" y="18463"/>
                  </a:lnTo>
                  <a:lnTo>
                    <a:pt x="142512" y="29042"/>
                  </a:lnTo>
                  <a:lnTo>
                    <a:pt x="124710" y="90821"/>
                  </a:lnTo>
                  <a:lnTo>
                    <a:pt x="108786" y="142018"/>
                  </a:lnTo>
                  <a:lnTo>
                    <a:pt x="92307" y="192841"/>
                  </a:lnTo>
                  <a:lnTo>
                    <a:pt x="75227" y="243176"/>
                  </a:lnTo>
                  <a:lnTo>
                    <a:pt x="57503" y="292905"/>
                  </a:lnTo>
                  <a:lnTo>
                    <a:pt x="39087" y="341911"/>
                  </a:lnTo>
                  <a:lnTo>
                    <a:pt x="19934" y="390078"/>
                  </a:lnTo>
                  <a:lnTo>
                    <a:pt x="0" y="43728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2186" y="146310"/>
            <a:ext cx="61271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Screenshots</a:t>
            </a:r>
            <a:r>
              <a:rPr sz="4000" spc="-20" dirty="0"/>
              <a:t> </a:t>
            </a:r>
            <a:r>
              <a:rPr sz="4000" spc="15" dirty="0"/>
              <a:t>of</a:t>
            </a:r>
            <a:r>
              <a:rPr sz="4000" spc="-15" dirty="0"/>
              <a:t> application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1519399" y="1016405"/>
            <a:ext cx="1271270" cy="274320"/>
          </a:xfrm>
          <a:prstGeom prst="rect">
            <a:avLst/>
          </a:prstGeom>
          <a:solidFill>
            <a:srgbClr val="FDDA6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b="1" spc="-5" dirty="0">
                <a:latin typeface="Roboto"/>
                <a:cs typeface="Roboto"/>
              </a:rPr>
              <a:t>User</a:t>
            </a:r>
            <a:r>
              <a:rPr sz="1800" b="1" spc="-30" dirty="0">
                <a:latin typeface="Roboto"/>
                <a:cs typeface="Roboto"/>
              </a:rPr>
              <a:t> </a:t>
            </a:r>
            <a:r>
              <a:rPr sz="1800" b="1" spc="-20" dirty="0">
                <a:latin typeface="Roboto"/>
                <a:cs typeface="Roboto"/>
              </a:rPr>
              <a:t>SignUp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51382" y="1066790"/>
            <a:ext cx="1688721" cy="269304"/>
          </a:xfrm>
          <a:prstGeom prst="rect">
            <a:avLst/>
          </a:prstGeom>
          <a:solidFill>
            <a:srgbClr val="FDDA6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lang="en-IN" sz="1800" b="1" spc="-5" dirty="0">
                <a:latin typeface="Roboto"/>
                <a:cs typeface="Roboto"/>
              </a:rPr>
              <a:t>Employee Pool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50248" y="1066780"/>
            <a:ext cx="2372361" cy="269304"/>
          </a:xfrm>
          <a:prstGeom prst="rect">
            <a:avLst/>
          </a:prstGeom>
          <a:solidFill>
            <a:srgbClr val="FDDA6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lang="en-IN" sz="1800" b="1" spc="20" dirty="0">
                <a:latin typeface="Roboto"/>
                <a:cs typeface="Roboto"/>
              </a:rPr>
              <a:t>Employee Creation</a:t>
            </a:r>
            <a:endParaRPr sz="1800" dirty="0">
              <a:latin typeface="Roboto"/>
              <a:cs typeface="Roboto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488440"/>
            <a:ext cx="2481269" cy="51876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0" name="Picture 19" descr="C:\Users\vasan\Desktop\691359ae-099d-4822-8b4d-9f6317d7889c.jpg691359ae-099d-4822-8b4d-9f6317d7889c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855129" y="1506045"/>
            <a:ext cx="2481226" cy="51523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16" y="1488440"/>
            <a:ext cx="2481226" cy="5187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957" y="553687"/>
            <a:ext cx="2145642" cy="615553"/>
          </a:xfrm>
          <a:prstGeom prst="rect">
            <a:avLst/>
          </a:prstGeom>
          <a:solidFill>
            <a:srgbClr val="FDDA60"/>
          </a:solidFill>
        </p:spPr>
        <p:txBody>
          <a:bodyPr vert="horz" wrap="square" lIns="0" tIns="0" rIns="0" bIns="0" rtlCol="0">
            <a:spAutoFit/>
          </a:bodyPr>
          <a:lstStyle/>
          <a:p>
            <a:pPr marL="66040" algn="ctr">
              <a:lnSpc>
                <a:spcPts val="2435"/>
              </a:lnSpc>
            </a:pPr>
            <a:r>
              <a:rPr lang="en-IN" sz="2000" b="1" spc="-5" dirty="0">
                <a:latin typeface="Roboto"/>
                <a:cs typeface="Roboto"/>
              </a:rPr>
              <a:t>Audio file </a:t>
            </a:r>
            <a:endParaRPr lang="en-IN" sz="2000" b="1" spc="-5" dirty="0">
              <a:latin typeface="Roboto"/>
              <a:cs typeface="Roboto"/>
            </a:endParaRPr>
          </a:p>
          <a:p>
            <a:pPr marL="66040" algn="ctr">
              <a:lnSpc>
                <a:spcPts val="2435"/>
              </a:lnSpc>
            </a:pPr>
            <a:r>
              <a:rPr lang="en-IN" sz="2000" b="1" spc="-5" dirty="0">
                <a:latin typeface="Roboto"/>
                <a:cs typeface="Roboto"/>
              </a:rPr>
              <a:t>uploading screen</a:t>
            </a:r>
            <a:endParaRPr sz="20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70113" y="579087"/>
            <a:ext cx="2971800" cy="307777"/>
          </a:xfrm>
          <a:prstGeom prst="rect">
            <a:avLst/>
          </a:prstGeom>
          <a:solidFill>
            <a:srgbClr val="FDDA60"/>
          </a:solidFill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2435"/>
              </a:lnSpc>
            </a:pPr>
            <a:r>
              <a:rPr lang="en-IN" sz="2000" spc="5" dirty="0"/>
              <a:t>In-app currency Screen</a:t>
            </a:r>
            <a:endParaRPr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00"/>
            <a:ext cx="2482325" cy="5187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object 2"/>
          <p:cNvSpPr txBox="1"/>
          <p:nvPr/>
        </p:nvSpPr>
        <p:spPr>
          <a:xfrm>
            <a:off x="5147595" y="579087"/>
            <a:ext cx="2145642" cy="307777"/>
          </a:xfrm>
          <a:prstGeom prst="rect">
            <a:avLst/>
          </a:prstGeom>
          <a:solidFill>
            <a:srgbClr val="FDDA60"/>
          </a:solidFill>
        </p:spPr>
        <p:txBody>
          <a:bodyPr vert="horz" wrap="square" lIns="0" tIns="0" rIns="0" bIns="0" rtlCol="0">
            <a:spAutoFit/>
          </a:bodyPr>
          <a:lstStyle/>
          <a:p>
            <a:pPr marL="66040" algn="ctr">
              <a:lnSpc>
                <a:spcPts val="2435"/>
              </a:lnSpc>
            </a:pPr>
            <a:r>
              <a:rPr lang="en-IN" sz="2000" b="1" spc="-5" dirty="0">
                <a:latin typeface="Roboto"/>
                <a:cs typeface="Roboto"/>
              </a:rPr>
              <a:t>Efficiency Screen</a:t>
            </a:r>
            <a:endParaRPr sz="2000" dirty="0">
              <a:latin typeface="Roboto"/>
              <a:cs typeface="Roboto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86" y="1524000"/>
            <a:ext cx="2481226" cy="5187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524000"/>
            <a:ext cx="2481226" cy="5187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500" y="383005"/>
            <a:ext cx="11475000" cy="1344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9526" y="504924"/>
            <a:ext cx="32492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Our</a:t>
            </a:r>
            <a:r>
              <a:rPr spc="-35" dirty="0"/>
              <a:t> </a:t>
            </a:r>
            <a:r>
              <a:rPr dirty="0"/>
              <a:t>future</a:t>
            </a:r>
            <a:r>
              <a:rPr spc="-35" dirty="0"/>
              <a:t> </a:t>
            </a:r>
            <a:r>
              <a:rPr spc="-15" dirty="0"/>
              <a:t>plans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1218643" y="1849824"/>
            <a:ext cx="9751060" cy="25263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11785" algn="l"/>
              </a:tabLst>
            </a:pPr>
            <a:r>
              <a:rPr lang="en-US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For the time being, we have developed a tool that allows us to identify an employee's emotions based on a recorded audio recording that the organization's admin uploads. </a:t>
            </a:r>
            <a:endParaRPr lang="en-US" sz="200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11785" algn="l"/>
              </a:tabLst>
            </a:pPr>
            <a:endParaRPr lang="en-US" sz="2000" dirty="0"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11785" algn="l"/>
              </a:tabLst>
            </a:pPr>
            <a:r>
              <a:rPr lang="en-US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The project is quite expandable, so it can be upgraded in the near future as and when the need for it arises. </a:t>
            </a:r>
            <a:endParaRPr lang="en-US" sz="200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11785" algn="l"/>
              </a:tabLst>
            </a:pPr>
            <a:endParaRPr lang="en-US" sz="2000" dirty="0"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11785" algn="l"/>
              </a:tabLst>
            </a:pPr>
            <a:r>
              <a:rPr lang="en-US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We intend to implement it  as a functionality in the customer service center that allows the emotions to be recognized in real time and rewards in-app currencies accordingly.</a:t>
            </a:r>
            <a:endParaRPr sz="2400" dirty="0">
              <a:latin typeface="Candara" panose="020E0502030303020204" pitchFamily="34" charset="0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0004" y="4209175"/>
            <a:ext cx="3748338" cy="2648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DDA6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727" y="5610976"/>
            <a:ext cx="114663" cy="113163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34645" y="0"/>
            <a:ext cx="11857355" cy="6858000"/>
            <a:chOff x="334765" y="0"/>
            <a:chExt cx="11857355" cy="6858000"/>
          </a:xfrm>
        </p:grpSpPr>
        <p:sp>
          <p:nvSpPr>
            <p:cNvPr id="5" name="object 5"/>
            <p:cNvSpPr/>
            <p:nvPr/>
          </p:nvSpPr>
          <p:spPr>
            <a:xfrm>
              <a:off x="9531299" y="5064595"/>
              <a:ext cx="2661285" cy="1793875"/>
            </a:xfrm>
            <a:custGeom>
              <a:avLst/>
              <a:gdLst/>
              <a:ahLst/>
              <a:cxnLst/>
              <a:rect l="l" t="t" r="r" b="b"/>
              <a:pathLst>
                <a:path w="2661284" h="1793875">
                  <a:moveTo>
                    <a:pt x="2660699" y="1793399"/>
                  </a:moveTo>
                  <a:lnTo>
                    <a:pt x="0" y="1793399"/>
                  </a:lnTo>
                  <a:lnTo>
                    <a:pt x="2660699" y="0"/>
                  </a:lnTo>
                  <a:lnTo>
                    <a:pt x="2660699" y="1793399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765" y="461426"/>
              <a:ext cx="11648100" cy="6213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2403" y="589064"/>
              <a:ext cx="11267440" cy="5832475"/>
            </a:xfrm>
            <a:custGeom>
              <a:avLst/>
              <a:gdLst/>
              <a:ahLst/>
              <a:cxnLst/>
              <a:rect l="l" t="t" r="r" b="b"/>
              <a:pathLst>
                <a:path w="11267440" h="5832475">
                  <a:moveTo>
                    <a:pt x="11267099" y="5832300"/>
                  </a:moveTo>
                  <a:lnTo>
                    <a:pt x="0" y="5832300"/>
                  </a:lnTo>
                  <a:lnTo>
                    <a:pt x="0" y="0"/>
                  </a:lnTo>
                  <a:lnTo>
                    <a:pt x="11267099" y="0"/>
                  </a:lnTo>
                  <a:lnTo>
                    <a:pt x="11267099" y="5832300"/>
                  </a:lnTo>
                  <a:close/>
                </a:path>
              </a:pathLst>
            </a:custGeom>
            <a:solidFill>
              <a:srgbClr val="D7DDD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287" y="0"/>
              <a:ext cx="1980018" cy="94512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7187" y="0"/>
              <a:ext cx="1878418" cy="8943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3687" y="0"/>
              <a:ext cx="1980018" cy="9451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52587" y="0"/>
              <a:ext cx="1878418" cy="89432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716065" y="958802"/>
            <a:ext cx="4477078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30" dirty="0"/>
              <a:t>THIS</a:t>
            </a:r>
            <a:r>
              <a:rPr sz="4000" spc="-35" dirty="0"/>
              <a:t> </a:t>
            </a:r>
            <a:r>
              <a:rPr sz="4000" spc="-15" dirty="0"/>
              <a:t>IS</a:t>
            </a:r>
            <a:r>
              <a:rPr sz="4000" spc="-25" dirty="0"/>
              <a:t> </a:t>
            </a:r>
            <a:r>
              <a:rPr sz="4000" spc="-40" dirty="0"/>
              <a:t>OUR</a:t>
            </a:r>
            <a:r>
              <a:rPr sz="4000" spc="-135" dirty="0"/>
              <a:t> </a:t>
            </a:r>
            <a:r>
              <a:rPr sz="4000" spc="85" dirty="0"/>
              <a:t>TEAM</a:t>
            </a:r>
            <a:endParaRPr sz="4000" dirty="0"/>
          </a:p>
        </p:txBody>
      </p:sp>
      <p:sp>
        <p:nvSpPr>
          <p:cNvPr id="13" name="object 13"/>
          <p:cNvSpPr txBox="1"/>
          <p:nvPr/>
        </p:nvSpPr>
        <p:spPr>
          <a:xfrm>
            <a:off x="1189049" y="3639675"/>
            <a:ext cx="2659380" cy="357149"/>
          </a:xfrm>
          <a:prstGeom prst="rect">
            <a:avLst/>
          </a:prstGeom>
          <a:solidFill>
            <a:srgbClr val="FDDA60"/>
          </a:solidFill>
        </p:spPr>
        <p:txBody>
          <a:bodyPr vert="horz" wrap="square" lIns="0" tIns="3365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265"/>
              </a:spcBef>
            </a:pPr>
            <a:endParaRPr sz="2100" dirty="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13299" y="3639675"/>
            <a:ext cx="2659380" cy="357149"/>
          </a:xfrm>
          <a:prstGeom prst="rect">
            <a:avLst/>
          </a:prstGeom>
          <a:solidFill>
            <a:srgbClr val="FDDA60"/>
          </a:solidFill>
        </p:spPr>
        <p:txBody>
          <a:bodyPr vert="horz" wrap="square" lIns="0" tIns="33655" rIns="0" bIns="0" rtlCol="0">
            <a:spAutoFit/>
          </a:bodyPr>
          <a:lstStyle/>
          <a:p>
            <a:pPr marL="436880">
              <a:lnSpc>
                <a:spcPct val="100000"/>
              </a:lnSpc>
              <a:spcBef>
                <a:spcPts val="265"/>
              </a:spcBef>
            </a:pPr>
            <a:endParaRPr sz="2100" dirty="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37549" y="3639675"/>
            <a:ext cx="2658745" cy="357149"/>
          </a:xfrm>
          <a:prstGeom prst="rect">
            <a:avLst/>
          </a:prstGeom>
          <a:solidFill>
            <a:srgbClr val="FDDA60"/>
          </a:solidFill>
        </p:spPr>
        <p:txBody>
          <a:bodyPr vert="horz" wrap="square" lIns="0" tIns="33655" rIns="0" bIns="0" rtlCol="0">
            <a:spAutoFit/>
          </a:bodyPr>
          <a:lstStyle/>
          <a:p>
            <a:pPr marL="510540">
              <a:lnSpc>
                <a:spcPct val="100000"/>
              </a:lnSpc>
              <a:spcBef>
                <a:spcPts val="265"/>
              </a:spcBef>
            </a:pPr>
            <a:endParaRPr sz="2100" dirty="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25545" y="4121440"/>
            <a:ext cx="2232660" cy="725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605" algn="ctr">
              <a:lnSpc>
                <a:spcPct val="116000"/>
              </a:lnSpc>
              <a:spcBef>
                <a:spcPts val="100"/>
              </a:spcBef>
            </a:pPr>
            <a:r>
              <a:rPr sz="2000" spc="-25" dirty="0">
                <a:latin typeface="Roboto"/>
                <a:cs typeface="Roboto"/>
              </a:rPr>
              <a:t>Frontend </a:t>
            </a:r>
            <a:r>
              <a:rPr sz="2000" spc="-20" dirty="0">
                <a:latin typeface="Roboto"/>
                <a:cs typeface="Roboto"/>
              </a:rPr>
              <a:t>Developer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33245" y="4110018"/>
            <a:ext cx="2217420" cy="738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" marR="5080" indent="-17145" algn="just">
              <a:lnSpc>
                <a:spcPct val="116000"/>
              </a:lnSpc>
              <a:spcBef>
                <a:spcPts val="100"/>
              </a:spcBef>
            </a:pPr>
            <a:r>
              <a:rPr lang="en-IN" sz="2000">
                <a:latin typeface="Roboto"/>
                <a:cs typeface="Roboto"/>
              </a:rPr>
              <a:t>Project Manager</a:t>
            </a:r>
            <a:endParaRPr lang="en-IN" sz="2000">
              <a:latin typeface="Roboto"/>
              <a:cs typeface="Roboto"/>
            </a:endParaRPr>
          </a:p>
          <a:p>
            <a:pPr marL="29210" marR="5080" indent="-17145" algn="just">
              <a:lnSpc>
                <a:spcPct val="116000"/>
              </a:lnSpc>
              <a:spcBef>
                <a:spcPts val="100"/>
              </a:spcBef>
            </a:pPr>
            <a:r>
              <a:rPr lang="en-IN" sz="2000">
                <a:latin typeface="Roboto"/>
                <a:cs typeface="Roboto"/>
              </a:rPr>
              <a:t>UI/UX Designer</a:t>
            </a:r>
            <a:endParaRPr lang="en-IN" sz="20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57495" y="4096796"/>
            <a:ext cx="2217420" cy="725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000"/>
              </a:lnSpc>
              <a:spcBef>
                <a:spcPts val="100"/>
              </a:spcBef>
            </a:pPr>
            <a:r>
              <a:rPr sz="2000" spc="-484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Backend Developer 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84497" y="935864"/>
            <a:ext cx="9340215" cy="5193665"/>
            <a:chOff x="1284497" y="935864"/>
            <a:chExt cx="9340215" cy="5193665"/>
          </a:xfrm>
        </p:grpSpPr>
        <p:sp>
          <p:nvSpPr>
            <p:cNvPr id="20" name="object 20"/>
            <p:cNvSpPr/>
            <p:nvPr/>
          </p:nvSpPr>
          <p:spPr>
            <a:xfrm>
              <a:off x="1798637" y="2033447"/>
              <a:ext cx="8442325" cy="1422400"/>
            </a:xfrm>
            <a:custGeom>
              <a:avLst/>
              <a:gdLst/>
              <a:ahLst/>
              <a:cxnLst/>
              <a:rect l="l" t="t" r="r" b="b"/>
              <a:pathLst>
                <a:path w="8442325" h="1422400">
                  <a:moveTo>
                    <a:pt x="1393202" y="696595"/>
                  </a:moveTo>
                  <a:lnTo>
                    <a:pt x="1391386" y="646430"/>
                  </a:lnTo>
                  <a:lnTo>
                    <a:pt x="1386014" y="596811"/>
                  </a:lnTo>
                  <a:lnTo>
                    <a:pt x="1377149" y="547916"/>
                  </a:lnTo>
                  <a:lnTo>
                    <a:pt x="1364856" y="499922"/>
                  </a:lnTo>
                  <a:lnTo>
                    <a:pt x="1349222" y="453021"/>
                  </a:lnTo>
                  <a:lnTo>
                    <a:pt x="1330312" y="407352"/>
                  </a:lnTo>
                  <a:lnTo>
                    <a:pt x="1308201" y="363131"/>
                  </a:lnTo>
                  <a:lnTo>
                    <a:pt x="1282954" y="320509"/>
                  </a:lnTo>
                  <a:lnTo>
                    <a:pt x="1254645" y="279666"/>
                  </a:lnTo>
                  <a:lnTo>
                    <a:pt x="1223365" y="240779"/>
                  </a:lnTo>
                  <a:lnTo>
                    <a:pt x="1189164" y="204025"/>
                  </a:lnTo>
                  <a:lnTo>
                    <a:pt x="1152410" y="169824"/>
                  </a:lnTo>
                  <a:lnTo>
                    <a:pt x="1113536" y="138544"/>
                  </a:lnTo>
                  <a:lnTo>
                    <a:pt x="1072692" y="110236"/>
                  </a:lnTo>
                  <a:lnTo>
                    <a:pt x="1030071" y="85001"/>
                  </a:lnTo>
                  <a:lnTo>
                    <a:pt x="985837" y="62877"/>
                  </a:lnTo>
                  <a:lnTo>
                    <a:pt x="940181" y="43967"/>
                  </a:lnTo>
                  <a:lnTo>
                    <a:pt x="893267" y="28333"/>
                  </a:lnTo>
                  <a:lnTo>
                    <a:pt x="845273" y="16040"/>
                  </a:lnTo>
                  <a:lnTo>
                    <a:pt x="796391" y="7175"/>
                  </a:lnTo>
                  <a:lnTo>
                    <a:pt x="746772" y="1803"/>
                  </a:lnTo>
                  <a:lnTo>
                    <a:pt x="696595" y="0"/>
                  </a:lnTo>
                  <a:lnTo>
                    <a:pt x="648906" y="1600"/>
                  </a:lnTo>
                  <a:lnTo>
                    <a:pt x="602068" y="6350"/>
                  </a:lnTo>
                  <a:lnTo>
                    <a:pt x="556209" y="14147"/>
                  </a:lnTo>
                  <a:lnTo>
                    <a:pt x="511416" y="24879"/>
                  </a:lnTo>
                  <a:lnTo>
                    <a:pt x="467791" y="38442"/>
                  </a:lnTo>
                  <a:lnTo>
                    <a:pt x="425450" y="54737"/>
                  </a:lnTo>
                  <a:lnTo>
                    <a:pt x="384492" y="73660"/>
                  </a:lnTo>
                  <a:lnTo>
                    <a:pt x="345008" y="95097"/>
                  </a:lnTo>
                  <a:lnTo>
                    <a:pt x="307124" y="118960"/>
                  </a:lnTo>
                  <a:lnTo>
                    <a:pt x="270929" y="145135"/>
                  </a:lnTo>
                  <a:lnTo>
                    <a:pt x="236524" y="173532"/>
                  </a:lnTo>
                  <a:lnTo>
                    <a:pt x="204025" y="204025"/>
                  </a:lnTo>
                  <a:lnTo>
                    <a:pt x="173532" y="236524"/>
                  </a:lnTo>
                  <a:lnTo>
                    <a:pt x="145148" y="270929"/>
                  </a:lnTo>
                  <a:lnTo>
                    <a:pt x="118960" y="307124"/>
                  </a:lnTo>
                  <a:lnTo>
                    <a:pt x="95110" y="345008"/>
                  </a:lnTo>
                  <a:lnTo>
                    <a:pt x="73660" y="384479"/>
                  </a:lnTo>
                  <a:lnTo>
                    <a:pt x="54737" y="425450"/>
                  </a:lnTo>
                  <a:lnTo>
                    <a:pt x="38442" y="467791"/>
                  </a:lnTo>
                  <a:lnTo>
                    <a:pt x="24879" y="511416"/>
                  </a:lnTo>
                  <a:lnTo>
                    <a:pt x="14147" y="556209"/>
                  </a:lnTo>
                  <a:lnTo>
                    <a:pt x="6362" y="602068"/>
                  </a:lnTo>
                  <a:lnTo>
                    <a:pt x="1600" y="648906"/>
                  </a:lnTo>
                  <a:lnTo>
                    <a:pt x="0" y="696595"/>
                  </a:lnTo>
                  <a:lnTo>
                    <a:pt x="1600" y="744283"/>
                  </a:lnTo>
                  <a:lnTo>
                    <a:pt x="6362" y="791121"/>
                  </a:lnTo>
                  <a:lnTo>
                    <a:pt x="14147" y="836980"/>
                  </a:lnTo>
                  <a:lnTo>
                    <a:pt x="24879" y="881773"/>
                  </a:lnTo>
                  <a:lnTo>
                    <a:pt x="38442" y="925398"/>
                  </a:lnTo>
                  <a:lnTo>
                    <a:pt x="54737" y="967740"/>
                  </a:lnTo>
                  <a:lnTo>
                    <a:pt x="73660" y="1008710"/>
                  </a:lnTo>
                  <a:lnTo>
                    <a:pt x="95110" y="1048181"/>
                  </a:lnTo>
                  <a:lnTo>
                    <a:pt x="118960" y="1086065"/>
                  </a:lnTo>
                  <a:lnTo>
                    <a:pt x="145148" y="1122273"/>
                  </a:lnTo>
                  <a:lnTo>
                    <a:pt x="173532" y="1156665"/>
                  </a:lnTo>
                  <a:lnTo>
                    <a:pt x="204025" y="1189164"/>
                  </a:lnTo>
                  <a:lnTo>
                    <a:pt x="236524" y="1219657"/>
                  </a:lnTo>
                  <a:lnTo>
                    <a:pt x="270929" y="1248054"/>
                  </a:lnTo>
                  <a:lnTo>
                    <a:pt x="307124" y="1274229"/>
                  </a:lnTo>
                  <a:lnTo>
                    <a:pt x="345008" y="1298092"/>
                  </a:lnTo>
                  <a:lnTo>
                    <a:pt x="384492" y="1319530"/>
                  </a:lnTo>
                  <a:lnTo>
                    <a:pt x="425450" y="1338453"/>
                  </a:lnTo>
                  <a:lnTo>
                    <a:pt x="467791" y="1354747"/>
                  </a:lnTo>
                  <a:lnTo>
                    <a:pt x="511416" y="1368310"/>
                  </a:lnTo>
                  <a:lnTo>
                    <a:pt x="556209" y="1379042"/>
                  </a:lnTo>
                  <a:lnTo>
                    <a:pt x="602068" y="1386840"/>
                  </a:lnTo>
                  <a:lnTo>
                    <a:pt x="648906" y="1391589"/>
                  </a:lnTo>
                  <a:lnTo>
                    <a:pt x="696595" y="1393190"/>
                  </a:lnTo>
                  <a:lnTo>
                    <a:pt x="744296" y="1391589"/>
                  </a:lnTo>
                  <a:lnTo>
                    <a:pt x="791121" y="1386840"/>
                  </a:lnTo>
                  <a:lnTo>
                    <a:pt x="836993" y="1379042"/>
                  </a:lnTo>
                  <a:lnTo>
                    <a:pt x="881786" y="1368310"/>
                  </a:lnTo>
                  <a:lnTo>
                    <a:pt x="925398" y="1354747"/>
                  </a:lnTo>
                  <a:lnTo>
                    <a:pt x="967752" y="1338453"/>
                  </a:lnTo>
                  <a:lnTo>
                    <a:pt x="1008710" y="1319530"/>
                  </a:lnTo>
                  <a:lnTo>
                    <a:pt x="1048181" y="1298092"/>
                  </a:lnTo>
                  <a:lnTo>
                    <a:pt x="1086078" y="1274229"/>
                  </a:lnTo>
                  <a:lnTo>
                    <a:pt x="1122273" y="1248054"/>
                  </a:lnTo>
                  <a:lnTo>
                    <a:pt x="1156665" y="1219657"/>
                  </a:lnTo>
                  <a:lnTo>
                    <a:pt x="1189164" y="1189164"/>
                  </a:lnTo>
                  <a:lnTo>
                    <a:pt x="1219669" y="1156665"/>
                  </a:lnTo>
                  <a:lnTo>
                    <a:pt x="1248054" y="1122273"/>
                  </a:lnTo>
                  <a:lnTo>
                    <a:pt x="1274229" y="1086065"/>
                  </a:lnTo>
                  <a:lnTo>
                    <a:pt x="1298092" y="1048181"/>
                  </a:lnTo>
                  <a:lnTo>
                    <a:pt x="1319530" y="1008710"/>
                  </a:lnTo>
                  <a:lnTo>
                    <a:pt x="1338453" y="967740"/>
                  </a:lnTo>
                  <a:lnTo>
                    <a:pt x="1354747" y="925398"/>
                  </a:lnTo>
                  <a:lnTo>
                    <a:pt x="1368310" y="881773"/>
                  </a:lnTo>
                  <a:lnTo>
                    <a:pt x="1379042" y="836980"/>
                  </a:lnTo>
                  <a:lnTo>
                    <a:pt x="1386840" y="791121"/>
                  </a:lnTo>
                  <a:lnTo>
                    <a:pt x="1391589" y="744283"/>
                  </a:lnTo>
                  <a:lnTo>
                    <a:pt x="1393202" y="696595"/>
                  </a:lnTo>
                  <a:close/>
                </a:path>
                <a:path w="8442325" h="1422400">
                  <a:moveTo>
                    <a:pt x="4918278" y="725322"/>
                  </a:moveTo>
                  <a:lnTo>
                    <a:pt x="4916462" y="675157"/>
                  </a:lnTo>
                  <a:lnTo>
                    <a:pt x="4911090" y="625538"/>
                  </a:lnTo>
                  <a:lnTo>
                    <a:pt x="4902225" y="576643"/>
                  </a:lnTo>
                  <a:lnTo>
                    <a:pt x="4889932" y="528650"/>
                  </a:lnTo>
                  <a:lnTo>
                    <a:pt x="4874298" y="481749"/>
                  </a:lnTo>
                  <a:lnTo>
                    <a:pt x="4855388" y="436092"/>
                  </a:lnTo>
                  <a:lnTo>
                    <a:pt x="4833277" y="391858"/>
                  </a:lnTo>
                  <a:lnTo>
                    <a:pt x="4808029" y="349237"/>
                  </a:lnTo>
                  <a:lnTo>
                    <a:pt x="4779721" y="308394"/>
                  </a:lnTo>
                  <a:lnTo>
                    <a:pt x="4748441" y="269506"/>
                  </a:lnTo>
                  <a:lnTo>
                    <a:pt x="4714240" y="232752"/>
                  </a:lnTo>
                  <a:lnTo>
                    <a:pt x="4677486" y="198551"/>
                  </a:lnTo>
                  <a:lnTo>
                    <a:pt x="4638611" y="167271"/>
                  </a:lnTo>
                  <a:lnTo>
                    <a:pt x="4597768" y="138976"/>
                  </a:lnTo>
                  <a:lnTo>
                    <a:pt x="4555134" y="113728"/>
                  </a:lnTo>
                  <a:lnTo>
                    <a:pt x="4510913" y="91617"/>
                  </a:lnTo>
                  <a:lnTo>
                    <a:pt x="4465256" y="72694"/>
                  </a:lnTo>
                  <a:lnTo>
                    <a:pt x="4418342" y="57061"/>
                  </a:lnTo>
                  <a:lnTo>
                    <a:pt x="4370349" y="44780"/>
                  </a:lnTo>
                  <a:lnTo>
                    <a:pt x="4321467" y="35902"/>
                  </a:lnTo>
                  <a:lnTo>
                    <a:pt x="4271848" y="30530"/>
                  </a:lnTo>
                  <a:lnTo>
                    <a:pt x="4221670" y="28727"/>
                  </a:lnTo>
                  <a:lnTo>
                    <a:pt x="4173982" y="30327"/>
                  </a:lnTo>
                  <a:lnTo>
                    <a:pt x="4127144" y="35090"/>
                  </a:lnTo>
                  <a:lnTo>
                    <a:pt x="4081284" y="42875"/>
                  </a:lnTo>
                  <a:lnTo>
                    <a:pt x="4036491" y="53606"/>
                  </a:lnTo>
                  <a:lnTo>
                    <a:pt x="3992867" y="67170"/>
                  </a:lnTo>
                  <a:lnTo>
                    <a:pt x="3950525" y="83464"/>
                  </a:lnTo>
                  <a:lnTo>
                    <a:pt x="3909568" y="102387"/>
                  </a:lnTo>
                  <a:lnTo>
                    <a:pt x="3870083" y="123837"/>
                  </a:lnTo>
                  <a:lnTo>
                    <a:pt x="3832199" y="147688"/>
                  </a:lnTo>
                  <a:lnTo>
                    <a:pt x="3796004" y="173875"/>
                  </a:lnTo>
                  <a:lnTo>
                    <a:pt x="3761600" y="202260"/>
                  </a:lnTo>
                  <a:lnTo>
                    <a:pt x="3729101" y="232752"/>
                  </a:lnTo>
                  <a:lnTo>
                    <a:pt x="3698608" y="265252"/>
                  </a:lnTo>
                  <a:lnTo>
                    <a:pt x="3670223" y="299656"/>
                  </a:lnTo>
                  <a:lnTo>
                    <a:pt x="3644036" y="335851"/>
                  </a:lnTo>
                  <a:lnTo>
                    <a:pt x="3620185" y="373735"/>
                  </a:lnTo>
                  <a:lnTo>
                    <a:pt x="3598735" y="413219"/>
                  </a:lnTo>
                  <a:lnTo>
                    <a:pt x="3579812" y="454177"/>
                  </a:lnTo>
                  <a:lnTo>
                    <a:pt x="3563518" y="496519"/>
                  </a:lnTo>
                  <a:lnTo>
                    <a:pt x="3549954" y="540143"/>
                  </a:lnTo>
                  <a:lnTo>
                    <a:pt x="3539223" y="584936"/>
                  </a:lnTo>
                  <a:lnTo>
                    <a:pt x="3531438" y="630796"/>
                  </a:lnTo>
                  <a:lnTo>
                    <a:pt x="3526675" y="677633"/>
                  </a:lnTo>
                  <a:lnTo>
                    <a:pt x="3525075" y="725322"/>
                  </a:lnTo>
                  <a:lnTo>
                    <a:pt x="3526675" y="773023"/>
                  </a:lnTo>
                  <a:lnTo>
                    <a:pt x="3531438" y="819848"/>
                  </a:lnTo>
                  <a:lnTo>
                    <a:pt x="3539223" y="865720"/>
                  </a:lnTo>
                  <a:lnTo>
                    <a:pt x="3549954" y="910513"/>
                  </a:lnTo>
                  <a:lnTo>
                    <a:pt x="3563518" y="954125"/>
                  </a:lnTo>
                  <a:lnTo>
                    <a:pt x="3579812" y="996467"/>
                  </a:lnTo>
                  <a:lnTo>
                    <a:pt x="3598735" y="1037437"/>
                  </a:lnTo>
                  <a:lnTo>
                    <a:pt x="3620185" y="1076909"/>
                  </a:lnTo>
                  <a:lnTo>
                    <a:pt x="3644036" y="1114806"/>
                  </a:lnTo>
                  <a:lnTo>
                    <a:pt x="3670223" y="1151001"/>
                  </a:lnTo>
                  <a:lnTo>
                    <a:pt x="3698608" y="1185392"/>
                  </a:lnTo>
                  <a:lnTo>
                    <a:pt x="3729101" y="1217891"/>
                  </a:lnTo>
                  <a:lnTo>
                    <a:pt x="3761600" y="1248397"/>
                  </a:lnTo>
                  <a:lnTo>
                    <a:pt x="3796004" y="1276781"/>
                  </a:lnTo>
                  <a:lnTo>
                    <a:pt x="3832199" y="1302956"/>
                  </a:lnTo>
                  <a:lnTo>
                    <a:pt x="3870083" y="1326819"/>
                  </a:lnTo>
                  <a:lnTo>
                    <a:pt x="3909568" y="1348257"/>
                  </a:lnTo>
                  <a:lnTo>
                    <a:pt x="3950525" y="1367180"/>
                  </a:lnTo>
                  <a:lnTo>
                    <a:pt x="3992867" y="1383474"/>
                  </a:lnTo>
                  <a:lnTo>
                    <a:pt x="4036491" y="1397038"/>
                  </a:lnTo>
                  <a:lnTo>
                    <a:pt x="4081284" y="1407769"/>
                  </a:lnTo>
                  <a:lnTo>
                    <a:pt x="4127144" y="1415567"/>
                  </a:lnTo>
                  <a:lnTo>
                    <a:pt x="4173982" y="1420317"/>
                  </a:lnTo>
                  <a:lnTo>
                    <a:pt x="4221670" y="1421930"/>
                  </a:lnTo>
                  <a:lnTo>
                    <a:pt x="4269371" y="1420317"/>
                  </a:lnTo>
                  <a:lnTo>
                    <a:pt x="4316196" y="1415567"/>
                  </a:lnTo>
                  <a:lnTo>
                    <a:pt x="4362069" y="1407769"/>
                  </a:lnTo>
                  <a:lnTo>
                    <a:pt x="4406862" y="1397038"/>
                  </a:lnTo>
                  <a:lnTo>
                    <a:pt x="4450473" y="1383474"/>
                  </a:lnTo>
                  <a:lnTo>
                    <a:pt x="4492815" y="1367180"/>
                  </a:lnTo>
                  <a:lnTo>
                    <a:pt x="4533785" y="1348257"/>
                  </a:lnTo>
                  <a:lnTo>
                    <a:pt x="4573257" y="1326819"/>
                  </a:lnTo>
                  <a:lnTo>
                    <a:pt x="4611154" y="1302956"/>
                  </a:lnTo>
                  <a:lnTo>
                    <a:pt x="4647349" y="1276781"/>
                  </a:lnTo>
                  <a:lnTo>
                    <a:pt x="4681740" y="1248397"/>
                  </a:lnTo>
                  <a:lnTo>
                    <a:pt x="4714240" y="1217891"/>
                  </a:lnTo>
                  <a:lnTo>
                    <a:pt x="4744745" y="1185392"/>
                  </a:lnTo>
                  <a:lnTo>
                    <a:pt x="4773130" y="1151001"/>
                  </a:lnTo>
                  <a:lnTo>
                    <a:pt x="4799304" y="1114806"/>
                  </a:lnTo>
                  <a:lnTo>
                    <a:pt x="4823168" y="1076909"/>
                  </a:lnTo>
                  <a:lnTo>
                    <a:pt x="4844605" y="1037437"/>
                  </a:lnTo>
                  <a:lnTo>
                    <a:pt x="4863528" y="996467"/>
                  </a:lnTo>
                  <a:lnTo>
                    <a:pt x="4879822" y="954125"/>
                  </a:lnTo>
                  <a:lnTo>
                    <a:pt x="4893386" y="910513"/>
                  </a:lnTo>
                  <a:lnTo>
                    <a:pt x="4904117" y="865720"/>
                  </a:lnTo>
                  <a:lnTo>
                    <a:pt x="4911915" y="819848"/>
                  </a:lnTo>
                  <a:lnTo>
                    <a:pt x="4916665" y="773023"/>
                  </a:lnTo>
                  <a:lnTo>
                    <a:pt x="4918278" y="725322"/>
                  </a:lnTo>
                  <a:close/>
                </a:path>
                <a:path w="8442325" h="1422400">
                  <a:moveTo>
                    <a:pt x="8441703" y="725347"/>
                  </a:moveTo>
                  <a:lnTo>
                    <a:pt x="8439887" y="675170"/>
                  </a:lnTo>
                  <a:lnTo>
                    <a:pt x="8434514" y="625551"/>
                  </a:lnTo>
                  <a:lnTo>
                    <a:pt x="8425650" y="576668"/>
                  </a:lnTo>
                  <a:lnTo>
                    <a:pt x="8413356" y="528675"/>
                  </a:lnTo>
                  <a:lnTo>
                    <a:pt x="8397722" y="481761"/>
                  </a:lnTo>
                  <a:lnTo>
                    <a:pt x="8378812" y="436105"/>
                  </a:lnTo>
                  <a:lnTo>
                    <a:pt x="8356701" y="391871"/>
                  </a:lnTo>
                  <a:lnTo>
                    <a:pt x="8331454" y="349250"/>
                  </a:lnTo>
                  <a:lnTo>
                    <a:pt x="8303146" y="308406"/>
                  </a:lnTo>
                  <a:lnTo>
                    <a:pt x="8271865" y="269519"/>
                  </a:lnTo>
                  <a:lnTo>
                    <a:pt x="8237664" y="232765"/>
                  </a:lnTo>
                  <a:lnTo>
                    <a:pt x="8200911" y="198577"/>
                  </a:lnTo>
                  <a:lnTo>
                    <a:pt x="8162036" y="167284"/>
                  </a:lnTo>
                  <a:lnTo>
                    <a:pt x="8121193" y="138988"/>
                  </a:lnTo>
                  <a:lnTo>
                    <a:pt x="8078571" y="113741"/>
                  </a:lnTo>
                  <a:lnTo>
                    <a:pt x="8034337" y="91630"/>
                  </a:lnTo>
                  <a:lnTo>
                    <a:pt x="7988681" y="72720"/>
                  </a:lnTo>
                  <a:lnTo>
                    <a:pt x="7941767" y="57086"/>
                  </a:lnTo>
                  <a:lnTo>
                    <a:pt x="7893774" y="44792"/>
                  </a:lnTo>
                  <a:lnTo>
                    <a:pt x="7844891" y="35928"/>
                  </a:lnTo>
                  <a:lnTo>
                    <a:pt x="7795273" y="30556"/>
                  </a:lnTo>
                  <a:lnTo>
                    <a:pt x="7745095" y="28740"/>
                  </a:lnTo>
                  <a:lnTo>
                    <a:pt x="7697406" y="30353"/>
                  </a:lnTo>
                  <a:lnTo>
                    <a:pt x="7650569" y="35102"/>
                  </a:lnTo>
                  <a:lnTo>
                    <a:pt x="7604709" y="42900"/>
                  </a:lnTo>
                  <a:lnTo>
                    <a:pt x="7559916" y="53632"/>
                  </a:lnTo>
                  <a:lnTo>
                    <a:pt x="7516292" y="67195"/>
                  </a:lnTo>
                  <a:lnTo>
                    <a:pt x="7473950" y="83489"/>
                  </a:lnTo>
                  <a:lnTo>
                    <a:pt x="7432992" y="102400"/>
                  </a:lnTo>
                  <a:lnTo>
                    <a:pt x="7393508" y="123850"/>
                  </a:lnTo>
                  <a:lnTo>
                    <a:pt x="7355624" y="147713"/>
                  </a:lnTo>
                  <a:lnTo>
                    <a:pt x="7319429" y="173888"/>
                  </a:lnTo>
                  <a:lnTo>
                    <a:pt x="7285025" y="202272"/>
                  </a:lnTo>
                  <a:lnTo>
                    <a:pt x="7252525" y="232765"/>
                  </a:lnTo>
                  <a:lnTo>
                    <a:pt x="7222033" y="265277"/>
                  </a:lnTo>
                  <a:lnTo>
                    <a:pt x="7193648" y="299669"/>
                  </a:lnTo>
                  <a:lnTo>
                    <a:pt x="7167461" y="335864"/>
                  </a:lnTo>
                  <a:lnTo>
                    <a:pt x="7143610" y="373761"/>
                  </a:lnTo>
                  <a:lnTo>
                    <a:pt x="7122160" y="413232"/>
                  </a:lnTo>
                  <a:lnTo>
                    <a:pt x="7103237" y="454190"/>
                  </a:lnTo>
                  <a:lnTo>
                    <a:pt x="7086943" y="496531"/>
                  </a:lnTo>
                  <a:lnTo>
                    <a:pt x="7073379" y="540156"/>
                  </a:lnTo>
                  <a:lnTo>
                    <a:pt x="7062648" y="584949"/>
                  </a:lnTo>
                  <a:lnTo>
                    <a:pt x="7054863" y="630821"/>
                  </a:lnTo>
                  <a:lnTo>
                    <a:pt x="7050100" y="677646"/>
                  </a:lnTo>
                  <a:lnTo>
                    <a:pt x="7048500" y="725347"/>
                  </a:lnTo>
                  <a:lnTo>
                    <a:pt x="7050100" y="773036"/>
                  </a:lnTo>
                  <a:lnTo>
                    <a:pt x="7054863" y="819861"/>
                  </a:lnTo>
                  <a:lnTo>
                    <a:pt x="7062648" y="865733"/>
                  </a:lnTo>
                  <a:lnTo>
                    <a:pt x="7073379" y="910526"/>
                  </a:lnTo>
                  <a:lnTo>
                    <a:pt x="7086943" y="954151"/>
                  </a:lnTo>
                  <a:lnTo>
                    <a:pt x="7103237" y="996492"/>
                  </a:lnTo>
                  <a:lnTo>
                    <a:pt x="7122160" y="1037450"/>
                  </a:lnTo>
                  <a:lnTo>
                    <a:pt x="7143610" y="1076934"/>
                  </a:lnTo>
                  <a:lnTo>
                    <a:pt x="7167461" y="1114818"/>
                  </a:lnTo>
                  <a:lnTo>
                    <a:pt x="7193648" y="1151013"/>
                  </a:lnTo>
                  <a:lnTo>
                    <a:pt x="7222033" y="1185418"/>
                  </a:lnTo>
                  <a:lnTo>
                    <a:pt x="7252525" y="1217917"/>
                  </a:lnTo>
                  <a:lnTo>
                    <a:pt x="7285025" y="1248410"/>
                  </a:lnTo>
                  <a:lnTo>
                    <a:pt x="7319429" y="1276794"/>
                  </a:lnTo>
                  <a:lnTo>
                    <a:pt x="7355624" y="1302969"/>
                  </a:lnTo>
                  <a:lnTo>
                    <a:pt x="7393508" y="1326832"/>
                  </a:lnTo>
                  <a:lnTo>
                    <a:pt x="7432992" y="1348282"/>
                  </a:lnTo>
                  <a:lnTo>
                    <a:pt x="7473950" y="1367205"/>
                  </a:lnTo>
                  <a:lnTo>
                    <a:pt x="7516292" y="1383499"/>
                  </a:lnTo>
                  <a:lnTo>
                    <a:pt x="7559916" y="1397063"/>
                  </a:lnTo>
                  <a:lnTo>
                    <a:pt x="7604709" y="1407795"/>
                  </a:lnTo>
                  <a:lnTo>
                    <a:pt x="7650569" y="1415580"/>
                  </a:lnTo>
                  <a:lnTo>
                    <a:pt x="7697406" y="1420329"/>
                  </a:lnTo>
                  <a:lnTo>
                    <a:pt x="7745095" y="1421942"/>
                  </a:lnTo>
                  <a:lnTo>
                    <a:pt x="7792796" y="1420329"/>
                  </a:lnTo>
                  <a:lnTo>
                    <a:pt x="7839621" y="1415580"/>
                  </a:lnTo>
                  <a:lnTo>
                    <a:pt x="7885493" y="1407795"/>
                  </a:lnTo>
                  <a:lnTo>
                    <a:pt x="7930286" y="1397063"/>
                  </a:lnTo>
                  <a:lnTo>
                    <a:pt x="7973898" y="1383499"/>
                  </a:lnTo>
                  <a:lnTo>
                    <a:pt x="8016253" y="1367205"/>
                  </a:lnTo>
                  <a:lnTo>
                    <a:pt x="8057210" y="1348282"/>
                  </a:lnTo>
                  <a:lnTo>
                    <a:pt x="8096682" y="1326832"/>
                  </a:lnTo>
                  <a:lnTo>
                    <a:pt x="8134578" y="1302969"/>
                  </a:lnTo>
                  <a:lnTo>
                    <a:pt x="8170773" y="1276794"/>
                  </a:lnTo>
                  <a:lnTo>
                    <a:pt x="8205165" y="1248410"/>
                  </a:lnTo>
                  <a:lnTo>
                    <a:pt x="8237664" y="1217917"/>
                  </a:lnTo>
                  <a:lnTo>
                    <a:pt x="8268170" y="1185418"/>
                  </a:lnTo>
                  <a:lnTo>
                    <a:pt x="8296554" y="1151013"/>
                  </a:lnTo>
                  <a:lnTo>
                    <a:pt x="8322729" y="1114818"/>
                  </a:lnTo>
                  <a:lnTo>
                    <a:pt x="8346592" y="1076934"/>
                  </a:lnTo>
                  <a:lnTo>
                    <a:pt x="8368030" y="1037450"/>
                  </a:lnTo>
                  <a:lnTo>
                    <a:pt x="8386953" y="996492"/>
                  </a:lnTo>
                  <a:lnTo>
                    <a:pt x="8403247" y="954151"/>
                  </a:lnTo>
                  <a:lnTo>
                    <a:pt x="8416811" y="910526"/>
                  </a:lnTo>
                  <a:lnTo>
                    <a:pt x="8427542" y="865733"/>
                  </a:lnTo>
                  <a:lnTo>
                    <a:pt x="8435340" y="819861"/>
                  </a:lnTo>
                  <a:lnTo>
                    <a:pt x="8440090" y="773036"/>
                  </a:lnTo>
                  <a:lnTo>
                    <a:pt x="8441703" y="725347"/>
                  </a:lnTo>
                  <a:close/>
                </a:path>
              </a:pathLst>
            </a:custGeom>
            <a:solidFill>
              <a:srgbClr val="FDDA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284497" y="935864"/>
              <a:ext cx="9340215" cy="5193665"/>
            </a:xfrm>
            <a:custGeom>
              <a:avLst/>
              <a:gdLst/>
              <a:ahLst/>
              <a:cxnLst/>
              <a:rect l="l" t="t" r="r" b="b"/>
              <a:pathLst>
                <a:path w="9340215" h="5193665">
                  <a:moveTo>
                    <a:pt x="4189309" y="1260334"/>
                  </a:moveTo>
                  <a:lnTo>
                    <a:pt x="4142966" y="1235076"/>
                  </a:lnTo>
                  <a:lnTo>
                    <a:pt x="4098038" y="1207392"/>
                  </a:lnTo>
                  <a:lnTo>
                    <a:pt x="4054651" y="1177361"/>
                  </a:lnTo>
                  <a:lnTo>
                    <a:pt x="4012931" y="1145063"/>
                  </a:lnTo>
                  <a:lnTo>
                    <a:pt x="3973004" y="1110576"/>
                  </a:lnTo>
                  <a:lnTo>
                    <a:pt x="3880773" y="1236217"/>
                  </a:lnTo>
                  <a:lnTo>
                    <a:pt x="3920326" y="1262795"/>
                  </a:lnTo>
                  <a:lnTo>
                    <a:pt x="3959326" y="1290162"/>
                  </a:lnTo>
                  <a:lnTo>
                    <a:pt x="3997760" y="1318310"/>
                  </a:lnTo>
                  <a:lnTo>
                    <a:pt x="4035615" y="1347230"/>
                  </a:lnTo>
                  <a:lnTo>
                    <a:pt x="4072878" y="1376912"/>
                  </a:lnTo>
                  <a:lnTo>
                    <a:pt x="4109536" y="1407347"/>
                  </a:lnTo>
                  <a:lnTo>
                    <a:pt x="4092833" y="1430095"/>
                  </a:lnTo>
                  <a:lnTo>
                    <a:pt x="4077270" y="1453626"/>
                  </a:lnTo>
                  <a:lnTo>
                    <a:pt x="4062862" y="1477881"/>
                  </a:lnTo>
                  <a:lnTo>
                    <a:pt x="4049629" y="1502799"/>
                  </a:lnTo>
                  <a:lnTo>
                    <a:pt x="4103331" y="1493175"/>
                  </a:lnTo>
                  <a:lnTo>
                    <a:pt x="4157357" y="1485566"/>
                  </a:lnTo>
                  <a:lnTo>
                    <a:pt x="4211632" y="1479977"/>
                  </a:lnTo>
                  <a:lnTo>
                    <a:pt x="4266081" y="1476414"/>
                  </a:lnTo>
                  <a:lnTo>
                    <a:pt x="4320631" y="1474884"/>
                  </a:lnTo>
                  <a:lnTo>
                    <a:pt x="4325994" y="1474833"/>
                  </a:lnTo>
                  <a:lnTo>
                    <a:pt x="4331927" y="1474576"/>
                  </a:lnTo>
                  <a:lnTo>
                    <a:pt x="4335584" y="1470676"/>
                  </a:lnTo>
                  <a:lnTo>
                    <a:pt x="4339919" y="1466044"/>
                  </a:lnTo>
                  <a:lnTo>
                    <a:pt x="4338809" y="1458743"/>
                  </a:lnTo>
                  <a:lnTo>
                    <a:pt x="4326790" y="1406498"/>
                  </a:lnTo>
                  <a:lnTo>
                    <a:pt x="4315134" y="1360619"/>
                  </a:lnTo>
                  <a:lnTo>
                    <a:pt x="4302538" y="1314980"/>
                  </a:lnTo>
                  <a:lnTo>
                    <a:pt x="4289010" y="1269601"/>
                  </a:lnTo>
                  <a:lnTo>
                    <a:pt x="4274556" y="1224504"/>
                  </a:lnTo>
                  <a:lnTo>
                    <a:pt x="4259182" y="1179711"/>
                  </a:lnTo>
                  <a:lnTo>
                    <a:pt x="4242857" y="1201788"/>
                  </a:lnTo>
                  <a:lnTo>
                    <a:pt x="4225787" y="1222887"/>
                  </a:lnTo>
                  <a:lnTo>
                    <a:pt x="4207941" y="1242529"/>
                  </a:lnTo>
                  <a:lnTo>
                    <a:pt x="4189291" y="1260235"/>
                  </a:lnTo>
                  <a:close/>
                </a:path>
                <a:path w="9340215" h="5193665">
                  <a:moveTo>
                    <a:pt x="0" y="1072328"/>
                  </a:moveTo>
                  <a:lnTo>
                    <a:pt x="35323" y="1039180"/>
                  </a:lnTo>
                  <a:lnTo>
                    <a:pt x="70153" y="1005502"/>
                  </a:lnTo>
                  <a:lnTo>
                    <a:pt x="104485" y="971306"/>
                  </a:lnTo>
                  <a:lnTo>
                    <a:pt x="138311" y="936599"/>
                  </a:lnTo>
                  <a:lnTo>
                    <a:pt x="171625" y="901392"/>
                  </a:lnTo>
                  <a:lnTo>
                    <a:pt x="204421" y="865693"/>
                  </a:lnTo>
                  <a:lnTo>
                    <a:pt x="252031" y="883590"/>
                  </a:lnTo>
                  <a:lnTo>
                    <a:pt x="297580" y="906029"/>
                  </a:lnTo>
                  <a:lnTo>
                    <a:pt x="341004" y="932528"/>
                  </a:lnTo>
                  <a:lnTo>
                    <a:pt x="382239" y="962605"/>
                  </a:lnTo>
                  <a:lnTo>
                    <a:pt x="421221" y="995779"/>
                  </a:lnTo>
                  <a:lnTo>
                    <a:pt x="457885" y="1031569"/>
                  </a:lnTo>
                  <a:lnTo>
                    <a:pt x="492168" y="1069493"/>
                  </a:lnTo>
                  <a:lnTo>
                    <a:pt x="536205" y="1124623"/>
                  </a:lnTo>
                  <a:lnTo>
                    <a:pt x="574536" y="1178932"/>
                  </a:lnTo>
                  <a:lnTo>
                    <a:pt x="607414" y="1231348"/>
                  </a:lnTo>
                  <a:lnTo>
                    <a:pt x="635089" y="1280797"/>
                  </a:lnTo>
                  <a:lnTo>
                    <a:pt x="657813" y="1326208"/>
                  </a:lnTo>
                  <a:lnTo>
                    <a:pt x="675838" y="1366507"/>
                  </a:lnTo>
                  <a:lnTo>
                    <a:pt x="698795" y="1427483"/>
                  </a:lnTo>
                  <a:lnTo>
                    <a:pt x="704231" y="1446014"/>
                  </a:lnTo>
                  <a:lnTo>
                    <a:pt x="731871" y="1426005"/>
                  </a:lnTo>
                  <a:lnTo>
                    <a:pt x="751330" y="1413128"/>
                  </a:lnTo>
                  <a:lnTo>
                    <a:pt x="768082" y="1404185"/>
                  </a:lnTo>
                  <a:lnTo>
                    <a:pt x="787599" y="1395977"/>
                  </a:lnTo>
                  <a:lnTo>
                    <a:pt x="695586" y="1625566"/>
                  </a:lnTo>
                  <a:lnTo>
                    <a:pt x="651317" y="1602809"/>
                  </a:lnTo>
                  <a:lnTo>
                    <a:pt x="606172" y="1581860"/>
                  </a:lnTo>
                  <a:lnTo>
                    <a:pt x="560224" y="1562741"/>
                  </a:lnTo>
                  <a:lnTo>
                    <a:pt x="513543" y="1545475"/>
                  </a:lnTo>
                  <a:lnTo>
                    <a:pt x="466201" y="1530084"/>
                  </a:lnTo>
                  <a:lnTo>
                    <a:pt x="489975" y="1520602"/>
                  </a:lnTo>
                  <a:lnTo>
                    <a:pt x="512419" y="1508360"/>
                  </a:lnTo>
                  <a:lnTo>
                    <a:pt x="533242" y="1493549"/>
                  </a:lnTo>
                  <a:lnTo>
                    <a:pt x="552156" y="1476360"/>
                  </a:lnTo>
                  <a:lnTo>
                    <a:pt x="522647" y="1431965"/>
                  </a:lnTo>
                  <a:lnTo>
                    <a:pt x="492270" y="1387834"/>
                  </a:lnTo>
                  <a:lnTo>
                    <a:pt x="460600" y="1344646"/>
                  </a:lnTo>
                  <a:lnTo>
                    <a:pt x="427213" y="1303084"/>
                  </a:lnTo>
                  <a:lnTo>
                    <a:pt x="391685" y="1263826"/>
                  </a:lnTo>
                  <a:lnTo>
                    <a:pt x="353592" y="1227555"/>
                  </a:lnTo>
                  <a:lnTo>
                    <a:pt x="312509" y="1194951"/>
                  </a:lnTo>
                  <a:lnTo>
                    <a:pt x="268011" y="1166695"/>
                  </a:lnTo>
                  <a:lnTo>
                    <a:pt x="225957" y="1146281"/>
                  </a:lnTo>
                  <a:lnTo>
                    <a:pt x="178451" y="1127701"/>
                  </a:lnTo>
                  <a:lnTo>
                    <a:pt x="128799" y="1110986"/>
                  </a:lnTo>
                  <a:lnTo>
                    <a:pt x="80303" y="1096165"/>
                  </a:lnTo>
                  <a:lnTo>
                    <a:pt x="36268" y="1083269"/>
                  </a:lnTo>
                  <a:lnTo>
                    <a:pt x="0" y="1072328"/>
                  </a:lnTo>
                  <a:close/>
                </a:path>
                <a:path w="9340215" h="5193665">
                  <a:moveTo>
                    <a:pt x="9332215" y="929086"/>
                  </a:moveTo>
                  <a:lnTo>
                    <a:pt x="9335021" y="995194"/>
                  </a:lnTo>
                  <a:lnTo>
                    <a:pt x="9337081" y="1062601"/>
                  </a:lnTo>
                  <a:lnTo>
                    <a:pt x="9338488" y="1130054"/>
                  </a:lnTo>
                  <a:lnTo>
                    <a:pt x="9339334" y="1196298"/>
                  </a:lnTo>
                  <a:lnTo>
                    <a:pt x="9339711" y="1260081"/>
                  </a:lnTo>
                  <a:lnTo>
                    <a:pt x="9339711" y="1320150"/>
                  </a:lnTo>
                  <a:lnTo>
                    <a:pt x="9339426" y="1375251"/>
                  </a:lnTo>
                  <a:lnTo>
                    <a:pt x="9338949" y="1424129"/>
                  </a:lnTo>
                  <a:lnTo>
                    <a:pt x="9338372" y="1465533"/>
                  </a:lnTo>
                  <a:lnTo>
                    <a:pt x="9337287" y="1520902"/>
                  </a:lnTo>
                  <a:lnTo>
                    <a:pt x="9336962" y="1532360"/>
                  </a:lnTo>
                  <a:lnTo>
                    <a:pt x="9335980" y="1571660"/>
                  </a:lnTo>
                  <a:lnTo>
                    <a:pt x="9323532" y="1638354"/>
                  </a:lnTo>
                  <a:lnTo>
                    <a:pt x="9267371" y="1675288"/>
                  </a:lnTo>
                  <a:lnTo>
                    <a:pt x="9211748" y="1677389"/>
                  </a:lnTo>
                  <a:lnTo>
                    <a:pt x="9119749" y="1677660"/>
                  </a:lnTo>
                  <a:lnTo>
                    <a:pt x="9043800" y="1677018"/>
                  </a:lnTo>
                  <a:lnTo>
                    <a:pt x="8982597" y="1674986"/>
                  </a:lnTo>
                  <a:lnTo>
                    <a:pt x="8979155" y="1730778"/>
                  </a:lnTo>
                  <a:lnTo>
                    <a:pt x="8976955" y="1785333"/>
                  </a:lnTo>
                  <a:lnTo>
                    <a:pt x="8975788" y="1826776"/>
                  </a:lnTo>
                  <a:lnTo>
                    <a:pt x="8975445" y="1843229"/>
                  </a:lnTo>
                  <a:lnTo>
                    <a:pt x="8941715" y="1804438"/>
                  </a:lnTo>
                  <a:lnTo>
                    <a:pt x="8905170" y="1767432"/>
                  </a:lnTo>
                  <a:lnTo>
                    <a:pt x="8866455" y="1731951"/>
                  </a:lnTo>
                  <a:lnTo>
                    <a:pt x="8826215" y="1697735"/>
                  </a:lnTo>
                  <a:lnTo>
                    <a:pt x="8785096" y="1664522"/>
                  </a:lnTo>
                  <a:lnTo>
                    <a:pt x="8743741" y="1632053"/>
                  </a:lnTo>
                  <a:lnTo>
                    <a:pt x="8702797" y="1600068"/>
                  </a:lnTo>
                  <a:lnTo>
                    <a:pt x="8745890" y="1571124"/>
                  </a:lnTo>
                  <a:lnTo>
                    <a:pt x="8787426" y="1542657"/>
                  </a:lnTo>
                  <a:lnTo>
                    <a:pt x="8827313" y="1513733"/>
                  </a:lnTo>
                  <a:lnTo>
                    <a:pt x="8865459" y="1483414"/>
                  </a:lnTo>
                  <a:lnTo>
                    <a:pt x="8901772" y="1450764"/>
                  </a:lnTo>
                  <a:lnTo>
                    <a:pt x="8936159" y="1414847"/>
                  </a:lnTo>
                  <a:lnTo>
                    <a:pt x="8968527" y="1374727"/>
                  </a:lnTo>
                  <a:lnTo>
                    <a:pt x="8971252" y="1425665"/>
                  </a:lnTo>
                  <a:lnTo>
                    <a:pt x="8974273" y="1473944"/>
                  </a:lnTo>
                  <a:lnTo>
                    <a:pt x="8976722" y="1509956"/>
                  </a:lnTo>
                  <a:lnTo>
                    <a:pt x="8977731" y="1524094"/>
                  </a:lnTo>
                  <a:lnTo>
                    <a:pt x="9021623" y="1524961"/>
                  </a:lnTo>
                  <a:lnTo>
                    <a:pt x="9065201" y="1524695"/>
                  </a:lnTo>
                  <a:lnTo>
                    <a:pt x="9098591" y="1524012"/>
                  </a:lnTo>
                  <a:lnTo>
                    <a:pt x="9111916" y="1523625"/>
                  </a:lnTo>
                  <a:lnTo>
                    <a:pt x="9115316" y="921817"/>
                  </a:lnTo>
                  <a:lnTo>
                    <a:pt x="9171405" y="928394"/>
                  </a:lnTo>
                  <a:lnTo>
                    <a:pt x="9223076" y="930288"/>
                  </a:lnTo>
                  <a:lnTo>
                    <a:pt x="9275077" y="929764"/>
                  </a:lnTo>
                  <a:lnTo>
                    <a:pt x="9332156" y="929086"/>
                  </a:lnTo>
                  <a:close/>
                </a:path>
                <a:path w="9340215" h="5193665">
                  <a:moveTo>
                    <a:pt x="2907133" y="5095204"/>
                  </a:moveTo>
                  <a:lnTo>
                    <a:pt x="2957626" y="5097834"/>
                  </a:lnTo>
                  <a:lnTo>
                    <a:pt x="3008128" y="5100429"/>
                  </a:lnTo>
                  <a:lnTo>
                    <a:pt x="3058639" y="5102987"/>
                  </a:lnTo>
                  <a:lnTo>
                    <a:pt x="3109160" y="5105511"/>
                  </a:lnTo>
                  <a:lnTo>
                    <a:pt x="3159690" y="5107999"/>
                  </a:lnTo>
                  <a:lnTo>
                    <a:pt x="3210229" y="5110451"/>
                  </a:lnTo>
                  <a:lnTo>
                    <a:pt x="3260776" y="5112868"/>
                  </a:lnTo>
                  <a:lnTo>
                    <a:pt x="3311332" y="5115250"/>
                  </a:lnTo>
                  <a:lnTo>
                    <a:pt x="3361897" y="5117595"/>
                  </a:lnTo>
                  <a:lnTo>
                    <a:pt x="3412470" y="5119906"/>
                  </a:lnTo>
                  <a:lnTo>
                    <a:pt x="3463052" y="5122181"/>
                  </a:lnTo>
                  <a:lnTo>
                    <a:pt x="3513641" y="5124420"/>
                  </a:lnTo>
                  <a:lnTo>
                    <a:pt x="3564239" y="5126624"/>
                  </a:lnTo>
                  <a:lnTo>
                    <a:pt x="3614844" y="5128792"/>
                  </a:lnTo>
                  <a:lnTo>
                    <a:pt x="3665458" y="5130925"/>
                  </a:lnTo>
                  <a:lnTo>
                    <a:pt x="3716078" y="5133022"/>
                  </a:lnTo>
                  <a:lnTo>
                    <a:pt x="3766706" y="5135084"/>
                  </a:lnTo>
                  <a:lnTo>
                    <a:pt x="3817342" y="5137110"/>
                  </a:lnTo>
                  <a:lnTo>
                    <a:pt x="3867984" y="5139101"/>
                  </a:lnTo>
                  <a:lnTo>
                    <a:pt x="3918634" y="5141056"/>
                  </a:lnTo>
                  <a:lnTo>
                    <a:pt x="3969290" y="5142975"/>
                  </a:lnTo>
                  <a:lnTo>
                    <a:pt x="4019953" y="5144859"/>
                  </a:lnTo>
                  <a:lnTo>
                    <a:pt x="4070623" y="5146707"/>
                  </a:lnTo>
                  <a:lnTo>
                    <a:pt x="4121299" y="5148519"/>
                  </a:lnTo>
                  <a:lnTo>
                    <a:pt x="4171981" y="5150296"/>
                  </a:lnTo>
                  <a:lnTo>
                    <a:pt x="4222669" y="5152037"/>
                  </a:lnTo>
                  <a:lnTo>
                    <a:pt x="4273364" y="5153743"/>
                  </a:lnTo>
                  <a:lnTo>
                    <a:pt x="4324064" y="5155413"/>
                  </a:lnTo>
                  <a:lnTo>
                    <a:pt x="4374770" y="5157047"/>
                  </a:lnTo>
                  <a:lnTo>
                    <a:pt x="4425482" y="5158646"/>
                  </a:lnTo>
                  <a:lnTo>
                    <a:pt x="4476199" y="5160209"/>
                  </a:lnTo>
                  <a:lnTo>
                    <a:pt x="4526921" y="5161736"/>
                  </a:lnTo>
                  <a:lnTo>
                    <a:pt x="4577649" y="5163228"/>
                  </a:lnTo>
                  <a:lnTo>
                    <a:pt x="4628381" y="5164684"/>
                  </a:lnTo>
                  <a:lnTo>
                    <a:pt x="4679119" y="5166104"/>
                  </a:lnTo>
                  <a:lnTo>
                    <a:pt x="4729861" y="5167488"/>
                  </a:lnTo>
                  <a:lnTo>
                    <a:pt x="4780608" y="5168837"/>
                  </a:lnTo>
                  <a:lnTo>
                    <a:pt x="4831359" y="5170150"/>
                  </a:lnTo>
                  <a:lnTo>
                    <a:pt x="4882115" y="5171428"/>
                  </a:lnTo>
                  <a:lnTo>
                    <a:pt x="4932874" y="5172669"/>
                  </a:lnTo>
                  <a:lnTo>
                    <a:pt x="4983638" y="5173875"/>
                  </a:lnTo>
                  <a:lnTo>
                    <a:pt x="5034406" y="5175045"/>
                  </a:lnTo>
                  <a:lnTo>
                    <a:pt x="5085177" y="5176180"/>
                  </a:lnTo>
                  <a:lnTo>
                    <a:pt x="5135952" y="5177278"/>
                  </a:lnTo>
                  <a:lnTo>
                    <a:pt x="5186731" y="5178341"/>
                  </a:lnTo>
                  <a:lnTo>
                    <a:pt x="5237513" y="5179368"/>
                  </a:lnTo>
                  <a:lnTo>
                    <a:pt x="5288298" y="5180359"/>
                  </a:lnTo>
                  <a:lnTo>
                    <a:pt x="5339086" y="5181315"/>
                  </a:lnTo>
                  <a:lnTo>
                    <a:pt x="5389877" y="5182234"/>
                  </a:lnTo>
                  <a:lnTo>
                    <a:pt x="5440670" y="5183118"/>
                  </a:lnTo>
                  <a:lnTo>
                    <a:pt x="5491467" y="5183966"/>
                  </a:lnTo>
                  <a:lnTo>
                    <a:pt x="5542265" y="5184778"/>
                  </a:lnTo>
                  <a:lnTo>
                    <a:pt x="5593067" y="5185555"/>
                  </a:lnTo>
                  <a:lnTo>
                    <a:pt x="5643870" y="5186295"/>
                  </a:lnTo>
                  <a:lnTo>
                    <a:pt x="5694675" y="5187000"/>
                  </a:lnTo>
                  <a:lnTo>
                    <a:pt x="5745483" y="5187669"/>
                  </a:lnTo>
                  <a:lnTo>
                    <a:pt x="5796292" y="5188301"/>
                  </a:lnTo>
                  <a:lnTo>
                    <a:pt x="5847103" y="5188899"/>
                  </a:lnTo>
                  <a:lnTo>
                    <a:pt x="5897915" y="5189460"/>
                  </a:lnTo>
                  <a:lnTo>
                    <a:pt x="5948728" y="5189985"/>
                  </a:lnTo>
                  <a:lnTo>
                    <a:pt x="5999543" y="5190474"/>
                  </a:lnTo>
                  <a:lnTo>
                    <a:pt x="6050359" y="5190928"/>
                  </a:lnTo>
                  <a:lnTo>
                    <a:pt x="6101176" y="5191345"/>
                  </a:lnTo>
                  <a:lnTo>
                    <a:pt x="6151994" y="5191727"/>
                  </a:lnTo>
                  <a:lnTo>
                    <a:pt x="6202812" y="5192073"/>
                  </a:lnTo>
                  <a:lnTo>
                    <a:pt x="6253631" y="5192383"/>
                  </a:lnTo>
                  <a:lnTo>
                    <a:pt x="6304450" y="5192657"/>
                  </a:lnTo>
                  <a:lnTo>
                    <a:pt x="6355269" y="5192894"/>
                  </a:lnTo>
                  <a:lnTo>
                    <a:pt x="6406089" y="5193096"/>
                  </a:lnTo>
                  <a:lnTo>
                    <a:pt x="6456908" y="5193262"/>
                  </a:lnTo>
                  <a:lnTo>
                    <a:pt x="6507728" y="5193392"/>
                  </a:lnTo>
                  <a:lnTo>
                    <a:pt x="6558546" y="5193486"/>
                  </a:lnTo>
                  <a:lnTo>
                    <a:pt x="6609365" y="5193544"/>
                  </a:lnTo>
                </a:path>
                <a:path w="9340215" h="5193665">
                  <a:moveTo>
                    <a:pt x="7963227" y="267721"/>
                  </a:moveTo>
                  <a:lnTo>
                    <a:pt x="8038880" y="413492"/>
                  </a:lnTo>
                  <a:lnTo>
                    <a:pt x="8018655" y="411260"/>
                  </a:lnTo>
                  <a:lnTo>
                    <a:pt x="7999341" y="404220"/>
                  </a:lnTo>
                  <a:lnTo>
                    <a:pt x="7980605" y="394567"/>
                  </a:lnTo>
                  <a:lnTo>
                    <a:pt x="7962116" y="384495"/>
                  </a:lnTo>
                  <a:lnTo>
                    <a:pt x="7942460" y="376247"/>
                  </a:lnTo>
                  <a:lnTo>
                    <a:pt x="7921673" y="371885"/>
                  </a:lnTo>
                  <a:lnTo>
                    <a:pt x="7901593" y="373330"/>
                  </a:lnTo>
                  <a:lnTo>
                    <a:pt x="7884057" y="382498"/>
                  </a:lnTo>
                  <a:lnTo>
                    <a:pt x="7855053" y="425775"/>
                  </a:lnTo>
                  <a:lnTo>
                    <a:pt x="7827727" y="470121"/>
                  </a:lnTo>
                  <a:lnTo>
                    <a:pt x="7802112" y="515474"/>
                  </a:lnTo>
                  <a:lnTo>
                    <a:pt x="7778239" y="561770"/>
                  </a:lnTo>
                  <a:lnTo>
                    <a:pt x="7756141" y="608943"/>
                  </a:lnTo>
                  <a:lnTo>
                    <a:pt x="7735849" y="656932"/>
                  </a:lnTo>
                  <a:lnTo>
                    <a:pt x="7732545" y="609087"/>
                  </a:lnTo>
                  <a:lnTo>
                    <a:pt x="7719517" y="562670"/>
                  </a:lnTo>
                  <a:lnTo>
                    <a:pt x="7700073" y="517678"/>
                  </a:lnTo>
                  <a:lnTo>
                    <a:pt x="7677522" y="474108"/>
                  </a:lnTo>
                  <a:lnTo>
                    <a:pt x="7654418" y="431021"/>
                  </a:lnTo>
                  <a:lnTo>
                    <a:pt x="7631245" y="387966"/>
                  </a:lnTo>
                  <a:lnTo>
                    <a:pt x="7608012" y="344940"/>
                  </a:lnTo>
                  <a:lnTo>
                    <a:pt x="7584724" y="301941"/>
                  </a:lnTo>
                  <a:lnTo>
                    <a:pt x="7561390" y="258964"/>
                  </a:lnTo>
                  <a:lnTo>
                    <a:pt x="7538014" y="216007"/>
                  </a:lnTo>
                  <a:lnTo>
                    <a:pt x="7514605" y="173065"/>
                  </a:lnTo>
                  <a:lnTo>
                    <a:pt x="7491169" y="130137"/>
                  </a:lnTo>
                  <a:lnTo>
                    <a:pt x="7467713" y="87218"/>
                  </a:lnTo>
                  <a:lnTo>
                    <a:pt x="7444243" y="44306"/>
                  </a:lnTo>
                  <a:lnTo>
                    <a:pt x="7420766" y="1397"/>
                  </a:lnTo>
                  <a:lnTo>
                    <a:pt x="7472952" y="10350"/>
                  </a:lnTo>
                  <a:lnTo>
                    <a:pt x="7525320" y="17966"/>
                  </a:lnTo>
                  <a:lnTo>
                    <a:pt x="7577845" y="24394"/>
                  </a:lnTo>
                  <a:lnTo>
                    <a:pt x="7630503" y="29782"/>
                  </a:lnTo>
                  <a:lnTo>
                    <a:pt x="7683268" y="34278"/>
                  </a:lnTo>
                  <a:lnTo>
                    <a:pt x="7736116" y="38031"/>
                  </a:lnTo>
                  <a:lnTo>
                    <a:pt x="7789022" y="41188"/>
                  </a:lnTo>
                  <a:lnTo>
                    <a:pt x="7841960" y="43897"/>
                  </a:lnTo>
                  <a:lnTo>
                    <a:pt x="7894907" y="46308"/>
                  </a:lnTo>
                  <a:lnTo>
                    <a:pt x="7947837" y="48568"/>
                  </a:lnTo>
                  <a:lnTo>
                    <a:pt x="8133958" y="56414"/>
                  </a:lnTo>
                  <a:lnTo>
                    <a:pt x="8091398" y="89764"/>
                  </a:lnTo>
                  <a:lnTo>
                    <a:pt x="8052985" y="128253"/>
                  </a:lnTo>
                  <a:lnTo>
                    <a:pt x="8018777" y="171197"/>
                  </a:lnTo>
                  <a:lnTo>
                    <a:pt x="7988838" y="217914"/>
                  </a:lnTo>
                  <a:lnTo>
                    <a:pt x="7963227" y="267721"/>
                  </a:lnTo>
                  <a:close/>
                </a:path>
                <a:path w="9340215" h="5193665">
                  <a:moveTo>
                    <a:pt x="7960145" y="261669"/>
                  </a:moveTo>
                  <a:lnTo>
                    <a:pt x="7915280" y="239502"/>
                  </a:lnTo>
                  <a:lnTo>
                    <a:pt x="7870379" y="217401"/>
                  </a:lnTo>
                  <a:lnTo>
                    <a:pt x="7825445" y="195364"/>
                  </a:lnTo>
                  <a:lnTo>
                    <a:pt x="7780478" y="173392"/>
                  </a:lnTo>
                  <a:lnTo>
                    <a:pt x="7735477" y="151486"/>
                  </a:lnTo>
                  <a:lnTo>
                    <a:pt x="7690444" y="129646"/>
                  </a:lnTo>
                  <a:lnTo>
                    <a:pt x="7645379" y="107872"/>
                  </a:lnTo>
                  <a:lnTo>
                    <a:pt x="7600282" y="86164"/>
                  </a:lnTo>
                  <a:lnTo>
                    <a:pt x="7555153" y="64522"/>
                  </a:lnTo>
                  <a:lnTo>
                    <a:pt x="7509993" y="42948"/>
                  </a:lnTo>
                  <a:lnTo>
                    <a:pt x="7464802" y="21440"/>
                  </a:lnTo>
                  <a:lnTo>
                    <a:pt x="7419581" y="0"/>
                  </a:lnTo>
                  <a:lnTo>
                    <a:pt x="7456805" y="33521"/>
                  </a:lnTo>
                  <a:lnTo>
                    <a:pt x="7494062" y="67009"/>
                  </a:lnTo>
                  <a:lnTo>
                    <a:pt x="7531385" y="100427"/>
                  </a:lnTo>
                  <a:lnTo>
                    <a:pt x="7568801" y="133738"/>
                  </a:lnTo>
                  <a:lnTo>
                    <a:pt x="7606342" y="166905"/>
                  </a:lnTo>
                  <a:lnTo>
                    <a:pt x="7644037" y="199891"/>
                  </a:lnTo>
                  <a:lnTo>
                    <a:pt x="7681915" y="232661"/>
                  </a:lnTo>
                  <a:lnTo>
                    <a:pt x="7720008" y="265177"/>
                  </a:lnTo>
                  <a:lnTo>
                    <a:pt x="7758344" y="297402"/>
                  </a:lnTo>
                  <a:lnTo>
                    <a:pt x="7796954" y="329300"/>
                  </a:lnTo>
                  <a:lnTo>
                    <a:pt x="7835868" y="360835"/>
                  </a:lnTo>
                  <a:lnTo>
                    <a:pt x="7875115" y="391968"/>
                  </a:lnTo>
                </a:path>
                <a:path w="9340215" h="5193665">
                  <a:moveTo>
                    <a:pt x="8302595" y="567073"/>
                  </a:moveTo>
                  <a:lnTo>
                    <a:pt x="8248870" y="545309"/>
                  </a:lnTo>
                </a:path>
                <a:path w="9340215" h="5193665">
                  <a:moveTo>
                    <a:pt x="8162687" y="481809"/>
                  </a:moveTo>
                  <a:lnTo>
                    <a:pt x="8099727" y="441495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DDA6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1983085" cy="6858000"/>
            <a:chOff x="0" y="0"/>
            <a:chExt cx="11983085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727" y="5610976"/>
              <a:ext cx="114663" cy="113163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064595"/>
              <a:ext cx="2661285" cy="1793875"/>
            </a:xfrm>
            <a:custGeom>
              <a:avLst/>
              <a:gdLst/>
              <a:ahLst/>
              <a:cxnLst/>
              <a:rect l="l" t="t" r="r" b="b"/>
              <a:pathLst>
                <a:path w="2661285" h="1793875">
                  <a:moveTo>
                    <a:pt x="2660699" y="1793399"/>
                  </a:moveTo>
                  <a:lnTo>
                    <a:pt x="0" y="1793399"/>
                  </a:lnTo>
                  <a:lnTo>
                    <a:pt x="0" y="0"/>
                  </a:lnTo>
                  <a:lnTo>
                    <a:pt x="2660699" y="1793399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765" y="461426"/>
              <a:ext cx="11648100" cy="6213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2403" y="589064"/>
              <a:ext cx="11267440" cy="5832475"/>
            </a:xfrm>
            <a:custGeom>
              <a:avLst/>
              <a:gdLst/>
              <a:ahLst/>
              <a:cxnLst/>
              <a:rect l="l" t="t" r="r" b="b"/>
              <a:pathLst>
                <a:path w="11267440" h="5832475">
                  <a:moveTo>
                    <a:pt x="11267099" y="5832300"/>
                  </a:moveTo>
                  <a:lnTo>
                    <a:pt x="0" y="5832300"/>
                  </a:lnTo>
                  <a:lnTo>
                    <a:pt x="0" y="0"/>
                  </a:lnTo>
                  <a:lnTo>
                    <a:pt x="11267099" y="0"/>
                  </a:lnTo>
                  <a:lnTo>
                    <a:pt x="11267099" y="5832300"/>
                  </a:lnTo>
                  <a:close/>
                </a:path>
              </a:pathLst>
            </a:custGeom>
            <a:solidFill>
              <a:srgbClr val="D7DDD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287" y="0"/>
              <a:ext cx="1980018" cy="94512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7187" y="0"/>
              <a:ext cx="1878418" cy="8943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3687" y="0"/>
              <a:ext cx="1980018" cy="9451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52587" y="0"/>
              <a:ext cx="1878418" cy="89432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7" y="5610976"/>
              <a:ext cx="114663" cy="113163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077371" y="926210"/>
              <a:ext cx="3841750" cy="5292090"/>
            </a:xfrm>
            <a:custGeom>
              <a:avLst/>
              <a:gdLst/>
              <a:ahLst/>
              <a:cxnLst/>
              <a:rect l="l" t="t" r="r" b="b"/>
              <a:pathLst>
                <a:path w="3841750" h="5292090">
                  <a:moveTo>
                    <a:pt x="739495" y="429590"/>
                  </a:moveTo>
                  <a:lnTo>
                    <a:pt x="737133" y="381127"/>
                  </a:lnTo>
                  <a:lnTo>
                    <a:pt x="730161" y="333641"/>
                  </a:lnTo>
                  <a:lnTo>
                    <a:pt x="718705" y="287566"/>
                  </a:lnTo>
                  <a:lnTo>
                    <a:pt x="702932" y="243332"/>
                  </a:lnTo>
                  <a:lnTo>
                    <a:pt x="682993" y="201345"/>
                  </a:lnTo>
                  <a:lnTo>
                    <a:pt x="659028" y="162039"/>
                  </a:lnTo>
                  <a:lnTo>
                    <a:pt x="631202" y="125818"/>
                  </a:lnTo>
                  <a:lnTo>
                    <a:pt x="594563" y="88531"/>
                  </a:lnTo>
                  <a:lnTo>
                    <a:pt x="554393" y="57391"/>
                  </a:lnTo>
                  <a:lnTo>
                    <a:pt x="511251" y="32702"/>
                  </a:lnTo>
                  <a:lnTo>
                    <a:pt x="465709" y="14719"/>
                  </a:lnTo>
                  <a:lnTo>
                    <a:pt x="418350" y="3721"/>
                  </a:lnTo>
                  <a:lnTo>
                    <a:pt x="369747" y="0"/>
                  </a:lnTo>
                  <a:lnTo>
                    <a:pt x="326631" y="2882"/>
                  </a:lnTo>
                  <a:lnTo>
                    <a:pt x="284962" y="11341"/>
                  </a:lnTo>
                  <a:lnTo>
                    <a:pt x="245046" y="25044"/>
                  </a:lnTo>
                  <a:lnTo>
                    <a:pt x="207137" y="43662"/>
                  </a:lnTo>
                  <a:lnTo>
                    <a:pt x="171526" y="66878"/>
                  </a:lnTo>
                  <a:lnTo>
                    <a:pt x="138493" y="94373"/>
                  </a:lnTo>
                  <a:lnTo>
                    <a:pt x="108292" y="125818"/>
                  </a:lnTo>
                  <a:lnTo>
                    <a:pt x="81229" y="160896"/>
                  </a:lnTo>
                  <a:lnTo>
                    <a:pt x="57569" y="199288"/>
                  </a:lnTo>
                  <a:lnTo>
                    <a:pt x="37579" y="240665"/>
                  </a:lnTo>
                  <a:lnTo>
                    <a:pt x="21551" y="284708"/>
                  </a:lnTo>
                  <a:lnTo>
                    <a:pt x="9766" y="331089"/>
                  </a:lnTo>
                  <a:lnTo>
                    <a:pt x="2489" y="379488"/>
                  </a:lnTo>
                  <a:lnTo>
                    <a:pt x="0" y="429590"/>
                  </a:lnTo>
                  <a:lnTo>
                    <a:pt x="2489" y="479691"/>
                  </a:lnTo>
                  <a:lnTo>
                    <a:pt x="9766" y="528104"/>
                  </a:lnTo>
                  <a:lnTo>
                    <a:pt x="21551" y="574484"/>
                  </a:lnTo>
                  <a:lnTo>
                    <a:pt x="37579" y="618528"/>
                  </a:lnTo>
                  <a:lnTo>
                    <a:pt x="57569" y="659904"/>
                  </a:lnTo>
                  <a:lnTo>
                    <a:pt x="81229" y="698284"/>
                  </a:lnTo>
                  <a:lnTo>
                    <a:pt x="108292" y="733374"/>
                  </a:lnTo>
                  <a:lnTo>
                    <a:pt x="138493" y="764819"/>
                  </a:lnTo>
                  <a:lnTo>
                    <a:pt x="171526" y="792314"/>
                  </a:lnTo>
                  <a:lnTo>
                    <a:pt x="207137" y="815530"/>
                  </a:lnTo>
                  <a:lnTo>
                    <a:pt x="245046" y="834148"/>
                  </a:lnTo>
                  <a:lnTo>
                    <a:pt x="284962" y="847852"/>
                  </a:lnTo>
                  <a:lnTo>
                    <a:pt x="326631" y="856310"/>
                  </a:lnTo>
                  <a:lnTo>
                    <a:pt x="369747" y="859193"/>
                  </a:lnTo>
                  <a:lnTo>
                    <a:pt x="412864" y="856310"/>
                  </a:lnTo>
                  <a:lnTo>
                    <a:pt x="454533" y="847852"/>
                  </a:lnTo>
                  <a:lnTo>
                    <a:pt x="494449" y="834148"/>
                  </a:lnTo>
                  <a:lnTo>
                    <a:pt x="532358" y="815530"/>
                  </a:lnTo>
                  <a:lnTo>
                    <a:pt x="567969" y="792314"/>
                  </a:lnTo>
                  <a:lnTo>
                    <a:pt x="601014" y="764819"/>
                  </a:lnTo>
                  <a:lnTo>
                    <a:pt x="631202" y="733374"/>
                  </a:lnTo>
                  <a:lnTo>
                    <a:pt x="658266" y="698284"/>
                  </a:lnTo>
                  <a:lnTo>
                    <a:pt x="681939" y="659904"/>
                  </a:lnTo>
                  <a:lnTo>
                    <a:pt x="701916" y="618528"/>
                  </a:lnTo>
                  <a:lnTo>
                    <a:pt x="717943" y="574484"/>
                  </a:lnTo>
                  <a:lnTo>
                    <a:pt x="729729" y="528104"/>
                  </a:lnTo>
                  <a:lnTo>
                    <a:pt x="737006" y="479691"/>
                  </a:lnTo>
                  <a:lnTo>
                    <a:pt x="739495" y="429590"/>
                  </a:lnTo>
                  <a:close/>
                </a:path>
                <a:path w="3841750" h="5292090">
                  <a:moveTo>
                    <a:pt x="3841661" y="4976203"/>
                  </a:moveTo>
                  <a:lnTo>
                    <a:pt x="3829177" y="4903838"/>
                  </a:lnTo>
                  <a:lnTo>
                    <a:pt x="3793629" y="4837404"/>
                  </a:lnTo>
                  <a:lnTo>
                    <a:pt x="3768090" y="4807013"/>
                  </a:lnTo>
                  <a:lnTo>
                    <a:pt x="3737851" y="4778807"/>
                  </a:lnTo>
                  <a:lnTo>
                    <a:pt x="3703269" y="4753038"/>
                  </a:lnTo>
                  <a:lnTo>
                    <a:pt x="3664674" y="4729937"/>
                  </a:lnTo>
                  <a:lnTo>
                    <a:pt x="3622459" y="4709731"/>
                  </a:lnTo>
                  <a:lnTo>
                    <a:pt x="3576955" y="4692675"/>
                  </a:lnTo>
                  <a:lnTo>
                    <a:pt x="3528504" y="4678997"/>
                  </a:lnTo>
                  <a:lnTo>
                    <a:pt x="3477501" y="4668939"/>
                  </a:lnTo>
                  <a:lnTo>
                    <a:pt x="3424263" y="4662729"/>
                  </a:lnTo>
                  <a:lnTo>
                    <a:pt x="3369157" y="4660595"/>
                  </a:lnTo>
                  <a:lnTo>
                    <a:pt x="3314052" y="4662729"/>
                  </a:lnTo>
                  <a:lnTo>
                    <a:pt x="3260814" y="4668939"/>
                  </a:lnTo>
                  <a:lnTo>
                    <a:pt x="3209798" y="4678997"/>
                  </a:lnTo>
                  <a:lnTo>
                    <a:pt x="3161360" y="4692675"/>
                  </a:lnTo>
                  <a:lnTo>
                    <a:pt x="3115856" y="4709731"/>
                  </a:lnTo>
                  <a:lnTo>
                    <a:pt x="3073628" y="4729937"/>
                  </a:lnTo>
                  <a:lnTo>
                    <a:pt x="3035046" y="4753038"/>
                  </a:lnTo>
                  <a:lnTo>
                    <a:pt x="3000464" y="4778807"/>
                  </a:lnTo>
                  <a:lnTo>
                    <a:pt x="2970212" y="4807013"/>
                  </a:lnTo>
                  <a:lnTo>
                    <a:pt x="2944685" y="4837404"/>
                  </a:lnTo>
                  <a:lnTo>
                    <a:pt x="2924200" y="4869764"/>
                  </a:lnTo>
                  <a:lnTo>
                    <a:pt x="2899829" y="4939398"/>
                  </a:lnTo>
                  <a:lnTo>
                    <a:pt x="2896654" y="4976203"/>
                  </a:lnTo>
                  <a:lnTo>
                    <a:pt x="2899829" y="5013007"/>
                  </a:lnTo>
                  <a:lnTo>
                    <a:pt x="2924200" y="5082641"/>
                  </a:lnTo>
                  <a:lnTo>
                    <a:pt x="2944685" y="5114988"/>
                  </a:lnTo>
                  <a:lnTo>
                    <a:pt x="2970212" y="5145392"/>
                  </a:lnTo>
                  <a:lnTo>
                    <a:pt x="3000464" y="5173586"/>
                  </a:lnTo>
                  <a:lnTo>
                    <a:pt x="3035046" y="5199367"/>
                  </a:lnTo>
                  <a:lnTo>
                    <a:pt x="3073628" y="5222468"/>
                  </a:lnTo>
                  <a:lnTo>
                    <a:pt x="3115856" y="5242661"/>
                  </a:lnTo>
                  <a:lnTo>
                    <a:pt x="3161360" y="5259717"/>
                  </a:lnTo>
                  <a:lnTo>
                    <a:pt x="3209798" y="5273395"/>
                  </a:lnTo>
                  <a:lnTo>
                    <a:pt x="3260814" y="5283466"/>
                  </a:lnTo>
                  <a:lnTo>
                    <a:pt x="3314052" y="5289677"/>
                  </a:lnTo>
                  <a:lnTo>
                    <a:pt x="3369157" y="5291798"/>
                  </a:lnTo>
                  <a:lnTo>
                    <a:pt x="3424263" y="5289677"/>
                  </a:lnTo>
                  <a:lnTo>
                    <a:pt x="3477501" y="5283466"/>
                  </a:lnTo>
                  <a:lnTo>
                    <a:pt x="3528504" y="5273395"/>
                  </a:lnTo>
                  <a:lnTo>
                    <a:pt x="3576955" y="5259717"/>
                  </a:lnTo>
                  <a:lnTo>
                    <a:pt x="3622459" y="5242661"/>
                  </a:lnTo>
                  <a:lnTo>
                    <a:pt x="3664674" y="5222468"/>
                  </a:lnTo>
                  <a:lnTo>
                    <a:pt x="3703269" y="5199367"/>
                  </a:lnTo>
                  <a:lnTo>
                    <a:pt x="3737851" y="5173586"/>
                  </a:lnTo>
                  <a:lnTo>
                    <a:pt x="3768090" y="5145392"/>
                  </a:lnTo>
                  <a:lnTo>
                    <a:pt x="3793629" y="5114988"/>
                  </a:lnTo>
                  <a:lnTo>
                    <a:pt x="3814114" y="5082641"/>
                  </a:lnTo>
                  <a:lnTo>
                    <a:pt x="3838473" y="5013007"/>
                  </a:lnTo>
                  <a:lnTo>
                    <a:pt x="3841661" y="4976203"/>
                  </a:lnTo>
                  <a:close/>
                </a:path>
              </a:pathLst>
            </a:custGeom>
            <a:solidFill>
              <a:srgbClr val="FDDA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02197" y="1181548"/>
              <a:ext cx="4556125" cy="4834890"/>
            </a:xfrm>
            <a:custGeom>
              <a:avLst/>
              <a:gdLst/>
              <a:ahLst/>
              <a:cxnLst/>
              <a:rect l="l" t="t" r="r" b="b"/>
              <a:pathLst>
                <a:path w="4556125" h="4834890">
                  <a:moveTo>
                    <a:pt x="149758" y="4410696"/>
                  </a:moveTo>
                  <a:lnTo>
                    <a:pt x="124500" y="4457038"/>
                  </a:lnTo>
                  <a:lnTo>
                    <a:pt x="96816" y="4501966"/>
                  </a:lnTo>
                  <a:lnTo>
                    <a:pt x="66785" y="4545354"/>
                  </a:lnTo>
                  <a:lnTo>
                    <a:pt x="34486" y="4587074"/>
                  </a:lnTo>
                  <a:lnTo>
                    <a:pt x="0" y="4627001"/>
                  </a:lnTo>
                  <a:lnTo>
                    <a:pt x="125640" y="4719232"/>
                  </a:lnTo>
                  <a:lnTo>
                    <a:pt x="152218" y="4679679"/>
                  </a:lnTo>
                  <a:lnTo>
                    <a:pt x="179586" y="4640679"/>
                  </a:lnTo>
                  <a:lnTo>
                    <a:pt x="207734" y="4602245"/>
                  </a:lnTo>
                  <a:lnTo>
                    <a:pt x="236653" y="4564390"/>
                  </a:lnTo>
                  <a:lnTo>
                    <a:pt x="266335" y="4527127"/>
                  </a:lnTo>
                  <a:lnTo>
                    <a:pt x="296770" y="4490469"/>
                  </a:lnTo>
                  <a:lnTo>
                    <a:pt x="319518" y="4507171"/>
                  </a:lnTo>
                  <a:lnTo>
                    <a:pt x="343050" y="4522735"/>
                  </a:lnTo>
                  <a:lnTo>
                    <a:pt x="367304" y="4537143"/>
                  </a:lnTo>
                  <a:lnTo>
                    <a:pt x="392222" y="4550376"/>
                  </a:lnTo>
                  <a:lnTo>
                    <a:pt x="382599" y="4496674"/>
                  </a:lnTo>
                  <a:lnTo>
                    <a:pt x="374990" y="4442648"/>
                  </a:lnTo>
                  <a:lnTo>
                    <a:pt x="369401" y="4388373"/>
                  </a:lnTo>
                  <a:lnTo>
                    <a:pt x="365838" y="4333924"/>
                  </a:lnTo>
                  <a:lnTo>
                    <a:pt x="364307" y="4279374"/>
                  </a:lnTo>
                  <a:lnTo>
                    <a:pt x="364256" y="4274011"/>
                  </a:lnTo>
                  <a:lnTo>
                    <a:pt x="364000" y="4268078"/>
                  </a:lnTo>
                  <a:lnTo>
                    <a:pt x="360099" y="4264421"/>
                  </a:lnTo>
                  <a:lnTo>
                    <a:pt x="355468" y="4260085"/>
                  </a:lnTo>
                  <a:lnTo>
                    <a:pt x="348167" y="4261196"/>
                  </a:lnTo>
                  <a:lnTo>
                    <a:pt x="295921" y="4273215"/>
                  </a:lnTo>
                  <a:lnTo>
                    <a:pt x="250042" y="4284871"/>
                  </a:lnTo>
                  <a:lnTo>
                    <a:pt x="204403" y="4297466"/>
                  </a:lnTo>
                  <a:lnTo>
                    <a:pt x="159024" y="4310995"/>
                  </a:lnTo>
                  <a:lnTo>
                    <a:pt x="113928" y="4325449"/>
                  </a:lnTo>
                  <a:lnTo>
                    <a:pt x="69134" y="4340823"/>
                  </a:lnTo>
                  <a:lnTo>
                    <a:pt x="91211" y="4357148"/>
                  </a:lnTo>
                  <a:lnTo>
                    <a:pt x="112310" y="4374218"/>
                  </a:lnTo>
                  <a:lnTo>
                    <a:pt x="131952" y="4392064"/>
                  </a:lnTo>
                  <a:lnTo>
                    <a:pt x="149659" y="4410714"/>
                  </a:lnTo>
                  <a:close/>
                </a:path>
                <a:path w="4556125" h="4834890">
                  <a:moveTo>
                    <a:pt x="1483744" y="4789139"/>
                  </a:moveTo>
                  <a:lnTo>
                    <a:pt x="1534606" y="4791255"/>
                  </a:lnTo>
                  <a:lnTo>
                    <a:pt x="1585485" y="4793321"/>
                  </a:lnTo>
                  <a:lnTo>
                    <a:pt x="1636381" y="4795337"/>
                  </a:lnTo>
                  <a:lnTo>
                    <a:pt x="1687291" y="4797304"/>
                  </a:lnTo>
                  <a:lnTo>
                    <a:pt x="1738217" y="4799220"/>
                  </a:lnTo>
                  <a:lnTo>
                    <a:pt x="1789158" y="4801087"/>
                  </a:lnTo>
                  <a:lnTo>
                    <a:pt x="1840113" y="4802904"/>
                  </a:lnTo>
                  <a:lnTo>
                    <a:pt x="1891083" y="4804671"/>
                  </a:lnTo>
                  <a:lnTo>
                    <a:pt x="1942065" y="4806387"/>
                  </a:lnTo>
                  <a:lnTo>
                    <a:pt x="1993061" y="4808054"/>
                  </a:lnTo>
                  <a:lnTo>
                    <a:pt x="2044069" y="4809671"/>
                  </a:lnTo>
                  <a:lnTo>
                    <a:pt x="2095090" y="4811238"/>
                  </a:lnTo>
                  <a:lnTo>
                    <a:pt x="2146122" y="4812755"/>
                  </a:lnTo>
                  <a:lnTo>
                    <a:pt x="2197166" y="4814221"/>
                  </a:lnTo>
                  <a:lnTo>
                    <a:pt x="2248220" y="4815638"/>
                  </a:lnTo>
                  <a:lnTo>
                    <a:pt x="2299286" y="4817005"/>
                  </a:lnTo>
                  <a:lnTo>
                    <a:pt x="2350361" y="4818321"/>
                  </a:lnTo>
                  <a:lnTo>
                    <a:pt x="2401446" y="4819588"/>
                  </a:lnTo>
                  <a:lnTo>
                    <a:pt x="2452540" y="4820804"/>
                  </a:lnTo>
                  <a:lnTo>
                    <a:pt x="2503642" y="4821970"/>
                  </a:lnTo>
                  <a:lnTo>
                    <a:pt x="2554754" y="4823086"/>
                  </a:lnTo>
                  <a:lnTo>
                    <a:pt x="2605873" y="4824151"/>
                  </a:lnTo>
                  <a:lnTo>
                    <a:pt x="2656999" y="4825167"/>
                  </a:lnTo>
                  <a:lnTo>
                    <a:pt x="2708133" y="4826132"/>
                  </a:lnTo>
                  <a:lnTo>
                    <a:pt x="2759273" y="4827047"/>
                  </a:lnTo>
                  <a:lnTo>
                    <a:pt x="2810420" y="4827911"/>
                  </a:lnTo>
                  <a:lnTo>
                    <a:pt x="2861572" y="4828726"/>
                  </a:lnTo>
                  <a:lnTo>
                    <a:pt x="2912730" y="4829490"/>
                  </a:lnTo>
                  <a:lnTo>
                    <a:pt x="2963892" y="4830204"/>
                  </a:lnTo>
                  <a:lnTo>
                    <a:pt x="3015059" y="4830867"/>
                  </a:lnTo>
                  <a:lnTo>
                    <a:pt x="3066230" y="4831480"/>
                  </a:lnTo>
                  <a:lnTo>
                    <a:pt x="3117405" y="4832042"/>
                  </a:lnTo>
                  <a:lnTo>
                    <a:pt x="3168583" y="4832555"/>
                  </a:lnTo>
                  <a:lnTo>
                    <a:pt x="3219764" y="4833016"/>
                  </a:lnTo>
                  <a:lnTo>
                    <a:pt x="3270947" y="4833428"/>
                  </a:lnTo>
                  <a:lnTo>
                    <a:pt x="3322132" y="4833789"/>
                  </a:lnTo>
                  <a:lnTo>
                    <a:pt x="3373318" y="4834099"/>
                  </a:lnTo>
                  <a:lnTo>
                    <a:pt x="3424506" y="4834359"/>
                  </a:lnTo>
                  <a:lnTo>
                    <a:pt x="3475694" y="4834568"/>
                  </a:lnTo>
                  <a:lnTo>
                    <a:pt x="3526883" y="4834727"/>
                  </a:lnTo>
                  <a:lnTo>
                    <a:pt x="3578071" y="4834835"/>
                  </a:lnTo>
                  <a:lnTo>
                    <a:pt x="3629258" y="4834893"/>
                  </a:lnTo>
                </a:path>
                <a:path w="4556125" h="4834890">
                  <a:moveTo>
                    <a:pt x="4394374" y="461732"/>
                  </a:moveTo>
                  <a:lnTo>
                    <a:pt x="4364209" y="412922"/>
                  </a:lnTo>
                  <a:lnTo>
                    <a:pt x="4353321" y="372131"/>
                  </a:lnTo>
                  <a:lnTo>
                    <a:pt x="4338911" y="330532"/>
                  </a:lnTo>
                  <a:lnTo>
                    <a:pt x="4321203" y="295614"/>
                  </a:lnTo>
                  <a:lnTo>
                    <a:pt x="4295887" y="256758"/>
                  </a:lnTo>
                  <a:lnTo>
                    <a:pt x="4273458" y="216466"/>
                  </a:lnTo>
                  <a:lnTo>
                    <a:pt x="4258074" y="174571"/>
                  </a:lnTo>
                  <a:lnTo>
                    <a:pt x="4253895" y="130909"/>
                  </a:lnTo>
                  <a:lnTo>
                    <a:pt x="4260250" y="98860"/>
                  </a:lnTo>
                  <a:lnTo>
                    <a:pt x="4295818" y="42761"/>
                  </a:lnTo>
                  <a:lnTo>
                    <a:pt x="4355173" y="7303"/>
                  </a:lnTo>
                  <a:lnTo>
                    <a:pt x="4390030" y="0"/>
                  </a:lnTo>
                  <a:lnTo>
                    <a:pt x="4425788" y="6"/>
                  </a:lnTo>
                  <a:lnTo>
                    <a:pt x="4472578" y="12133"/>
                  </a:lnTo>
                  <a:lnTo>
                    <a:pt x="4520912" y="48413"/>
                  </a:lnTo>
                  <a:lnTo>
                    <a:pt x="4542937" y="87845"/>
                  </a:lnTo>
                  <a:lnTo>
                    <a:pt x="4555884" y="147258"/>
                  </a:lnTo>
                  <a:lnTo>
                    <a:pt x="4555574" y="185637"/>
                  </a:lnTo>
                  <a:lnTo>
                    <a:pt x="4548841" y="223526"/>
                  </a:lnTo>
                  <a:lnTo>
                    <a:pt x="4535772" y="260018"/>
                  </a:lnTo>
                  <a:lnTo>
                    <a:pt x="4525847" y="279825"/>
                  </a:lnTo>
                  <a:lnTo>
                    <a:pt x="4515280" y="299402"/>
                  </a:lnTo>
                  <a:lnTo>
                    <a:pt x="4505389" y="319203"/>
                  </a:lnTo>
                  <a:lnTo>
                    <a:pt x="4497492" y="339686"/>
                  </a:lnTo>
                  <a:lnTo>
                    <a:pt x="4493393" y="361915"/>
                  </a:lnTo>
                  <a:lnTo>
                    <a:pt x="4492194" y="387739"/>
                  </a:lnTo>
                  <a:lnTo>
                    <a:pt x="4492903" y="413551"/>
                  </a:lnTo>
                  <a:lnTo>
                    <a:pt x="4494525" y="435741"/>
                  </a:lnTo>
                  <a:lnTo>
                    <a:pt x="4493534" y="443415"/>
                  </a:lnTo>
                  <a:lnTo>
                    <a:pt x="4489510" y="449883"/>
                  </a:lnTo>
                  <a:lnTo>
                    <a:pt x="4483102" y="454472"/>
                  </a:lnTo>
                  <a:lnTo>
                    <a:pt x="4474961" y="456505"/>
                  </a:lnTo>
                  <a:lnTo>
                    <a:pt x="4394374" y="461590"/>
                  </a:lnTo>
                  <a:lnTo>
                    <a:pt x="4394374" y="461732"/>
                  </a:lnTo>
                  <a:close/>
                </a:path>
                <a:path w="4556125" h="4834890">
                  <a:moveTo>
                    <a:pt x="4390490" y="337002"/>
                  </a:moveTo>
                  <a:lnTo>
                    <a:pt x="4390275" y="291047"/>
                  </a:lnTo>
                  <a:lnTo>
                    <a:pt x="4385432" y="245344"/>
                  </a:lnTo>
                  <a:lnTo>
                    <a:pt x="4376019" y="200356"/>
                  </a:lnTo>
                  <a:lnTo>
                    <a:pt x="4362098" y="156547"/>
                  </a:lnTo>
                  <a:lnTo>
                    <a:pt x="4335320" y="128269"/>
                  </a:lnTo>
                  <a:lnTo>
                    <a:pt x="4317884" y="141150"/>
                  </a:lnTo>
                  <a:lnTo>
                    <a:pt x="4317955" y="146165"/>
                  </a:lnTo>
                  <a:lnTo>
                    <a:pt x="4343610" y="177980"/>
                  </a:lnTo>
                  <a:lnTo>
                    <a:pt x="4385052" y="185505"/>
                  </a:lnTo>
                  <a:lnTo>
                    <a:pt x="4411749" y="147224"/>
                  </a:lnTo>
                  <a:lnTo>
                    <a:pt x="4409436" y="102286"/>
                  </a:lnTo>
                  <a:lnTo>
                    <a:pt x="4398259" y="92346"/>
                  </a:lnTo>
                  <a:lnTo>
                    <a:pt x="4389975" y="107069"/>
                  </a:lnTo>
                  <a:lnTo>
                    <a:pt x="4399459" y="154922"/>
                  </a:lnTo>
                  <a:lnTo>
                    <a:pt x="4446518" y="167884"/>
                  </a:lnTo>
                  <a:lnTo>
                    <a:pt x="4479358" y="132392"/>
                  </a:lnTo>
                  <a:lnTo>
                    <a:pt x="4479961" y="115424"/>
                  </a:lnTo>
                  <a:lnTo>
                    <a:pt x="4474538" y="99409"/>
                  </a:lnTo>
                  <a:lnTo>
                    <a:pt x="4473125" y="96937"/>
                  </a:lnTo>
                  <a:lnTo>
                    <a:pt x="4470936" y="94323"/>
                  </a:lnTo>
                  <a:lnTo>
                    <a:pt x="4468111" y="94394"/>
                  </a:lnTo>
                  <a:lnTo>
                    <a:pt x="4466132" y="94394"/>
                  </a:lnTo>
                  <a:lnTo>
                    <a:pt x="4445078" y="138297"/>
                  </a:lnTo>
                  <a:lnTo>
                    <a:pt x="4439712" y="200061"/>
                  </a:lnTo>
                  <a:lnTo>
                    <a:pt x="4439868" y="246500"/>
                  </a:lnTo>
                  <a:lnTo>
                    <a:pt x="4445970" y="291946"/>
                  </a:lnTo>
                  <a:lnTo>
                    <a:pt x="4460342" y="335307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43823" y="1510579"/>
              <a:ext cx="160305" cy="18733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196826" y="1467486"/>
              <a:ext cx="81280" cy="48260"/>
            </a:xfrm>
            <a:custGeom>
              <a:avLst/>
              <a:gdLst/>
              <a:ahLst/>
              <a:cxnLst/>
              <a:rect l="l" t="t" r="r" b="b"/>
              <a:pathLst>
                <a:path w="81279" h="48259">
                  <a:moveTo>
                    <a:pt x="0" y="47955"/>
                  </a:moveTo>
                  <a:lnTo>
                    <a:pt x="20035" y="35656"/>
                  </a:lnTo>
                  <a:lnTo>
                    <a:pt x="40196" y="23554"/>
                  </a:lnTo>
                  <a:lnTo>
                    <a:pt x="60476" y="11664"/>
                  </a:lnTo>
                  <a:lnTo>
                    <a:pt x="80868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147598" y="1329479"/>
              <a:ext cx="84455" cy="7620"/>
            </a:xfrm>
            <a:custGeom>
              <a:avLst/>
              <a:gdLst/>
              <a:ahLst/>
              <a:cxnLst/>
              <a:rect l="l" t="t" r="r" b="b"/>
              <a:pathLst>
                <a:path w="84454" h="7619">
                  <a:moveTo>
                    <a:pt x="-9524" y="3743"/>
                  </a:moveTo>
                  <a:lnTo>
                    <a:pt x="93855" y="3743"/>
                  </a:lnTo>
                </a:path>
              </a:pathLst>
            </a:custGeom>
            <a:ln w="26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94496" y="890737"/>
              <a:ext cx="5926455" cy="5269230"/>
            </a:xfrm>
            <a:custGeom>
              <a:avLst/>
              <a:gdLst/>
              <a:ahLst/>
              <a:cxnLst/>
              <a:rect l="l" t="t" r="r" b="b"/>
              <a:pathLst>
                <a:path w="5926455" h="5269230">
                  <a:moveTo>
                    <a:pt x="85953" y="201077"/>
                  </a:moveTo>
                  <a:lnTo>
                    <a:pt x="63962" y="189028"/>
                  </a:lnTo>
                  <a:lnTo>
                    <a:pt x="42288" y="176402"/>
                  </a:lnTo>
                  <a:lnTo>
                    <a:pt x="20958" y="163207"/>
                  </a:lnTo>
                  <a:lnTo>
                    <a:pt x="0" y="149448"/>
                  </a:lnTo>
                </a:path>
                <a:path w="5926455" h="5269230">
                  <a:moveTo>
                    <a:pt x="288091" y="103187"/>
                  </a:moveTo>
                  <a:lnTo>
                    <a:pt x="284306" y="77589"/>
                  </a:lnTo>
                  <a:lnTo>
                    <a:pt x="281965" y="51805"/>
                  </a:lnTo>
                  <a:lnTo>
                    <a:pt x="281080" y="25916"/>
                  </a:lnTo>
                  <a:lnTo>
                    <a:pt x="281664" y="0"/>
                  </a:lnTo>
                </a:path>
                <a:path w="5926455" h="5269230">
                  <a:moveTo>
                    <a:pt x="470948" y="166399"/>
                  </a:moveTo>
                  <a:lnTo>
                    <a:pt x="539316" y="75430"/>
                  </a:lnTo>
                </a:path>
                <a:path w="5926455" h="5269230">
                  <a:moveTo>
                    <a:pt x="553159" y="274531"/>
                  </a:moveTo>
                  <a:lnTo>
                    <a:pt x="567857" y="271394"/>
                  </a:lnTo>
                  <a:lnTo>
                    <a:pt x="582329" y="267283"/>
                  </a:lnTo>
                  <a:lnTo>
                    <a:pt x="596642" y="262524"/>
                  </a:lnTo>
                  <a:lnTo>
                    <a:pt x="610862" y="257439"/>
                  </a:lnTo>
                  <a:lnTo>
                    <a:pt x="655499" y="241336"/>
                  </a:lnTo>
                </a:path>
                <a:path w="5926455" h="5269230">
                  <a:moveTo>
                    <a:pt x="586284" y="408654"/>
                  </a:moveTo>
                  <a:lnTo>
                    <a:pt x="664681" y="407170"/>
                  </a:lnTo>
                  <a:lnTo>
                    <a:pt x="665882" y="407170"/>
                  </a:lnTo>
                  <a:lnTo>
                    <a:pt x="667294" y="406959"/>
                  </a:lnTo>
                  <a:lnTo>
                    <a:pt x="667789" y="405899"/>
                  </a:lnTo>
                  <a:lnTo>
                    <a:pt x="668283" y="404840"/>
                  </a:lnTo>
                  <a:lnTo>
                    <a:pt x="666165" y="403710"/>
                  </a:lnTo>
                  <a:lnTo>
                    <a:pt x="666023" y="404910"/>
                  </a:lnTo>
                </a:path>
                <a:path w="5926455" h="5269230">
                  <a:moveTo>
                    <a:pt x="569474" y="539811"/>
                  </a:moveTo>
                  <a:lnTo>
                    <a:pt x="594316" y="550034"/>
                  </a:lnTo>
                  <a:lnTo>
                    <a:pt x="618826" y="560991"/>
                  </a:lnTo>
                  <a:lnTo>
                    <a:pt x="642992" y="572677"/>
                  </a:lnTo>
                  <a:lnTo>
                    <a:pt x="666799" y="585084"/>
                  </a:lnTo>
                </a:path>
                <a:path w="5926455" h="5269230">
                  <a:moveTo>
                    <a:pt x="3174832" y="5199378"/>
                  </a:moveTo>
                  <a:lnTo>
                    <a:pt x="3122191" y="5191456"/>
                  </a:lnTo>
                  <a:lnTo>
                    <a:pt x="3072221" y="5177127"/>
                  </a:lnTo>
                  <a:lnTo>
                    <a:pt x="3026034" y="5155543"/>
                  </a:lnTo>
                  <a:lnTo>
                    <a:pt x="2984743" y="5125857"/>
                  </a:lnTo>
                  <a:lnTo>
                    <a:pt x="2949458" y="5087220"/>
                  </a:lnTo>
                  <a:lnTo>
                    <a:pt x="2916367" y="5027865"/>
                  </a:lnTo>
                  <a:lnTo>
                    <a:pt x="2905251" y="4975168"/>
                  </a:lnTo>
                  <a:lnTo>
                    <a:pt x="2910411" y="4929664"/>
                  </a:lnTo>
                  <a:lnTo>
                    <a:pt x="2926148" y="4891887"/>
                  </a:lnTo>
                  <a:lnTo>
                    <a:pt x="2966556" y="4841658"/>
                  </a:lnTo>
                  <a:lnTo>
                    <a:pt x="3001014" y="4816538"/>
                  </a:lnTo>
                  <a:lnTo>
                    <a:pt x="3065927" y="4792410"/>
                  </a:lnTo>
                  <a:lnTo>
                    <a:pt x="3109623" y="4782979"/>
                  </a:lnTo>
                  <a:lnTo>
                    <a:pt x="3160792" y="4775942"/>
                  </a:lnTo>
                  <a:lnTo>
                    <a:pt x="3219420" y="4771779"/>
                  </a:lnTo>
                  <a:lnTo>
                    <a:pt x="3285491" y="4770969"/>
                  </a:lnTo>
                  <a:lnTo>
                    <a:pt x="3358989" y="4773993"/>
                  </a:lnTo>
                  <a:lnTo>
                    <a:pt x="3439900" y="4781330"/>
                  </a:lnTo>
                  <a:lnTo>
                    <a:pt x="3499641" y="4799641"/>
                  </a:lnTo>
                  <a:lnTo>
                    <a:pt x="3538815" y="4821703"/>
                  </a:lnTo>
                  <a:lnTo>
                    <a:pt x="3576317" y="4854317"/>
                  </a:lnTo>
                  <a:lnTo>
                    <a:pt x="3606242" y="4898947"/>
                  </a:lnTo>
                  <a:lnTo>
                    <a:pt x="3622685" y="4957052"/>
                  </a:lnTo>
                  <a:lnTo>
                    <a:pt x="3623648" y="4973868"/>
                  </a:lnTo>
                  <a:lnTo>
                    <a:pt x="3622471" y="4999680"/>
                  </a:lnTo>
                  <a:lnTo>
                    <a:pt x="3605405" y="5067511"/>
                  </a:lnTo>
                  <a:lnTo>
                    <a:pt x="3585372" y="5104137"/>
                  </a:lnTo>
                  <a:lnTo>
                    <a:pt x="3554909" y="5138976"/>
                  </a:lnTo>
                  <a:lnTo>
                    <a:pt x="3511944" y="5169331"/>
                  </a:lnTo>
                  <a:lnTo>
                    <a:pt x="3454405" y="5192506"/>
                  </a:lnTo>
                  <a:lnTo>
                    <a:pt x="3380219" y="5205805"/>
                  </a:lnTo>
                  <a:lnTo>
                    <a:pt x="3347792" y="5208216"/>
                  </a:lnTo>
                  <a:lnTo>
                    <a:pt x="3331622" y="5209589"/>
                  </a:lnTo>
                  <a:lnTo>
                    <a:pt x="3278724" y="5219561"/>
                  </a:lnTo>
                  <a:lnTo>
                    <a:pt x="3209231" y="5248980"/>
                  </a:lnTo>
                  <a:lnTo>
                    <a:pt x="3176881" y="5268734"/>
                  </a:lnTo>
                  <a:lnTo>
                    <a:pt x="3176443" y="5250280"/>
                  </a:lnTo>
                  <a:lnTo>
                    <a:pt x="3174753" y="5232282"/>
                  </a:lnTo>
                  <a:lnTo>
                    <a:pt x="3173633" y="5215171"/>
                  </a:lnTo>
                  <a:lnTo>
                    <a:pt x="3174903" y="5199378"/>
                  </a:lnTo>
                  <a:close/>
                </a:path>
                <a:path w="5926455" h="5269230">
                  <a:moveTo>
                    <a:pt x="3053353" y="4882751"/>
                  </a:moveTo>
                  <a:lnTo>
                    <a:pt x="3106634" y="4879557"/>
                  </a:lnTo>
                  <a:lnTo>
                    <a:pt x="3159948" y="4876910"/>
                  </a:lnTo>
                  <a:lnTo>
                    <a:pt x="3213289" y="4874812"/>
                  </a:lnTo>
                  <a:lnTo>
                    <a:pt x="3266650" y="4873261"/>
                  </a:lnTo>
                  <a:lnTo>
                    <a:pt x="3320024" y="4872256"/>
                  </a:lnTo>
                  <a:lnTo>
                    <a:pt x="3373405" y="4871797"/>
                  </a:lnTo>
                  <a:lnTo>
                    <a:pt x="3426786" y="4871882"/>
                  </a:lnTo>
                  <a:lnTo>
                    <a:pt x="3480160" y="4872510"/>
                  </a:lnTo>
                </a:path>
                <a:path w="5926455" h="5269230">
                  <a:moveTo>
                    <a:pt x="3053353" y="4940667"/>
                  </a:moveTo>
                  <a:lnTo>
                    <a:pt x="3102402" y="4937447"/>
                  </a:lnTo>
                  <a:lnTo>
                    <a:pt x="3151471" y="4934473"/>
                  </a:lnTo>
                  <a:lnTo>
                    <a:pt x="3200558" y="4931745"/>
                  </a:lnTo>
                  <a:lnTo>
                    <a:pt x="3249660" y="4929263"/>
                  </a:lnTo>
                  <a:lnTo>
                    <a:pt x="3298776" y="4927026"/>
                  </a:lnTo>
                  <a:lnTo>
                    <a:pt x="3347904" y="4925035"/>
                  </a:lnTo>
                  <a:lnTo>
                    <a:pt x="3397042" y="4923290"/>
                  </a:lnTo>
                  <a:lnTo>
                    <a:pt x="3446190" y="4921792"/>
                  </a:lnTo>
                  <a:lnTo>
                    <a:pt x="3495344" y="4920539"/>
                  </a:lnTo>
                </a:path>
                <a:path w="5926455" h="5269230">
                  <a:moveTo>
                    <a:pt x="3055188" y="4999147"/>
                  </a:moveTo>
                  <a:lnTo>
                    <a:pt x="3104120" y="4996137"/>
                  </a:lnTo>
                  <a:lnTo>
                    <a:pt x="3153071" y="4993366"/>
                  </a:lnTo>
                  <a:lnTo>
                    <a:pt x="3202038" y="4990837"/>
                  </a:lnTo>
                  <a:lnTo>
                    <a:pt x="3251018" y="4988548"/>
                  </a:lnTo>
                  <a:lnTo>
                    <a:pt x="3300011" y="4986500"/>
                  </a:lnTo>
                  <a:lnTo>
                    <a:pt x="3349012" y="4984692"/>
                  </a:lnTo>
                  <a:lnTo>
                    <a:pt x="3398021" y="4983125"/>
                  </a:lnTo>
                  <a:lnTo>
                    <a:pt x="3447034" y="4981799"/>
                  </a:lnTo>
                  <a:lnTo>
                    <a:pt x="3496050" y="4980714"/>
                  </a:lnTo>
                </a:path>
                <a:path w="5926455" h="5269230">
                  <a:moveTo>
                    <a:pt x="3056035" y="5059887"/>
                  </a:moveTo>
                  <a:lnTo>
                    <a:pt x="3105534" y="5054640"/>
                  </a:lnTo>
                  <a:lnTo>
                    <a:pt x="3155097" y="5050011"/>
                  </a:lnTo>
                  <a:lnTo>
                    <a:pt x="3204716" y="5046000"/>
                  </a:lnTo>
                  <a:lnTo>
                    <a:pt x="3254382" y="5042608"/>
                  </a:lnTo>
                  <a:lnTo>
                    <a:pt x="3304086" y="5039836"/>
                  </a:lnTo>
                  <a:lnTo>
                    <a:pt x="3353820" y="5037684"/>
                  </a:lnTo>
                  <a:lnTo>
                    <a:pt x="3403575" y="5036153"/>
                  </a:lnTo>
                  <a:lnTo>
                    <a:pt x="3453342" y="5035243"/>
                  </a:lnTo>
                  <a:lnTo>
                    <a:pt x="3503113" y="5034955"/>
                  </a:lnTo>
                </a:path>
                <a:path w="5926455" h="5269230">
                  <a:moveTo>
                    <a:pt x="5269078" y="4289855"/>
                  </a:moveTo>
                  <a:lnTo>
                    <a:pt x="5302333" y="4251385"/>
                  </a:lnTo>
                  <a:lnTo>
                    <a:pt x="5337630" y="4214766"/>
                  </a:lnTo>
                  <a:lnTo>
                    <a:pt x="5374544" y="4179622"/>
                  </a:lnTo>
                  <a:lnTo>
                    <a:pt x="5412646" y="4145576"/>
                  </a:lnTo>
                  <a:lnTo>
                    <a:pt x="5451513" y="4112251"/>
                  </a:lnTo>
                  <a:lnTo>
                    <a:pt x="5490716" y="4079269"/>
                  </a:lnTo>
                  <a:lnTo>
                    <a:pt x="5529829" y="4046255"/>
                  </a:lnTo>
                  <a:lnTo>
                    <a:pt x="5568427" y="4012831"/>
                  </a:lnTo>
                  <a:lnTo>
                    <a:pt x="5606082" y="3978620"/>
                  </a:lnTo>
                  <a:lnTo>
                    <a:pt x="5642369" y="3943245"/>
                  </a:lnTo>
                  <a:lnTo>
                    <a:pt x="5676862" y="3906329"/>
                  </a:lnTo>
                  <a:lnTo>
                    <a:pt x="5709133" y="3867495"/>
                  </a:lnTo>
                  <a:lnTo>
                    <a:pt x="5738756" y="3826367"/>
                  </a:lnTo>
                  <a:lnTo>
                    <a:pt x="5772156" y="3864676"/>
                  </a:lnTo>
                  <a:lnTo>
                    <a:pt x="5807690" y="3901009"/>
                  </a:lnTo>
                  <a:lnTo>
                    <a:pt x="5845233" y="3935266"/>
                  </a:lnTo>
                  <a:lnTo>
                    <a:pt x="5884654" y="3967347"/>
                  </a:lnTo>
                  <a:lnTo>
                    <a:pt x="5925826" y="3997150"/>
                  </a:lnTo>
                  <a:lnTo>
                    <a:pt x="5891939" y="4031896"/>
                  </a:lnTo>
                  <a:lnTo>
                    <a:pt x="5858962" y="4067534"/>
                  </a:lnTo>
                  <a:lnTo>
                    <a:pt x="5826580" y="4103749"/>
                  </a:lnTo>
                  <a:lnTo>
                    <a:pt x="5794475" y="4140228"/>
                  </a:lnTo>
                  <a:lnTo>
                    <a:pt x="5762331" y="4176656"/>
                  </a:lnTo>
                  <a:lnTo>
                    <a:pt x="5729830" y="4212719"/>
                  </a:lnTo>
                  <a:lnTo>
                    <a:pt x="5696658" y="4248102"/>
                  </a:lnTo>
                  <a:lnTo>
                    <a:pt x="5662496" y="4282491"/>
                  </a:lnTo>
                  <a:lnTo>
                    <a:pt x="5627028" y="4315571"/>
                  </a:lnTo>
                  <a:lnTo>
                    <a:pt x="5589957" y="4347502"/>
                  </a:lnTo>
                  <a:lnTo>
                    <a:pt x="5552502" y="4379171"/>
                  </a:lnTo>
                  <a:lnTo>
                    <a:pt x="5516085" y="4411783"/>
                  </a:lnTo>
                  <a:lnTo>
                    <a:pt x="5482128" y="4446538"/>
                  </a:lnTo>
                  <a:lnTo>
                    <a:pt x="5452053" y="4484640"/>
                  </a:lnTo>
                  <a:lnTo>
                    <a:pt x="5445814" y="4466872"/>
                  </a:lnTo>
                  <a:lnTo>
                    <a:pt x="5421406" y="4437585"/>
                  </a:lnTo>
                  <a:lnTo>
                    <a:pt x="5389770" y="4415501"/>
                  </a:lnTo>
                  <a:lnTo>
                    <a:pt x="5373436" y="4405345"/>
                  </a:lnTo>
                  <a:lnTo>
                    <a:pt x="5357691" y="4394474"/>
                  </a:lnTo>
                  <a:lnTo>
                    <a:pt x="5343278" y="4381960"/>
                  </a:lnTo>
                  <a:lnTo>
                    <a:pt x="5323900" y="4357550"/>
                  </a:lnTo>
                  <a:lnTo>
                    <a:pt x="5306987" y="4331121"/>
                  </a:lnTo>
                  <a:lnTo>
                    <a:pt x="5289646" y="4307086"/>
                  </a:lnTo>
                  <a:lnTo>
                    <a:pt x="5268982" y="4289855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99057" y="4751108"/>
              <a:ext cx="187832" cy="18859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412710" y="4663838"/>
              <a:ext cx="757555" cy="739140"/>
            </a:xfrm>
            <a:custGeom>
              <a:avLst/>
              <a:gdLst/>
              <a:ahLst/>
              <a:cxnLst/>
              <a:rect l="l" t="t" r="r" b="b"/>
              <a:pathLst>
                <a:path w="757554" h="739139">
                  <a:moveTo>
                    <a:pt x="103249" y="571901"/>
                  </a:moveTo>
                  <a:lnTo>
                    <a:pt x="530350" y="139180"/>
                  </a:lnTo>
                </a:path>
                <a:path w="757554" h="739139">
                  <a:moveTo>
                    <a:pt x="184879" y="642387"/>
                  </a:moveTo>
                  <a:lnTo>
                    <a:pt x="603313" y="204331"/>
                  </a:lnTo>
                </a:path>
                <a:path w="757554" h="739139">
                  <a:moveTo>
                    <a:pt x="518921" y="56218"/>
                  </a:moveTo>
                  <a:lnTo>
                    <a:pt x="548044" y="22547"/>
                  </a:lnTo>
                  <a:lnTo>
                    <a:pt x="589882" y="4306"/>
                  </a:lnTo>
                  <a:lnTo>
                    <a:pt x="624930" y="0"/>
                  </a:lnTo>
                  <a:lnTo>
                    <a:pt x="660022" y="3711"/>
                  </a:lnTo>
                  <a:lnTo>
                    <a:pt x="721518" y="35548"/>
                  </a:lnTo>
                  <a:lnTo>
                    <a:pt x="755225" y="96378"/>
                  </a:lnTo>
                  <a:lnTo>
                    <a:pt x="757028" y="131172"/>
                  </a:lnTo>
                  <a:lnTo>
                    <a:pt x="747141" y="164421"/>
                  </a:lnTo>
                  <a:lnTo>
                    <a:pt x="737382" y="180113"/>
                  </a:lnTo>
                  <a:lnTo>
                    <a:pt x="725936" y="194723"/>
                  </a:lnTo>
                  <a:lnTo>
                    <a:pt x="714043" y="209066"/>
                  </a:lnTo>
                  <a:lnTo>
                    <a:pt x="702945" y="223953"/>
                  </a:lnTo>
                </a:path>
                <a:path w="757554" h="739139">
                  <a:moveTo>
                    <a:pt x="49243" y="512275"/>
                  </a:moveTo>
                  <a:lnTo>
                    <a:pt x="44250" y="559060"/>
                  </a:lnTo>
                  <a:lnTo>
                    <a:pt x="39015" y="606013"/>
                  </a:lnTo>
                  <a:lnTo>
                    <a:pt x="31351" y="652254"/>
                  </a:lnTo>
                  <a:lnTo>
                    <a:pt x="19074" y="696899"/>
                  </a:lnTo>
                  <a:lnTo>
                    <a:pt x="0" y="739065"/>
                  </a:lnTo>
                  <a:lnTo>
                    <a:pt x="190309" y="721634"/>
                  </a:lnTo>
                  <a:lnTo>
                    <a:pt x="203290" y="720331"/>
                  </a:lnTo>
                  <a:lnTo>
                    <a:pt x="216217" y="718492"/>
                  </a:lnTo>
                  <a:lnTo>
                    <a:pt x="228858" y="715581"/>
                  </a:lnTo>
                  <a:lnTo>
                    <a:pt x="240981" y="711062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08709" y="5303939"/>
              <a:ext cx="126872" cy="10848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12404" y="837992"/>
              <a:ext cx="9044940" cy="976630"/>
            </a:xfrm>
            <a:custGeom>
              <a:avLst/>
              <a:gdLst/>
              <a:ahLst/>
              <a:cxnLst/>
              <a:rect l="l" t="t" r="r" b="b"/>
              <a:pathLst>
                <a:path w="9044940" h="976630">
                  <a:moveTo>
                    <a:pt x="8779611" y="96384"/>
                  </a:moveTo>
                  <a:lnTo>
                    <a:pt x="8752560" y="123174"/>
                  </a:lnTo>
                  <a:lnTo>
                    <a:pt x="8725364" y="149834"/>
                  </a:lnTo>
                  <a:lnTo>
                    <a:pt x="8698029" y="176356"/>
                  </a:lnTo>
                  <a:lnTo>
                    <a:pt x="8670564" y="202732"/>
                  </a:lnTo>
                  <a:lnTo>
                    <a:pt x="8667295" y="205920"/>
                  </a:lnTo>
                  <a:lnTo>
                    <a:pt x="8663698" y="209190"/>
                  </a:lnTo>
                  <a:lnTo>
                    <a:pt x="8659284" y="210171"/>
                  </a:lnTo>
                  <a:lnTo>
                    <a:pt x="8653807" y="211397"/>
                  </a:lnTo>
                  <a:lnTo>
                    <a:pt x="8597568" y="192637"/>
                  </a:lnTo>
                  <a:lnTo>
                    <a:pt x="8573944" y="190458"/>
                  </a:lnTo>
                  <a:lnTo>
                    <a:pt x="8550320" y="192187"/>
                  </a:lnTo>
                  <a:lnTo>
                    <a:pt x="8527307" y="198422"/>
                  </a:lnTo>
                  <a:lnTo>
                    <a:pt x="8506056" y="209200"/>
                  </a:lnTo>
                  <a:lnTo>
                    <a:pt x="8487809" y="224224"/>
                  </a:lnTo>
                  <a:lnTo>
                    <a:pt x="8473808" y="243195"/>
                  </a:lnTo>
                  <a:lnTo>
                    <a:pt x="8676532" y="434067"/>
                  </a:lnTo>
                  <a:lnTo>
                    <a:pt x="8701182" y="457495"/>
                  </a:lnTo>
                  <a:lnTo>
                    <a:pt x="8747997" y="506682"/>
                  </a:lnTo>
                  <a:lnTo>
                    <a:pt x="8772662" y="539025"/>
                  </a:lnTo>
                  <a:lnTo>
                    <a:pt x="8776749" y="544992"/>
                  </a:lnTo>
                  <a:lnTo>
                    <a:pt x="8783044" y="547527"/>
                  </a:lnTo>
                  <a:lnTo>
                    <a:pt x="8833375" y="490911"/>
                  </a:lnTo>
                  <a:lnTo>
                    <a:pt x="8837158" y="448392"/>
                  </a:lnTo>
                  <a:lnTo>
                    <a:pt x="8828006" y="406700"/>
                  </a:lnTo>
                  <a:lnTo>
                    <a:pt x="8806178" y="370143"/>
                  </a:lnTo>
                  <a:lnTo>
                    <a:pt x="8840925" y="341360"/>
                  </a:lnTo>
                  <a:lnTo>
                    <a:pt x="8875649" y="312524"/>
                  </a:lnTo>
                  <a:lnTo>
                    <a:pt x="8910358" y="283641"/>
                  </a:lnTo>
                  <a:lnTo>
                    <a:pt x="8945059" y="254721"/>
                  </a:lnTo>
                  <a:lnTo>
                    <a:pt x="8912881" y="220684"/>
                  </a:lnTo>
                  <a:lnTo>
                    <a:pt x="8880164" y="187533"/>
                  </a:lnTo>
                  <a:lnTo>
                    <a:pt x="8847001" y="155567"/>
                  </a:lnTo>
                  <a:lnTo>
                    <a:pt x="8813480" y="125085"/>
                  </a:lnTo>
                  <a:lnTo>
                    <a:pt x="8779692" y="96384"/>
                  </a:lnTo>
                  <a:close/>
                </a:path>
                <a:path w="9044940" h="976630">
                  <a:moveTo>
                    <a:pt x="8779283" y="97446"/>
                  </a:moveTo>
                  <a:lnTo>
                    <a:pt x="8776545" y="85250"/>
                  </a:lnTo>
                  <a:lnTo>
                    <a:pt x="8774297" y="72954"/>
                  </a:lnTo>
                  <a:lnTo>
                    <a:pt x="8773030" y="60582"/>
                  </a:lnTo>
                  <a:lnTo>
                    <a:pt x="8773235" y="48156"/>
                  </a:lnTo>
                  <a:lnTo>
                    <a:pt x="8796286" y="5976"/>
                  </a:lnTo>
                  <a:lnTo>
                    <a:pt x="8813916" y="0"/>
                  </a:lnTo>
                  <a:lnTo>
                    <a:pt x="8832734" y="1510"/>
                  </a:lnTo>
                  <a:lnTo>
                    <a:pt x="8850923" y="8953"/>
                  </a:lnTo>
                  <a:lnTo>
                    <a:pt x="8866667" y="20771"/>
                  </a:lnTo>
                  <a:lnTo>
                    <a:pt x="8897360" y="47247"/>
                  </a:lnTo>
                  <a:lnTo>
                    <a:pt x="8943067" y="86053"/>
                  </a:lnTo>
                  <a:lnTo>
                    <a:pt x="8990321" y="130515"/>
                  </a:lnTo>
                  <a:lnTo>
                    <a:pt x="9025659" y="173958"/>
                  </a:lnTo>
                  <a:lnTo>
                    <a:pt x="9044465" y="223962"/>
                  </a:lnTo>
                  <a:lnTo>
                    <a:pt x="9038247" y="238291"/>
                  </a:lnTo>
                  <a:lnTo>
                    <a:pt x="9018363" y="252474"/>
                  </a:lnTo>
                  <a:lnTo>
                    <a:pt x="8994371" y="260842"/>
                  </a:lnTo>
                  <a:lnTo>
                    <a:pt x="8969000" y="262879"/>
                  </a:lnTo>
                  <a:lnTo>
                    <a:pt x="8944978" y="258073"/>
                  </a:lnTo>
                </a:path>
                <a:path w="9044940" h="976630">
                  <a:moveTo>
                    <a:pt x="8602717" y="364503"/>
                  </a:moveTo>
                  <a:lnTo>
                    <a:pt x="8570965" y="406579"/>
                  </a:lnTo>
                  <a:lnTo>
                    <a:pt x="8538129" y="448665"/>
                  </a:lnTo>
                  <a:lnTo>
                    <a:pt x="8504407" y="490561"/>
                  </a:lnTo>
                  <a:lnTo>
                    <a:pt x="8469996" y="532067"/>
                  </a:lnTo>
                  <a:lnTo>
                    <a:pt x="8435092" y="572982"/>
                  </a:lnTo>
                  <a:lnTo>
                    <a:pt x="8399894" y="613107"/>
                  </a:lnTo>
                  <a:lnTo>
                    <a:pt x="8364598" y="652240"/>
                  </a:lnTo>
                  <a:lnTo>
                    <a:pt x="8411460" y="623430"/>
                  </a:lnTo>
                  <a:lnTo>
                    <a:pt x="8456881" y="593828"/>
                  </a:lnTo>
                  <a:lnTo>
                    <a:pt x="8501054" y="563236"/>
                  </a:lnTo>
                  <a:lnTo>
                    <a:pt x="8544169" y="531453"/>
                  </a:lnTo>
                  <a:lnTo>
                    <a:pt x="8586420" y="498279"/>
                  </a:lnTo>
                  <a:lnTo>
                    <a:pt x="8627998" y="463512"/>
                  </a:lnTo>
                  <a:lnTo>
                    <a:pt x="8669093" y="426955"/>
                  </a:lnTo>
                </a:path>
                <a:path w="9044940" h="976630">
                  <a:moveTo>
                    <a:pt x="8697377" y="238209"/>
                  </a:moveTo>
                  <a:lnTo>
                    <a:pt x="8709154" y="220088"/>
                  </a:lnTo>
                  <a:lnTo>
                    <a:pt x="8722686" y="203223"/>
                  </a:lnTo>
                  <a:lnTo>
                    <a:pt x="8737828" y="187768"/>
                  </a:lnTo>
                  <a:lnTo>
                    <a:pt x="8754433" y="173877"/>
                  </a:lnTo>
                </a:path>
                <a:path w="9044940" h="976630">
                  <a:moveTo>
                    <a:pt x="339367" y="587206"/>
                  </a:moveTo>
                  <a:lnTo>
                    <a:pt x="263715" y="732977"/>
                  </a:lnTo>
                  <a:lnTo>
                    <a:pt x="283940" y="730744"/>
                  </a:lnTo>
                  <a:lnTo>
                    <a:pt x="303254" y="723705"/>
                  </a:lnTo>
                  <a:lnTo>
                    <a:pt x="321990" y="714052"/>
                  </a:lnTo>
                  <a:lnTo>
                    <a:pt x="340479" y="703979"/>
                  </a:lnTo>
                  <a:lnTo>
                    <a:pt x="360134" y="695731"/>
                  </a:lnTo>
                  <a:lnTo>
                    <a:pt x="380921" y="691370"/>
                  </a:lnTo>
                  <a:lnTo>
                    <a:pt x="401002" y="692814"/>
                  </a:lnTo>
                  <a:lnTo>
                    <a:pt x="418538" y="701983"/>
                  </a:lnTo>
                  <a:lnTo>
                    <a:pt x="447542" y="745259"/>
                  </a:lnTo>
                  <a:lnTo>
                    <a:pt x="474868" y="789606"/>
                  </a:lnTo>
                  <a:lnTo>
                    <a:pt x="500483" y="834959"/>
                  </a:lnTo>
                  <a:lnTo>
                    <a:pt x="524356" y="881254"/>
                  </a:lnTo>
                  <a:lnTo>
                    <a:pt x="546454" y="928428"/>
                  </a:lnTo>
                  <a:lnTo>
                    <a:pt x="566746" y="976416"/>
                  </a:lnTo>
                  <a:lnTo>
                    <a:pt x="570049" y="928571"/>
                  </a:lnTo>
                  <a:lnTo>
                    <a:pt x="583077" y="882154"/>
                  </a:lnTo>
                  <a:lnTo>
                    <a:pt x="602521" y="837162"/>
                  </a:lnTo>
                  <a:lnTo>
                    <a:pt x="625072" y="793592"/>
                  </a:lnTo>
                  <a:lnTo>
                    <a:pt x="648177" y="750505"/>
                  </a:lnTo>
                  <a:lnTo>
                    <a:pt x="671349" y="707450"/>
                  </a:lnTo>
                  <a:lnTo>
                    <a:pt x="694583" y="664425"/>
                  </a:lnTo>
                  <a:lnTo>
                    <a:pt x="717870" y="621425"/>
                  </a:lnTo>
                  <a:lnTo>
                    <a:pt x="741205" y="578448"/>
                  </a:lnTo>
                  <a:lnTo>
                    <a:pt x="764580" y="535491"/>
                  </a:lnTo>
                  <a:lnTo>
                    <a:pt x="787989" y="492550"/>
                  </a:lnTo>
                  <a:lnTo>
                    <a:pt x="811426" y="449621"/>
                  </a:lnTo>
                  <a:lnTo>
                    <a:pt x="834882" y="406703"/>
                  </a:lnTo>
                  <a:lnTo>
                    <a:pt x="858352" y="363791"/>
                  </a:lnTo>
                  <a:lnTo>
                    <a:pt x="881829" y="320882"/>
                  </a:lnTo>
                  <a:lnTo>
                    <a:pt x="829643" y="329834"/>
                  </a:lnTo>
                  <a:lnTo>
                    <a:pt x="777275" y="337451"/>
                  </a:lnTo>
                  <a:lnTo>
                    <a:pt x="724750" y="343879"/>
                  </a:lnTo>
                  <a:lnTo>
                    <a:pt x="672092" y="349266"/>
                  </a:lnTo>
                  <a:lnTo>
                    <a:pt x="619327" y="353763"/>
                  </a:lnTo>
                  <a:lnTo>
                    <a:pt x="566479" y="357515"/>
                  </a:lnTo>
                  <a:lnTo>
                    <a:pt x="513573" y="360672"/>
                  </a:lnTo>
                  <a:lnTo>
                    <a:pt x="460634" y="363382"/>
                  </a:lnTo>
                  <a:lnTo>
                    <a:pt x="407687" y="365793"/>
                  </a:lnTo>
                  <a:lnTo>
                    <a:pt x="354757" y="368052"/>
                  </a:lnTo>
                  <a:lnTo>
                    <a:pt x="168637" y="375899"/>
                  </a:lnTo>
                  <a:lnTo>
                    <a:pt x="211196" y="409249"/>
                  </a:lnTo>
                  <a:lnTo>
                    <a:pt x="249610" y="447737"/>
                  </a:lnTo>
                  <a:lnTo>
                    <a:pt x="283817" y="490681"/>
                  </a:lnTo>
                  <a:lnTo>
                    <a:pt x="313757" y="537398"/>
                  </a:lnTo>
                  <a:lnTo>
                    <a:pt x="339367" y="587206"/>
                  </a:lnTo>
                  <a:close/>
                </a:path>
                <a:path w="9044940" h="976630">
                  <a:moveTo>
                    <a:pt x="342449" y="581153"/>
                  </a:moveTo>
                  <a:lnTo>
                    <a:pt x="387315" y="558987"/>
                  </a:lnTo>
                  <a:lnTo>
                    <a:pt x="432215" y="536885"/>
                  </a:lnTo>
                  <a:lnTo>
                    <a:pt x="477149" y="514848"/>
                  </a:lnTo>
                  <a:lnTo>
                    <a:pt x="522117" y="492877"/>
                  </a:lnTo>
                  <a:lnTo>
                    <a:pt x="567117" y="470971"/>
                  </a:lnTo>
                  <a:lnTo>
                    <a:pt x="612151" y="449130"/>
                  </a:lnTo>
                  <a:lnTo>
                    <a:pt x="657216" y="427356"/>
                  </a:lnTo>
                  <a:lnTo>
                    <a:pt x="702313" y="405648"/>
                  </a:lnTo>
                  <a:lnTo>
                    <a:pt x="747442" y="384007"/>
                  </a:lnTo>
                  <a:lnTo>
                    <a:pt x="792602" y="362432"/>
                  </a:lnTo>
                  <a:lnTo>
                    <a:pt x="837792" y="340924"/>
                  </a:lnTo>
                  <a:lnTo>
                    <a:pt x="883013" y="319484"/>
                  </a:lnTo>
                  <a:lnTo>
                    <a:pt x="845790" y="353006"/>
                  </a:lnTo>
                  <a:lnTo>
                    <a:pt x="808532" y="386494"/>
                  </a:lnTo>
                  <a:lnTo>
                    <a:pt x="771210" y="419911"/>
                  </a:lnTo>
                  <a:lnTo>
                    <a:pt x="733794" y="453222"/>
                  </a:lnTo>
                  <a:lnTo>
                    <a:pt x="696253" y="486389"/>
                  </a:lnTo>
                  <a:lnTo>
                    <a:pt x="658558" y="519376"/>
                  </a:lnTo>
                  <a:lnTo>
                    <a:pt x="620680" y="552145"/>
                  </a:lnTo>
                  <a:lnTo>
                    <a:pt x="582587" y="584661"/>
                  </a:lnTo>
                  <a:lnTo>
                    <a:pt x="544250" y="616886"/>
                  </a:lnTo>
                  <a:lnTo>
                    <a:pt x="505640" y="648785"/>
                  </a:lnTo>
                  <a:lnTo>
                    <a:pt x="466727" y="680319"/>
                  </a:lnTo>
                  <a:lnTo>
                    <a:pt x="427480" y="711453"/>
                  </a:lnTo>
                </a:path>
                <a:path w="9044940" h="976630">
                  <a:moveTo>
                    <a:pt x="0" y="886557"/>
                  </a:moveTo>
                  <a:lnTo>
                    <a:pt x="53725" y="864794"/>
                  </a:lnTo>
                </a:path>
                <a:path w="9044940" h="976630">
                  <a:moveTo>
                    <a:pt x="139907" y="801293"/>
                  </a:moveTo>
                  <a:lnTo>
                    <a:pt x="202868" y="76097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294834" y="2959201"/>
            <a:ext cx="5837592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114" dirty="0"/>
              <a:t>THANK</a:t>
            </a:r>
            <a:r>
              <a:rPr sz="7000" spc="-95" dirty="0"/>
              <a:t> </a:t>
            </a:r>
            <a:r>
              <a:rPr sz="7000" spc="-110" dirty="0"/>
              <a:t>YOU!</a:t>
            </a:r>
            <a:endParaRPr sz="7000" dirty="0"/>
          </a:p>
        </p:txBody>
      </p:sp>
      <p:grpSp>
        <p:nvGrpSpPr>
          <p:cNvPr id="26" name="object 26"/>
          <p:cNvGrpSpPr/>
          <p:nvPr/>
        </p:nvGrpSpPr>
        <p:grpSpPr>
          <a:xfrm>
            <a:off x="1857319" y="2106342"/>
            <a:ext cx="8477885" cy="2984500"/>
            <a:chOff x="1857319" y="2106342"/>
            <a:chExt cx="8477885" cy="2984500"/>
          </a:xfrm>
        </p:grpSpPr>
        <p:sp>
          <p:nvSpPr>
            <p:cNvPr id="27" name="object 27"/>
            <p:cNvSpPr/>
            <p:nvPr/>
          </p:nvSpPr>
          <p:spPr>
            <a:xfrm>
              <a:off x="9537053" y="4690177"/>
              <a:ext cx="202565" cy="391160"/>
            </a:xfrm>
            <a:custGeom>
              <a:avLst/>
              <a:gdLst/>
              <a:ahLst/>
              <a:cxnLst/>
              <a:rect l="l" t="t" r="r" b="b"/>
              <a:pathLst>
                <a:path w="202565" h="391160">
                  <a:moveTo>
                    <a:pt x="189610" y="390758"/>
                  </a:moveTo>
                  <a:lnTo>
                    <a:pt x="156088" y="361050"/>
                  </a:lnTo>
                  <a:lnTo>
                    <a:pt x="135737" y="315479"/>
                  </a:lnTo>
                  <a:lnTo>
                    <a:pt x="115471" y="269953"/>
                  </a:lnTo>
                  <a:lnTo>
                    <a:pt x="95366" y="224514"/>
                  </a:lnTo>
                  <a:lnTo>
                    <a:pt x="75501" y="179200"/>
                  </a:lnTo>
                  <a:lnTo>
                    <a:pt x="55955" y="134053"/>
                  </a:lnTo>
                  <a:lnTo>
                    <a:pt x="36804" y="89110"/>
                  </a:lnTo>
                  <a:lnTo>
                    <a:pt x="18126" y="44412"/>
                  </a:lnTo>
                  <a:lnTo>
                    <a:pt x="0" y="0"/>
                  </a:lnTo>
                  <a:lnTo>
                    <a:pt x="138220" y="230812"/>
                  </a:lnTo>
                  <a:lnTo>
                    <a:pt x="159332" y="266878"/>
                  </a:lnTo>
                  <a:lnTo>
                    <a:pt x="178504" y="304009"/>
                  </a:lnTo>
                  <a:lnTo>
                    <a:pt x="193531" y="342558"/>
                  </a:lnTo>
                  <a:lnTo>
                    <a:pt x="202209" y="382874"/>
                  </a:lnTo>
                  <a:lnTo>
                    <a:pt x="196952" y="388363"/>
                  </a:lnTo>
                  <a:lnTo>
                    <a:pt x="189610" y="3907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537053" y="4690177"/>
              <a:ext cx="202565" cy="391160"/>
            </a:xfrm>
            <a:custGeom>
              <a:avLst/>
              <a:gdLst/>
              <a:ahLst/>
              <a:cxnLst/>
              <a:rect l="l" t="t" r="r" b="b"/>
              <a:pathLst>
                <a:path w="202565" h="391160">
                  <a:moveTo>
                    <a:pt x="0" y="0"/>
                  </a:moveTo>
                  <a:lnTo>
                    <a:pt x="138220" y="230812"/>
                  </a:lnTo>
                  <a:lnTo>
                    <a:pt x="159332" y="266878"/>
                  </a:lnTo>
                  <a:lnTo>
                    <a:pt x="178504" y="304009"/>
                  </a:lnTo>
                  <a:lnTo>
                    <a:pt x="193531" y="342558"/>
                  </a:lnTo>
                  <a:lnTo>
                    <a:pt x="202209" y="382874"/>
                  </a:lnTo>
                  <a:lnTo>
                    <a:pt x="196952" y="388363"/>
                  </a:lnTo>
                  <a:lnTo>
                    <a:pt x="189610" y="390758"/>
                  </a:lnTo>
                  <a:lnTo>
                    <a:pt x="181540" y="390254"/>
                  </a:lnTo>
                  <a:lnTo>
                    <a:pt x="156088" y="361050"/>
                  </a:lnTo>
                  <a:lnTo>
                    <a:pt x="135737" y="315479"/>
                  </a:lnTo>
                  <a:lnTo>
                    <a:pt x="115471" y="269953"/>
                  </a:lnTo>
                  <a:lnTo>
                    <a:pt x="95366" y="224514"/>
                  </a:lnTo>
                  <a:lnTo>
                    <a:pt x="75501" y="179200"/>
                  </a:lnTo>
                  <a:lnTo>
                    <a:pt x="55955" y="134053"/>
                  </a:lnTo>
                  <a:lnTo>
                    <a:pt x="36804" y="89110"/>
                  </a:lnTo>
                  <a:lnTo>
                    <a:pt x="18126" y="44412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860321" y="4277332"/>
              <a:ext cx="403225" cy="194945"/>
            </a:xfrm>
            <a:custGeom>
              <a:avLst/>
              <a:gdLst/>
              <a:ahLst/>
              <a:cxnLst/>
              <a:rect l="l" t="t" r="r" b="b"/>
              <a:pathLst>
                <a:path w="403225" h="194945">
                  <a:moveTo>
                    <a:pt x="355939" y="194908"/>
                  </a:moveTo>
                  <a:lnTo>
                    <a:pt x="308433" y="189433"/>
                  </a:lnTo>
                  <a:lnTo>
                    <a:pt x="261721" y="175390"/>
                  </a:lnTo>
                  <a:lnTo>
                    <a:pt x="216969" y="155806"/>
                  </a:lnTo>
                  <a:lnTo>
                    <a:pt x="169650" y="130564"/>
                  </a:lnTo>
                  <a:lnTo>
                    <a:pt x="124104" y="102227"/>
                  </a:lnTo>
                  <a:lnTo>
                    <a:pt x="80527" y="70938"/>
                  </a:lnTo>
                  <a:lnTo>
                    <a:pt x="39117" y="36838"/>
                  </a:lnTo>
                  <a:lnTo>
                    <a:pt x="69" y="70"/>
                  </a:lnTo>
                  <a:lnTo>
                    <a:pt x="40295" y="20834"/>
                  </a:lnTo>
                  <a:lnTo>
                    <a:pt x="82297" y="40815"/>
                  </a:lnTo>
                  <a:lnTo>
                    <a:pt x="125806" y="59513"/>
                  </a:lnTo>
                  <a:lnTo>
                    <a:pt x="170621" y="76497"/>
                  </a:lnTo>
                  <a:lnTo>
                    <a:pt x="216543" y="91340"/>
                  </a:lnTo>
                  <a:lnTo>
                    <a:pt x="263371" y="103610"/>
                  </a:lnTo>
                  <a:lnTo>
                    <a:pt x="284511" y="108333"/>
                  </a:lnTo>
                  <a:lnTo>
                    <a:pt x="305564" y="113313"/>
                  </a:lnTo>
                  <a:lnTo>
                    <a:pt x="346218" y="127412"/>
                  </a:lnTo>
                  <a:lnTo>
                    <a:pt x="381692" y="152300"/>
                  </a:lnTo>
                  <a:lnTo>
                    <a:pt x="403074" y="188788"/>
                  </a:lnTo>
                  <a:lnTo>
                    <a:pt x="355939" y="194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860321" y="4277332"/>
              <a:ext cx="403225" cy="194945"/>
            </a:xfrm>
            <a:custGeom>
              <a:avLst/>
              <a:gdLst/>
              <a:ahLst/>
              <a:cxnLst/>
              <a:rect l="l" t="t" r="r" b="b"/>
              <a:pathLst>
                <a:path w="403225" h="194945">
                  <a:moveTo>
                    <a:pt x="69" y="70"/>
                  </a:moveTo>
                  <a:lnTo>
                    <a:pt x="39117" y="36838"/>
                  </a:lnTo>
                  <a:lnTo>
                    <a:pt x="80527" y="70938"/>
                  </a:lnTo>
                  <a:lnTo>
                    <a:pt x="124104" y="102227"/>
                  </a:lnTo>
                  <a:lnTo>
                    <a:pt x="169650" y="130564"/>
                  </a:lnTo>
                  <a:lnTo>
                    <a:pt x="216969" y="155806"/>
                  </a:lnTo>
                  <a:lnTo>
                    <a:pt x="261721" y="175390"/>
                  </a:lnTo>
                  <a:lnTo>
                    <a:pt x="308433" y="189433"/>
                  </a:lnTo>
                  <a:lnTo>
                    <a:pt x="355939" y="194908"/>
                  </a:lnTo>
                  <a:lnTo>
                    <a:pt x="403074" y="188788"/>
                  </a:lnTo>
                  <a:lnTo>
                    <a:pt x="381692" y="152300"/>
                  </a:lnTo>
                  <a:lnTo>
                    <a:pt x="346218" y="127412"/>
                  </a:lnTo>
                  <a:lnTo>
                    <a:pt x="305564" y="113313"/>
                  </a:lnTo>
                  <a:lnTo>
                    <a:pt x="263371" y="103610"/>
                  </a:lnTo>
                  <a:lnTo>
                    <a:pt x="216543" y="91340"/>
                  </a:lnTo>
                  <a:lnTo>
                    <a:pt x="170621" y="76497"/>
                  </a:lnTo>
                  <a:lnTo>
                    <a:pt x="125806" y="59513"/>
                  </a:lnTo>
                  <a:lnTo>
                    <a:pt x="82297" y="40815"/>
                  </a:lnTo>
                  <a:lnTo>
                    <a:pt x="40295" y="2083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888737" y="3624658"/>
              <a:ext cx="436880" cy="94615"/>
            </a:xfrm>
            <a:custGeom>
              <a:avLst/>
              <a:gdLst/>
              <a:ahLst/>
              <a:cxnLst/>
              <a:rect l="l" t="t" r="r" b="b"/>
              <a:pathLst>
                <a:path w="436879" h="94614">
                  <a:moveTo>
                    <a:pt x="306977" y="94323"/>
                  </a:moveTo>
                  <a:lnTo>
                    <a:pt x="260996" y="93705"/>
                  </a:lnTo>
                  <a:lnTo>
                    <a:pt x="215063" y="91180"/>
                  </a:lnTo>
                  <a:lnTo>
                    <a:pt x="174425" y="88099"/>
                  </a:lnTo>
                  <a:lnTo>
                    <a:pt x="134263" y="81786"/>
                  </a:lnTo>
                  <a:lnTo>
                    <a:pt x="65225" y="57031"/>
                  </a:lnTo>
                  <a:lnTo>
                    <a:pt x="0" y="22317"/>
                  </a:lnTo>
                  <a:lnTo>
                    <a:pt x="49452" y="28286"/>
                  </a:lnTo>
                  <a:lnTo>
                    <a:pt x="98037" y="28025"/>
                  </a:lnTo>
                  <a:lnTo>
                    <a:pt x="145876" y="23439"/>
                  </a:lnTo>
                  <a:lnTo>
                    <a:pt x="193088" y="16437"/>
                  </a:lnTo>
                  <a:lnTo>
                    <a:pt x="239794" y="8925"/>
                  </a:lnTo>
                  <a:lnTo>
                    <a:pt x="286114" y="2810"/>
                  </a:lnTo>
                  <a:lnTo>
                    <a:pt x="332166" y="0"/>
                  </a:lnTo>
                  <a:lnTo>
                    <a:pt x="378073" y="2400"/>
                  </a:lnTo>
                  <a:lnTo>
                    <a:pt x="389271" y="4110"/>
                  </a:lnTo>
                  <a:lnTo>
                    <a:pt x="428363" y="24522"/>
                  </a:lnTo>
                  <a:lnTo>
                    <a:pt x="436418" y="45150"/>
                  </a:lnTo>
                  <a:lnTo>
                    <a:pt x="434858" y="56007"/>
                  </a:lnTo>
                  <a:lnTo>
                    <a:pt x="397355" y="82422"/>
                  </a:lnTo>
                  <a:lnTo>
                    <a:pt x="352573" y="91180"/>
                  </a:lnTo>
                  <a:lnTo>
                    <a:pt x="306977" y="943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888737" y="3624658"/>
              <a:ext cx="436880" cy="94615"/>
            </a:xfrm>
            <a:custGeom>
              <a:avLst/>
              <a:gdLst/>
              <a:ahLst/>
              <a:cxnLst/>
              <a:rect l="l" t="t" r="r" b="b"/>
              <a:pathLst>
                <a:path w="436879" h="94614">
                  <a:moveTo>
                    <a:pt x="0" y="22317"/>
                  </a:moveTo>
                  <a:lnTo>
                    <a:pt x="65225" y="57031"/>
                  </a:lnTo>
                  <a:lnTo>
                    <a:pt x="134263" y="81786"/>
                  </a:lnTo>
                  <a:lnTo>
                    <a:pt x="174425" y="88099"/>
                  </a:lnTo>
                  <a:lnTo>
                    <a:pt x="215063" y="91180"/>
                  </a:lnTo>
                  <a:lnTo>
                    <a:pt x="260996" y="93705"/>
                  </a:lnTo>
                  <a:lnTo>
                    <a:pt x="306977" y="94323"/>
                  </a:lnTo>
                  <a:lnTo>
                    <a:pt x="352573" y="91180"/>
                  </a:lnTo>
                  <a:lnTo>
                    <a:pt x="397355" y="82422"/>
                  </a:lnTo>
                  <a:lnTo>
                    <a:pt x="434858" y="56007"/>
                  </a:lnTo>
                  <a:lnTo>
                    <a:pt x="436418" y="45150"/>
                  </a:lnTo>
                  <a:lnTo>
                    <a:pt x="433993" y="34359"/>
                  </a:lnTo>
                  <a:lnTo>
                    <a:pt x="400277" y="6761"/>
                  </a:lnTo>
                  <a:lnTo>
                    <a:pt x="332166" y="0"/>
                  </a:lnTo>
                  <a:lnTo>
                    <a:pt x="286114" y="2810"/>
                  </a:lnTo>
                  <a:lnTo>
                    <a:pt x="239794" y="8925"/>
                  </a:lnTo>
                  <a:lnTo>
                    <a:pt x="193088" y="16437"/>
                  </a:lnTo>
                  <a:lnTo>
                    <a:pt x="145876" y="23439"/>
                  </a:lnTo>
                  <a:lnTo>
                    <a:pt x="98037" y="28025"/>
                  </a:lnTo>
                  <a:lnTo>
                    <a:pt x="49452" y="28286"/>
                  </a:lnTo>
                  <a:lnTo>
                    <a:pt x="0" y="22317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832068" y="2689680"/>
              <a:ext cx="453390" cy="344170"/>
            </a:xfrm>
            <a:custGeom>
              <a:avLst/>
              <a:gdLst/>
              <a:ahLst/>
              <a:cxnLst/>
              <a:rect l="l" t="t" r="r" b="b"/>
              <a:pathLst>
                <a:path w="453390" h="344169">
                  <a:moveTo>
                    <a:pt x="70" y="344029"/>
                  </a:moveTo>
                  <a:lnTo>
                    <a:pt x="27342" y="299346"/>
                  </a:lnTo>
                  <a:lnTo>
                    <a:pt x="57476" y="256503"/>
                  </a:lnTo>
                  <a:lnTo>
                    <a:pt x="90255" y="215646"/>
                  </a:lnTo>
                  <a:lnTo>
                    <a:pt x="125528" y="176920"/>
                  </a:lnTo>
                  <a:lnTo>
                    <a:pt x="163149" y="140470"/>
                  </a:lnTo>
                  <a:lnTo>
                    <a:pt x="202969" y="106442"/>
                  </a:lnTo>
                  <a:lnTo>
                    <a:pt x="244840" y="74981"/>
                  </a:lnTo>
                  <a:lnTo>
                    <a:pt x="288614" y="46232"/>
                  </a:lnTo>
                  <a:lnTo>
                    <a:pt x="334142" y="20340"/>
                  </a:lnTo>
                  <a:lnTo>
                    <a:pt x="377118" y="2473"/>
                  </a:lnTo>
                  <a:lnTo>
                    <a:pt x="392340" y="0"/>
                  </a:lnTo>
                  <a:lnTo>
                    <a:pt x="407956" y="556"/>
                  </a:lnTo>
                  <a:lnTo>
                    <a:pt x="446581" y="23518"/>
                  </a:lnTo>
                  <a:lnTo>
                    <a:pt x="452974" y="56793"/>
                  </a:lnTo>
                  <a:lnTo>
                    <a:pt x="448251" y="73864"/>
                  </a:lnTo>
                  <a:lnTo>
                    <a:pt x="414199" y="113323"/>
                  </a:lnTo>
                  <a:lnTo>
                    <a:pt x="342690" y="156054"/>
                  </a:lnTo>
                  <a:lnTo>
                    <a:pt x="300963" y="179922"/>
                  </a:lnTo>
                  <a:lnTo>
                    <a:pt x="259045" y="203678"/>
                  </a:lnTo>
                  <a:lnTo>
                    <a:pt x="216874" y="227327"/>
                  </a:lnTo>
                  <a:lnTo>
                    <a:pt x="174389" y="250870"/>
                  </a:lnTo>
                  <a:lnTo>
                    <a:pt x="131527" y="274309"/>
                  </a:lnTo>
                  <a:lnTo>
                    <a:pt x="88228" y="297647"/>
                  </a:lnTo>
                  <a:lnTo>
                    <a:pt x="44429" y="320887"/>
                  </a:lnTo>
                  <a:lnTo>
                    <a:pt x="70" y="3440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832068" y="2689680"/>
              <a:ext cx="453390" cy="344170"/>
            </a:xfrm>
            <a:custGeom>
              <a:avLst/>
              <a:gdLst/>
              <a:ahLst/>
              <a:cxnLst/>
              <a:rect l="l" t="t" r="r" b="b"/>
              <a:pathLst>
                <a:path w="453390" h="344169">
                  <a:moveTo>
                    <a:pt x="0" y="344029"/>
                  </a:moveTo>
                  <a:lnTo>
                    <a:pt x="27342" y="299346"/>
                  </a:lnTo>
                  <a:lnTo>
                    <a:pt x="57476" y="256503"/>
                  </a:lnTo>
                  <a:lnTo>
                    <a:pt x="90255" y="215646"/>
                  </a:lnTo>
                  <a:lnTo>
                    <a:pt x="125528" y="176920"/>
                  </a:lnTo>
                  <a:lnTo>
                    <a:pt x="163149" y="140470"/>
                  </a:lnTo>
                  <a:lnTo>
                    <a:pt x="202969" y="106442"/>
                  </a:lnTo>
                  <a:lnTo>
                    <a:pt x="244840" y="74981"/>
                  </a:lnTo>
                  <a:lnTo>
                    <a:pt x="288614" y="46232"/>
                  </a:lnTo>
                  <a:lnTo>
                    <a:pt x="334142" y="20340"/>
                  </a:lnTo>
                  <a:lnTo>
                    <a:pt x="377118" y="2473"/>
                  </a:lnTo>
                  <a:lnTo>
                    <a:pt x="392340" y="0"/>
                  </a:lnTo>
                  <a:lnTo>
                    <a:pt x="407956" y="556"/>
                  </a:lnTo>
                  <a:lnTo>
                    <a:pt x="446581" y="23518"/>
                  </a:lnTo>
                  <a:lnTo>
                    <a:pt x="452974" y="56793"/>
                  </a:lnTo>
                  <a:lnTo>
                    <a:pt x="448251" y="73864"/>
                  </a:lnTo>
                  <a:lnTo>
                    <a:pt x="414199" y="113323"/>
                  </a:lnTo>
                  <a:lnTo>
                    <a:pt x="342690" y="156054"/>
                  </a:lnTo>
                  <a:lnTo>
                    <a:pt x="300963" y="179922"/>
                  </a:lnTo>
                  <a:lnTo>
                    <a:pt x="259045" y="203678"/>
                  </a:lnTo>
                  <a:lnTo>
                    <a:pt x="216874" y="227327"/>
                  </a:lnTo>
                  <a:lnTo>
                    <a:pt x="174389" y="250870"/>
                  </a:lnTo>
                  <a:lnTo>
                    <a:pt x="131527" y="274309"/>
                  </a:lnTo>
                  <a:lnTo>
                    <a:pt x="88228" y="297647"/>
                  </a:lnTo>
                  <a:lnTo>
                    <a:pt x="44429" y="320887"/>
                  </a:lnTo>
                  <a:lnTo>
                    <a:pt x="70" y="34402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586501" y="2115867"/>
              <a:ext cx="143510" cy="437515"/>
            </a:xfrm>
            <a:custGeom>
              <a:avLst/>
              <a:gdLst/>
              <a:ahLst/>
              <a:cxnLst/>
              <a:rect l="l" t="t" r="r" b="b"/>
              <a:pathLst>
                <a:path w="143509" h="437514">
                  <a:moveTo>
                    <a:pt x="0" y="437273"/>
                  </a:moveTo>
                  <a:lnTo>
                    <a:pt x="4058" y="384680"/>
                  </a:lnTo>
                  <a:lnTo>
                    <a:pt x="10462" y="332228"/>
                  </a:lnTo>
                  <a:lnTo>
                    <a:pt x="19183" y="280106"/>
                  </a:lnTo>
                  <a:lnTo>
                    <a:pt x="30195" y="228415"/>
                  </a:lnTo>
                  <a:lnTo>
                    <a:pt x="43475" y="177257"/>
                  </a:lnTo>
                  <a:lnTo>
                    <a:pt x="58999" y="126733"/>
                  </a:lnTo>
                  <a:lnTo>
                    <a:pt x="76743" y="76947"/>
                  </a:lnTo>
                  <a:lnTo>
                    <a:pt x="96683" y="27999"/>
                  </a:lnTo>
                  <a:lnTo>
                    <a:pt x="123340" y="0"/>
                  </a:lnTo>
                  <a:lnTo>
                    <a:pt x="134610" y="2007"/>
                  </a:lnTo>
                  <a:lnTo>
                    <a:pt x="140923" y="8997"/>
                  </a:lnTo>
                  <a:lnTo>
                    <a:pt x="143165" y="18463"/>
                  </a:lnTo>
                  <a:lnTo>
                    <a:pt x="142506" y="29042"/>
                  </a:lnTo>
                  <a:lnTo>
                    <a:pt x="124704" y="90821"/>
                  </a:lnTo>
                  <a:lnTo>
                    <a:pt x="108779" y="142018"/>
                  </a:lnTo>
                  <a:lnTo>
                    <a:pt x="92300" y="192841"/>
                  </a:lnTo>
                  <a:lnTo>
                    <a:pt x="75221" y="243176"/>
                  </a:lnTo>
                  <a:lnTo>
                    <a:pt x="57496" y="292905"/>
                  </a:lnTo>
                  <a:lnTo>
                    <a:pt x="39080" y="341911"/>
                  </a:lnTo>
                  <a:lnTo>
                    <a:pt x="19927" y="390078"/>
                  </a:lnTo>
                  <a:lnTo>
                    <a:pt x="0" y="4372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586495" y="2115867"/>
              <a:ext cx="143510" cy="437515"/>
            </a:xfrm>
            <a:custGeom>
              <a:avLst/>
              <a:gdLst/>
              <a:ahLst/>
              <a:cxnLst/>
              <a:rect l="l" t="t" r="r" b="b"/>
              <a:pathLst>
                <a:path w="143509" h="437514">
                  <a:moveTo>
                    <a:pt x="0" y="437360"/>
                  </a:moveTo>
                  <a:lnTo>
                    <a:pt x="4064" y="384680"/>
                  </a:lnTo>
                  <a:lnTo>
                    <a:pt x="10469" y="332228"/>
                  </a:lnTo>
                  <a:lnTo>
                    <a:pt x="19189" y="280106"/>
                  </a:lnTo>
                  <a:lnTo>
                    <a:pt x="30202" y="228415"/>
                  </a:lnTo>
                  <a:lnTo>
                    <a:pt x="43482" y="177257"/>
                  </a:lnTo>
                  <a:lnTo>
                    <a:pt x="59006" y="126733"/>
                  </a:lnTo>
                  <a:lnTo>
                    <a:pt x="76750" y="76947"/>
                  </a:lnTo>
                  <a:lnTo>
                    <a:pt x="96689" y="27999"/>
                  </a:lnTo>
                  <a:lnTo>
                    <a:pt x="123347" y="0"/>
                  </a:lnTo>
                  <a:lnTo>
                    <a:pt x="134616" y="2007"/>
                  </a:lnTo>
                  <a:lnTo>
                    <a:pt x="140930" y="8997"/>
                  </a:lnTo>
                  <a:lnTo>
                    <a:pt x="143171" y="18463"/>
                  </a:lnTo>
                  <a:lnTo>
                    <a:pt x="142513" y="29042"/>
                  </a:lnTo>
                  <a:lnTo>
                    <a:pt x="124710" y="90821"/>
                  </a:lnTo>
                  <a:lnTo>
                    <a:pt x="108786" y="142018"/>
                  </a:lnTo>
                  <a:lnTo>
                    <a:pt x="92307" y="192841"/>
                  </a:lnTo>
                  <a:lnTo>
                    <a:pt x="75227" y="243176"/>
                  </a:lnTo>
                  <a:lnTo>
                    <a:pt x="57503" y="292905"/>
                  </a:lnTo>
                  <a:lnTo>
                    <a:pt x="39087" y="341911"/>
                  </a:lnTo>
                  <a:lnTo>
                    <a:pt x="19934" y="390078"/>
                  </a:lnTo>
                  <a:lnTo>
                    <a:pt x="0" y="43728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452737" y="4690177"/>
              <a:ext cx="202565" cy="391160"/>
            </a:xfrm>
            <a:custGeom>
              <a:avLst/>
              <a:gdLst/>
              <a:ahLst/>
              <a:cxnLst/>
              <a:rect l="l" t="t" r="r" b="b"/>
              <a:pathLst>
                <a:path w="202564" h="391160">
                  <a:moveTo>
                    <a:pt x="12598" y="390758"/>
                  </a:moveTo>
                  <a:lnTo>
                    <a:pt x="5256" y="388363"/>
                  </a:lnTo>
                  <a:lnTo>
                    <a:pt x="0" y="382874"/>
                  </a:lnTo>
                  <a:lnTo>
                    <a:pt x="8677" y="342558"/>
                  </a:lnTo>
                  <a:lnTo>
                    <a:pt x="23704" y="304009"/>
                  </a:lnTo>
                  <a:lnTo>
                    <a:pt x="42876" y="266878"/>
                  </a:lnTo>
                  <a:lnTo>
                    <a:pt x="63988" y="230812"/>
                  </a:lnTo>
                  <a:lnTo>
                    <a:pt x="202208" y="0"/>
                  </a:lnTo>
                  <a:lnTo>
                    <a:pt x="184082" y="44412"/>
                  </a:lnTo>
                  <a:lnTo>
                    <a:pt x="165404" y="89110"/>
                  </a:lnTo>
                  <a:lnTo>
                    <a:pt x="146253" y="134053"/>
                  </a:lnTo>
                  <a:lnTo>
                    <a:pt x="126706" y="179200"/>
                  </a:lnTo>
                  <a:lnTo>
                    <a:pt x="106842" y="224514"/>
                  </a:lnTo>
                  <a:lnTo>
                    <a:pt x="86737" y="269953"/>
                  </a:lnTo>
                  <a:lnTo>
                    <a:pt x="66471" y="315479"/>
                  </a:lnTo>
                  <a:lnTo>
                    <a:pt x="46119" y="361050"/>
                  </a:lnTo>
                  <a:lnTo>
                    <a:pt x="20668" y="390254"/>
                  </a:lnTo>
                  <a:lnTo>
                    <a:pt x="12598" y="3907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452737" y="4690177"/>
              <a:ext cx="202565" cy="391160"/>
            </a:xfrm>
            <a:custGeom>
              <a:avLst/>
              <a:gdLst/>
              <a:ahLst/>
              <a:cxnLst/>
              <a:rect l="l" t="t" r="r" b="b"/>
              <a:pathLst>
                <a:path w="202564" h="391160">
                  <a:moveTo>
                    <a:pt x="202208" y="0"/>
                  </a:moveTo>
                  <a:lnTo>
                    <a:pt x="63988" y="230812"/>
                  </a:lnTo>
                  <a:lnTo>
                    <a:pt x="42876" y="266878"/>
                  </a:lnTo>
                  <a:lnTo>
                    <a:pt x="23704" y="304009"/>
                  </a:lnTo>
                  <a:lnTo>
                    <a:pt x="8677" y="342558"/>
                  </a:lnTo>
                  <a:lnTo>
                    <a:pt x="0" y="382874"/>
                  </a:lnTo>
                  <a:lnTo>
                    <a:pt x="5256" y="388363"/>
                  </a:lnTo>
                  <a:lnTo>
                    <a:pt x="12598" y="390758"/>
                  </a:lnTo>
                  <a:lnTo>
                    <a:pt x="20668" y="390254"/>
                  </a:lnTo>
                  <a:lnTo>
                    <a:pt x="46119" y="361050"/>
                  </a:lnTo>
                  <a:lnTo>
                    <a:pt x="66471" y="315479"/>
                  </a:lnTo>
                  <a:lnTo>
                    <a:pt x="86737" y="269953"/>
                  </a:lnTo>
                  <a:lnTo>
                    <a:pt x="106842" y="224514"/>
                  </a:lnTo>
                  <a:lnTo>
                    <a:pt x="126706" y="179200"/>
                  </a:lnTo>
                  <a:lnTo>
                    <a:pt x="146253" y="134053"/>
                  </a:lnTo>
                  <a:lnTo>
                    <a:pt x="165404" y="89110"/>
                  </a:lnTo>
                  <a:lnTo>
                    <a:pt x="184082" y="44412"/>
                  </a:lnTo>
                  <a:lnTo>
                    <a:pt x="202208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928604" y="4277332"/>
              <a:ext cx="403225" cy="194945"/>
            </a:xfrm>
            <a:custGeom>
              <a:avLst/>
              <a:gdLst/>
              <a:ahLst/>
              <a:cxnLst/>
              <a:rect l="l" t="t" r="r" b="b"/>
              <a:pathLst>
                <a:path w="403225" h="194945">
                  <a:moveTo>
                    <a:pt x="47135" y="194908"/>
                  </a:moveTo>
                  <a:lnTo>
                    <a:pt x="0" y="188788"/>
                  </a:lnTo>
                  <a:lnTo>
                    <a:pt x="8287" y="169197"/>
                  </a:lnTo>
                  <a:lnTo>
                    <a:pt x="21382" y="152300"/>
                  </a:lnTo>
                  <a:lnTo>
                    <a:pt x="56855" y="127412"/>
                  </a:lnTo>
                  <a:lnTo>
                    <a:pt x="97510" y="113313"/>
                  </a:lnTo>
                  <a:lnTo>
                    <a:pt x="139702" y="103610"/>
                  </a:lnTo>
                  <a:lnTo>
                    <a:pt x="186531" y="91340"/>
                  </a:lnTo>
                  <a:lnTo>
                    <a:pt x="232453" y="76497"/>
                  </a:lnTo>
                  <a:lnTo>
                    <a:pt x="277268" y="59513"/>
                  </a:lnTo>
                  <a:lnTo>
                    <a:pt x="320777" y="40815"/>
                  </a:lnTo>
                  <a:lnTo>
                    <a:pt x="362779" y="20834"/>
                  </a:lnTo>
                  <a:lnTo>
                    <a:pt x="403074" y="0"/>
                  </a:lnTo>
                  <a:lnTo>
                    <a:pt x="363957" y="36838"/>
                  </a:lnTo>
                  <a:lnTo>
                    <a:pt x="322547" y="70938"/>
                  </a:lnTo>
                  <a:lnTo>
                    <a:pt x="278970" y="102227"/>
                  </a:lnTo>
                  <a:lnTo>
                    <a:pt x="233424" y="130564"/>
                  </a:lnTo>
                  <a:lnTo>
                    <a:pt x="186104" y="155806"/>
                  </a:lnTo>
                  <a:lnTo>
                    <a:pt x="141353" y="175390"/>
                  </a:lnTo>
                  <a:lnTo>
                    <a:pt x="94641" y="189433"/>
                  </a:lnTo>
                  <a:lnTo>
                    <a:pt x="47135" y="194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928604" y="4277332"/>
              <a:ext cx="403225" cy="194945"/>
            </a:xfrm>
            <a:custGeom>
              <a:avLst/>
              <a:gdLst/>
              <a:ahLst/>
              <a:cxnLst/>
              <a:rect l="l" t="t" r="r" b="b"/>
              <a:pathLst>
                <a:path w="403225" h="194945">
                  <a:moveTo>
                    <a:pt x="403004" y="70"/>
                  </a:moveTo>
                  <a:lnTo>
                    <a:pt x="363957" y="36838"/>
                  </a:lnTo>
                  <a:lnTo>
                    <a:pt x="322547" y="70938"/>
                  </a:lnTo>
                  <a:lnTo>
                    <a:pt x="278970" y="102227"/>
                  </a:lnTo>
                  <a:lnTo>
                    <a:pt x="233424" y="130564"/>
                  </a:lnTo>
                  <a:lnTo>
                    <a:pt x="186104" y="155806"/>
                  </a:lnTo>
                  <a:lnTo>
                    <a:pt x="141353" y="175390"/>
                  </a:lnTo>
                  <a:lnTo>
                    <a:pt x="94641" y="189433"/>
                  </a:lnTo>
                  <a:lnTo>
                    <a:pt x="47135" y="194908"/>
                  </a:lnTo>
                  <a:lnTo>
                    <a:pt x="0" y="188788"/>
                  </a:lnTo>
                  <a:lnTo>
                    <a:pt x="21382" y="152300"/>
                  </a:lnTo>
                  <a:lnTo>
                    <a:pt x="56855" y="127412"/>
                  </a:lnTo>
                  <a:lnTo>
                    <a:pt x="97510" y="113313"/>
                  </a:lnTo>
                  <a:lnTo>
                    <a:pt x="139702" y="103610"/>
                  </a:lnTo>
                  <a:lnTo>
                    <a:pt x="186531" y="91340"/>
                  </a:lnTo>
                  <a:lnTo>
                    <a:pt x="232453" y="76497"/>
                  </a:lnTo>
                  <a:lnTo>
                    <a:pt x="277268" y="59513"/>
                  </a:lnTo>
                  <a:lnTo>
                    <a:pt x="320777" y="40815"/>
                  </a:lnTo>
                  <a:lnTo>
                    <a:pt x="362779" y="20834"/>
                  </a:lnTo>
                  <a:lnTo>
                    <a:pt x="403074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866844" y="3624658"/>
              <a:ext cx="436880" cy="94615"/>
            </a:xfrm>
            <a:custGeom>
              <a:avLst/>
              <a:gdLst/>
              <a:ahLst/>
              <a:cxnLst/>
              <a:rect l="l" t="t" r="r" b="b"/>
              <a:pathLst>
                <a:path w="436880" h="94614">
                  <a:moveTo>
                    <a:pt x="129441" y="94323"/>
                  </a:moveTo>
                  <a:lnTo>
                    <a:pt x="83845" y="91180"/>
                  </a:lnTo>
                  <a:lnTo>
                    <a:pt x="39063" y="82422"/>
                  </a:lnTo>
                  <a:lnTo>
                    <a:pt x="1560" y="56007"/>
                  </a:lnTo>
                  <a:lnTo>
                    <a:pt x="0" y="45150"/>
                  </a:lnTo>
                  <a:lnTo>
                    <a:pt x="2425" y="34359"/>
                  </a:lnTo>
                  <a:lnTo>
                    <a:pt x="36141" y="6761"/>
                  </a:lnTo>
                  <a:lnTo>
                    <a:pt x="104251" y="0"/>
                  </a:lnTo>
                  <a:lnTo>
                    <a:pt x="150304" y="2810"/>
                  </a:lnTo>
                  <a:lnTo>
                    <a:pt x="196623" y="8925"/>
                  </a:lnTo>
                  <a:lnTo>
                    <a:pt x="243329" y="16437"/>
                  </a:lnTo>
                  <a:lnTo>
                    <a:pt x="290542" y="23439"/>
                  </a:lnTo>
                  <a:lnTo>
                    <a:pt x="338380" y="28025"/>
                  </a:lnTo>
                  <a:lnTo>
                    <a:pt x="386966" y="28286"/>
                  </a:lnTo>
                  <a:lnTo>
                    <a:pt x="436418" y="22317"/>
                  </a:lnTo>
                  <a:lnTo>
                    <a:pt x="404116" y="40270"/>
                  </a:lnTo>
                  <a:lnTo>
                    <a:pt x="337315" y="71302"/>
                  </a:lnTo>
                  <a:lnTo>
                    <a:pt x="282169" y="85548"/>
                  </a:lnTo>
                  <a:lnTo>
                    <a:pt x="241697" y="89841"/>
                  </a:lnTo>
                  <a:lnTo>
                    <a:pt x="175421" y="93705"/>
                  </a:lnTo>
                  <a:lnTo>
                    <a:pt x="129441" y="943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866844" y="3624658"/>
              <a:ext cx="436880" cy="94615"/>
            </a:xfrm>
            <a:custGeom>
              <a:avLst/>
              <a:gdLst/>
              <a:ahLst/>
              <a:cxnLst/>
              <a:rect l="l" t="t" r="r" b="b"/>
              <a:pathLst>
                <a:path w="436880" h="94614">
                  <a:moveTo>
                    <a:pt x="436418" y="22317"/>
                  </a:moveTo>
                  <a:lnTo>
                    <a:pt x="371192" y="57031"/>
                  </a:lnTo>
                  <a:lnTo>
                    <a:pt x="302154" y="81786"/>
                  </a:lnTo>
                  <a:lnTo>
                    <a:pt x="261993" y="88099"/>
                  </a:lnTo>
                  <a:lnTo>
                    <a:pt x="221355" y="91180"/>
                  </a:lnTo>
                  <a:lnTo>
                    <a:pt x="175421" y="93705"/>
                  </a:lnTo>
                  <a:lnTo>
                    <a:pt x="129441" y="94323"/>
                  </a:lnTo>
                  <a:lnTo>
                    <a:pt x="83845" y="91180"/>
                  </a:lnTo>
                  <a:lnTo>
                    <a:pt x="39063" y="82422"/>
                  </a:lnTo>
                  <a:lnTo>
                    <a:pt x="1560" y="56007"/>
                  </a:lnTo>
                  <a:lnTo>
                    <a:pt x="0" y="45150"/>
                  </a:lnTo>
                  <a:lnTo>
                    <a:pt x="2425" y="34359"/>
                  </a:lnTo>
                  <a:lnTo>
                    <a:pt x="36141" y="6761"/>
                  </a:lnTo>
                  <a:lnTo>
                    <a:pt x="104251" y="0"/>
                  </a:lnTo>
                  <a:lnTo>
                    <a:pt x="150304" y="2810"/>
                  </a:lnTo>
                  <a:lnTo>
                    <a:pt x="196623" y="8925"/>
                  </a:lnTo>
                  <a:lnTo>
                    <a:pt x="243329" y="16437"/>
                  </a:lnTo>
                  <a:lnTo>
                    <a:pt x="290542" y="23439"/>
                  </a:lnTo>
                  <a:lnTo>
                    <a:pt x="338380" y="28025"/>
                  </a:lnTo>
                  <a:lnTo>
                    <a:pt x="386966" y="28286"/>
                  </a:lnTo>
                  <a:lnTo>
                    <a:pt x="436418" y="22317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906957" y="2689680"/>
              <a:ext cx="453390" cy="344170"/>
            </a:xfrm>
            <a:custGeom>
              <a:avLst/>
              <a:gdLst/>
              <a:ahLst/>
              <a:cxnLst/>
              <a:rect l="l" t="t" r="r" b="b"/>
              <a:pathLst>
                <a:path w="453389" h="344169">
                  <a:moveTo>
                    <a:pt x="452973" y="344029"/>
                  </a:moveTo>
                  <a:lnTo>
                    <a:pt x="408544" y="320887"/>
                  </a:lnTo>
                  <a:lnTo>
                    <a:pt x="364745" y="297647"/>
                  </a:lnTo>
                  <a:lnTo>
                    <a:pt x="321446" y="274309"/>
                  </a:lnTo>
                  <a:lnTo>
                    <a:pt x="278584" y="250870"/>
                  </a:lnTo>
                  <a:lnTo>
                    <a:pt x="236099" y="227327"/>
                  </a:lnTo>
                  <a:lnTo>
                    <a:pt x="193928" y="203678"/>
                  </a:lnTo>
                  <a:lnTo>
                    <a:pt x="152010" y="179922"/>
                  </a:lnTo>
                  <a:lnTo>
                    <a:pt x="110283" y="156054"/>
                  </a:lnTo>
                  <a:lnTo>
                    <a:pt x="68685" y="132074"/>
                  </a:lnTo>
                  <a:lnTo>
                    <a:pt x="25222" y="102238"/>
                  </a:lnTo>
                  <a:lnTo>
                    <a:pt x="0" y="56793"/>
                  </a:lnTo>
                  <a:lnTo>
                    <a:pt x="256" y="39524"/>
                  </a:lnTo>
                  <a:lnTo>
                    <a:pt x="29937" y="4608"/>
                  </a:lnTo>
                  <a:lnTo>
                    <a:pt x="60633" y="0"/>
                  </a:lnTo>
                  <a:lnTo>
                    <a:pt x="75855" y="2473"/>
                  </a:lnTo>
                  <a:lnTo>
                    <a:pt x="118831" y="20340"/>
                  </a:lnTo>
                  <a:lnTo>
                    <a:pt x="164359" y="46232"/>
                  </a:lnTo>
                  <a:lnTo>
                    <a:pt x="208133" y="74981"/>
                  </a:lnTo>
                  <a:lnTo>
                    <a:pt x="250004" y="106442"/>
                  </a:lnTo>
                  <a:lnTo>
                    <a:pt x="289824" y="140470"/>
                  </a:lnTo>
                  <a:lnTo>
                    <a:pt x="327445" y="176920"/>
                  </a:lnTo>
                  <a:lnTo>
                    <a:pt x="362719" y="215646"/>
                  </a:lnTo>
                  <a:lnTo>
                    <a:pt x="395497" y="256503"/>
                  </a:lnTo>
                  <a:lnTo>
                    <a:pt x="425631" y="299346"/>
                  </a:lnTo>
                  <a:lnTo>
                    <a:pt x="452973" y="3440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906957" y="2689680"/>
              <a:ext cx="453390" cy="344170"/>
            </a:xfrm>
            <a:custGeom>
              <a:avLst/>
              <a:gdLst/>
              <a:ahLst/>
              <a:cxnLst/>
              <a:rect l="l" t="t" r="r" b="b"/>
              <a:pathLst>
                <a:path w="453389" h="344169">
                  <a:moveTo>
                    <a:pt x="452973" y="344029"/>
                  </a:moveTo>
                  <a:lnTo>
                    <a:pt x="425631" y="299346"/>
                  </a:lnTo>
                  <a:lnTo>
                    <a:pt x="395497" y="256503"/>
                  </a:lnTo>
                  <a:lnTo>
                    <a:pt x="362719" y="215646"/>
                  </a:lnTo>
                  <a:lnTo>
                    <a:pt x="327445" y="176920"/>
                  </a:lnTo>
                  <a:lnTo>
                    <a:pt x="289824" y="140470"/>
                  </a:lnTo>
                  <a:lnTo>
                    <a:pt x="250004" y="106442"/>
                  </a:lnTo>
                  <a:lnTo>
                    <a:pt x="208133" y="74981"/>
                  </a:lnTo>
                  <a:lnTo>
                    <a:pt x="164359" y="46232"/>
                  </a:lnTo>
                  <a:lnTo>
                    <a:pt x="118831" y="20340"/>
                  </a:lnTo>
                  <a:lnTo>
                    <a:pt x="75855" y="2473"/>
                  </a:lnTo>
                  <a:lnTo>
                    <a:pt x="60633" y="0"/>
                  </a:lnTo>
                  <a:lnTo>
                    <a:pt x="45017" y="556"/>
                  </a:lnTo>
                  <a:lnTo>
                    <a:pt x="6391" y="23518"/>
                  </a:lnTo>
                  <a:lnTo>
                    <a:pt x="0" y="56793"/>
                  </a:lnTo>
                  <a:lnTo>
                    <a:pt x="4723" y="73864"/>
                  </a:lnTo>
                  <a:lnTo>
                    <a:pt x="38774" y="113323"/>
                  </a:lnTo>
                  <a:lnTo>
                    <a:pt x="110283" y="156054"/>
                  </a:lnTo>
                  <a:lnTo>
                    <a:pt x="152010" y="179922"/>
                  </a:lnTo>
                  <a:lnTo>
                    <a:pt x="193928" y="203678"/>
                  </a:lnTo>
                  <a:lnTo>
                    <a:pt x="236099" y="227327"/>
                  </a:lnTo>
                  <a:lnTo>
                    <a:pt x="278584" y="250870"/>
                  </a:lnTo>
                  <a:lnTo>
                    <a:pt x="321446" y="274309"/>
                  </a:lnTo>
                  <a:lnTo>
                    <a:pt x="364745" y="297647"/>
                  </a:lnTo>
                  <a:lnTo>
                    <a:pt x="408544" y="320887"/>
                  </a:lnTo>
                  <a:lnTo>
                    <a:pt x="452903" y="34402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462332" y="2115867"/>
              <a:ext cx="143510" cy="437515"/>
            </a:xfrm>
            <a:custGeom>
              <a:avLst/>
              <a:gdLst/>
              <a:ahLst/>
              <a:cxnLst/>
              <a:rect l="l" t="t" r="r" b="b"/>
              <a:pathLst>
                <a:path w="143510" h="437514">
                  <a:moveTo>
                    <a:pt x="143165" y="437273"/>
                  </a:moveTo>
                  <a:lnTo>
                    <a:pt x="123237" y="390078"/>
                  </a:lnTo>
                  <a:lnTo>
                    <a:pt x="104084" y="341911"/>
                  </a:lnTo>
                  <a:lnTo>
                    <a:pt x="85668" y="292905"/>
                  </a:lnTo>
                  <a:lnTo>
                    <a:pt x="67944" y="243176"/>
                  </a:lnTo>
                  <a:lnTo>
                    <a:pt x="50864" y="192841"/>
                  </a:lnTo>
                  <a:lnTo>
                    <a:pt x="34385" y="142018"/>
                  </a:lnTo>
                  <a:lnTo>
                    <a:pt x="18461" y="90821"/>
                  </a:lnTo>
                  <a:lnTo>
                    <a:pt x="3045" y="39370"/>
                  </a:lnTo>
                  <a:lnTo>
                    <a:pt x="0" y="18463"/>
                  </a:lnTo>
                  <a:lnTo>
                    <a:pt x="2241" y="8997"/>
                  </a:lnTo>
                  <a:lnTo>
                    <a:pt x="8554" y="2007"/>
                  </a:lnTo>
                  <a:lnTo>
                    <a:pt x="19824" y="0"/>
                  </a:lnTo>
                  <a:lnTo>
                    <a:pt x="30537" y="5600"/>
                  </a:lnTo>
                  <a:lnTo>
                    <a:pt x="66421" y="76947"/>
                  </a:lnTo>
                  <a:lnTo>
                    <a:pt x="84165" y="126733"/>
                  </a:lnTo>
                  <a:lnTo>
                    <a:pt x="99689" y="177257"/>
                  </a:lnTo>
                  <a:lnTo>
                    <a:pt x="112969" y="228415"/>
                  </a:lnTo>
                  <a:lnTo>
                    <a:pt x="123982" y="280106"/>
                  </a:lnTo>
                  <a:lnTo>
                    <a:pt x="132702" y="332228"/>
                  </a:lnTo>
                  <a:lnTo>
                    <a:pt x="139107" y="384680"/>
                  </a:lnTo>
                  <a:lnTo>
                    <a:pt x="143165" y="4372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462333" y="2115867"/>
              <a:ext cx="143510" cy="437515"/>
            </a:xfrm>
            <a:custGeom>
              <a:avLst/>
              <a:gdLst/>
              <a:ahLst/>
              <a:cxnLst/>
              <a:rect l="l" t="t" r="r" b="b"/>
              <a:pathLst>
                <a:path w="143510" h="437514">
                  <a:moveTo>
                    <a:pt x="143171" y="437360"/>
                  </a:moveTo>
                  <a:lnTo>
                    <a:pt x="139107" y="384680"/>
                  </a:lnTo>
                  <a:lnTo>
                    <a:pt x="132702" y="332228"/>
                  </a:lnTo>
                  <a:lnTo>
                    <a:pt x="123982" y="280106"/>
                  </a:lnTo>
                  <a:lnTo>
                    <a:pt x="112969" y="228415"/>
                  </a:lnTo>
                  <a:lnTo>
                    <a:pt x="99689" y="177257"/>
                  </a:lnTo>
                  <a:lnTo>
                    <a:pt x="84165" y="126733"/>
                  </a:lnTo>
                  <a:lnTo>
                    <a:pt x="66421" y="76947"/>
                  </a:lnTo>
                  <a:lnTo>
                    <a:pt x="46481" y="27999"/>
                  </a:lnTo>
                  <a:lnTo>
                    <a:pt x="19824" y="0"/>
                  </a:lnTo>
                  <a:lnTo>
                    <a:pt x="8554" y="2007"/>
                  </a:lnTo>
                  <a:lnTo>
                    <a:pt x="2241" y="8997"/>
                  </a:lnTo>
                  <a:lnTo>
                    <a:pt x="0" y="18463"/>
                  </a:lnTo>
                  <a:lnTo>
                    <a:pt x="658" y="29042"/>
                  </a:lnTo>
                  <a:lnTo>
                    <a:pt x="18461" y="90821"/>
                  </a:lnTo>
                  <a:lnTo>
                    <a:pt x="34385" y="142018"/>
                  </a:lnTo>
                  <a:lnTo>
                    <a:pt x="50864" y="192841"/>
                  </a:lnTo>
                  <a:lnTo>
                    <a:pt x="67944" y="243176"/>
                  </a:lnTo>
                  <a:lnTo>
                    <a:pt x="85668" y="292905"/>
                  </a:lnTo>
                  <a:lnTo>
                    <a:pt x="104084" y="341911"/>
                  </a:lnTo>
                  <a:lnTo>
                    <a:pt x="123237" y="390078"/>
                  </a:lnTo>
                  <a:lnTo>
                    <a:pt x="143171" y="43728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983085" cy="6858000"/>
            <a:chOff x="0" y="0"/>
            <a:chExt cx="11983085" cy="6858000"/>
          </a:xfrm>
        </p:grpSpPr>
        <p:sp>
          <p:nvSpPr>
            <p:cNvPr id="3" name="object 3"/>
            <p:cNvSpPr/>
            <p:nvPr/>
          </p:nvSpPr>
          <p:spPr>
            <a:xfrm>
              <a:off x="10602024" y="705228"/>
              <a:ext cx="767715" cy="1110615"/>
            </a:xfrm>
            <a:custGeom>
              <a:avLst/>
              <a:gdLst/>
              <a:ahLst/>
              <a:cxnLst/>
              <a:rect l="l" t="t" r="r" b="b"/>
              <a:pathLst>
                <a:path w="767715" h="1110614">
                  <a:moveTo>
                    <a:pt x="328490" y="1110134"/>
                  </a:moveTo>
                  <a:lnTo>
                    <a:pt x="297203" y="1073587"/>
                  </a:lnTo>
                  <a:lnTo>
                    <a:pt x="263760" y="1038383"/>
                  </a:lnTo>
                  <a:lnTo>
                    <a:pt x="228526" y="1004375"/>
                  </a:lnTo>
                  <a:lnTo>
                    <a:pt x="191867" y="971415"/>
                  </a:lnTo>
                  <a:lnTo>
                    <a:pt x="154149" y="939355"/>
                  </a:lnTo>
                  <a:lnTo>
                    <a:pt x="115738" y="908048"/>
                  </a:lnTo>
                  <a:lnTo>
                    <a:pt x="76999" y="877347"/>
                  </a:lnTo>
                  <a:lnTo>
                    <a:pt x="38297" y="847103"/>
                  </a:lnTo>
                  <a:lnTo>
                    <a:pt x="0" y="817168"/>
                  </a:lnTo>
                  <a:lnTo>
                    <a:pt x="45529" y="786601"/>
                  </a:lnTo>
                  <a:lnTo>
                    <a:pt x="89633" y="756581"/>
                  </a:lnTo>
                  <a:lnTo>
                    <a:pt x="132238" y="726355"/>
                  </a:lnTo>
                  <a:lnTo>
                    <a:pt x="173268" y="695167"/>
                  </a:lnTo>
                  <a:lnTo>
                    <a:pt x="212650" y="662260"/>
                  </a:lnTo>
                  <a:lnTo>
                    <a:pt x="250308" y="626879"/>
                  </a:lnTo>
                  <a:lnTo>
                    <a:pt x="286168" y="588269"/>
                  </a:lnTo>
                  <a:lnTo>
                    <a:pt x="320156" y="545673"/>
                  </a:lnTo>
                  <a:lnTo>
                    <a:pt x="323439" y="607045"/>
                  </a:lnTo>
                  <a:lnTo>
                    <a:pt x="327078" y="665212"/>
                  </a:lnTo>
                  <a:lnTo>
                    <a:pt x="330029" y="708600"/>
                  </a:lnTo>
                  <a:lnTo>
                    <a:pt x="331245" y="725634"/>
                  </a:lnTo>
                  <a:lnTo>
                    <a:pt x="384127" y="726678"/>
                  </a:lnTo>
                  <a:lnTo>
                    <a:pt x="436631" y="726358"/>
                  </a:lnTo>
                  <a:lnTo>
                    <a:pt x="476860" y="725535"/>
                  </a:lnTo>
                  <a:lnTo>
                    <a:pt x="492913" y="725069"/>
                  </a:lnTo>
                  <a:lnTo>
                    <a:pt x="497009" y="0"/>
                  </a:lnTo>
                  <a:lnTo>
                    <a:pt x="551681" y="6877"/>
                  </a:lnTo>
                  <a:lnTo>
                    <a:pt x="602213" y="9795"/>
                  </a:lnTo>
                  <a:lnTo>
                    <a:pt x="651535" y="10150"/>
                  </a:lnTo>
                  <a:lnTo>
                    <a:pt x="702575" y="9338"/>
                  </a:lnTo>
                  <a:lnTo>
                    <a:pt x="758263" y="8757"/>
                  </a:lnTo>
                  <a:lnTo>
                    <a:pt x="761290" y="76896"/>
                  </a:lnTo>
                  <a:lnTo>
                    <a:pt x="763573" y="146343"/>
                  </a:lnTo>
                  <a:lnTo>
                    <a:pt x="765255" y="216148"/>
                  </a:lnTo>
                  <a:lnTo>
                    <a:pt x="766406" y="285358"/>
                  </a:lnTo>
                  <a:lnTo>
                    <a:pt x="767094" y="353024"/>
                  </a:lnTo>
                  <a:lnTo>
                    <a:pt x="767391" y="418195"/>
                  </a:lnTo>
                  <a:lnTo>
                    <a:pt x="767366" y="479918"/>
                  </a:lnTo>
                  <a:lnTo>
                    <a:pt x="767089" y="537245"/>
                  </a:lnTo>
                  <a:lnTo>
                    <a:pt x="766630" y="589222"/>
                  </a:lnTo>
                  <a:lnTo>
                    <a:pt x="766059" y="634899"/>
                  </a:lnTo>
                  <a:lnTo>
                    <a:pt x="765446" y="673326"/>
                  </a:lnTo>
                  <a:lnTo>
                    <a:pt x="764374" y="724624"/>
                  </a:lnTo>
                  <a:lnTo>
                    <a:pt x="764054" y="735592"/>
                  </a:lnTo>
                  <a:lnTo>
                    <a:pt x="763063" y="776361"/>
                  </a:lnTo>
                  <a:lnTo>
                    <a:pt x="760857" y="814495"/>
                  </a:lnTo>
                  <a:lnTo>
                    <a:pt x="739271" y="876535"/>
                  </a:lnTo>
                  <a:lnTo>
                    <a:pt x="672224" y="909072"/>
                  </a:lnTo>
                  <a:lnTo>
                    <a:pt x="613193" y="910326"/>
                  </a:lnTo>
                  <a:lnTo>
                    <a:pt x="502351" y="910653"/>
                  </a:lnTo>
                  <a:lnTo>
                    <a:pt x="410846" y="909880"/>
                  </a:lnTo>
                  <a:lnTo>
                    <a:pt x="337107" y="907431"/>
                  </a:lnTo>
                  <a:lnTo>
                    <a:pt x="332960" y="974651"/>
                  </a:lnTo>
                  <a:lnTo>
                    <a:pt x="330309" y="1040380"/>
                  </a:lnTo>
                  <a:lnTo>
                    <a:pt x="328903" y="1090311"/>
                  </a:lnTo>
                  <a:lnTo>
                    <a:pt x="328490" y="1110134"/>
                  </a:lnTo>
                  <a:close/>
                </a:path>
              </a:pathLst>
            </a:custGeom>
            <a:solidFill>
              <a:srgbClr val="FDDA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602024" y="705228"/>
              <a:ext cx="767715" cy="1110615"/>
            </a:xfrm>
            <a:custGeom>
              <a:avLst/>
              <a:gdLst/>
              <a:ahLst/>
              <a:cxnLst/>
              <a:rect l="l" t="t" r="r" b="b"/>
              <a:pathLst>
                <a:path w="767715" h="1110614">
                  <a:moveTo>
                    <a:pt x="758334" y="8757"/>
                  </a:moveTo>
                  <a:lnTo>
                    <a:pt x="761290" y="76896"/>
                  </a:lnTo>
                  <a:lnTo>
                    <a:pt x="763573" y="146343"/>
                  </a:lnTo>
                  <a:lnTo>
                    <a:pt x="765255" y="216148"/>
                  </a:lnTo>
                  <a:lnTo>
                    <a:pt x="766406" y="285358"/>
                  </a:lnTo>
                  <a:lnTo>
                    <a:pt x="767094" y="353024"/>
                  </a:lnTo>
                  <a:lnTo>
                    <a:pt x="767391" y="418195"/>
                  </a:lnTo>
                  <a:lnTo>
                    <a:pt x="767366" y="479918"/>
                  </a:lnTo>
                  <a:lnTo>
                    <a:pt x="767089" y="537245"/>
                  </a:lnTo>
                  <a:lnTo>
                    <a:pt x="766630" y="589222"/>
                  </a:lnTo>
                  <a:lnTo>
                    <a:pt x="766059" y="634899"/>
                  </a:lnTo>
                  <a:lnTo>
                    <a:pt x="765446" y="673326"/>
                  </a:lnTo>
                  <a:lnTo>
                    <a:pt x="764374" y="724624"/>
                  </a:lnTo>
                  <a:lnTo>
                    <a:pt x="764054" y="735592"/>
                  </a:lnTo>
                  <a:lnTo>
                    <a:pt x="763063" y="776361"/>
                  </a:lnTo>
                  <a:lnTo>
                    <a:pt x="760857" y="814495"/>
                  </a:lnTo>
                  <a:lnTo>
                    <a:pt x="739271" y="876535"/>
                  </a:lnTo>
                  <a:lnTo>
                    <a:pt x="672224" y="909072"/>
                  </a:lnTo>
                  <a:lnTo>
                    <a:pt x="613193" y="910326"/>
                  </a:lnTo>
                  <a:lnTo>
                    <a:pt x="502351" y="910653"/>
                  </a:lnTo>
                  <a:lnTo>
                    <a:pt x="410846" y="909880"/>
                  </a:lnTo>
                  <a:lnTo>
                    <a:pt x="337107" y="907431"/>
                  </a:lnTo>
                  <a:lnTo>
                    <a:pt x="332960" y="974651"/>
                  </a:lnTo>
                  <a:lnTo>
                    <a:pt x="330309" y="1040380"/>
                  </a:lnTo>
                  <a:lnTo>
                    <a:pt x="328903" y="1090311"/>
                  </a:lnTo>
                  <a:lnTo>
                    <a:pt x="328490" y="1110134"/>
                  </a:lnTo>
                  <a:lnTo>
                    <a:pt x="297203" y="1073587"/>
                  </a:lnTo>
                  <a:lnTo>
                    <a:pt x="263760" y="1038383"/>
                  </a:lnTo>
                  <a:lnTo>
                    <a:pt x="228526" y="1004375"/>
                  </a:lnTo>
                  <a:lnTo>
                    <a:pt x="191867" y="971415"/>
                  </a:lnTo>
                  <a:lnTo>
                    <a:pt x="154149" y="939355"/>
                  </a:lnTo>
                  <a:lnTo>
                    <a:pt x="115738" y="908048"/>
                  </a:lnTo>
                  <a:lnTo>
                    <a:pt x="76999" y="877347"/>
                  </a:lnTo>
                  <a:lnTo>
                    <a:pt x="38297" y="847103"/>
                  </a:lnTo>
                  <a:lnTo>
                    <a:pt x="0" y="817168"/>
                  </a:lnTo>
                  <a:lnTo>
                    <a:pt x="45529" y="786601"/>
                  </a:lnTo>
                  <a:lnTo>
                    <a:pt x="89633" y="756581"/>
                  </a:lnTo>
                  <a:lnTo>
                    <a:pt x="132238" y="726355"/>
                  </a:lnTo>
                  <a:lnTo>
                    <a:pt x="173268" y="695167"/>
                  </a:lnTo>
                  <a:lnTo>
                    <a:pt x="212650" y="662260"/>
                  </a:lnTo>
                  <a:lnTo>
                    <a:pt x="250308" y="626879"/>
                  </a:lnTo>
                  <a:lnTo>
                    <a:pt x="286168" y="588269"/>
                  </a:lnTo>
                  <a:lnTo>
                    <a:pt x="320156" y="545673"/>
                  </a:lnTo>
                  <a:lnTo>
                    <a:pt x="323439" y="607045"/>
                  </a:lnTo>
                  <a:lnTo>
                    <a:pt x="327078" y="665212"/>
                  </a:lnTo>
                  <a:lnTo>
                    <a:pt x="330029" y="708600"/>
                  </a:lnTo>
                  <a:lnTo>
                    <a:pt x="331245" y="725634"/>
                  </a:lnTo>
                  <a:lnTo>
                    <a:pt x="384127" y="726678"/>
                  </a:lnTo>
                  <a:lnTo>
                    <a:pt x="436631" y="726358"/>
                  </a:lnTo>
                  <a:lnTo>
                    <a:pt x="476860" y="725535"/>
                  </a:lnTo>
                  <a:lnTo>
                    <a:pt x="492913" y="725069"/>
                  </a:lnTo>
                  <a:lnTo>
                    <a:pt x="497009" y="0"/>
                  </a:lnTo>
                  <a:lnTo>
                    <a:pt x="551681" y="6877"/>
                  </a:lnTo>
                  <a:lnTo>
                    <a:pt x="602213" y="9795"/>
                  </a:lnTo>
                  <a:lnTo>
                    <a:pt x="651535" y="10150"/>
                  </a:lnTo>
                  <a:lnTo>
                    <a:pt x="702575" y="9338"/>
                  </a:lnTo>
                  <a:lnTo>
                    <a:pt x="758263" y="8757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30785" y="992577"/>
              <a:ext cx="876935" cy="535305"/>
            </a:xfrm>
            <a:custGeom>
              <a:avLst/>
              <a:gdLst/>
              <a:ahLst/>
              <a:cxnLst/>
              <a:rect l="l" t="t" r="r" b="b"/>
              <a:pathLst>
                <a:path w="876935" h="535305">
                  <a:moveTo>
                    <a:pt x="355846" y="535194"/>
                  </a:moveTo>
                  <a:lnTo>
                    <a:pt x="300345" y="531250"/>
                  </a:lnTo>
                  <a:lnTo>
                    <a:pt x="247786" y="522899"/>
                  </a:lnTo>
                  <a:lnTo>
                    <a:pt x="198731" y="510383"/>
                  </a:lnTo>
                  <a:lnTo>
                    <a:pt x="153743" y="493942"/>
                  </a:lnTo>
                  <a:lnTo>
                    <a:pt x="113386" y="473818"/>
                  </a:lnTo>
                  <a:lnTo>
                    <a:pt x="78222" y="450252"/>
                  </a:lnTo>
                  <a:lnTo>
                    <a:pt x="48815" y="423486"/>
                  </a:lnTo>
                  <a:lnTo>
                    <a:pt x="9525" y="361317"/>
                  </a:lnTo>
                  <a:lnTo>
                    <a:pt x="0" y="290403"/>
                  </a:lnTo>
                  <a:lnTo>
                    <a:pt x="7067" y="254833"/>
                  </a:lnTo>
                  <a:lnTo>
                    <a:pt x="42791" y="186486"/>
                  </a:lnTo>
                  <a:lnTo>
                    <a:pt x="70489" y="154473"/>
                  </a:lnTo>
                  <a:lnTo>
                    <a:pt x="104104" y="124408"/>
                  </a:lnTo>
                  <a:lnTo>
                    <a:pt x="143158" y="96673"/>
                  </a:lnTo>
                  <a:lnTo>
                    <a:pt x="187170" y="71650"/>
                  </a:lnTo>
                  <a:lnTo>
                    <a:pt x="235662" y="49719"/>
                  </a:lnTo>
                  <a:lnTo>
                    <a:pt x="288154" y="31262"/>
                  </a:lnTo>
                  <a:lnTo>
                    <a:pt x="344165" y="16661"/>
                  </a:lnTo>
                  <a:lnTo>
                    <a:pt x="403218" y="6297"/>
                  </a:lnTo>
                  <a:lnTo>
                    <a:pt x="462911" y="704"/>
                  </a:lnTo>
                  <a:lnTo>
                    <a:pt x="520790" y="0"/>
                  </a:lnTo>
                  <a:lnTo>
                    <a:pt x="576291" y="3944"/>
                  </a:lnTo>
                  <a:lnTo>
                    <a:pt x="628850" y="12295"/>
                  </a:lnTo>
                  <a:lnTo>
                    <a:pt x="677905" y="24811"/>
                  </a:lnTo>
                  <a:lnTo>
                    <a:pt x="722893" y="41252"/>
                  </a:lnTo>
                  <a:lnTo>
                    <a:pt x="763250" y="61376"/>
                  </a:lnTo>
                  <a:lnTo>
                    <a:pt x="798414" y="84942"/>
                  </a:lnTo>
                  <a:lnTo>
                    <a:pt x="827821" y="111708"/>
                  </a:lnTo>
                  <a:lnTo>
                    <a:pt x="867111" y="173877"/>
                  </a:lnTo>
                  <a:lnTo>
                    <a:pt x="876637" y="244791"/>
                  </a:lnTo>
                  <a:lnTo>
                    <a:pt x="869569" y="280361"/>
                  </a:lnTo>
                  <a:lnTo>
                    <a:pt x="833845" y="348708"/>
                  </a:lnTo>
                  <a:lnTo>
                    <a:pt x="806148" y="380721"/>
                  </a:lnTo>
                  <a:lnTo>
                    <a:pt x="772532" y="410786"/>
                  </a:lnTo>
                  <a:lnTo>
                    <a:pt x="733478" y="438521"/>
                  </a:lnTo>
                  <a:lnTo>
                    <a:pt x="689466" y="463544"/>
                  </a:lnTo>
                  <a:lnTo>
                    <a:pt x="640974" y="485475"/>
                  </a:lnTo>
                  <a:lnTo>
                    <a:pt x="588482" y="503932"/>
                  </a:lnTo>
                  <a:lnTo>
                    <a:pt x="532471" y="518533"/>
                  </a:lnTo>
                  <a:lnTo>
                    <a:pt x="473418" y="528897"/>
                  </a:lnTo>
                  <a:lnTo>
                    <a:pt x="413725" y="534490"/>
                  </a:lnTo>
                  <a:lnTo>
                    <a:pt x="355846" y="535194"/>
                  </a:lnTo>
                  <a:close/>
                </a:path>
              </a:pathLst>
            </a:custGeom>
            <a:solidFill>
              <a:srgbClr val="FDDA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75791" y="692279"/>
              <a:ext cx="9676765" cy="946150"/>
            </a:xfrm>
            <a:custGeom>
              <a:avLst/>
              <a:gdLst/>
              <a:ahLst/>
              <a:cxnLst/>
              <a:rect l="l" t="t" r="r" b="b"/>
              <a:pathLst>
                <a:path w="9676765" h="946150">
                  <a:moveTo>
                    <a:pt x="429939" y="189384"/>
                  </a:moveTo>
                  <a:lnTo>
                    <a:pt x="379145" y="204624"/>
                  </a:lnTo>
                  <a:lnTo>
                    <a:pt x="338304" y="240684"/>
                  </a:lnTo>
                  <a:lnTo>
                    <a:pt x="308138" y="285613"/>
                  </a:lnTo>
                  <a:lnTo>
                    <a:pt x="294590" y="309161"/>
                  </a:lnTo>
                  <a:lnTo>
                    <a:pt x="280658" y="332452"/>
                  </a:lnTo>
                  <a:lnTo>
                    <a:pt x="250440" y="374463"/>
                  </a:lnTo>
                  <a:lnTo>
                    <a:pt x="215362" y="412523"/>
                  </a:lnTo>
                  <a:lnTo>
                    <a:pt x="175982" y="446094"/>
                  </a:lnTo>
                  <a:lnTo>
                    <a:pt x="132857" y="474634"/>
                  </a:lnTo>
                  <a:lnTo>
                    <a:pt x="96760" y="494432"/>
                  </a:lnTo>
                  <a:lnTo>
                    <a:pt x="61294" y="515433"/>
                  </a:lnTo>
                  <a:lnTo>
                    <a:pt x="30499" y="540618"/>
                  </a:lnTo>
                  <a:lnTo>
                    <a:pt x="8418" y="572965"/>
                  </a:lnTo>
                  <a:lnTo>
                    <a:pt x="0" y="606565"/>
                  </a:lnTo>
                  <a:lnTo>
                    <a:pt x="1809" y="641404"/>
                  </a:lnTo>
                  <a:lnTo>
                    <a:pt x="27162" y="708059"/>
                  </a:lnTo>
                  <a:lnTo>
                    <a:pt x="49789" y="739817"/>
                  </a:lnTo>
                  <a:lnTo>
                    <a:pt x="80277" y="763014"/>
                  </a:lnTo>
                  <a:lnTo>
                    <a:pt x="109333" y="770583"/>
                  </a:lnTo>
                  <a:lnTo>
                    <a:pt x="139563" y="768808"/>
                  </a:lnTo>
                  <a:lnTo>
                    <a:pt x="169515" y="760007"/>
                  </a:lnTo>
                  <a:lnTo>
                    <a:pt x="197737" y="746498"/>
                  </a:lnTo>
                  <a:lnTo>
                    <a:pt x="224259" y="730554"/>
                  </a:lnTo>
                  <a:lnTo>
                    <a:pt x="250659" y="714323"/>
                  </a:lnTo>
                  <a:lnTo>
                    <a:pt x="277806" y="699930"/>
                  </a:lnTo>
                  <a:lnTo>
                    <a:pt x="306567" y="689503"/>
                  </a:lnTo>
                  <a:lnTo>
                    <a:pt x="352460" y="684539"/>
                  </a:lnTo>
                  <a:lnTo>
                    <a:pt x="398740" y="690048"/>
                  </a:lnTo>
                  <a:lnTo>
                    <a:pt x="445089" y="701187"/>
                  </a:lnTo>
                  <a:lnTo>
                    <a:pt x="491188" y="713108"/>
                  </a:lnTo>
                  <a:lnTo>
                    <a:pt x="538886" y="720295"/>
                  </a:lnTo>
                  <a:lnTo>
                    <a:pt x="586933" y="718380"/>
                  </a:lnTo>
                  <a:lnTo>
                    <a:pt x="630368" y="704236"/>
                  </a:lnTo>
                  <a:lnTo>
                    <a:pt x="664228" y="674739"/>
                  </a:lnTo>
                  <a:lnTo>
                    <a:pt x="671973" y="657137"/>
                  </a:lnTo>
                  <a:lnTo>
                    <a:pt x="671507" y="648725"/>
                  </a:lnTo>
                  <a:lnTo>
                    <a:pt x="668795" y="640687"/>
                  </a:lnTo>
                  <a:lnTo>
                    <a:pt x="664640" y="633015"/>
                  </a:lnTo>
                  <a:lnTo>
                    <a:pt x="659846" y="625706"/>
                  </a:lnTo>
                  <a:lnTo>
                    <a:pt x="632151" y="583516"/>
                  </a:lnTo>
                  <a:lnTo>
                    <a:pt x="605998" y="540354"/>
                  </a:lnTo>
                  <a:lnTo>
                    <a:pt x="581418" y="496278"/>
                  </a:lnTo>
                  <a:lnTo>
                    <a:pt x="558441" y="451346"/>
                  </a:lnTo>
                  <a:lnTo>
                    <a:pt x="537097" y="405615"/>
                  </a:lnTo>
                  <a:lnTo>
                    <a:pt x="517415" y="359143"/>
                  </a:lnTo>
                  <a:lnTo>
                    <a:pt x="499427" y="311987"/>
                  </a:lnTo>
                  <a:lnTo>
                    <a:pt x="483162" y="264204"/>
                  </a:lnTo>
                  <a:lnTo>
                    <a:pt x="476533" y="245122"/>
                  </a:lnTo>
                  <a:lnTo>
                    <a:pt x="467036" y="225805"/>
                  </a:lnTo>
                  <a:lnTo>
                    <a:pt x="452262" y="207024"/>
                  </a:lnTo>
                  <a:lnTo>
                    <a:pt x="429805" y="189550"/>
                  </a:lnTo>
                  <a:lnTo>
                    <a:pt x="429939" y="189384"/>
                  </a:lnTo>
                  <a:close/>
                </a:path>
                <a:path w="9676765" h="946150">
                  <a:moveTo>
                    <a:pt x="349605" y="231512"/>
                  </a:moveTo>
                  <a:lnTo>
                    <a:pt x="575791" y="713146"/>
                  </a:lnTo>
                </a:path>
                <a:path w="9676765" h="946150">
                  <a:moveTo>
                    <a:pt x="200943" y="432993"/>
                  </a:moveTo>
                  <a:lnTo>
                    <a:pt x="223933" y="483449"/>
                  </a:lnTo>
                  <a:lnTo>
                    <a:pt x="246425" y="534143"/>
                  </a:lnTo>
                  <a:lnTo>
                    <a:pt x="268409" y="585066"/>
                  </a:lnTo>
                  <a:lnTo>
                    <a:pt x="289873" y="636207"/>
                  </a:lnTo>
                  <a:lnTo>
                    <a:pt x="310809" y="687556"/>
                  </a:lnTo>
                </a:path>
                <a:path w="9676765" h="946150">
                  <a:moveTo>
                    <a:pt x="116038" y="481832"/>
                  </a:moveTo>
                  <a:lnTo>
                    <a:pt x="143314" y="529063"/>
                  </a:lnTo>
                  <a:lnTo>
                    <a:pt x="167535" y="576434"/>
                  </a:lnTo>
                  <a:lnTo>
                    <a:pt x="189874" y="624308"/>
                  </a:lnTo>
                  <a:lnTo>
                    <a:pt x="211503" y="673046"/>
                  </a:lnTo>
                  <a:lnTo>
                    <a:pt x="233594" y="723010"/>
                  </a:lnTo>
                </a:path>
                <a:path w="9676765" h="946150">
                  <a:moveTo>
                    <a:pt x="187218" y="753948"/>
                  </a:moveTo>
                  <a:lnTo>
                    <a:pt x="212319" y="807957"/>
                  </a:lnTo>
                  <a:lnTo>
                    <a:pt x="240412" y="860436"/>
                  </a:lnTo>
                  <a:lnTo>
                    <a:pt x="267884" y="902888"/>
                  </a:lnTo>
                  <a:lnTo>
                    <a:pt x="303428" y="938096"/>
                  </a:lnTo>
                  <a:lnTo>
                    <a:pt x="315535" y="945744"/>
                  </a:lnTo>
                  <a:lnTo>
                    <a:pt x="322415" y="945205"/>
                  </a:lnTo>
                  <a:lnTo>
                    <a:pt x="345894" y="909601"/>
                  </a:lnTo>
                  <a:lnTo>
                    <a:pt x="344729" y="892365"/>
                  </a:lnTo>
                  <a:lnTo>
                    <a:pt x="318580" y="819529"/>
                  </a:lnTo>
                  <a:lnTo>
                    <a:pt x="300900" y="781394"/>
                  </a:lnTo>
                  <a:lnTo>
                    <a:pt x="281539" y="744089"/>
                  </a:lnTo>
                  <a:lnTo>
                    <a:pt x="260528" y="707708"/>
                  </a:lnTo>
                </a:path>
                <a:path w="9676765" h="946150">
                  <a:moveTo>
                    <a:pt x="588936" y="310806"/>
                  </a:moveTo>
                  <a:lnTo>
                    <a:pt x="591022" y="291773"/>
                  </a:lnTo>
                  <a:lnTo>
                    <a:pt x="595010" y="273074"/>
                  </a:lnTo>
                  <a:lnTo>
                    <a:pt x="600844" y="254885"/>
                  </a:lnTo>
                  <a:lnTo>
                    <a:pt x="608465" y="237378"/>
                  </a:lnTo>
                </a:path>
                <a:path w="9676765" h="946150">
                  <a:moveTo>
                    <a:pt x="635104" y="390123"/>
                  </a:moveTo>
                  <a:lnTo>
                    <a:pt x="644306" y="381555"/>
                  </a:lnTo>
                  <a:lnTo>
                    <a:pt x="654086" y="373625"/>
                  </a:lnTo>
                  <a:lnTo>
                    <a:pt x="664387" y="366360"/>
                  </a:lnTo>
                  <a:lnTo>
                    <a:pt x="675153" y="359785"/>
                  </a:lnTo>
                </a:path>
                <a:path w="9676765" h="946150">
                  <a:moveTo>
                    <a:pt x="667667" y="479986"/>
                  </a:moveTo>
                  <a:lnTo>
                    <a:pt x="683300" y="483440"/>
                  </a:lnTo>
                  <a:lnTo>
                    <a:pt x="698810" y="487462"/>
                  </a:lnTo>
                  <a:lnTo>
                    <a:pt x="714173" y="492062"/>
                  </a:lnTo>
                  <a:lnTo>
                    <a:pt x="729364" y="497251"/>
                  </a:lnTo>
                </a:path>
                <a:path w="9676765" h="946150">
                  <a:moveTo>
                    <a:pt x="9019432" y="463486"/>
                  </a:moveTo>
                  <a:lnTo>
                    <a:pt x="9052687" y="425016"/>
                  </a:lnTo>
                  <a:lnTo>
                    <a:pt x="9087984" y="388398"/>
                  </a:lnTo>
                  <a:lnTo>
                    <a:pt x="9124898" y="353254"/>
                  </a:lnTo>
                  <a:lnTo>
                    <a:pt x="9163001" y="319208"/>
                  </a:lnTo>
                  <a:lnTo>
                    <a:pt x="9201867" y="285883"/>
                  </a:lnTo>
                  <a:lnTo>
                    <a:pt x="9241070" y="252901"/>
                  </a:lnTo>
                  <a:lnTo>
                    <a:pt x="9280183" y="219887"/>
                  </a:lnTo>
                  <a:lnTo>
                    <a:pt x="9318781" y="186463"/>
                  </a:lnTo>
                  <a:lnTo>
                    <a:pt x="9356437" y="152251"/>
                  </a:lnTo>
                  <a:lnTo>
                    <a:pt x="9392724" y="116876"/>
                  </a:lnTo>
                  <a:lnTo>
                    <a:pt x="9427216" y="79961"/>
                  </a:lnTo>
                  <a:lnTo>
                    <a:pt x="9459487" y="41127"/>
                  </a:lnTo>
                  <a:lnTo>
                    <a:pt x="9489110" y="0"/>
                  </a:lnTo>
                  <a:lnTo>
                    <a:pt x="9522510" y="38308"/>
                  </a:lnTo>
                  <a:lnTo>
                    <a:pt x="9558045" y="74641"/>
                  </a:lnTo>
                  <a:lnTo>
                    <a:pt x="9595587" y="108898"/>
                  </a:lnTo>
                  <a:lnTo>
                    <a:pt x="9635008" y="140979"/>
                  </a:lnTo>
                  <a:lnTo>
                    <a:pt x="9676180" y="170782"/>
                  </a:lnTo>
                  <a:lnTo>
                    <a:pt x="9642293" y="205528"/>
                  </a:lnTo>
                  <a:lnTo>
                    <a:pt x="9609316" y="241166"/>
                  </a:lnTo>
                  <a:lnTo>
                    <a:pt x="9576934" y="277381"/>
                  </a:lnTo>
                  <a:lnTo>
                    <a:pt x="9544829" y="313860"/>
                  </a:lnTo>
                  <a:lnTo>
                    <a:pt x="9512685" y="350288"/>
                  </a:lnTo>
                  <a:lnTo>
                    <a:pt x="9480185" y="386351"/>
                  </a:lnTo>
                  <a:lnTo>
                    <a:pt x="9447012" y="421734"/>
                  </a:lnTo>
                  <a:lnTo>
                    <a:pt x="9412850" y="456123"/>
                  </a:lnTo>
                  <a:lnTo>
                    <a:pt x="9377382" y="489203"/>
                  </a:lnTo>
                  <a:lnTo>
                    <a:pt x="9340311" y="521134"/>
                  </a:lnTo>
                  <a:lnTo>
                    <a:pt x="9302857" y="552803"/>
                  </a:lnTo>
                  <a:lnTo>
                    <a:pt x="9266440" y="585414"/>
                  </a:lnTo>
                  <a:lnTo>
                    <a:pt x="9232483" y="620170"/>
                  </a:lnTo>
                  <a:lnTo>
                    <a:pt x="9202408" y="658272"/>
                  </a:lnTo>
                  <a:lnTo>
                    <a:pt x="9196168" y="640504"/>
                  </a:lnTo>
                  <a:lnTo>
                    <a:pt x="9171761" y="611217"/>
                  </a:lnTo>
                  <a:lnTo>
                    <a:pt x="9140124" y="589133"/>
                  </a:lnTo>
                  <a:lnTo>
                    <a:pt x="9123790" y="578977"/>
                  </a:lnTo>
                  <a:lnTo>
                    <a:pt x="9108046" y="568106"/>
                  </a:lnTo>
                  <a:lnTo>
                    <a:pt x="9093632" y="555592"/>
                  </a:lnTo>
                  <a:lnTo>
                    <a:pt x="9074254" y="531182"/>
                  </a:lnTo>
                  <a:lnTo>
                    <a:pt x="9057341" y="504753"/>
                  </a:lnTo>
                  <a:lnTo>
                    <a:pt x="9040000" y="480718"/>
                  </a:lnTo>
                  <a:lnTo>
                    <a:pt x="9019337" y="463486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330706" y="726284"/>
              <a:ext cx="187832" cy="18859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844361" y="639013"/>
              <a:ext cx="757555" cy="739140"/>
            </a:xfrm>
            <a:custGeom>
              <a:avLst/>
              <a:gdLst/>
              <a:ahLst/>
              <a:cxnLst/>
              <a:rect l="l" t="t" r="r" b="b"/>
              <a:pathLst>
                <a:path w="757554" h="739140">
                  <a:moveTo>
                    <a:pt x="103249" y="571902"/>
                  </a:moveTo>
                  <a:lnTo>
                    <a:pt x="530350" y="139181"/>
                  </a:lnTo>
                </a:path>
                <a:path w="757554" h="739140">
                  <a:moveTo>
                    <a:pt x="184879" y="642387"/>
                  </a:moveTo>
                  <a:lnTo>
                    <a:pt x="603313" y="204332"/>
                  </a:lnTo>
                </a:path>
                <a:path w="757554" h="739140">
                  <a:moveTo>
                    <a:pt x="518921" y="56219"/>
                  </a:moveTo>
                  <a:lnTo>
                    <a:pt x="548044" y="22547"/>
                  </a:lnTo>
                  <a:lnTo>
                    <a:pt x="589882" y="4307"/>
                  </a:lnTo>
                  <a:lnTo>
                    <a:pt x="624930" y="0"/>
                  </a:lnTo>
                  <a:lnTo>
                    <a:pt x="660022" y="3711"/>
                  </a:lnTo>
                  <a:lnTo>
                    <a:pt x="721518" y="35549"/>
                  </a:lnTo>
                  <a:lnTo>
                    <a:pt x="755225" y="96378"/>
                  </a:lnTo>
                  <a:lnTo>
                    <a:pt x="757028" y="131172"/>
                  </a:lnTo>
                  <a:lnTo>
                    <a:pt x="747141" y="164422"/>
                  </a:lnTo>
                  <a:lnTo>
                    <a:pt x="737382" y="180113"/>
                  </a:lnTo>
                  <a:lnTo>
                    <a:pt x="725936" y="194723"/>
                  </a:lnTo>
                  <a:lnTo>
                    <a:pt x="714043" y="209066"/>
                  </a:lnTo>
                  <a:lnTo>
                    <a:pt x="702945" y="223954"/>
                  </a:lnTo>
                </a:path>
                <a:path w="757554" h="739140">
                  <a:moveTo>
                    <a:pt x="49243" y="512276"/>
                  </a:moveTo>
                  <a:lnTo>
                    <a:pt x="44250" y="559060"/>
                  </a:lnTo>
                  <a:lnTo>
                    <a:pt x="39015" y="606014"/>
                  </a:lnTo>
                  <a:lnTo>
                    <a:pt x="31351" y="652254"/>
                  </a:lnTo>
                  <a:lnTo>
                    <a:pt x="19074" y="696899"/>
                  </a:lnTo>
                  <a:lnTo>
                    <a:pt x="0" y="739066"/>
                  </a:lnTo>
                  <a:lnTo>
                    <a:pt x="190309" y="721635"/>
                  </a:lnTo>
                  <a:lnTo>
                    <a:pt x="203290" y="720331"/>
                  </a:lnTo>
                  <a:lnTo>
                    <a:pt x="216217" y="718492"/>
                  </a:lnTo>
                  <a:lnTo>
                    <a:pt x="228858" y="715581"/>
                  </a:lnTo>
                  <a:lnTo>
                    <a:pt x="240981" y="71106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40359" y="1279114"/>
              <a:ext cx="126872" cy="10848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7" y="5610976"/>
              <a:ext cx="114663" cy="113163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43467" y="969774"/>
            <a:ext cx="5805333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5" dirty="0"/>
              <a:t>TABLE</a:t>
            </a:r>
            <a:r>
              <a:rPr sz="4000" spc="-55" dirty="0"/>
              <a:t> </a:t>
            </a:r>
            <a:r>
              <a:rPr sz="4000" spc="-15" dirty="0"/>
              <a:t>OF</a:t>
            </a:r>
            <a:r>
              <a:rPr sz="4000" spc="-45" dirty="0"/>
              <a:t> </a:t>
            </a:r>
            <a:r>
              <a:rPr sz="4000" spc="35" dirty="0"/>
              <a:t>CONTENTS</a:t>
            </a:r>
            <a:endParaRPr sz="4000" dirty="0"/>
          </a:p>
        </p:txBody>
      </p:sp>
      <p:sp>
        <p:nvSpPr>
          <p:cNvPr id="12" name="object 12"/>
          <p:cNvSpPr txBox="1"/>
          <p:nvPr/>
        </p:nvSpPr>
        <p:spPr>
          <a:xfrm>
            <a:off x="1607975" y="2259100"/>
            <a:ext cx="3209290" cy="274320"/>
          </a:xfrm>
          <a:prstGeom prst="rect">
            <a:avLst/>
          </a:prstGeom>
          <a:solidFill>
            <a:srgbClr val="FDDA6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b="1" spc="-5" dirty="0">
                <a:latin typeface="Roboto"/>
                <a:cs typeface="Roboto"/>
              </a:rPr>
              <a:t>01</a:t>
            </a:r>
            <a:r>
              <a:rPr sz="1800" b="1" spc="-15" dirty="0">
                <a:latin typeface="Roboto"/>
                <a:cs typeface="Roboto"/>
              </a:rPr>
              <a:t> What </a:t>
            </a:r>
            <a:r>
              <a:rPr sz="1800" b="1" spc="5" dirty="0">
                <a:latin typeface="Roboto"/>
                <a:cs typeface="Roboto"/>
              </a:rPr>
              <a:t>are</a:t>
            </a:r>
            <a:r>
              <a:rPr sz="1800" b="1" spc="-15" dirty="0">
                <a:latin typeface="Roboto"/>
                <a:cs typeface="Roboto"/>
              </a:rPr>
              <a:t> </a:t>
            </a:r>
            <a:r>
              <a:rPr sz="1800" b="1" spc="10" dirty="0">
                <a:latin typeface="Roboto"/>
                <a:cs typeface="Roboto"/>
              </a:rPr>
              <a:t>we</a:t>
            </a:r>
            <a:r>
              <a:rPr sz="1800" b="1" spc="-15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trying</a:t>
            </a:r>
            <a:r>
              <a:rPr sz="1800" b="1" spc="-10" dirty="0">
                <a:latin typeface="Roboto"/>
                <a:cs typeface="Roboto"/>
              </a:rPr>
              <a:t> </a:t>
            </a:r>
            <a:r>
              <a:rPr sz="1800" b="1" spc="-25" dirty="0">
                <a:latin typeface="Roboto"/>
                <a:cs typeface="Roboto"/>
              </a:rPr>
              <a:t>to</a:t>
            </a:r>
            <a:r>
              <a:rPr sz="1800" b="1" spc="-15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solve?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7975" y="2811550"/>
            <a:ext cx="3140075" cy="274320"/>
          </a:xfrm>
          <a:prstGeom prst="rect">
            <a:avLst/>
          </a:prstGeom>
          <a:solidFill>
            <a:srgbClr val="FDDA6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b="1" spc="-5" dirty="0">
                <a:latin typeface="Roboto"/>
                <a:cs typeface="Roboto"/>
              </a:rPr>
              <a:t>02</a:t>
            </a:r>
            <a:r>
              <a:rPr sz="1800" b="1" spc="-15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How</a:t>
            </a:r>
            <a:r>
              <a:rPr sz="1800" b="1" spc="-15" dirty="0">
                <a:latin typeface="Roboto"/>
                <a:cs typeface="Roboto"/>
              </a:rPr>
              <a:t> </a:t>
            </a:r>
            <a:r>
              <a:rPr sz="1800" b="1" spc="5" dirty="0">
                <a:latin typeface="Roboto"/>
                <a:cs typeface="Roboto"/>
              </a:rPr>
              <a:t>are</a:t>
            </a:r>
            <a:r>
              <a:rPr sz="1800" b="1" spc="-15" dirty="0">
                <a:latin typeface="Roboto"/>
                <a:cs typeface="Roboto"/>
              </a:rPr>
              <a:t> </a:t>
            </a:r>
            <a:r>
              <a:rPr sz="1800" b="1" spc="10" dirty="0">
                <a:latin typeface="Roboto"/>
                <a:cs typeface="Roboto"/>
              </a:rPr>
              <a:t>we</a:t>
            </a:r>
            <a:r>
              <a:rPr sz="1800" b="1" spc="-10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trying</a:t>
            </a:r>
            <a:r>
              <a:rPr sz="1800" b="1" spc="-15" dirty="0">
                <a:latin typeface="Roboto"/>
                <a:cs typeface="Roboto"/>
              </a:rPr>
              <a:t> </a:t>
            </a:r>
            <a:r>
              <a:rPr sz="1800" b="1" spc="-25" dirty="0">
                <a:latin typeface="Roboto"/>
                <a:cs typeface="Roboto"/>
              </a:rPr>
              <a:t>to</a:t>
            </a:r>
            <a:r>
              <a:rPr sz="1800" b="1" spc="-15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solve?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7975" y="3364000"/>
            <a:ext cx="3350895" cy="289560"/>
          </a:xfrm>
          <a:prstGeom prst="rect">
            <a:avLst/>
          </a:prstGeom>
          <a:solidFill>
            <a:srgbClr val="FDDA6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1900" b="1" spc="-5" dirty="0">
                <a:latin typeface="Roboto"/>
                <a:cs typeface="Roboto"/>
              </a:rPr>
              <a:t>03</a:t>
            </a:r>
            <a:r>
              <a:rPr sz="1900" b="1" spc="-10" dirty="0">
                <a:latin typeface="Roboto"/>
                <a:cs typeface="Roboto"/>
              </a:rPr>
              <a:t> For whom </a:t>
            </a:r>
            <a:r>
              <a:rPr sz="1900" b="1" spc="10" dirty="0">
                <a:latin typeface="Roboto"/>
                <a:cs typeface="Roboto"/>
              </a:rPr>
              <a:t>are</a:t>
            </a:r>
            <a:r>
              <a:rPr sz="1900" b="1" spc="-10" dirty="0">
                <a:latin typeface="Roboto"/>
                <a:cs typeface="Roboto"/>
              </a:rPr>
              <a:t> </a:t>
            </a:r>
            <a:r>
              <a:rPr sz="1900" b="1" spc="10" dirty="0">
                <a:latin typeface="Roboto"/>
                <a:cs typeface="Roboto"/>
              </a:rPr>
              <a:t>we</a:t>
            </a:r>
            <a:r>
              <a:rPr sz="1900" b="1" spc="-10" dirty="0">
                <a:latin typeface="Roboto"/>
                <a:cs typeface="Roboto"/>
              </a:rPr>
              <a:t> solving </a:t>
            </a:r>
            <a:r>
              <a:rPr sz="1900" b="1" spc="-15" dirty="0">
                <a:latin typeface="Roboto"/>
                <a:cs typeface="Roboto"/>
              </a:rPr>
              <a:t>it?</a:t>
            </a:r>
            <a:endParaRPr sz="1900">
              <a:latin typeface="Roboto"/>
              <a:cs typeface="Robo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60054" y="800746"/>
            <a:ext cx="3048000" cy="5305425"/>
          </a:xfrm>
          <a:custGeom>
            <a:avLst/>
            <a:gdLst/>
            <a:ahLst/>
            <a:cxnLst/>
            <a:rect l="l" t="t" r="r" b="b"/>
            <a:pathLst>
              <a:path w="3048000" h="5305425">
                <a:moveTo>
                  <a:pt x="902187" y="5259641"/>
                </a:moveTo>
                <a:lnTo>
                  <a:pt x="953050" y="5261757"/>
                </a:lnTo>
                <a:lnTo>
                  <a:pt x="1003929" y="5263823"/>
                </a:lnTo>
                <a:lnTo>
                  <a:pt x="1054824" y="5265840"/>
                </a:lnTo>
                <a:lnTo>
                  <a:pt x="1105735" y="5267806"/>
                </a:lnTo>
                <a:lnTo>
                  <a:pt x="1156661" y="5269723"/>
                </a:lnTo>
                <a:lnTo>
                  <a:pt x="1207602" y="5271589"/>
                </a:lnTo>
                <a:lnTo>
                  <a:pt x="1258557" y="5273406"/>
                </a:lnTo>
                <a:lnTo>
                  <a:pt x="1309526" y="5275173"/>
                </a:lnTo>
                <a:lnTo>
                  <a:pt x="1360509" y="5276890"/>
                </a:lnTo>
                <a:lnTo>
                  <a:pt x="1411505" y="5278557"/>
                </a:lnTo>
                <a:lnTo>
                  <a:pt x="1462513" y="5280173"/>
                </a:lnTo>
                <a:lnTo>
                  <a:pt x="1513534" y="5281740"/>
                </a:lnTo>
                <a:lnTo>
                  <a:pt x="1564566" y="5283257"/>
                </a:lnTo>
                <a:lnTo>
                  <a:pt x="1615610" y="5284724"/>
                </a:lnTo>
                <a:lnTo>
                  <a:pt x="1666664" y="5286141"/>
                </a:lnTo>
                <a:lnTo>
                  <a:pt x="1717729" y="5287507"/>
                </a:lnTo>
                <a:lnTo>
                  <a:pt x="1768805" y="5288824"/>
                </a:lnTo>
                <a:lnTo>
                  <a:pt x="1819889" y="5290090"/>
                </a:lnTo>
                <a:lnTo>
                  <a:pt x="1870983" y="5291306"/>
                </a:lnTo>
                <a:lnTo>
                  <a:pt x="1922086" y="5292472"/>
                </a:lnTo>
                <a:lnTo>
                  <a:pt x="1973197" y="5293588"/>
                </a:lnTo>
                <a:lnTo>
                  <a:pt x="2024316" y="5294654"/>
                </a:lnTo>
                <a:lnTo>
                  <a:pt x="2075443" y="5295669"/>
                </a:lnTo>
                <a:lnTo>
                  <a:pt x="2126577" y="5296634"/>
                </a:lnTo>
                <a:lnTo>
                  <a:pt x="2177717" y="5297549"/>
                </a:lnTo>
                <a:lnTo>
                  <a:pt x="2228863" y="5298414"/>
                </a:lnTo>
                <a:lnTo>
                  <a:pt x="2280016" y="5299228"/>
                </a:lnTo>
                <a:lnTo>
                  <a:pt x="2331173" y="5299992"/>
                </a:lnTo>
                <a:lnTo>
                  <a:pt x="2382336" y="5300706"/>
                </a:lnTo>
                <a:lnTo>
                  <a:pt x="2433503" y="5301369"/>
                </a:lnTo>
                <a:lnTo>
                  <a:pt x="2484674" y="5301982"/>
                </a:lnTo>
                <a:lnTo>
                  <a:pt x="2535849" y="5302545"/>
                </a:lnTo>
                <a:lnTo>
                  <a:pt x="2587027" y="5303057"/>
                </a:lnTo>
                <a:lnTo>
                  <a:pt x="2638208" y="5303519"/>
                </a:lnTo>
                <a:lnTo>
                  <a:pt x="2689391" y="5303930"/>
                </a:lnTo>
                <a:lnTo>
                  <a:pt x="2740576" y="5304291"/>
                </a:lnTo>
                <a:lnTo>
                  <a:pt x="2791762" y="5304601"/>
                </a:lnTo>
                <a:lnTo>
                  <a:pt x="2842950" y="5304861"/>
                </a:lnTo>
                <a:lnTo>
                  <a:pt x="2894138" y="5305070"/>
                </a:lnTo>
                <a:lnTo>
                  <a:pt x="2945326" y="5305229"/>
                </a:lnTo>
                <a:lnTo>
                  <a:pt x="2996515" y="5305338"/>
                </a:lnTo>
                <a:lnTo>
                  <a:pt x="3047702" y="5305395"/>
                </a:lnTo>
              </a:path>
              <a:path w="3048000" h="5305425">
                <a:moveTo>
                  <a:pt x="1658140" y="405569"/>
                </a:moveTo>
                <a:lnTo>
                  <a:pt x="1614711" y="430379"/>
                </a:lnTo>
                <a:lnTo>
                  <a:pt x="1570720" y="454178"/>
                </a:lnTo>
                <a:lnTo>
                  <a:pt x="1526191" y="476957"/>
                </a:lnTo>
                <a:lnTo>
                  <a:pt x="1481148" y="498705"/>
                </a:lnTo>
                <a:lnTo>
                  <a:pt x="1435616" y="519413"/>
                </a:lnTo>
                <a:lnTo>
                  <a:pt x="1389617" y="539070"/>
                </a:lnTo>
                <a:lnTo>
                  <a:pt x="1343177" y="557666"/>
                </a:lnTo>
                <a:lnTo>
                  <a:pt x="1296319" y="575192"/>
                </a:lnTo>
                <a:lnTo>
                  <a:pt x="1249067" y="591636"/>
                </a:lnTo>
                <a:lnTo>
                  <a:pt x="1204127" y="605945"/>
                </a:lnTo>
                <a:lnTo>
                  <a:pt x="1158600" y="618255"/>
                </a:lnTo>
                <a:lnTo>
                  <a:pt x="1112479" y="627454"/>
                </a:lnTo>
                <a:lnTo>
                  <a:pt x="1065757" y="632431"/>
                </a:lnTo>
                <a:lnTo>
                  <a:pt x="1010862" y="631933"/>
                </a:lnTo>
                <a:lnTo>
                  <a:pt x="956332" y="625595"/>
                </a:lnTo>
                <a:lnTo>
                  <a:pt x="902205" y="614890"/>
                </a:lnTo>
                <a:lnTo>
                  <a:pt x="848515" y="601292"/>
                </a:lnTo>
                <a:lnTo>
                  <a:pt x="795299" y="586275"/>
                </a:lnTo>
                <a:lnTo>
                  <a:pt x="749124" y="571283"/>
                </a:lnTo>
                <a:lnTo>
                  <a:pt x="707396" y="547860"/>
                </a:lnTo>
                <a:lnTo>
                  <a:pt x="671249" y="502950"/>
                </a:lnTo>
                <a:lnTo>
                  <a:pt x="650851" y="447959"/>
                </a:lnTo>
                <a:lnTo>
                  <a:pt x="644688" y="402943"/>
                </a:lnTo>
                <a:lnTo>
                  <a:pt x="648748" y="357821"/>
                </a:lnTo>
                <a:lnTo>
                  <a:pt x="665148" y="318103"/>
                </a:lnTo>
                <a:lnTo>
                  <a:pt x="696008" y="289298"/>
                </a:lnTo>
                <a:lnTo>
                  <a:pt x="736078" y="280072"/>
                </a:lnTo>
                <a:lnTo>
                  <a:pt x="775667" y="291545"/>
                </a:lnTo>
                <a:lnTo>
                  <a:pt x="809321" y="318583"/>
                </a:lnTo>
                <a:lnTo>
                  <a:pt x="831587" y="356054"/>
                </a:lnTo>
                <a:lnTo>
                  <a:pt x="837011" y="398827"/>
                </a:lnTo>
                <a:lnTo>
                  <a:pt x="824843" y="439847"/>
                </a:lnTo>
                <a:lnTo>
                  <a:pt x="800092" y="474664"/>
                </a:lnTo>
                <a:lnTo>
                  <a:pt x="765940" y="502055"/>
                </a:lnTo>
                <a:lnTo>
                  <a:pt x="725572" y="520796"/>
                </a:lnTo>
                <a:lnTo>
                  <a:pt x="682171" y="529662"/>
                </a:lnTo>
                <a:lnTo>
                  <a:pt x="627804" y="527835"/>
                </a:lnTo>
                <a:lnTo>
                  <a:pt x="574630" y="515480"/>
                </a:lnTo>
                <a:lnTo>
                  <a:pt x="523084" y="495485"/>
                </a:lnTo>
                <a:lnTo>
                  <a:pt x="473599" y="470741"/>
                </a:lnTo>
                <a:lnTo>
                  <a:pt x="431474" y="446867"/>
                </a:lnTo>
                <a:lnTo>
                  <a:pt x="390303" y="421329"/>
                </a:lnTo>
                <a:lnTo>
                  <a:pt x="350167" y="394168"/>
                </a:lnTo>
                <a:lnTo>
                  <a:pt x="311146" y="365426"/>
                </a:lnTo>
                <a:lnTo>
                  <a:pt x="273320" y="335141"/>
                </a:lnTo>
                <a:lnTo>
                  <a:pt x="236771" y="303357"/>
                </a:lnTo>
                <a:lnTo>
                  <a:pt x="201580" y="270114"/>
                </a:lnTo>
                <a:lnTo>
                  <a:pt x="167825" y="235453"/>
                </a:lnTo>
                <a:lnTo>
                  <a:pt x="135589" y="199414"/>
                </a:lnTo>
                <a:lnTo>
                  <a:pt x="104951" y="162040"/>
                </a:lnTo>
                <a:lnTo>
                  <a:pt x="75993" y="123370"/>
                </a:lnTo>
                <a:lnTo>
                  <a:pt x="48794" y="83446"/>
                </a:lnTo>
                <a:lnTo>
                  <a:pt x="23436" y="42309"/>
                </a:lnTo>
                <a:lnTo>
                  <a:pt x="0" y="0"/>
                </a:lnTo>
              </a:path>
              <a:path w="3048000" h="5305425">
                <a:moveTo>
                  <a:pt x="1511093" y="354722"/>
                </a:moveTo>
                <a:lnTo>
                  <a:pt x="1658145" y="405656"/>
                </a:lnTo>
                <a:lnTo>
                  <a:pt x="1583827" y="52395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602895" y="4468385"/>
            <a:ext cx="3145155" cy="274320"/>
          </a:xfrm>
          <a:prstGeom prst="rect">
            <a:avLst/>
          </a:prstGeom>
          <a:solidFill>
            <a:srgbClr val="FDDA6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b="1" spc="-5" dirty="0">
                <a:latin typeface="Roboto"/>
                <a:cs typeface="Roboto"/>
              </a:rPr>
              <a:t>0</a:t>
            </a:r>
            <a:r>
              <a:rPr lang="en-IN" sz="1800" b="1" spc="-5" dirty="0">
                <a:latin typeface="Roboto"/>
                <a:cs typeface="Roboto"/>
              </a:rPr>
              <a:t>5</a:t>
            </a:r>
            <a:r>
              <a:rPr sz="1800" b="1" dirty="0">
                <a:latin typeface="Roboto"/>
                <a:cs typeface="Roboto"/>
              </a:rPr>
              <a:t> Architecture</a:t>
            </a:r>
            <a:r>
              <a:rPr sz="1800" b="1" spc="5" dirty="0">
                <a:latin typeface="Roboto"/>
                <a:cs typeface="Roboto"/>
              </a:rPr>
              <a:t> of</a:t>
            </a:r>
            <a:r>
              <a:rPr sz="1800" b="1" spc="-5" dirty="0">
                <a:latin typeface="Roboto"/>
                <a:cs typeface="Roboto"/>
              </a:rPr>
              <a:t> </a:t>
            </a:r>
            <a:r>
              <a:rPr sz="1800" b="1" dirty="0">
                <a:latin typeface="Roboto"/>
                <a:cs typeface="Roboto"/>
              </a:rPr>
              <a:t>our </a:t>
            </a:r>
            <a:r>
              <a:rPr sz="1800" b="1" spc="-15" dirty="0">
                <a:latin typeface="Roboto"/>
                <a:cs typeface="Roboto"/>
              </a:rPr>
              <a:t>solution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10333" y="2264116"/>
            <a:ext cx="2354425" cy="269304"/>
          </a:xfrm>
          <a:prstGeom prst="rect">
            <a:avLst/>
          </a:prstGeom>
          <a:solidFill>
            <a:srgbClr val="FDDA6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b="1" spc="-5" dirty="0">
                <a:latin typeface="Roboto"/>
                <a:cs typeface="Roboto"/>
              </a:rPr>
              <a:t>0</a:t>
            </a:r>
            <a:r>
              <a:rPr lang="en-IN" sz="1800" b="1" spc="-5" dirty="0">
                <a:latin typeface="Roboto"/>
                <a:cs typeface="Roboto"/>
              </a:rPr>
              <a:t>6</a:t>
            </a:r>
            <a:r>
              <a:rPr sz="1800" b="1" spc="-65" dirty="0">
                <a:latin typeface="Roboto"/>
                <a:cs typeface="Roboto"/>
              </a:rPr>
              <a:t> </a:t>
            </a:r>
            <a:r>
              <a:rPr sz="1800" b="1" spc="5" dirty="0">
                <a:latin typeface="Roboto"/>
                <a:cs typeface="Roboto"/>
              </a:rPr>
              <a:t>Tech</a:t>
            </a:r>
            <a:r>
              <a:rPr sz="1800" b="1" spc="-20" dirty="0">
                <a:latin typeface="Roboto"/>
                <a:cs typeface="Roboto"/>
              </a:rPr>
              <a:t> </a:t>
            </a:r>
            <a:r>
              <a:rPr sz="1800" b="1" spc="-10" dirty="0">
                <a:latin typeface="Roboto"/>
                <a:cs typeface="Roboto"/>
              </a:rPr>
              <a:t>Stack</a:t>
            </a:r>
            <a:r>
              <a:rPr sz="1800" b="1" spc="-15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used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93383" y="2811550"/>
            <a:ext cx="3052445" cy="289560"/>
          </a:xfrm>
          <a:prstGeom prst="rect">
            <a:avLst/>
          </a:prstGeom>
          <a:solidFill>
            <a:srgbClr val="FDDA6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1900" b="1" spc="-5" dirty="0">
                <a:latin typeface="Roboto"/>
                <a:cs typeface="Roboto"/>
              </a:rPr>
              <a:t>0</a:t>
            </a:r>
            <a:r>
              <a:rPr lang="en-IN" sz="1900" b="1" spc="-5" dirty="0">
                <a:latin typeface="Roboto"/>
                <a:cs typeface="Roboto"/>
              </a:rPr>
              <a:t>7</a:t>
            </a:r>
            <a:r>
              <a:rPr sz="1900" b="1" spc="-15" dirty="0">
                <a:latin typeface="Roboto"/>
                <a:cs typeface="Roboto"/>
              </a:rPr>
              <a:t> </a:t>
            </a:r>
            <a:r>
              <a:rPr sz="1900" b="1" spc="-10" dirty="0">
                <a:latin typeface="Roboto"/>
                <a:cs typeface="Roboto"/>
              </a:rPr>
              <a:t>Workﬂow </a:t>
            </a:r>
            <a:r>
              <a:rPr sz="1900" b="1" spc="5" dirty="0">
                <a:latin typeface="Roboto"/>
                <a:cs typeface="Roboto"/>
              </a:rPr>
              <a:t>of</a:t>
            </a:r>
            <a:r>
              <a:rPr sz="1900" b="1" spc="-10" dirty="0">
                <a:latin typeface="Roboto"/>
                <a:cs typeface="Roboto"/>
              </a:rPr>
              <a:t> </a:t>
            </a:r>
            <a:r>
              <a:rPr sz="1900" b="1" dirty="0">
                <a:latin typeface="Roboto"/>
                <a:cs typeface="Roboto"/>
              </a:rPr>
              <a:t>Our</a:t>
            </a:r>
            <a:r>
              <a:rPr sz="1900" b="1" spc="-15" dirty="0">
                <a:latin typeface="Roboto"/>
                <a:cs typeface="Roboto"/>
              </a:rPr>
              <a:t> Solution</a:t>
            </a:r>
            <a:endParaRPr sz="1900" dirty="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86375" y="3364000"/>
            <a:ext cx="3237865" cy="289560"/>
          </a:xfrm>
          <a:prstGeom prst="rect">
            <a:avLst/>
          </a:prstGeom>
          <a:solidFill>
            <a:srgbClr val="FDDA6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IN" sz="1900" b="1" spc="-5" dirty="0">
                <a:latin typeface="Roboto"/>
                <a:cs typeface="Roboto"/>
              </a:rPr>
              <a:t>08</a:t>
            </a:r>
            <a:r>
              <a:rPr sz="1900" b="1" spc="-10" dirty="0">
                <a:latin typeface="Roboto"/>
                <a:cs typeface="Roboto"/>
              </a:rPr>
              <a:t> </a:t>
            </a:r>
            <a:r>
              <a:rPr sz="1900" b="1" spc="-5" dirty="0">
                <a:latin typeface="Roboto"/>
                <a:cs typeface="Roboto"/>
              </a:rPr>
              <a:t>Screenshots </a:t>
            </a:r>
            <a:r>
              <a:rPr sz="1900" b="1" spc="5" dirty="0">
                <a:latin typeface="Roboto"/>
                <a:cs typeface="Roboto"/>
              </a:rPr>
              <a:t>of</a:t>
            </a:r>
            <a:r>
              <a:rPr sz="1900" b="1" spc="-10" dirty="0">
                <a:latin typeface="Roboto"/>
                <a:cs typeface="Roboto"/>
              </a:rPr>
              <a:t> application</a:t>
            </a:r>
            <a:endParaRPr sz="1900" dirty="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86375" y="3926380"/>
            <a:ext cx="4537710" cy="289560"/>
          </a:xfrm>
          <a:prstGeom prst="rect">
            <a:avLst/>
          </a:prstGeom>
          <a:solidFill>
            <a:srgbClr val="FDDA6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IN" sz="1900" b="1" spc="-5" dirty="0">
                <a:latin typeface="Roboto"/>
                <a:cs typeface="Roboto"/>
              </a:rPr>
              <a:t>09</a:t>
            </a:r>
            <a:r>
              <a:rPr sz="1900" b="1" spc="-5" dirty="0">
                <a:latin typeface="Roboto"/>
                <a:cs typeface="Roboto"/>
              </a:rPr>
              <a:t> </a:t>
            </a:r>
            <a:r>
              <a:rPr sz="1900" b="1" dirty="0">
                <a:latin typeface="Roboto"/>
                <a:cs typeface="Roboto"/>
              </a:rPr>
              <a:t>Our</a:t>
            </a:r>
            <a:r>
              <a:rPr sz="1900" b="1" spc="5" dirty="0">
                <a:latin typeface="Roboto"/>
                <a:cs typeface="Roboto"/>
              </a:rPr>
              <a:t> </a:t>
            </a:r>
            <a:r>
              <a:rPr sz="1900" b="1" spc="-5" dirty="0">
                <a:latin typeface="Roboto"/>
                <a:cs typeface="Roboto"/>
              </a:rPr>
              <a:t>future </a:t>
            </a:r>
            <a:r>
              <a:rPr sz="1900" b="1" spc="-10" dirty="0">
                <a:latin typeface="Roboto"/>
                <a:cs typeface="Roboto"/>
              </a:rPr>
              <a:t>plans</a:t>
            </a:r>
            <a:r>
              <a:rPr sz="1900" b="1" spc="-5" dirty="0">
                <a:latin typeface="Roboto"/>
                <a:cs typeface="Roboto"/>
              </a:rPr>
              <a:t> </a:t>
            </a:r>
            <a:r>
              <a:rPr sz="1900" b="1" spc="-10" dirty="0">
                <a:latin typeface="Roboto"/>
                <a:cs typeface="Roboto"/>
              </a:rPr>
              <a:t>and</a:t>
            </a:r>
            <a:r>
              <a:rPr sz="1900" b="1" spc="-5" dirty="0">
                <a:latin typeface="Roboto"/>
                <a:cs typeface="Roboto"/>
              </a:rPr>
              <a:t> </a:t>
            </a:r>
            <a:r>
              <a:rPr sz="1900" b="1" spc="-10" dirty="0">
                <a:latin typeface="Roboto"/>
                <a:cs typeface="Roboto"/>
              </a:rPr>
              <a:t>vision</a:t>
            </a:r>
            <a:r>
              <a:rPr sz="1900" b="1" spc="-5" dirty="0">
                <a:latin typeface="Roboto"/>
                <a:cs typeface="Roboto"/>
              </a:rPr>
              <a:t> </a:t>
            </a:r>
            <a:r>
              <a:rPr sz="1900" b="1" spc="-25" dirty="0">
                <a:latin typeface="Roboto"/>
                <a:cs typeface="Roboto"/>
              </a:rPr>
              <a:t>to</a:t>
            </a:r>
            <a:r>
              <a:rPr sz="1900" b="1" spc="-5" dirty="0">
                <a:latin typeface="Roboto"/>
                <a:cs typeface="Roboto"/>
              </a:rPr>
              <a:t> </a:t>
            </a:r>
            <a:r>
              <a:rPr sz="1900" b="1" spc="-10" dirty="0">
                <a:latin typeface="Roboto"/>
                <a:cs typeface="Roboto"/>
              </a:rPr>
              <a:t>improve.</a:t>
            </a:r>
            <a:endParaRPr sz="1900" dirty="0">
              <a:latin typeface="Roboto"/>
              <a:cs typeface="Roboto"/>
            </a:endParaRPr>
          </a:p>
        </p:txBody>
      </p:sp>
      <p:sp>
        <p:nvSpPr>
          <p:cNvPr id="26" name="object 21"/>
          <p:cNvSpPr txBox="1"/>
          <p:nvPr/>
        </p:nvSpPr>
        <p:spPr>
          <a:xfrm>
            <a:off x="1607721" y="3926380"/>
            <a:ext cx="2888080" cy="269304"/>
          </a:xfrm>
          <a:prstGeom prst="rect">
            <a:avLst/>
          </a:prstGeom>
          <a:solidFill>
            <a:srgbClr val="FDDA6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b="1" spc="-5" dirty="0">
                <a:latin typeface="Roboto"/>
                <a:cs typeface="Roboto"/>
              </a:rPr>
              <a:t>0</a:t>
            </a:r>
            <a:r>
              <a:rPr lang="en-IN" sz="1800" b="1" spc="-5" dirty="0">
                <a:latin typeface="Roboto"/>
                <a:cs typeface="Roboto"/>
              </a:rPr>
              <a:t>4</a:t>
            </a:r>
            <a:r>
              <a:rPr sz="1800" b="1" spc="-65" dirty="0">
                <a:latin typeface="Roboto"/>
                <a:cs typeface="Roboto"/>
              </a:rPr>
              <a:t> </a:t>
            </a:r>
            <a:r>
              <a:rPr lang="en-IN" sz="1800" b="1" spc="5" dirty="0">
                <a:latin typeface="Roboto"/>
                <a:cs typeface="Roboto"/>
              </a:rPr>
              <a:t>Business Canvas Model</a:t>
            </a:r>
            <a:endParaRPr sz="18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DDA6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727" y="5610976"/>
            <a:ext cx="114663" cy="113163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34765" y="0"/>
            <a:ext cx="11857355" cy="6858000"/>
            <a:chOff x="334765" y="0"/>
            <a:chExt cx="11857355" cy="6858000"/>
          </a:xfrm>
        </p:grpSpPr>
        <p:sp>
          <p:nvSpPr>
            <p:cNvPr id="5" name="object 5"/>
            <p:cNvSpPr/>
            <p:nvPr/>
          </p:nvSpPr>
          <p:spPr>
            <a:xfrm>
              <a:off x="9531299" y="5064595"/>
              <a:ext cx="2661285" cy="1793875"/>
            </a:xfrm>
            <a:custGeom>
              <a:avLst/>
              <a:gdLst/>
              <a:ahLst/>
              <a:cxnLst/>
              <a:rect l="l" t="t" r="r" b="b"/>
              <a:pathLst>
                <a:path w="2661284" h="1793875">
                  <a:moveTo>
                    <a:pt x="2660699" y="1793399"/>
                  </a:moveTo>
                  <a:lnTo>
                    <a:pt x="0" y="1793399"/>
                  </a:lnTo>
                  <a:lnTo>
                    <a:pt x="2660699" y="0"/>
                  </a:lnTo>
                  <a:lnTo>
                    <a:pt x="2660699" y="1793399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765" y="461426"/>
              <a:ext cx="11648100" cy="6213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2403" y="589064"/>
              <a:ext cx="11267440" cy="5832475"/>
            </a:xfrm>
            <a:custGeom>
              <a:avLst/>
              <a:gdLst/>
              <a:ahLst/>
              <a:cxnLst/>
              <a:rect l="l" t="t" r="r" b="b"/>
              <a:pathLst>
                <a:path w="11267440" h="5832475">
                  <a:moveTo>
                    <a:pt x="11267099" y="5832300"/>
                  </a:moveTo>
                  <a:lnTo>
                    <a:pt x="0" y="5832300"/>
                  </a:lnTo>
                  <a:lnTo>
                    <a:pt x="0" y="0"/>
                  </a:lnTo>
                  <a:lnTo>
                    <a:pt x="11267099" y="0"/>
                  </a:lnTo>
                  <a:lnTo>
                    <a:pt x="11267099" y="5832300"/>
                  </a:lnTo>
                  <a:close/>
                </a:path>
              </a:pathLst>
            </a:custGeom>
            <a:solidFill>
              <a:srgbClr val="D7DDD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287" y="0"/>
              <a:ext cx="1980018" cy="94512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7187" y="0"/>
              <a:ext cx="1878418" cy="8943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3687" y="0"/>
              <a:ext cx="1980018" cy="9451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52587" y="0"/>
              <a:ext cx="1878418" cy="89432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90650" y="979454"/>
            <a:ext cx="64363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0" dirty="0"/>
              <a:t>What</a:t>
            </a:r>
            <a:r>
              <a:rPr sz="4000" spc="-10" dirty="0"/>
              <a:t> </a:t>
            </a:r>
            <a:r>
              <a:rPr sz="4000" spc="20" dirty="0"/>
              <a:t>are</a:t>
            </a:r>
            <a:r>
              <a:rPr sz="4000" spc="-10" dirty="0"/>
              <a:t> </a:t>
            </a:r>
            <a:r>
              <a:rPr sz="4000" spc="25" dirty="0"/>
              <a:t>we</a:t>
            </a:r>
            <a:r>
              <a:rPr sz="4000" spc="-15" dirty="0"/>
              <a:t> </a:t>
            </a:r>
            <a:r>
              <a:rPr sz="4000" spc="-10" dirty="0"/>
              <a:t>trying</a:t>
            </a:r>
            <a:r>
              <a:rPr sz="4000" spc="-15" dirty="0"/>
              <a:t> </a:t>
            </a:r>
            <a:r>
              <a:rPr sz="4000" spc="-50" dirty="0"/>
              <a:t>to</a:t>
            </a:r>
            <a:r>
              <a:rPr sz="4000" spc="-10" dirty="0"/>
              <a:t> </a:t>
            </a:r>
            <a:r>
              <a:rPr sz="4000" spc="-5" dirty="0"/>
              <a:t>solve?</a:t>
            </a:r>
            <a:endParaRPr sz="4000"/>
          </a:p>
        </p:txBody>
      </p:sp>
      <p:sp>
        <p:nvSpPr>
          <p:cNvPr id="13" name="object 13"/>
          <p:cNvSpPr txBox="1"/>
          <p:nvPr/>
        </p:nvSpPr>
        <p:spPr>
          <a:xfrm>
            <a:off x="1343000" y="3747318"/>
            <a:ext cx="2383155" cy="1383071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100" b="1" spc="-5" dirty="0">
                <a:solidFill>
                  <a:srgbClr val="434343"/>
                </a:solidFill>
                <a:latin typeface="Roboto"/>
                <a:cs typeface="Roboto"/>
              </a:rPr>
              <a:t>Step</a:t>
            </a:r>
            <a:r>
              <a:rPr sz="2100" b="1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100" b="1" dirty="0">
                <a:solidFill>
                  <a:srgbClr val="434343"/>
                </a:solidFill>
                <a:latin typeface="Roboto"/>
                <a:cs typeface="Roboto"/>
              </a:rPr>
              <a:t>1</a:t>
            </a:r>
            <a:endParaRPr sz="2100" dirty="0">
              <a:latin typeface="Roboto"/>
              <a:cs typeface="Roboto"/>
            </a:endParaRPr>
          </a:p>
          <a:p>
            <a:pPr marL="12700" marR="5080">
              <a:lnSpc>
                <a:spcPts val="2020"/>
              </a:lnSpc>
              <a:spcBef>
                <a:spcPts val="1030"/>
              </a:spcBef>
            </a:pPr>
            <a:r>
              <a:rPr lang="en-IN" sz="1700" spc="5" dirty="0">
                <a:solidFill>
                  <a:srgbClr val="434343"/>
                </a:solidFill>
                <a:latin typeface="Roboto Lt"/>
                <a:cs typeface="Roboto Lt"/>
              </a:rPr>
              <a:t>Recording the call center employee and customer’s interaction</a:t>
            </a:r>
            <a:endParaRPr sz="1700" dirty="0">
              <a:latin typeface="Roboto Lt"/>
              <a:cs typeface="Roboto 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67250" y="3761428"/>
            <a:ext cx="2211070" cy="1875789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100" b="1" spc="-5" dirty="0">
                <a:solidFill>
                  <a:srgbClr val="434343"/>
                </a:solidFill>
                <a:latin typeface="Roboto"/>
                <a:cs typeface="Roboto"/>
              </a:rPr>
              <a:t>Step</a:t>
            </a:r>
            <a:r>
              <a:rPr sz="2100" b="1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100" b="1" dirty="0">
                <a:solidFill>
                  <a:srgbClr val="434343"/>
                </a:solidFill>
                <a:latin typeface="Roboto"/>
                <a:cs typeface="Roboto"/>
              </a:rPr>
              <a:t>2</a:t>
            </a:r>
            <a:endParaRPr sz="2100" dirty="0">
              <a:latin typeface="Roboto"/>
              <a:cs typeface="Roboto"/>
            </a:endParaRPr>
          </a:p>
          <a:p>
            <a:pPr marL="12700" marR="5080">
              <a:lnSpc>
                <a:spcPts val="2030"/>
              </a:lnSpc>
              <a:spcBef>
                <a:spcPts val="930"/>
              </a:spcBef>
            </a:pPr>
            <a:r>
              <a:rPr sz="1700" spc="5" dirty="0">
                <a:solidFill>
                  <a:srgbClr val="434343"/>
                </a:solidFill>
                <a:latin typeface="Roboto Lt"/>
                <a:cs typeface="Roboto Lt"/>
              </a:rPr>
              <a:t>The </a:t>
            </a:r>
            <a:r>
              <a:rPr sz="1700" spc="-30" dirty="0">
                <a:solidFill>
                  <a:srgbClr val="434343"/>
                </a:solidFill>
                <a:latin typeface="Roboto Lt"/>
                <a:cs typeface="Roboto Lt"/>
              </a:rPr>
              <a:t>patient's </a:t>
            </a:r>
            <a:r>
              <a:rPr sz="1700" spc="-5" dirty="0">
                <a:solidFill>
                  <a:srgbClr val="434343"/>
                </a:solidFill>
                <a:latin typeface="Roboto Lt"/>
                <a:cs typeface="Roboto Lt"/>
              </a:rPr>
              <a:t>record </a:t>
            </a:r>
            <a:r>
              <a:rPr sz="1700" spc="-15" dirty="0">
                <a:solidFill>
                  <a:srgbClr val="434343"/>
                </a:solidFill>
                <a:latin typeface="Roboto Lt"/>
                <a:cs typeface="Roboto Lt"/>
              </a:rPr>
              <a:t>as </a:t>
            </a:r>
            <a:r>
              <a:rPr sz="1700" spc="-409" dirty="0">
                <a:solidFill>
                  <a:srgbClr val="434343"/>
                </a:solidFill>
                <a:latin typeface="Roboto Lt"/>
                <a:cs typeface="Roboto Lt"/>
              </a:rPr>
              <a:t> </a:t>
            </a:r>
            <a:r>
              <a:rPr sz="1700" spc="-5" dirty="0">
                <a:solidFill>
                  <a:srgbClr val="434343"/>
                </a:solidFill>
                <a:latin typeface="Roboto Lt"/>
                <a:cs typeface="Roboto Lt"/>
              </a:rPr>
              <a:t>well </a:t>
            </a:r>
            <a:r>
              <a:rPr sz="1700" spc="-10" dirty="0">
                <a:solidFill>
                  <a:srgbClr val="434343"/>
                </a:solidFill>
                <a:latin typeface="Roboto Lt"/>
                <a:cs typeface="Roboto Lt"/>
              </a:rPr>
              <a:t>as the </a:t>
            </a:r>
            <a:r>
              <a:rPr sz="1700" spc="-30" dirty="0">
                <a:solidFill>
                  <a:srgbClr val="434343"/>
                </a:solidFill>
                <a:latin typeface="Roboto Lt"/>
                <a:cs typeface="Roboto Lt"/>
              </a:rPr>
              <a:t>hospital's </a:t>
            </a:r>
            <a:r>
              <a:rPr sz="1700" spc="-25" dirty="0">
                <a:solidFill>
                  <a:srgbClr val="434343"/>
                </a:solidFill>
                <a:latin typeface="Roboto Lt"/>
                <a:cs typeface="Roboto Lt"/>
              </a:rPr>
              <a:t> </a:t>
            </a:r>
            <a:r>
              <a:rPr sz="1700" spc="-5" dirty="0">
                <a:solidFill>
                  <a:srgbClr val="434343"/>
                </a:solidFill>
                <a:latin typeface="Roboto Lt"/>
                <a:cs typeface="Roboto Lt"/>
              </a:rPr>
              <a:t>record </a:t>
            </a:r>
            <a:r>
              <a:rPr sz="1700" spc="-15" dirty="0">
                <a:solidFill>
                  <a:srgbClr val="434343"/>
                </a:solidFill>
                <a:latin typeface="Roboto Lt"/>
                <a:cs typeface="Roboto Lt"/>
              </a:rPr>
              <a:t>must contain </a:t>
            </a:r>
            <a:r>
              <a:rPr sz="1700" spc="-10" dirty="0">
                <a:solidFill>
                  <a:srgbClr val="434343"/>
                </a:solidFill>
                <a:latin typeface="Roboto Lt"/>
                <a:cs typeface="Roboto Lt"/>
              </a:rPr>
              <a:t> extracted</a:t>
            </a:r>
            <a:r>
              <a:rPr sz="1700" spc="-15" dirty="0">
                <a:solidFill>
                  <a:srgbClr val="434343"/>
                </a:solidFill>
                <a:latin typeface="Roboto Lt"/>
                <a:cs typeface="Roboto Lt"/>
              </a:rPr>
              <a:t> data</a:t>
            </a:r>
            <a:r>
              <a:rPr sz="1700" spc="-10" dirty="0">
                <a:solidFill>
                  <a:srgbClr val="434343"/>
                </a:solidFill>
                <a:latin typeface="Roboto Lt"/>
                <a:cs typeface="Roboto Lt"/>
              </a:rPr>
              <a:t> </a:t>
            </a:r>
            <a:r>
              <a:rPr sz="1700" spc="-5" dirty="0">
                <a:solidFill>
                  <a:srgbClr val="434343"/>
                </a:solidFill>
                <a:latin typeface="Roboto Lt"/>
                <a:cs typeface="Roboto Lt"/>
              </a:rPr>
              <a:t>from </a:t>
            </a:r>
            <a:r>
              <a:rPr sz="1700" dirty="0">
                <a:solidFill>
                  <a:srgbClr val="434343"/>
                </a:solidFill>
                <a:latin typeface="Roboto Lt"/>
                <a:cs typeface="Roboto Lt"/>
              </a:rPr>
              <a:t> </a:t>
            </a:r>
            <a:r>
              <a:rPr sz="1700" spc="-10" dirty="0">
                <a:solidFill>
                  <a:srgbClr val="434343"/>
                </a:solidFill>
                <a:latin typeface="Roboto Lt"/>
                <a:cs typeface="Roboto Lt"/>
              </a:rPr>
              <a:t>prescriptions.</a:t>
            </a:r>
            <a:endParaRPr sz="1700" dirty="0">
              <a:latin typeface="Roboto Lt"/>
              <a:cs typeface="Roboto L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91500" y="3777760"/>
            <a:ext cx="2442845" cy="210375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100" b="1" spc="-5" dirty="0">
                <a:solidFill>
                  <a:srgbClr val="434343"/>
                </a:solidFill>
                <a:latin typeface="Roboto"/>
                <a:cs typeface="Roboto"/>
              </a:rPr>
              <a:t>Step</a:t>
            </a:r>
            <a:r>
              <a:rPr sz="2100" b="1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100" b="1" dirty="0">
                <a:solidFill>
                  <a:srgbClr val="434343"/>
                </a:solidFill>
                <a:latin typeface="Roboto"/>
                <a:cs typeface="Roboto"/>
              </a:rPr>
              <a:t>3</a:t>
            </a:r>
            <a:endParaRPr sz="2100" dirty="0">
              <a:latin typeface="Roboto"/>
              <a:cs typeface="Roboto"/>
            </a:endParaRPr>
          </a:p>
          <a:p>
            <a:pPr marL="12700" marR="5080">
              <a:lnSpc>
                <a:spcPts val="2030"/>
              </a:lnSpc>
              <a:spcBef>
                <a:spcPts val="825"/>
              </a:spcBef>
            </a:pPr>
            <a:r>
              <a:rPr sz="1700" spc="5" dirty="0">
                <a:solidFill>
                  <a:srgbClr val="434343"/>
                </a:solidFill>
                <a:latin typeface="Roboto Lt"/>
                <a:cs typeface="Roboto Lt"/>
              </a:rPr>
              <a:t>APIs </a:t>
            </a:r>
            <a:r>
              <a:rPr sz="1700" spc="-15" dirty="0">
                <a:solidFill>
                  <a:srgbClr val="434343"/>
                </a:solidFill>
                <a:latin typeface="Roboto Lt"/>
                <a:cs typeface="Roboto Lt"/>
              </a:rPr>
              <a:t>will provide </a:t>
            </a:r>
            <a:r>
              <a:rPr sz="1700" spc="-10" dirty="0">
                <a:solidFill>
                  <a:srgbClr val="434343"/>
                </a:solidFill>
                <a:latin typeface="Roboto Lt"/>
                <a:cs typeface="Roboto Lt"/>
              </a:rPr>
              <a:t> </a:t>
            </a:r>
            <a:r>
              <a:rPr sz="1700" spc="-5" dirty="0">
                <a:solidFill>
                  <a:srgbClr val="434343"/>
                </a:solidFill>
                <a:latin typeface="Roboto Lt"/>
                <a:cs typeface="Roboto Lt"/>
              </a:rPr>
              <a:t>researchers </a:t>
            </a:r>
            <a:r>
              <a:rPr sz="1700" spc="-15" dirty="0">
                <a:solidFill>
                  <a:srgbClr val="434343"/>
                </a:solidFill>
                <a:latin typeface="Roboto Lt"/>
                <a:cs typeface="Roboto Lt"/>
              </a:rPr>
              <a:t>and </a:t>
            </a:r>
            <a:r>
              <a:rPr sz="1700" spc="-20" dirty="0">
                <a:solidFill>
                  <a:srgbClr val="434343"/>
                </a:solidFill>
                <a:latin typeface="Roboto Lt"/>
                <a:cs typeface="Roboto Lt"/>
              </a:rPr>
              <a:t>analysts </a:t>
            </a:r>
            <a:r>
              <a:rPr sz="1700" spc="-409" dirty="0">
                <a:solidFill>
                  <a:srgbClr val="434343"/>
                </a:solidFill>
                <a:latin typeface="Roboto Lt"/>
                <a:cs typeface="Roboto Lt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 Lt"/>
                <a:cs typeface="Roboto Lt"/>
              </a:rPr>
              <a:t>with</a:t>
            </a:r>
            <a:r>
              <a:rPr sz="1700" spc="-10" dirty="0">
                <a:solidFill>
                  <a:srgbClr val="434343"/>
                </a:solidFill>
                <a:latin typeface="Roboto Lt"/>
                <a:cs typeface="Roboto Lt"/>
              </a:rPr>
              <a:t> </a:t>
            </a:r>
            <a:r>
              <a:rPr sz="1700" spc="-5" dirty="0">
                <a:solidFill>
                  <a:srgbClr val="434343"/>
                </a:solidFill>
                <a:latin typeface="Roboto Lt"/>
                <a:cs typeface="Roboto Lt"/>
              </a:rPr>
              <a:t>access</a:t>
            </a:r>
            <a:r>
              <a:rPr sz="1700" spc="-10" dirty="0">
                <a:solidFill>
                  <a:srgbClr val="434343"/>
                </a:solidFill>
                <a:latin typeface="Roboto Lt"/>
                <a:cs typeface="Roboto Lt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 Lt"/>
                <a:cs typeface="Roboto Lt"/>
              </a:rPr>
              <a:t>to </a:t>
            </a:r>
            <a:r>
              <a:rPr sz="1700" spc="-15" dirty="0">
                <a:solidFill>
                  <a:srgbClr val="434343"/>
                </a:solidFill>
                <a:latin typeface="Roboto Lt"/>
                <a:cs typeface="Roboto Lt"/>
              </a:rPr>
              <a:t> </a:t>
            </a:r>
            <a:r>
              <a:rPr sz="1700" spc="-10" dirty="0">
                <a:solidFill>
                  <a:srgbClr val="434343"/>
                </a:solidFill>
                <a:latin typeface="Roboto Lt"/>
                <a:cs typeface="Roboto Lt"/>
              </a:rPr>
              <a:t>prescription </a:t>
            </a:r>
            <a:r>
              <a:rPr sz="1700" spc="-15" dirty="0">
                <a:solidFill>
                  <a:srgbClr val="434343"/>
                </a:solidFill>
                <a:latin typeface="Roboto Lt"/>
                <a:cs typeface="Roboto Lt"/>
              </a:rPr>
              <a:t>data, </a:t>
            </a:r>
            <a:r>
              <a:rPr sz="1700" spc="-10" dirty="0">
                <a:solidFill>
                  <a:srgbClr val="434343"/>
                </a:solidFill>
                <a:latin typeface="Roboto Lt"/>
                <a:cs typeface="Roboto Lt"/>
              </a:rPr>
              <a:t>as </a:t>
            </a:r>
            <a:r>
              <a:rPr sz="1700" spc="-5" dirty="0">
                <a:solidFill>
                  <a:srgbClr val="434343"/>
                </a:solidFill>
                <a:latin typeface="Roboto Lt"/>
                <a:cs typeface="Roboto Lt"/>
              </a:rPr>
              <a:t>well </a:t>
            </a:r>
            <a:r>
              <a:rPr sz="1700" spc="-409" dirty="0">
                <a:solidFill>
                  <a:srgbClr val="434343"/>
                </a:solidFill>
                <a:latin typeface="Roboto Lt"/>
                <a:cs typeface="Roboto Lt"/>
              </a:rPr>
              <a:t> </a:t>
            </a:r>
            <a:r>
              <a:rPr sz="1700" spc="-10" dirty="0">
                <a:solidFill>
                  <a:srgbClr val="434343"/>
                </a:solidFill>
                <a:latin typeface="Roboto Lt"/>
                <a:cs typeface="Roboto Lt"/>
              </a:rPr>
              <a:t>as pharmaceutical </a:t>
            </a:r>
            <a:r>
              <a:rPr sz="1700" spc="-15" dirty="0">
                <a:solidFill>
                  <a:srgbClr val="434343"/>
                </a:solidFill>
                <a:latin typeface="Roboto Lt"/>
                <a:cs typeface="Roboto Lt"/>
              </a:rPr>
              <a:t>and </a:t>
            </a:r>
            <a:r>
              <a:rPr sz="1700" spc="-10" dirty="0">
                <a:solidFill>
                  <a:srgbClr val="434343"/>
                </a:solidFill>
                <a:latin typeface="Roboto Lt"/>
                <a:cs typeface="Roboto Lt"/>
              </a:rPr>
              <a:t> </a:t>
            </a:r>
            <a:r>
              <a:rPr sz="1700" spc="-15" dirty="0">
                <a:solidFill>
                  <a:srgbClr val="434343"/>
                </a:solidFill>
                <a:latin typeface="Roboto Lt"/>
                <a:cs typeface="Roboto Lt"/>
              </a:rPr>
              <a:t>insurance</a:t>
            </a:r>
            <a:r>
              <a:rPr sz="1700" spc="-10" dirty="0">
                <a:solidFill>
                  <a:srgbClr val="434343"/>
                </a:solidFill>
                <a:latin typeface="Roboto Lt"/>
                <a:cs typeface="Roboto Lt"/>
              </a:rPr>
              <a:t> companies.</a:t>
            </a:r>
            <a:endParaRPr sz="1700" dirty="0">
              <a:latin typeface="Roboto Lt"/>
              <a:cs typeface="Roboto 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7550" y="1782474"/>
            <a:ext cx="9755505" cy="4330480"/>
          </a:xfrm>
          <a:prstGeom prst="rect">
            <a:avLst/>
          </a:prstGeom>
          <a:solidFill>
            <a:srgbClr val="FDDA60"/>
          </a:solidFill>
        </p:spPr>
        <p:txBody>
          <a:bodyPr vert="horz" wrap="square" lIns="0" tIns="55879" rIns="0" bIns="0" rtlCol="0">
            <a:spAutoFit/>
          </a:bodyPr>
          <a:lstStyle/>
          <a:p>
            <a:pPr marL="1047115" marR="474980" indent="-578485">
              <a:lnSpc>
                <a:spcPct val="114000"/>
              </a:lnSpc>
              <a:spcBef>
                <a:spcPts val="440"/>
              </a:spcBef>
            </a:pPr>
            <a:r>
              <a:rPr sz="2200" b="1" dirty="0">
                <a:solidFill>
                  <a:srgbClr val="434343"/>
                </a:solidFill>
                <a:latin typeface="Roboto"/>
                <a:cs typeface="Roboto"/>
              </a:rPr>
              <a:t>Problem </a:t>
            </a:r>
            <a:r>
              <a:rPr sz="2200" b="1" spc="-10" dirty="0">
                <a:solidFill>
                  <a:srgbClr val="434343"/>
                </a:solidFill>
                <a:latin typeface="Roboto"/>
                <a:cs typeface="Roboto"/>
              </a:rPr>
              <a:t>Statement</a:t>
            </a:r>
            <a:r>
              <a:rPr sz="220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2200" b="1" spc="-5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2200" b="1" spc="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endParaRPr lang="en-IN" sz="2200" b="1" spc="35" dirty="0">
              <a:solidFill>
                <a:srgbClr val="434343"/>
              </a:solidFill>
              <a:latin typeface="Roboto"/>
              <a:cs typeface="Roboto"/>
            </a:endParaRPr>
          </a:p>
          <a:p>
            <a:pPr marL="1047115" marR="474980" indent="-578485">
              <a:lnSpc>
                <a:spcPct val="114000"/>
              </a:lnSpc>
              <a:spcBef>
                <a:spcPts val="440"/>
              </a:spcBef>
            </a:pPr>
            <a:endParaRPr lang="en-IN" sz="1400" b="1" spc="35" dirty="0">
              <a:solidFill>
                <a:srgbClr val="434343"/>
              </a:solidFill>
              <a:latin typeface="Roboto"/>
              <a:cs typeface="Roboto"/>
            </a:endParaRPr>
          </a:p>
          <a:p>
            <a:pPr marL="1047115" marR="474980" indent="-578485" algn="just">
              <a:lnSpc>
                <a:spcPct val="114000"/>
              </a:lnSpc>
              <a:spcBef>
                <a:spcPts val="440"/>
              </a:spcBef>
            </a:pPr>
            <a:r>
              <a:rPr lang="en-IN" sz="1900" spc="-50" dirty="0">
                <a:latin typeface="Roboto"/>
                <a:cs typeface="Roboto"/>
              </a:rPr>
              <a:t>	</a:t>
            </a:r>
            <a:r>
              <a:rPr lang="en-GB" sz="2000" dirty="0">
                <a:latin typeface="Candara" panose="020E0502030303020204" pitchFamily="34" charset="0"/>
              </a:rPr>
              <a:t>A call centre is a centralised office that handles a large number of incoming and outgoing calls for all companies. It plays a major role in all companies. The call centre employee  builds a good relationship between the customer and the company. The purpose of the call centre employee is to solve people's queries regarding products used in day-to-day life. Their job is monotonous and there is a high possibility for them to get stressed and disappoint the customers. We need to devise a method for efficiently evaluating the performance of the employee, so as to improve the customer satisfaction</a:t>
            </a:r>
            <a:endParaRPr lang="en-GB" sz="2000" dirty="0">
              <a:latin typeface="Candara" panose="020E0502030303020204" pitchFamily="34" charset="0"/>
            </a:endParaRPr>
          </a:p>
          <a:p>
            <a:pPr marL="1047115" marR="474980" indent="-578485" algn="just">
              <a:lnSpc>
                <a:spcPct val="114000"/>
              </a:lnSpc>
              <a:spcBef>
                <a:spcPts val="440"/>
              </a:spcBef>
            </a:pPr>
            <a:endParaRPr lang="en-IN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151" y="1426387"/>
            <a:ext cx="5634355" cy="5057140"/>
          </a:xfrm>
          <a:custGeom>
            <a:avLst/>
            <a:gdLst/>
            <a:ahLst/>
            <a:cxnLst/>
            <a:rect l="l" t="t" r="r" b="b"/>
            <a:pathLst>
              <a:path w="5634355" h="5057140">
                <a:moveTo>
                  <a:pt x="50" y="0"/>
                </a:moveTo>
                <a:close/>
              </a:path>
              <a:path w="5634355" h="5057140">
                <a:moveTo>
                  <a:pt x="5634329" y="898359"/>
                </a:moveTo>
                <a:lnTo>
                  <a:pt x="5632894" y="847471"/>
                </a:lnTo>
                <a:lnTo>
                  <a:pt x="5628602" y="796988"/>
                </a:lnTo>
                <a:lnTo>
                  <a:pt x="5621502" y="747039"/>
                </a:lnTo>
                <a:lnTo>
                  <a:pt x="5611634" y="697699"/>
                </a:lnTo>
                <a:lnTo>
                  <a:pt x="5599061" y="649109"/>
                </a:lnTo>
                <a:lnTo>
                  <a:pt x="5583821" y="601370"/>
                </a:lnTo>
                <a:lnTo>
                  <a:pt x="5565953" y="554583"/>
                </a:lnTo>
                <a:lnTo>
                  <a:pt x="5545506" y="508863"/>
                </a:lnTo>
                <a:lnTo>
                  <a:pt x="5522519" y="464324"/>
                </a:lnTo>
                <a:lnTo>
                  <a:pt x="5497055" y="421081"/>
                </a:lnTo>
                <a:lnTo>
                  <a:pt x="5469140" y="379222"/>
                </a:lnTo>
                <a:lnTo>
                  <a:pt x="5438838" y="338874"/>
                </a:lnTo>
                <a:lnTo>
                  <a:pt x="5406187" y="300151"/>
                </a:lnTo>
                <a:lnTo>
                  <a:pt x="5371223" y="263156"/>
                </a:lnTo>
                <a:lnTo>
                  <a:pt x="5334216" y="228193"/>
                </a:lnTo>
                <a:lnTo>
                  <a:pt x="5295493" y="195529"/>
                </a:lnTo>
                <a:lnTo>
                  <a:pt x="5255145" y="165227"/>
                </a:lnTo>
                <a:lnTo>
                  <a:pt x="5213299" y="137312"/>
                </a:lnTo>
                <a:lnTo>
                  <a:pt x="5170043" y="111848"/>
                </a:lnTo>
                <a:lnTo>
                  <a:pt x="5125504" y="88874"/>
                </a:lnTo>
                <a:lnTo>
                  <a:pt x="5079784" y="68427"/>
                </a:lnTo>
                <a:lnTo>
                  <a:pt x="5032997" y="50558"/>
                </a:lnTo>
                <a:lnTo>
                  <a:pt x="4985258" y="35306"/>
                </a:lnTo>
                <a:lnTo>
                  <a:pt x="4936668" y="22733"/>
                </a:lnTo>
                <a:lnTo>
                  <a:pt x="4887341" y="12877"/>
                </a:lnTo>
                <a:lnTo>
                  <a:pt x="4837379" y="5778"/>
                </a:lnTo>
                <a:lnTo>
                  <a:pt x="4786896" y="1485"/>
                </a:lnTo>
                <a:lnTo>
                  <a:pt x="4736020" y="38"/>
                </a:lnTo>
                <a:lnTo>
                  <a:pt x="0" y="38"/>
                </a:lnTo>
                <a:lnTo>
                  <a:pt x="0" y="4158665"/>
                </a:lnTo>
                <a:lnTo>
                  <a:pt x="1244" y="4206367"/>
                </a:lnTo>
                <a:lnTo>
                  <a:pt x="4940" y="4253433"/>
                </a:lnTo>
                <a:lnTo>
                  <a:pt x="11023" y="4299788"/>
                </a:lnTo>
                <a:lnTo>
                  <a:pt x="19431" y="4345356"/>
                </a:lnTo>
                <a:lnTo>
                  <a:pt x="30099" y="4390098"/>
                </a:lnTo>
                <a:lnTo>
                  <a:pt x="42964" y="4433951"/>
                </a:lnTo>
                <a:lnTo>
                  <a:pt x="57975" y="4476826"/>
                </a:lnTo>
                <a:lnTo>
                  <a:pt x="75057" y="4518698"/>
                </a:lnTo>
                <a:lnTo>
                  <a:pt x="94157" y="4559478"/>
                </a:lnTo>
                <a:lnTo>
                  <a:pt x="115214" y="4599114"/>
                </a:lnTo>
                <a:lnTo>
                  <a:pt x="138150" y="4637544"/>
                </a:lnTo>
                <a:lnTo>
                  <a:pt x="162915" y="4674705"/>
                </a:lnTo>
                <a:lnTo>
                  <a:pt x="189458" y="4710531"/>
                </a:lnTo>
                <a:lnTo>
                  <a:pt x="217690" y="4744961"/>
                </a:lnTo>
                <a:lnTo>
                  <a:pt x="247573" y="4777943"/>
                </a:lnTo>
                <a:lnTo>
                  <a:pt x="279044" y="4809401"/>
                </a:lnTo>
                <a:lnTo>
                  <a:pt x="312013" y="4839284"/>
                </a:lnTo>
                <a:lnTo>
                  <a:pt x="346456" y="4867529"/>
                </a:lnTo>
                <a:lnTo>
                  <a:pt x="382282" y="4894059"/>
                </a:lnTo>
                <a:lnTo>
                  <a:pt x="419442" y="4918837"/>
                </a:lnTo>
                <a:lnTo>
                  <a:pt x="457873" y="4941773"/>
                </a:lnTo>
                <a:lnTo>
                  <a:pt x="497509" y="4962830"/>
                </a:lnTo>
                <a:lnTo>
                  <a:pt x="538289" y="4981918"/>
                </a:lnTo>
                <a:lnTo>
                  <a:pt x="580148" y="4999012"/>
                </a:lnTo>
                <a:lnTo>
                  <a:pt x="623036" y="5014011"/>
                </a:lnTo>
                <a:lnTo>
                  <a:pt x="666877" y="5026888"/>
                </a:lnTo>
                <a:lnTo>
                  <a:pt x="711619" y="5037556"/>
                </a:lnTo>
                <a:lnTo>
                  <a:pt x="757199" y="5045964"/>
                </a:lnTo>
                <a:lnTo>
                  <a:pt x="803554" y="5052034"/>
                </a:lnTo>
                <a:lnTo>
                  <a:pt x="850607" y="5055730"/>
                </a:lnTo>
                <a:lnTo>
                  <a:pt x="898321" y="5056975"/>
                </a:lnTo>
                <a:lnTo>
                  <a:pt x="5634304" y="5057025"/>
                </a:lnTo>
                <a:lnTo>
                  <a:pt x="5634329" y="898359"/>
                </a:lnTo>
                <a:close/>
              </a:path>
            </a:pathLst>
          </a:custGeom>
          <a:solidFill>
            <a:srgbClr val="FDDA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10894" y="2804850"/>
            <a:ext cx="31064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b="1" spc="10" dirty="0">
                <a:latin typeface="Roboto"/>
                <a:cs typeface="Roboto"/>
              </a:rPr>
              <a:t>Main Objective</a:t>
            </a:r>
            <a:endParaRPr sz="3200" dirty="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3248" y="3760871"/>
            <a:ext cx="3009886" cy="1421765"/>
          </a:xfrm>
          <a:custGeom>
            <a:avLst/>
            <a:gdLst/>
            <a:ahLst/>
            <a:cxnLst/>
            <a:rect l="l" t="t" r="r" b="b"/>
            <a:pathLst>
              <a:path w="4337685" h="1421764">
                <a:moveTo>
                  <a:pt x="4337384" y="1421296"/>
                </a:moveTo>
                <a:lnTo>
                  <a:pt x="0" y="1421296"/>
                </a:lnTo>
                <a:lnTo>
                  <a:pt x="0" y="0"/>
                </a:lnTo>
                <a:lnTo>
                  <a:pt x="4337384" y="0"/>
                </a:lnTo>
                <a:lnTo>
                  <a:pt x="4337384" y="1421296"/>
                </a:lnTo>
                <a:close/>
              </a:path>
            </a:pathLst>
          </a:custGeom>
          <a:solidFill>
            <a:srgbClr val="FDDA60"/>
          </a:solidFill>
        </p:spPr>
        <p:txBody>
          <a:bodyPr wrap="square" lIns="0" tIns="0" rIns="0" bIns="0" rtlCol="0"/>
          <a:lstStyle/>
          <a:p>
            <a:pPr algn="ctr"/>
            <a:r>
              <a:rPr lang="en-IN" dirty="0"/>
              <a:t>Developing an application to evaluate the performance of the call center employees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8692210" y="1426235"/>
            <a:ext cx="2978150" cy="2531745"/>
          </a:xfrm>
          <a:custGeom>
            <a:avLst/>
            <a:gdLst/>
            <a:ahLst/>
            <a:cxnLst/>
            <a:rect l="l" t="t" r="r" b="b"/>
            <a:pathLst>
              <a:path w="2978150" h="2531745">
                <a:moveTo>
                  <a:pt x="2977972" y="2081771"/>
                </a:moveTo>
                <a:lnTo>
                  <a:pt x="2977959" y="0"/>
                </a:lnTo>
                <a:lnTo>
                  <a:pt x="449694" y="0"/>
                </a:lnTo>
                <a:lnTo>
                  <a:pt x="398957" y="2870"/>
                </a:lnTo>
                <a:lnTo>
                  <a:pt x="349250" y="11366"/>
                </a:lnTo>
                <a:lnTo>
                  <a:pt x="301028" y="25285"/>
                </a:lnTo>
                <a:lnTo>
                  <a:pt x="254723" y="44462"/>
                </a:lnTo>
                <a:lnTo>
                  <a:pt x="210769" y="68719"/>
                </a:lnTo>
                <a:lnTo>
                  <a:pt x="169621" y="97866"/>
                </a:lnTo>
                <a:lnTo>
                  <a:pt x="131711" y="131711"/>
                </a:lnTo>
                <a:lnTo>
                  <a:pt x="97866" y="169621"/>
                </a:lnTo>
                <a:lnTo>
                  <a:pt x="68719" y="210769"/>
                </a:lnTo>
                <a:lnTo>
                  <a:pt x="44475" y="254711"/>
                </a:lnTo>
                <a:lnTo>
                  <a:pt x="25285" y="301015"/>
                </a:lnTo>
                <a:lnTo>
                  <a:pt x="11366" y="349250"/>
                </a:lnTo>
                <a:lnTo>
                  <a:pt x="2870" y="398945"/>
                </a:lnTo>
                <a:lnTo>
                  <a:pt x="0" y="449694"/>
                </a:lnTo>
                <a:lnTo>
                  <a:pt x="12" y="2531478"/>
                </a:lnTo>
                <a:lnTo>
                  <a:pt x="2528278" y="2531453"/>
                </a:lnTo>
                <a:lnTo>
                  <a:pt x="2577274" y="2528811"/>
                </a:lnTo>
                <a:lnTo>
                  <a:pt x="2624747" y="2521077"/>
                </a:lnTo>
                <a:lnTo>
                  <a:pt x="2670416" y="2508529"/>
                </a:lnTo>
                <a:lnTo>
                  <a:pt x="2714002" y="2491422"/>
                </a:lnTo>
                <a:lnTo>
                  <a:pt x="2755239" y="2470061"/>
                </a:lnTo>
                <a:lnTo>
                  <a:pt x="2793860" y="2444686"/>
                </a:lnTo>
                <a:lnTo>
                  <a:pt x="2829572" y="2415603"/>
                </a:lnTo>
                <a:lnTo>
                  <a:pt x="2862110" y="2383053"/>
                </a:lnTo>
                <a:lnTo>
                  <a:pt x="2891205" y="2347341"/>
                </a:lnTo>
                <a:lnTo>
                  <a:pt x="2916567" y="2308733"/>
                </a:lnTo>
                <a:lnTo>
                  <a:pt x="2937941" y="2267496"/>
                </a:lnTo>
                <a:lnTo>
                  <a:pt x="2955036" y="2223897"/>
                </a:lnTo>
                <a:lnTo>
                  <a:pt x="2967596" y="2178227"/>
                </a:lnTo>
                <a:lnTo>
                  <a:pt x="2975330" y="2130768"/>
                </a:lnTo>
                <a:lnTo>
                  <a:pt x="2977972" y="2081771"/>
                </a:lnTo>
                <a:close/>
              </a:path>
            </a:pathLst>
          </a:custGeom>
          <a:solidFill>
            <a:srgbClr val="FFC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300755" y="1911330"/>
            <a:ext cx="1752600" cy="12452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marR="241935" indent="635" algn="ctr">
              <a:lnSpc>
                <a:spcPct val="100000"/>
              </a:lnSpc>
              <a:spcBef>
                <a:spcPts val="100"/>
              </a:spcBef>
            </a:pPr>
            <a:r>
              <a:rPr lang="en-IN" sz="1500" b="1" spc="-10" dirty="0">
                <a:latin typeface="Roboto"/>
                <a:cs typeface="Roboto"/>
              </a:rPr>
              <a:t>2. Audio file upload</a:t>
            </a:r>
            <a:endParaRPr lang="en-US" sz="1400" spc="-20" dirty="0">
              <a:solidFill>
                <a:srgbClr val="434343"/>
              </a:solidFill>
              <a:latin typeface="Roboto"/>
              <a:cs typeface="Roboto"/>
            </a:endParaRPr>
          </a:p>
          <a:p>
            <a:pPr marL="12065" marR="5080" indent="-635" algn="ctr">
              <a:lnSpc>
                <a:spcPct val="116000"/>
              </a:lnSpc>
              <a:spcBef>
                <a:spcPts val="330"/>
              </a:spcBef>
            </a:pPr>
            <a:r>
              <a:rPr lang="en-US" sz="1400" spc="-20" dirty="0">
                <a:solidFill>
                  <a:srgbClr val="434343"/>
                </a:solidFill>
                <a:latin typeface="Roboto"/>
                <a:cs typeface="Roboto"/>
              </a:rPr>
              <a:t>Uploading the recorded audio file in the application</a:t>
            </a:r>
            <a:endParaRPr lang="en-US" sz="1400" dirty="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21564" y="1426205"/>
            <a:ext cx="2978150" cy="2531745"/>
          </a:xfrm>
          <a:custGeom>
            <a:avLst/>
            <a:gdLst/>
            <a:ahLst/>
            <a:cxnLst/>
            <a:rect l="l" t="t" r="r" b="b"/>
            <a:pathLst>
              <a:path w="2978150" h="2531745">
                <a:moveTo>
                  <a:pt x="2977949" y="2531475"/>
                </a:moveTo>
                <a:lnTo>
                  <a:pt x="449686" y="2531475"/>
                </a:lnTo>
                <a:lnTo>
                  <a:pt x="398946" y="2528605"/>
                </a:lnTo>
                <a:lnTo>
                  <a:pt x="349243" y="2520115"/>
                </a:lnTo>
                <a:lnTo>
                  <a:pt x="301019" y="2506190"/>
                </a:lnTo>
                <a:lnTo>
                  <a:pt x="254713" y="2487009"/>
                </a:lnTo>
                <a:lnTo>
                  <a:pt x="210767" y="2462757"/>
                </a:lnTo>
                <a:lnTo>
                  <a:pt x="169619" y="2433615"/>
                </a:lnTo>
                <a:lnTo>
                  <a:pt x="131710" y="2399765"/>
                </a:lnTo>
                <a:lnTo>
                  <a:pt x="97860" y="2361856"/>
                </a:lnTo>
                <a:lnTo>
                  <a:pt x="68718" y="2320708"/>
                </a:lnTo>
                <a:lnTo>
                  <a:pt x="44466" y="2276761"/>
                </a:lnTo>
                <a:lnTo>
                  <a:pt x="25285" y="2230456"/>
                </a:lnTo>
                <a:lnTo>
                  <a:pt x="11359" y="2182232"/>
                </a:lnTo>
                <a:lnTo>
                  <a:pt x="2870" y="2132529"/>
                </a:lnTo>
                <a:lnTo>
                  <a:pt x="0" y="2081788"/>
                </a:lnTo>
                <a:lnTo>
                  <a:pt x="11" y="0"/>
                </a:lnTo>
                <a:lnTo>
                  <a:pt x="2528273" y="24"/>
                </a:lnTo>
                <a:lnTo>
                  <a:pt x="2577272" y="2663"/>
                </a:lnTo>
                <a:lnTo>
                  <a:pt x="2624742" y="10396"/>
                </a:lnTo>
                <a:lnTo>
                  <a:pt x="2670409" y="22950"/>
                </a:lnTo>
                <a:lnTo>
                  <a:pt x="2714000" y="40049"/>
                </a:lnTo>
                <a:lnTo>
                  <a:pt x="2755239" y="61420"/>
                </a:lnTo>
                <a:lnTo>
                  <a:pt x="2793853" y="86788"/>
                </a:lnTo>
                <a:lnTo>
                  <a:pt x="2829566" y="115879"/>
                </a:lnTo>
                <a:lnTo>
                  <a:pt x="2862106" y="148418"/>
                </a:lnTo>
                <a:lnTo>
                  <a:pt x="2891197" y="184132"/>
                </a:lnTo>
                <a:lnTo>
                  <a:pt x="2916565" y="222746"/>
                </a:lnTo>
                <a:lnTo>
                  <a:pt x="2937935" y="263985"/>
                </a:lnTo>
                <a:lnTo>
                  <a:pt x="2955035" y="307575"/>
                </a:lnTo>
                <a:lnTo>
                  <a:pt x="2967588" y="353243"/>
                </a:lnTo>
                <a:lnTo>
                  <a:pt x="2975321" y="400713"/>
                </a:lnTo>
                <a:lnTo>
                  <a:pt x="2977960" y="449711"/>
                </a:lnTo>
                <a:lnTo>
                  <a:pt x="2977949" y="2531475"/>
                </a:lnTo>
                <a:close/>
              </a:path>
              <a:path w="2978150" h="2531745">
                <a:moveTo>
                  <a:pt x="2977949" y="2531486"/>
                </a:moveTo>
                <a:close/>
              </a:path>
              <a:path w="2978150" h="2531745">
                <a:moveTo>
                  <a:pt x="2977949" y="2531500"/>
                </a:moveTo>
                <a:close/>
              </a:path>
            </a:pathLst>
          </a:custGeom>
          <a:solidFill>
            <a:srgbClr val="FFC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721564" y="1911330"/>
            <a:ext cx="266929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marR="367665" indent="314960">
              <a:lnSpc>
                <a:spcPct val="100000"/>
              </a:lnSpc>
              <a:spcBef>
                <a:spcPts val="100"/>
              </a:spcBef>
            </a:pPr>
            <a:r>
              <a:rPr lang="en-IN" sz="1500" b="1" spc="-10" dirty="0">
                <a:latin typeface="Roboto"/>
                <a:cs typeface="Roboto"/>
              </a:rPr>
              <a:t>1. Call Recording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25090" y="2349832"/>
            <a:ext cx="2226310" cy="75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1030"/>
              </a:spcBef>
            </a:pPr>
            <a:r>
              <a:rPr lang="en-US" sz="1400" spc="5" dirty="0">
                <a:solidFill>
                  <a:srgbClr val="434343"/>
                </a:solidFill>
                <a:latin typeface="Roboto Lt"/>
                <a:cs typeface="Roboto Lt"/>
              </a:rPr>
              <a:t>Recording the call center employee and customer’s interaction</a:t>
            </a:r>
            <a:endParaRPr lang="en-US" sz="1400" dirty="0">
              <a:latin typeface="Roboto Lt"/>
              <a:cs typeface="Roboto 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21564" y="3951920"/>
            <a:ext cx="2978150" cy="2531745"/>
          </a:xfrm>
          <a:custGeom>
            <a:avLst/>
            <a:gdLst/>
            <a:ahLst/>
            <a:cxnLst/>
            <a:rect l="l" t="t" r="r" b="b"/>
            <a:pathLst>
              <a:path w="2978150" h="2531745">
                <a:moveTo>
                  <a:pt x="11" y="2531475"/>
                </a:moveTo>
                <a:lnTo>
                  <a:pt x="0" y="449686"/>
                </a:lnTo>
                <a:lnTo>
                  <a:pt x="2870" y="398946"/>
                </a:lnTo>
                <a:lnTo>
                  <a:pt x="11359" y="349243"/>
                </a:lnTo>
                <a:lnTo>
                  <a:pt x="25285" y="301019"/>
                </a:lnTo>
                <a:lnTo>
                  <a:pt x="44466" y="254713"/>
                </a:lnTo>
                <a:lnTo>
                  <a:pt x="68718" y="210767"/>
                </a:lnTo>
                <a:lnTo>
                  <a:pt x="97860" y="169619"/>
                </a:lnTo>
                <a:lnTo>
                  <a:pt x="131710" y="131710"/>
                </a:lnTo>
                <a:lnTo>
                  <a:pt x="169619" y="97860"/>
                </a:lnTo>
                <a:lnTo>
                  <a:pt x="210767" y="68718"/>
                </a:lnTo>
                <a:lnTo>
                  <a:pt x="254713" y="44465"/>
                </a:lnTo>
                <a:lnTo>
                  <a:pt x="301019" y="25285"/>
                </a:lnTo>
                <a:lnTo>
                  <a:pt x="349243" y="11359"/>
                </a:lnTo>
                <a:lnTo>
                  <a:pt x="398946" y="2870"/>
                </a:lnTo>
                <a:lnTo>
                  <a:pt x="449686" y="0"/>
                </a:lnTo>
                <a:lnTo>
                  <a:pt x="2977949" y="0"/>
                </a:lnTo>
                <a:lnTo>
                  <a:pt x="2977960" y="2081763"/>
                </a:lnTo>
                <a:lnTo>
                  <a:pt x="2975321" y="2130762"/>
                </a:lnTo>
                <a:lnTo>
                  <a:pt x="2967588" y="2178232"/>
                </a:lnTo>
                <a:lnTo>
                  <a:pt x="2955035" y="2223899"/>
                </a:lnTo>
                <a:lnTo>
                  <a:pt x="2937935" y="2267490"/>
                </a:lnTo>
                <a:lnTo>
                  <a:pt x="2916565" y="2308729"/>
                </a:lnTo>
                <a:lnTo>
                  <a:pt x="2891197" y="2347343"/>
                </a:lnTo>
                <a:lnTo>
                  <a:pt x="2862106" y="2383056"/>
                </a:lnTo>
                <a:lnTo>
                  <a:pt x="2829566" y="2415596"/>
                </a:lnTo>
                <a:lnTo>
                  <a:pt x="2793853" y="2444687"/>
                </a:lnTo>
                <a:lnTo>
                  <a:pt x="2755239" y="2470055"/>
                </a:lnTo>
                <a:lnTo>
                  <a:pt x="2714000" y="2491426"/>
                </a:lnTo>
                <a:lnTo>
                  <a:pt x="2670409" y="2508525"/>
                </a:lnTo>
                <a:lnTo>
                  <a:pt x="2624742" y="2521079"/>
                </a:lnTo>
                <a:lnTo>
                  <a:pt x="2577272" y="2528812"/>
                </a:lnTo>
                <a:lnTo>
                  <a:pt x="2528273" y="2531450"/>
                </a:lnTo>
                <a:lnTo>
                  <a:pt x="11" y="2531475"/>
                </a:lnTo>
                <a:close/>
              </a:path>
            </a:pathLst>
          </a:custGeom>
          <a:solidFill>
            <a:srgbClr val="FFC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454582" y="4437020"/>
            <a:ext cx="144335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1500" b="1" spc="-10" dirty="0">
                <a:latin typeface="Roboto"/>
                <a:cs typeface="Roboto"/>
              </a:rPr>
              <a:t>3. Analysing the    audio file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33754" y="5028017"/>
            <a:ext cx="2363399" cy="9950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000"/>
              </a:lnSpc>
              <a:spcBef>
                <a:spcPts val="100"/>
              </a:spcBef>
            </a:pPr>
            <a:r>
              <a:rPr lang="en-IN" sz="1400" spc="-20" dirty="0">
                <a:solidFill>
                  <a:srgbClr val="434343"/>
                </a:solidFill>
                <a:latin typeface="Roboto"/>
                <a:cs typeface="Roboto"/>
              </a:rPr>
              <a:t>The audio file is analysed using speech recognition approach, and employee’s emotional status is obtained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92210" y="3951897"/>
            <a:ext cx="2978150" cy="2531745"/>
          </a:xfrm>
          <a:custGeom>
            <a:avLst/>
            <a:gdLst/>
            <a:ahLst/>
            <a:cxnLst/>
            <a:rect l="l" t="t" r="r" b="b"/>
            <a:pathLst>
              <a:path w="2978150" h="2531745">
                <a:moveTo>
                  <a:pt x="2977959" y="2531491"/>
                </a:moveTo>
                <a:close/>
              </a:path>
              <a:path w="2978150" h="2531745">
                <a:moveTo>
                  <a:pt x="2977972" y="2531478"/>
                </a:moveTo>
                <a:close/>
              </a:path>
              <a:path w="2978150" h="2531745">
                <a:moveTo>
                  <a:pt x="2977972" y="449719"/>
                </a:moveTo>
                <a:lnTo>
                  <a:pt x="2975330" y="400723"/>
                </a:lnTo>
                <a:lnTo>
                  <a:pt x="2967596" y="353250"/>
                </a:lnTo>
                <a:lnTo>
                  <a:pt x="2955036" y="307581"/>
                </a:lnTo>
                <a:lnTo>
                  <a:pt x="2937941" y="263994"/>
                </a:lnTo>
                <a:lnTo>
                  <a:pt x="2916567" y="222745"/>
                </a:lnTo>
                <a:lnTo>
                  <a:pt x="2891205" y="184137"/>
                </a:lnTo>
                <a:lnTo>
                  <a:pt x="2862110" y="148424"/>
                </a:lnTo>
                <a:lnTo>
                  <a:pt x="2829572" y="115887"/>
                </a:lnTo>
                <a:lnTo>
                  <a:pt x="2793860" y="86791"/>
                </a:lnTo>
                <a:lnTo>
                  <a:pt x="2755239" y="61429"/>
                </a:lnTo>
                <a:lnTo>
                  <a:pt x="2714002" y="40055"/>
                </a:lnTo>
                <a:lnTo>
                  <a:pt x="2670416" y="22948"/>
                </a:lnTo>
                <a:lnTo>
                  <a:pt x="2624747" y="10401"/>
                </a:lnTo>
                <a:lnTo>
                  <a:pt x="2577274" y="2667"/>
                </a:lnTo>
                <a:lnTo>
                  <a:pt x="2528278" y="25"/>
                </a:lnTo>
                <a:lnTo>
                  <a:pt x="12" y="0"/>
                </a:lnTo>
                <a:lnTo>
                  <a:pt x="0" y="2081796"/>
                </a:lnTo>
                <a:lnTo>
                  <a:pt x="2870" y="2132533"/>
                </a:lnTo>
                <a:lnTo>
                  <a:pt x="11366" y="2182241"/>
                </a:lnTo>
                <a:lnTo>
                  <a:pt x="25285" y="2230463"/>
                </a:lnTo>
                <a:lnTo>
                  <a:pt x="44475" y="2276767"/>
                </a:lnTo>
                <a:lnTo>
                  <a:pt x="68719" y="2320709"/>
                </a:lnTo>
                <a:lnTo>
                  <a:pt x="97866" y="2361857"/>
                </a:lnTo>
                <a:lnTo>
                  <a:pt x="131711" y="2399766"/>
                </a:lnTo>
                <a:lnTo>
                  <a:pt x="169621" y="2433624"/>
                </a:lnTo>
                <a:lnTo>
                  <a:pt x="210769" y="2462758"/>
                </a:lnTo>
                <a:lnTo>
                  <a:pt x="254723" y="2487015"/>
                </a:lnTo>
                <a:lnTo>
                  <a:pt x="301028" y="2506192"/>
                </a:lnTo>
                <a:lnTo>
                  <a:pt x="349250" y="2520124"/>
                </a:lnTo>
                <a:lnTo>
                  <a:pt x="398957" y="2528608"/>
                </a:lnTo>
                <a:lnTo>
                  <a:pt x="449694" y="2531478"/>
                </a:lnTo>
                <a:lnTo>
                  <a:pt x="2977959" y="2531478"/>
                </a:lnTo>
                <a:lnTo>
                  <a:pt x="2977972" y="449719"/>
                </a:lnTo>
                <a:close/>
              </a:path>
            </a:pathLst>
          </a:custGeom>
          <a:solidFill>
            <a:srgbClr val="FFC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156242" y="4419599"/>
            <a:ext cx="204548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1500" b="1" spc="-5" dirty="0">
                <a:latin typeface="Roboto"/>
                <a:cs typeface="Roboto"/>
              </a:rPr>
              <a:t>4. Providing in-app currency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066869" y="4969624"/>
            <a:ext cx="2223135" cy="826769"/>
          </a:xfrm>
          <a:custGeom>
            <a:avLst/>
            <a:gdLst/>
            <a:ahLst/>
            <a:cxnLst/>
            <a:rect l="l" t="t" r="r" b="b"/>
            <a:pathLst>
              <a:path w="2223134" h="826770">
                <a:moveTo>
                  <a:pt x="2223132" y="826398"/>
                </a:moveTo>
                <a:lnTo>
                  <a:pt x="0" y="826398"/>
                </a:lnTo>
                <a:lnTo>
                  <a:pt x="0" y="0"/>
                </a:lnTo>
                <a:lnTo>
                  <a:pt x="2223132" y="0"/>
                </a:lnTo>
                <a:lnTo>
                  <a:pt x="2223132" y="826398"/>
                </a:lnTo>
                <a:close/>
              </a:path>
            </a:pathLst>
          </a:custGeom>
          <a:solidFill>
            <a:srgbClr val="FFC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200791" y="5029822"/>
            <a:ext cx="2338729" cy="9950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16000"/>
              </a:lnSpc>
              <a:spcBef>
                <a:spcPts val="100"/>
              </a:spcBef>
            </a:pPr>
            <a:r>
              <a:rPr lang="en-IN" sz="1400" dirty="0">
                <a:latin typeface="Roboto"/>
                <a:cs typeface="Roboto"/>
              </a:rPr>
              <a:t>Based on the analysis, the right amount of in-app currency is provided to the employees 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562389" y="480618"/>
            <a:ext cx="6494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How</a:t>
            </a:r>
            <a:r>
              <a:rPr sz="3200" spc="-15" dirty="0"/>
              <a:t> </a:t>
            </a:r>
            <a:r>
              <a:rPr sz="3200" spc="15" dirty="0"/>
              <a:t>are</a:t>
            </a:r>
            <a:r>
              <a:rPr sz="3200" spc="-10" dirty="0"/>
              <a:t> </a:t>
            </a:r>
            <a:r>
              <a:rPr sz="3200" spc="20" dirty="0"/>
              <a:t>we</a:t>
            </a:r>
            <a:r>
              <a:rPr sz="3200" spc="-15" dirty="0"/>
              <a:t> </a:t>
            </a:r>
            <a:r>
              <a:rPr sz="3200" spc="-10" dirty="0"/>
              <a:t>solving </a:t>
            </a:r>
            <a:r>
              <a:rPr sz="3200" spc="-25" dirty="0"/>
              <a:t>it</a:t>
            </a:r>
            <a:r>
              <a:rPr sz="3200" spc="-10" dirty="0"/>
              <a:t> : </a:t>
            </a:r>
            <a:r>
              <a:rPr sz="3200" spc="5" dirty="0"/>
              <a:t>Our</a:t>
            </a:r>
            <a:r>
              <a:rPr sz="3200" spc="-15" dirty="0"/>
              <a:t> Solution</a:t>
            </a:r>
            <a:endParaRPr sz="3200" dirty="0"/>
          </a:p>
        </p:txBody>
      </p:sp>
      <p:grpSp>
        <p:nvGrpSpPr>
          <p:cNvPr id="21" name="object 21"/>
          <p:cNvGrpSpPr/>
          <p:nvPr/>
        </p:nvGrpSpPr>
        <p:grpSpPr>
          <a:xfrm>
            <a:off x="8442694" y="3691860"/>
            <a:ext cx="511809" cy="539115"/>
            <a:chOff x="8442694" y="3691860"/>
            <a:chExt cx="511809" cy="539115"/>
          </a:xfrm>
        </p:grpSpPr>
        <p:sp>
          <p:nvSpPr>
            <p:cNvPr id="22" name="object 22"/>
            <p:cNvSpPr/>
            <p:nvPr/>
          </p:nvSpPr>
          <p:spPr>
            <a:xfrm>
              <a:off x="8442694" y="3691860"/>
              <a:ext cx="511809" cy="539115"/>
            </a:xfrm>
            <a:custGeom>
              <a:avLst/>
              <a:gdLst/>
              <a:ahLst/>
              <a:cxnLst/>
              <a:rect l="l" t="t" r="r" b="b"/>
              <a:pathLst>
                <a:path w="511809" h="539114">
                  <a:moveTo>
                    <a:pt x="255850" y="538796"/>
                  </a:moveTo>
                  <a:lnTo>
                    <a:pt x="209861" y="534456"/>
                  </a:lnTo>
                  <a:lnTo>
                    <a:pt x="166576" y="521942"/>
                  </a:lnTo>
                  <a:lnTo>
                    <a:pt x="126718" y="502015"/>
                  </a:lnTo>
                  <a:lnTo>
                    <a:pt x="91009" y="475437"/>
                  </a:lnTo>
                  <a:lnTo>
                    <a:pt x="60173" y="442968"/>
                  </a:lnTo>
                  <a:lnTo>
                    <a:pt x="34931" y="405368"/>
                  </a:lnTo>
                  <a:lnTo>
                    <a:pt x="16006" y="363400"/>
                  </a:lnTo>
                  <a:lnTo>
                    <a:pt x="4122" y="317823"/>
                  </a:lnTo>
                  <a:lnTo>
                    <a:pt x="0" y="269398"/>
                  </a:lnTo>
                  <a:lnTo>
                    <a:pt x="4122" y="220973"/>
                  </a:lnTo>
                  <a:lnTo>
                    <a:pt x="16006" y="175396"/>
                  </a:lnTo>
                  <a:lnTo>
                    <a:pt x="34931" y="133427"/>
                  </a:lnTo>
                  <a:lnTo>
                    <a:pt x="60173" y="95828"/>
                  </a:lnTo>
                  <a:lnTo>
                    <a:pt x="91009" y="63359"/>
                  </a:lnTo>
                  <a:lnTo>
                    <a:pt x="126718" y="36780"/>
                  </a:lnTo>
                  <a:lnTo>
                    <a:pt x="166576" y="16854"/>
                  </a:lnTo>
                  <a:lnTo>
                    <a:pt x="209861" y="4340"/>
                  </a:lnTo>
                  <a:lnTo>
                    <a:pt x="255850" y="0"/>
                  </a:lnTo>
                  <a:lnTo>
                    <a:pt x="305997" y="5224"/>
                  </a:lnTo>
                  <a:lnTo>
                    <a:pt x="353760" y="20506"/>
                  </a:lnTo>
                  <a:lnTo>
                    <a:pt x="397796" y="45262"/>
                  </a:lnTo>
                  <a:lnTo>
                    <a:pt x="436764" y="78904"/>
                  </a:lnTo>
                  <a:lnTo>
                    <a:pt x="468715" y="119936"/>
                  </a:lnTo>
                  <a:lnTo>
                    <a:pt x="492225" y="166304"/>
                  </a:lnTo>
                  <a:lnTo>
                    <a:pt x="506739" y="216595"/>
                  </a:lnTo>
                  <a:lnTo>
                    <a:pt x="511700" y="269398"/>
                  </a:lnTo>
                  <a:lnTo>
                    <a:pt x="507578" y="317823"/>
                  </a:lnTo>
                  <a:lnTo>
                    <a:pt x="495694" y="363400"/>
                  </a:lnTo>
                  <a:lnTo>
                    <a:pt x="476770" y="405368"/>
                  </a:lnTo>
                  <a:lnTo>
                    <a:pt x="451528" y="442968"/>
                  </a:lnTo>
                  <a:lnTo>
                    <a:pt x="420692" y="475437"/>
                  </a:lnTo>
                  <a:lnTo>
                    <a:pt x="384983" y="502015"/>
                  </a:lnTo>
                  <a:lnTo>
                    <a:pt x="345125" y="521942"/>
                  </a:lnTo>
                  <a:lnTo>
                    <a:pt x="301840" y="534456"/>
                  </a:lnTo>
                  <a:lnTo>
                    <a:pt x="255850" y="5387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579231" y="3835412"/>
              <a:ext cx="238760" cy="251460"/>
            </a:xfrm>
            <a:custGeom>
              <a:avLst/>
              <a:gdLst/>
              <a:ahLst/>
              <a:cxnLst/>
              <a:rect l="l" t="t" r="r" b="b"/>
              <a:pathLst>
                <a:path w="238759" h="251460">
                  <a:moveTo>
                    <a:pt x="238620" y="109220"/>
                  </a:moveTo>
                  <a:lnTo>
                    <a:pt x="135382" y="109220"/>
                  </a:lnTo>
                  <a:lnTo>
                    <a:pt x="135382" y="0"/>
                  </a:lnTo>
                  <a:lnTo>
                    <a:pt x="103238" y="0"/>
                  </a:lnTo>
                  <a:lnTo>
                    <a:pt x="103238" y="109220"/>
                  </a:lnTo>
                  <a:lnTo>
                    <a:pt x="0" y="109220"/>
                  </a:lnTo>
                  <a:lnTo>
                    <a:pt x="0" y="142240"/>
                  </a:lnTo>
                  <a:lnTo>
                    <a:pt x="103238" y="142240"/>
                  </a:lnTo>
                  <a:lnTo>
                    <a:pt x="103238" y="251460"/>
                  </a:lnTo>
                  <a:lnTo>
                    <a:pt x="135382" y="251460"/>
                  </a:lnTo>
                  <a:lnTo>
                    <a:pt x="135382" y="142240"/>
                  </a:lnTo>
                  <a:lnTo>
                    <a:pt x="238620" y="142240"/>
                  </a:lnTo>
                  <a:lnTo>
                    <a:pt x="238620" y="109220"/>
                  </a:lnTo>
                  <a:close/>
                </a:path>
              </a:pathLst>
            </a:custGeom>
            <a:solidFill>
              <a:srgbClr val="41414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34513" y="243975"/>
            <a:ext cx="739775" cy="859790"/>
          </a:xfrm>
          <a:custGeom>
            <a:avLst/>
            <a:gdLst/>
            <a:ahLst/>
            <a:cxnLst/>
            <a:rect l="l" t="t" r="r" b="b"/>
            <a:pathLst>
              <a:path w="739775" h="859790">
                <a:moveTo>
                  <a:pt x="369749" y="859199"/>
                </a:moveTo>
                <a:lnTo>
                  <a:pt x="326629" y="856309"/>
                </a:lnTo>
                <a:lnTo>
                  <a:pt x="284969" y="847853"/>
                </a:lnTo>
                <a:lnTo>
                  <a:pt x="245048" y="834154"/>
                </a:lnTo>
                <a:lnTo>
                  <a:pt x="207143" y="815534"/>
                </a:lnTo>
                <a:lnTo>
                  <a:pt x="171531" y="792316"/>
                </a:lnTo>
                <a:lnTo>
                  <a:pt x="138490" y="764821"/>
                </a:lnTo>
                <a:lnTo>
                  <a:pt x="108297" y="733373"/>
                </a:lnTo>
                <a:lnTo>
                  <a:pt x="81229" y="698292"/>
                </a:lnTo>
                <a:lnTo>
                  <a:pt x="57565" y="659903"/>
                </a:lnTo>
                <a:lnTo>
                  <a:pt x="37581" y="618527"/>
                </a:lnTo>
                <a:lnTo>
                  <a:pt x="21555" y="574486"/>
                </a:lnTo>
                <a:lnTo>
                  <a:pt x="9765" y="528103"/>
                </a:lnTo>
                <a:lnTo>
                  <a:pt x="2487" y="479700"/>
                </a:lnTo>
                <a:lnTo>
                  <a:pt x="0" y="429599"/>
                </a:lnTo>
                <a:lnTo>
                  <a:pt x="2487" y="379499"/>
                </a:lnTo>
                <a:lnTo>
                  <a:pt x="9765" y="331096"/>
                </a:lnTo>
                <a:lnTo>
                  <a:pt x="21555" y="284713"/>
                </a:lnTo>
                <a:lnTo>
                  <a:pt x="37581" y="240672"/>
                </a:lnTo>
                <a:lnTo>
                  <a:pt x="57565" y="199296"/>
                </a:lnTo>
                <a:lnTo>
                  <a:pt x="81229" y="160907"/>
                </a:lnTo>
                <a:lnTo>
                  <a:pt x="108297" y="125826"/>
                </a:lnTo>
                <a:lnTo>
                  <a:pt x="138490" y="94378"/>
                </a:lnTo>
                <a:lnTo>
                  <a:pt x="171531" y="66883"/>
                </a:lnTo>
                <a:lnTo>
                  <a:pt x="207143" y="43665"/>
                </a:lnTo>
                <a:lnTo>
                  <a:pt x="245048" y="25045"/>
                </a:lnTo>
                <a:lnTo>
                  <a:pt x="284969" y="11346"/>
                </a:lnTo>
                <a:lnTo>
                  <a:pt x="326629" y="2890"/>
                </a:lnTo>
                <a:lnTo>
                  <a:pt x="369749" y="0"/>
                </a:lnTo>
                <a:lnTo>
                  <a:pt x="418351" y="3725"/>
                </a:lnTo>
                <a:lnTo>
                  <a:pt x="465708" y="14718"/>
                </a:lnTo>
                <a:lnTo>
                  <a:pt x="511247" y="32701"/>
                </a:lnTo>
                <a:lnTo>
                  <a:pt x="554392" y="57398"/>
                </a:lnTo>
                <a:lnTo>
                  <a:pt x="594568" y="88532"/>
                </a:lnTo>
                <a:lnTo>
                  <a:pt x="631202" y="125826"/>
                </a:lnTo>
                <a:lnTo>
                  <a:pt x="659035" y="162042"/>
                </a:lnTo>
                <a:lnTo>
                  <a:pt x="682996" y="201352"/>
                </a:lnTo>
                <a:lnTo>
                  <a:pt x="702937" y="243336"/>
                </a:lnTo>
                <a:lnTo>
                  <a:pt x="718708" y="287573"/>
                </a:lnTo>
                <a:lnTo>
                  <a:pt x="730159" y="333643"/>
                </a:lnTo>
                <a:lnTo>
                  <a:pt x="737139" y="381125"/>
                </a:lnTo>
                <a:lnTo>
                  <a:pt x="739499" y="429599"/>
                </a:lnTo>
                <a:lnTo>
                  <a:pt x="737011" y="479700"/>
                </a:lnTo>
                <a:lnTo>
                  <a:pt x="729734" y="528103"/>
                </a:lnTo>
                <a:lnTo>
                  <a:pt x="717943" y="574486"/>
                </a:lnTo>
                <a:lnTo>
                  <a:pt x="701917" y="618527"/>
                </a:lnTo>
                <a:lnTo>
                  <a:pt x="681934" y="659903"/>
                </a:lnTo>
                <a:lnTo>
                  <a:pt x="658269" y="698292"/>
                </a:lnTo>
                <a:lnTo>
                  <a:pt x="631202" y="733373"/>
                </a:lnTo>
                <a:lnTo>
                  <a:pt x="601009" y="764821"/>
                </a:lnTo>
                <a:lnTo>
                  <a:pt x="567968" y="792316"/>
                </a:lnTo>
                <a:lnTo>
                  <a:pt x="532356" y="815534"/>
                </a:lnTo>
                <a:lnTo>
                  <a:pt x="494451" y="834154"/>
                </a:lnTo>
                <a:lnTo>
                  <a:pt x="454530" y="847853"/>
                </a:lnTo>
                <a:lnTo>
                  <a:pt x="412870" y="856309"/>
                </a:lnTo>
                <a:lnTo>
                  <a:pt x="369749" y="859199"/>
                </a:lnTo>
                <a:close/>
              </a:path>
            </a:pathLst>
          </a:custGeom>
          <a:solidFill>
            <a:srgbClr val="FDDA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43494" y="5301879"/>
            <a:ext cx="945515" cy="631825"/>
          </a:xfrm>
          <a:custGeom>
            <a:avLst/>
            <a:gdLst/>
            <a:ahLst/>
            <a:cxnLst/>
            <a:rect l="l" t="t" r="r" b="b"/>
            <a:pathLst>
              <a:path w="945515" h="631825">
                <a:moveTo>
                  <a:pt x="472499" y="631199"/>
                </a:moveTo>
                <a:lnTo>
                  <a:pt x="417396" y="629076"/>
                </a:lnTo>
                <a:lnTo>
                  <a:pt x="364160" y="622864"/>
                </a:lnTo>
                <a:lnTo>
                  <a:pt x="313145" y="612800"/>
                </a:lnTo>
                <a:lnTo>
                  <a:pt x="264706" y="599122"/>
                </a:lnTo>
                <a:lnTo>
                  <a:pt x="219198" y="582064"/>
                </a:lnTo>
                <a:lnTo>
                  <a:pt x="176975" y="561866"/>
                </a:lnTo>
                <a:lnTo>
                  <a:pt x="138392" y="538762"/>
                </a:lnTo>
                <a:lnTo>
                  <a:pt x="103802" y="512991"/>
                </a:lnTo>
                <a:lnTo>
                  <a:pt x="73562" y="484789"/>
                </a:lnTo>
                <a:lnTo>
                  <a:pt x="48025" y="454392"/>
                </a:lnTo>
                <a:lnTo>
                  <a:pt x="27546" y="422038"/>
                </a:lnTo>
                <a:lnTo>
                  <a:pt x="3178" y="352405"/>
                </a:lnTo>
                <a:lnTo>
                  <a:pt x="0" y="315599"/>
                </a:lnTo>
                <a:lnTo>
                  <a:pt x="3178" y="278794"/>
                </a:lnTo>
                <a:lnTo>
                  <a:pt x="27546" y="209161"/>
                </a:lnTo>
                <a:lnTo>
                  <a:pt x="48025" y="176807"/>
                </a:lnTo>
                <a:lnTo>
                  <a:pt x="73562" y="146410"/>
                </a:lnTo>
                <a:lnTo>
                  <a:pt x="103802" y="118208"/>
                </a:lnTo>
                <a:lnTo>
                  <a:pt x="138392" y="92437"/>
                </a:lnTo>
                <a:lnTo>
                  <a:pt x="176975" y="69333"/>
                </a:lnTo>
                <a:lnTo>
                  <a:pt x="219198" y="49135"/>
                </a:lnTo>
                <a:lnTo>
                  <a:pt x="264706" y="32077"/>
                </a:lnTo>
                <a:lnTo>
                  <a:pt x="313145" y="18399"/>
                </a:lnTo>
                <a:lnTo>
                  <a:pt x="364160" y="8335"/>
                </a:lnTo>
                <a:lnTo>
                  <a:pt x="417396" y="2123"/>
                </a:lnTo>
                <a:lnTo>
                  <a:pt x="472499" y="0"/>
                </a:lnTo>
                <a:lnTo>
                  <a:pt x="527603" y="2123"/>
                </a:lnTo>
                <a:lnTo>
                  <a:pt x="580840" y="8335"/>
                </a:lnTo>
                <a:lnTo>
                  <a:pt x="631854" y="18399"/>
                </a:lnTo>
                <a:lnTo>
                  <a:pt x="680293" y="32077"/>
                </a:lnTo>
                <a:lnTo>
                  <a:pt x="725801" y="49135"/>
                </a:lnTo>
                <a:lnTo>
                  <a:pt x="768024" y="69333"/>
                </a:lnTo>
                <a:lnTo>
                  <a:pt x="806608" y="92437"/>
                </a:lnTo>
                <a:lnTo>
                  <a:pt x="841197" y="118208"/>
                </a:lnTo>
                <a:lnTo>
                  <a:pt x="871437" y="146410"/>
                </a:lnTo>
                <a:lnTo>
                  <a:pt x="896974" y="176807"/>
                </a:lnTo>
                <a:lnTo>
                  <a:pt x="917453" y="209161"/>
                </a:lnTo>
                <a:lnTo>
                  <a:pt x="941821" y="278794"/>
                </a:lnTo>
                <a:lnTo>
                  <a:pt x="944999" y="315599"/>
                </a:lnTo>
                <a:lnTo>
                  <a:pt x="941821" y="352405"/>
                </a:lnTo>
                <a:lnTo>
                  <a:pt x="917453" y="422038"/>
                </a:lnTo>
                <a:lnTo>
                  <a:pt x="896974" y="454392"/>
                </a:lnTo>
                <a:lnTo>
                  <a:pt x="871437" y="484789"/>
                </a:lnTo>
                <a:lnTo>
                  <a:pt x="841197" y="512991"/>
                </a:lnTo>
                <a:lnTo>
                  <a:pt x="806608" y="538762"/>
                </a:lnTo>
                <a:lnTo>
                  <a:pt x="768024" y="561866"/>
                </a:lnTo>
                <a:lnTo>
                  <a:pt x="725801" y="582064"/>
                </a:lnTo>
                <a:lnTo>
                  <a:pt x="680293" y="599122"/>
                </a:lnTo>
                <a:lnTo>
                  <a:pt x="631854" y="612800"/>
                </a:lnTo>
                <a:lnTo>
                  <a:pt x="580840" y="622864"/>
                </a:lnTo>
                <a:lnTo>
                  <a:pt x="527603" y="629076"/>
                </a:lnTo>
                <a:lnTo>
                  <a:pt x="472499" y="631199"/>
                </a:lnTo>
                <a:close/>
              </a:path>
            </a:pathLst>
          </a:custGeom>
          <a:solidFill>
            <a:srgbClr val="FDDA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92237" y="1005037"/>
            <a:ext cx="731520" cy="631825"/>
          </a:xfrm>
          <a:custGeom>
            <a:avLst/>
            <a:gdLst/>
            <a:ahLst/>
            <a:cxnLst/>
            <a:rect l="l" t="t" r="r" b="b"/>
            <a:pathLst>
              <a:path w="731520" h="631825">
                <a:moveTo>
                  <a:pt x="365699" y="631199"/>
                </a:moveTo>
                <a:lnTo>
                  <a:pt x="316076" y="628318"/>
                </a:lnTo>
                <a:lnTo>
                  <a:pt x="268482" y="619926"/>
                </a:lnTo>
                <a:lnTo>
                  <a:pt x="223353" y="606398"/>
                </a:lnTo>
                <a:lnTo>
                  <a:pt x="181124" y="588111"/>
                </a:lnTo>
                <a:lnTo>
                  <a:pt x="142231" y="565440"/>
                </a:lnTo>
                <a:lnTo>
                  <a:pt x="107111" y="538762"/>
                </a:lnTo>
                <a:lnTo>
                  <a:pt x="76198" y="508453"/>
                </a:lnTo>
                <a:lnTo>
                  <a:pt x="49928" y="474889"/>
                </a:lnTo>
                <a:lnTo>
                  <a:pt x="28738" y="438445"/>
                </a:lnTo>
                <a:lnTo>
                  <a:pt x="13063" y="399498"/>
                </a:lnTo>
                <a:lnTo>
                  <a:pt x="3338" y="358425"/>
                </a:lnTo>
                <a:lnTo>
                  <a:pt x="0" y="315599"/>
                </a:lnTo>
                <a:lnTo>
                  <a:pt x="3338" y="272774"/>
                </a:lnTo>
                <a:lnTo>
                  <a:pt x="13063" y="231701"/>
                </a:lnTo>
                <a:lnTo>
                  <a:pt x="28738" y="192754"/>
                </a:lnTo>
                <a:lnTo>
                  <a:pt x="49928" y="156310"/>
                </a:lnTo>
                <a:lnTo>
                  <a:pt x="76198" y="122746"/>
                </a:lnTo>
                <a:lnTo>
                  <a:pt x="107111" y="92437"/>
                </a:lnTo>
                <a:lnTo>
                  <a:pt x="142231" y="65759"/>
                </a:lnTo>
                <a:lnTo>
                  <a:pt x="181124" y="43088"/>
                </a:lnTo>
                <a:lnTo>
                  <a:pt x="223353" y="24801"/>
                </a:lnTo>
                <a:lnTo>
                  <a:pt x="268482" y="11273"/>
                </a:lnTo>
                <a:lnTo>
                  <a:pt x="316076" y="2881"/>
                </a:lnTo>
                <a:lnTo>
                  <a:pt x="365699" y="0"/>
                </a:lnTo>
                <a:lnTo>
                  <a:pt x="415323" y="2881"/>
                </a:lnTo>
                <a:lnTo>
                  <a:pt x="462917" y="11273"/>
                </a:lnTo>
                <a:lnTo>
                  <a:pt x="508046" y="24801"/>
                </a:lnTo>
                <a:lnTo>
                  <a:pt x="550275" y="43088"/>
                </a:lnTo>
                <a:lnTo>
                  <a:pt x="589168" y="65759"/>
                </a:lnTo>
                <a:lnTo>
                  <a:pt x="624288" y="92437"/>
                </a:lnTo>
                <a:lnTo>
                  <a:pt x="655201" y="122746"/>
                </a:lnTo>
                <a:lnTo>
                  <a:pt x="681471" y="156310"/>
                </a:lnTo>
                <a:lnTo>
                  <a:pt x="702661" y="192754"/>
                </a:lnTo>
                <a:lnTo>
                  <a:pt x="718336" y="231701"/>
                </a:lnTo>
                <a:lnTo>
                  <a:pt x="728061" y="272774"/>
                </a:lnTo>
                <a:lnTo>
                  <a:pt x="731399" y="315599"/>
                </a:lnTo>
                <a:lnTo>
                  <a:pt x="728061" y="358425"/>
                </a:lnTo>
                <a:lnTo>
                  <a:pt x="718336" y="399498"/>
                </a:lnTo>
                <a:lnTo>
                  <a:pt x="702661" y="438445"/>
                </a:lnTo>
                <a:lnTo>
                  <a:pt x="681471" y="474889"/>
                </a:lnTo>
                <a:lnTo>
                  <a:pt x="655201" y="508453"/>
                </a:lnTo>
                <a:lnTo>
                  <a:pt x="624288" y="538762"/>
                </a:lnTo>
                <a:lnTo>
                  <a:pt x="589168" y="565440"/>
                </a:lnTo>
                <a:lnTo>
                  <a:pt x="550275" y="588111"/>
                </a:lnTo>
                <a:lnTo>
                  <a:pt x="508046" y="606398"/>
                </a:lnTo>
                <a:lnTo>
                  <a:pt x="462917" y="619926"/>
                </a:lnTo>
                <a:lnTo>
                  <a:pt x="415323" y="628318"/>
                </a:lnTo>
                <a:lnTo>
                  <a:pt x="365699" y="631199"/>
                </a:lnTo>
                <a:close/>
              </a:path>
            </a:pathLst>
          </a:custGeom>
          <a:solidFill>
            <a:srgbClr val="FDDA6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205889" y="737472"/>
            <a:ext cx="635000" cy="739775"/>
            <a:chOff x="1205889" y="737472"/>
            <a:chExt cx="635000" cy="739775"/>
          </a:xfrm>
        </p:grpSpPr>
        <p:sp>
          <p:nvSpPr>
            <p:cNvPr id="6" name="object 6"/>
            <p:cNvSpPr/>
            <p:nvPr/>
          </p:nvSpPr>
          <p:spPr>
            <a:xfrm>
              <a:off x="1215414" y="746997"/>
              <a:ext cx="615950" cy="720725"/>
            </a:xfrm>
            <a:custGeom>
              <a:avLst/>
              <a:gdLst/>
              <a:ahLst/>
              <a:cxnLst/>
              <a:rect l="l" t="t" r="r" b="b"/>
              <a:pathLst>
                <a:path w="615950" h="720725">
                  <a:moveTo>
                    <a:pt x="54308" y="641714"/>
                  </a:moveTo>
                  <a:lnTo>
                    <a:pt x="17622" y="616677"/>
                  </a:lnTo>
                  <a:lnTo>
                    <a:pt x="0" y="562965"/>
                  </a:lnTo>
                  <a:lnTo>
                    <a:pt x="2269" y="534482"/>
                  </a:lnTo>
                  <a:lnTo>
                    <a:pt x="28991" y="484743"/>
                  </a:lnTo>
                  <a:lnTo>
                    <a:pt x="77765" y="456027"/>
                  </a:lnTo>
                  <a:lnTo>
                    <a:pt x="106031" y="452301"/>
                  </a:lnTo>
                  <a:lnTo>
                    <a:pt x="76432" y="420937"/>
                  </a:lnTo>
                  <a:lnTo>
                    <a:pt x="50200" y="386698"/>
                  </a:lnTo>
                  <a:lnTo>
                    <a:pt x="27598" y="349956"/>
                  </a:lnTo>
                  <a:lnTo>
                    <a:pt x="8891" y="311084"/>
                  </a:lnTo>
                  <a:lnTo>
                    <a:pt x="34363" y="283325"/>
                  </a:lnTo>
                  <a:lnTo>
                    <a:pt x="61658" y="257335"/>
                  </a:lnTo>
                  <a:lnTo>
                    <a:pt x="90636" y="233241"/>
                  </a:lnTo>
                  <a:lnTo>
                    <a:pt x="121161" y="211170"/>
                  </a:lnTo>
                  <a:lnTo>
                    <a:pt x="84593" y="199988"/>
                  </a:lnTo>
                  <a:lnTo>
                    <a:pt x="54231" y="176482"/>
                  </a:lnTo>
                  <a:lnTo>
                    <a:pt x="33379" y="144248"/>
                  </a:lnTo>
                  <a:lnTo>
                    <a:pt x="25343" y="106881"/>
                  </a:lnTo>
                  <a:lnTo>
                    <a:pt x="32355" y="69300"/>
                  </a:lnTo>
                  <a:lnTo>
                    <a:pt x="52314" y="36495"/>
                  </a:lnTo>
                  <a:lnTo>
                    <a:pt x="82025" y="12162"/>
                  </a:lnTo>
                  <a:lnTo>
                    <a:pt x="118289" y="0"/>
                  </a:lnTo>
                  <a:lnTo>
                    <a:pt x="156442" y="2772"/>
                  </a:lnTo>
                  <a:lnTo>
                    <a:pt x="191271" y="18935"/>
                  </a:lnTo>
                  <a:lnTo>
                    <a:pt x="218758" y="45727"/>
                  </a:lnTo>
                  <a:lnTo>
                    <a:pt x="234886" y="80386"/>
                  </a:lnTo>
                  <a:lnTo>
                    <a:pt x="237189" y="97923"/>
                  </a:lnTo>
                  <a:lnTo>
                    <a:pt x="235525" y="115504"/>
                  </a:lnTo>
                  <a:lnTo>
                    <a:pt x="229353" y="131469"/>
                  </a:lnTo>
                  <a:lnTo>
                    <a:pt x="218130" y="144161"/>
                  </a:lnTo>
                  <a:lnTo>
                    <a:pt x="432288" y="144161"/>
                  </a:lnTo>
                  <a:lnTo>
                    <a:pt x="442737" y="157908"/>
                  </a:lnTo>
                  <a:lnTo>
                    <a:pt x="468710" y="186459"/>
                  </a:lnTo>
                  <a:lnTo>
                    <a:pt x="438328" y="196364"/>
                  </a:lnTo>
                  <a:lnTo>
                    <a:pt x="383732" y="227805"/>
                  </a:lnTo>
                  <a:lnTo>
                    <a:pt x="351057" y="280597"/>
                  </a:lnTo>
                  <a:lnTo>
                    <a:pt x="349818" y="312404"/>
                  </a:lnTo>
                  <a:lnTo>
                    <a:pt x="359896" y="341355"/>
                  </a:lnTo>
                  <a:lnTo>
                    <a:pt x="381735" y="362180"/>
                  </a:lnTo>
                  <a:lnTo>
                    <a:pt x="415480" y="369549"/>
                  </a:lnTo>
                  <a:lnTo>
                    <a:pt x="548781" y="369549"/>
                  </a:lnTo>
                  <a:lnTo>
                    <a:pt x="615525" y="468703"/>
                  </a:lnTo>
                  <a:lnTo>
                    <a:pt x="579094" y="478181"/>
                  </a:lnTo>
                  <a:lnTo>
                    <a:pt x="543895" y="491567"/>
                  </a:lnTo>
                  <a:lnTo>
                    <a:pt x="510275" y="508429"/>
                  </a:lnTo>
                  <a:lnTo>
                    <a:pt x="478716" y="528252"/>
                  </a:lnTo>
                  <a:lnTo>
                    <a:pt x="180985" y="528252"/>
                  </a:lnTo>
                  <a:lnTo>
                    <a:pt x="146916" y="594929"/>
                  </a:lnTo>
                  <a:lnTo>
                    <a:pt x="84948" y="636993"/>
                  </a:lnTo>
                  <a:lnTo>
                    <a:pt x="64604" y="641691"/>
                  </a:lnTo>
                  <a:lnTo>
                    <a:pt x="54308" y="641714"/>
                  </a:lnTo>
                  <a:close/>
                </a:path>
                <a:path w="615950" h="720725">
                  <a:moveTo>
                    <a:pt x="432288" y="144161"/>
                  </a:moveTo>
                  <a:lnTo>
                    <a:pt x="218130" y="144161"/>
                  </a:lnTo>
                  <a:lnTo>
                    <a:pt x="254585" y="115584"/>
                  </a:lnTo>
                  <a:lnTo>
                    <a:pt x="294351" y="91833"/>
                  </a:lnTo>
                  <a:lnTo>
                    <a:pt x="336779" y="73257"/>
                  </a:lnTo>
                  <a:lnTo>
                    <a:pt x="381217" y="60205"/>
                  </a:lnTo>
                  <a:lnTo>
                    <a:pt x="398822" y="94536"/>
                  </a:lnTo>
                  <a:lnTo>
                    <a:pt x="419385" y="127185"/>
                  </a:lnTo>
                  <a:lnTo>
                    <a:pt x="432288" y="144161"/>
                  </a:lnTo>
                  <a:close/>
                </a:path>
                <a:path w="615950" h="720725">
                  <a:moveTo>
                    <a:pt x="548781" y="369549"/>
                  </a:moveTo>
                  <a:lnTo>
                    <a:pt x="415480" y="369549"/>
                  </a:lnTo>
                  <a:lnTo>
                    <a:pt x="449848" y="360289"/>
                  </a:lnTo>
                  <a:lnTo>
                    <a:pt x="482786" y="340244"/>
                  </a:lnTo>
                  <a:lnTo>
                    <a:pt x="512238" y="315261"/>
                  </a:lnTo>
                  <a:lnTo>
                    <a:pt x="548781" y="369549"/>
                  </a:lnTo>
                  <a:close/>
                </a:path>
                <a:path w="615950" h="720725">
                  <a:moveTo>
                    <a:pt x="276751" y="675461"/>
                  </a:moveTo>
                  <a:lnTo>
                    <a:pt x="180985" y="528252"/>
                  </a:lnTo>
                  <a:lnTo>
                    <a:pt x="478716" y="528252"/>
                  </a:lnTo>
                  <a:lnTo>
                    <a:pt x="478580" y="528337"/>
                  </a:lnTo>
                  <a:lnTo>
                    <a:pt x="478790" y="528337"/>
                  </a:lnTo>
                  <a:lnTo>
                    <a:pt x="518099" y="538556"/>
                  </a:lnTo>
                  <a:lnTo>
                    <a:pt x="550179" y="564236"/>
                  </a:lnTo>
                  <a:lnTo>
                    <a:pt x="560020" y="581763"/>
                  </a:lnTo>
                  <a:lnTo>
                    <a:pt x="396444" y="581763"/>
                  </a:lnTo>
                  <a:lnTo>
                    <a:pt x="368584" y="607742"/>
                  </a:lnTo>
                  <a:lnTo>
                    <a:pt x="339286" y="632067"/>
                  </a:lnTo>
                  <a:lnTo>
                    <a:pt x="308643" y="654664"/>
                  </a:lnTo>
                  <a:lnTo>
                    <a:pt x="276751" y="675461"/>
                  </a:lnTo>
                  <a:close/>
                </a:path>
                <a:path w="615950" h="720725">
                  <a:moveTo>
                    <a:pt x="478641" y="528299"/>
                  </a:moveTo>
                  <a:close/>
                </a:path>
                <a:path w="615950" h="720725">
                  <a:moveTo>
                    <a:pt x="478790" y="528337"/>
                  </a:moveTo>
                  <a:lnTo>
                    <a:pt x="478580" y="528337"/>
                  </a:lnTo>
                  <a:lnTo>
                    <a:pt x="478790" y="528337"/>
                  </a:lnTo>
                  <a:close/>
                </a:path>
                <a:path w="615950" h="720725">
                  <a:moveTo>
                    <a:pt x="489714" y="720556"/>
                  </a:moveTo>
                  <a:lnTo>
                    <a:pt x="449188" y="717521"/>
                  </a:lnTo>
                  <a:lnTo>
                    <a:pt x="414837" y="695761"/>
                  </a:lnTo>
                  <a:lnTo>
                    <a:pt x="392740" y="661219"/>
                  </a:lnTo>
                  <a:lnTo>
                    <a:pt x="385682" y="620889"/>
                  </a:lnTo>
                  <a:lnTo>
                    <a:pt x="396444" y="581763"/>
                  </a:lnTo>
                  <a:lnTo>
                    <a:pt x="560020" y="581763"/>
                  </a:lnTo>
                  <a:lnTo>
                    <a:pt x="570272" y="600020"/>
                  </a:lnTo>
                  <a:lnTo>
                    <a:pt x="573772" y="640588"/>
                  </a:lnTo>
                  <a:lnTo>
                    <a:pt x="558160" y="678220"/>
                  </a:lnTo>
                  <a:lnTo>
                    <a:pt x="528089" y="706166"/>
                  </a:lnTo>
                  <a:lnTo>
                    <a:pt x="489714" y="720556"/>
                  </a:lnTo>
                  <a:close/>
                </a:path>
              </a:pathLst>
            </a:custGeom>
            <a:solidFill>
              <a:srgbClr val="FDDA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15414" y="746997"/>
              <a:ext cx="615950" cy="720725"/>
            </a:xfrm>
            <a:custGeom>
              <a:avLst/>
              <a:gdLst/>
              <a:ahLst/>
              <a:cxnLst/>
              <a:rect l="l" t="t" r="r" b="b"/>
              <a:pathLst>
                <a:path w="615950" h="720725">
                  <a:moveTo>
                    <a:pt x="478638" y="528298"/>
                  </a:moveTo>
                  <a:lnTo>
                    <a:pt x="518099" y="538556"/>
                  </a:lnTo>
                  <a:lnTo>
                    <a:pt x="550179" y="564236"/>
                  </a:lnTo>
                  <a:lnTo>
                    <a:pt x="570272" y="600020"/>
                  </a:lnTo>
                  <a:lnTo>
                    <a:pt x="573772" y="640588"/>
                  </a:lnTo>
                  <a:lnTo>
                    <a:pt x="558160" y="678220"/>
                  </a:lnTo>
                  <a:lnTo>
                    <a:pt x="528089" y="706166"/>
                  </a:lnTo>
                  <a:lnTo>
                    <a:pt x="489714" y="720556"/>
                  </a:lnTo>
                  <a:lnTo>
                    <a:pt x="449188" y="717521"/>
                  </a:lnTo>
                  <a:lnTo>
                    <a:pt x="414837" y="695761"/>
                  </a:lnTo>
                  <a:lnTo>
                    <a:pt x="392740" y="661219"/>
                  </a:lnTo>
                  <a:lnTo>
                    <a:pt x="385682" y="620889"/>
                  </a:lnTo>
                  <a:lnTo>
                    <a:pt x="396444" y="581763"/>
                  </a:lnTo>
                  <a:lnTo>
                    <a:pt x="368584" y="607742"/>
                  </a:lnTo>
                  <a:lnTo>
                    <a:pt x="339286" y="632067"/>
                  </a:lnTo>
                  <a:lnTo>
                    <a:pt x="308643" y="654664"/>
                  </a:lnTo>
                  <a:lnTo>
                    <a:pt x="276751" y="675461"/>
                  </a:lnTo>
                  <a:lnTo>
                    <a:pt x="180985" y="528252"/>
                  </a:lnTo>
                  <a:lnTo>
                    <a:pt x="168238" y="563762"/>
                  </a:lnTo>
                  <a:lnTo>
                    <a:pt x="118619" y="619943"/>
                  </a:lnTo>
                  <a:lnTo>
                    <a:pt x="74908" y="639946"/>
                  </a:lnTo>
                  <a:lnTo>
                    <a:pt x="54308" y="641714"/>
                  </a:lnTo>
                  <a:lnTo>
                    <a:pt x="44293" y="639499"/>
                  </a:lnTo>
                  <a:lnTo>
                    <a:pt x="5149" y="591053"/>
                  </a:lnTo>
                  <a:lnTo>
                    <a:pt x="0" y="562965"/>
                  </a:lnTo>
                  <a:lnTo>
                    <a:pt x="2269" y="534482"/>
                  </a:lnTo>
                  <a:lnTo>
                    <a:pt x="28991" y="484743"/>
                  </a:lnTo>
                  <a:lnTo>
                    <a:pt x="77765" y="456027"/>
                  </a:lnTo>
                  <a:lnTo>
                    <a:pt x="106031" y="452301"/>
                  </a:lnTo>
                  <a:lnTo>
                    <a:pt x="76432" y="420937"/>
                  </a:lnTo>
                  <a:lnTo>
                    <a:pt x="50200" y="386698"/>
                  </a:lnTo>
                  <a:lnTo>
                    <a:pt x="27598" y="349956"/>
                  </a:lnTo>
                  <a:lnTo>
                    <a:pt x="8891" y="311084"/>
                  </a:lnTo>
                  <a:lnTo>
                    <a:pt x="34363" y="283325"/>
                  </a:lnTo>
                  <a:lnTo>
                    <a:pt x="61658" y="257335"/>
                  </a:lnTo>
                  <a:lnTo>
                    <a:pt x="90636" y="233241"/>
                  </a:lnTo>
                  <a:lnTo>
                    <a:pt x="121161" y="211170"/>
                  </a:lnTo>
                  <a:lnTo>
                    <a:pt x="84593" y="199988"/>
                  </a:lnTo>
                  <a:lnTo>
                    <a:pt x="54231" y="176482"/>
                  </a:lnTo>
                  <a:lnTo>
                    <a:pt x="33379" y="144248"/>
                  </a:lnTo>
                  <a:lnTo>
                    <a:pt x="25343" y="106881"/>
                  </a:lnTo>
                  <a:lnTo>
                    <a:pt x="32355" y="69300"/>
                  </a:lnTo>
                  <a:lnTo>
                    <a:pt x="52314" y="36495"/>
                  </a:lnTo>
                  <a:lnTo>
                    <a:pt x="82025" y="12162"/>
                  </a:lnTo>
                  <a:lnTo>
                    <a:pt x="118289" y="0"/>
                  </a:lnTo>
                  <a:lnTo>
                    <a:pt x="156442" y="2772"/>
                  </a:lnTo>
                  <a:lnTo>
                    <a:pt x="191271" y="18935"/>
                  </a:lnTo>
                  <a:lnTo>
                    <a:pt x="218758" y="45727"/>
                  </a:lnTo>
                  <a:lnTo>
                    <a:pt x="234886" y="80386"/>
                  </a:lnTo>
                  <a:lnTo>
                    <a:pt x="237189" y="97923"/>
                  </a:lnTo>
                  <a:lnTo>
                    <a:pt x="235525" y="115504"/>
                  </a:lnTo>
                  <a:lnTo>
                    <a:pt x="229353" y="131469"/>
                  </a:lnTo>
                  <a:lnTo>
                    <a:pt x="218130" y="144161"/>
                  </a:lnTo>
                  <a:lnTo>
                    <a:pt x="254585" y="115584"/>
                  </a:lnTo>
                  <a:lnTo>
                    <a:pt x="294351" y="91833"/>
                  </a:lnTo>
                  <a:lnTo>
                    <a:pt x="336779" y="73257"/>
                  </a:lnTo>
                  <a:lnTo>
                    <a:pt x="381217" y="60205"/>
                  </a:lnTo>
                  <a:lnTo>
                    <a:pt x="398822" y="94536"/>
                  </a:lnTo>
                  <a:lnTo>
                    <a:pt x="419385" y="127185"/>
                  </a:lnTo>
                  <a:lnTo>
                    <a:pt x="442737" y="157908"/>
                  </a:lnTo>
                  <a:lnTo>
                    <a:pt x="468710" y="186459"/>
                  </a:lnTo>
                  <a:lnTo>
                    <a:pt x="438328" y="196364"/>
                  </a:lnTo>
                  <a:lnTo>
                    <a:pt x="383732" y="227805"/>
                  </a:lnTo>
                  <a:lnTo>
                    <a:pt x="351057" y="280597"/>
                  </a:lnTo>
                  <a:lnTo>
                    <a:pt x="349818" y="312404"/>
                  </a:lnTo>
                  <a:lnTo>
                    <a:pt x="359896" y="341355"/>
                  </a:lnTo>
                  <a:lnTo>
                    <a:pt x="381735" y="362180"/>
                  </a:lnTo>
                  <a:lnTo>
                    <a:pt x="415480" y="369549"/>
                  </a:lnTo>
                  <a:lnTo>
                    <a:pt x="449848" y="360289"/>
                  </a:lnTo>
                  <a:lnTo>
                    <a:pt x="482786" y="340244"/>
                  </a:lnTo>
                  <a:lnTo>
                    <a:pt x="512238" y="315261"/>
                  </a:lnTo>
                  <a:lnTo>
                    <a:pt x="538059" y="353622"/>
                  </a:lnTo>
                  <a:lnTo>
                    <a:pt x="563881" y="391982"/>
                  </a:lnTo>
                  <a:lnTo>
                    <a:pt x="589703" y="430343"/>
                  </a:lnTo>
                  <a:lnTo>
                    <a:pt x="615525" y="468703"/>
                  </a:lnTo>
                  <a:lnTo>
                    <a:pt x="579094" y="478181"/>
                  </a:lnTo>
                  <a:lnTo>
                    <a:pt x="543895" y="491567"/>
                  </a:lnTo>
                  <a:lnTo>
                    <a:pt x="510275" y="508429"/>
                  </a:lnTo>
                  <a:lnTo>
                    <a:pt x="478580" y="528337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7095442" y="5828129"/>
            <a:ext cx="2397760" cy="591185"/>
          </a:xfrm>
          <a:custGeom>
            <a:avLst/>
            <a:gdLst/>
            <a:ahLst/>
            <a:cxnLst/>
            <a:rect l="l" t="t" r="r" b="b"/>
            <a:pathLst>
              <a:path w="2397759" h="591185">
                <a:moveTo>
                  <a:pt x="2397254" y="10305"/>
                </a:moveTo>
                <a:lnTo>
                  <a:pt x="2360574" y="48113"/>
                </a:lnTo>
                <a:lnTo>
                  <a:pt x="2323242" y="85288"/>
                </a:lnTo>
                <a:lnTo>
                  <a:pt x="2285271" y="121820"/>
                </a:lnTo>
                <a:lnTo>
                  <a:pt x="2246673" y="157699"/>
                </a:lnTo>
                <a:lnTo>
                  <a:pt x="2207459" y="192915"/>
                </a:lnTo>
                <a:lnTo>
                  <a:pt x="2167643" y="227460"/>
                </a:lnTo>
                <a:lnTo>
                  <a:pt x="2127235" y="261322"/>
                </a:lnTo>
                <a:lnTo>
                  <a:pt x="2086248" y="294493"/>
                </a:lnTo>
                <a:lnTo>
                  <a:pt x="2044694" y="326963"/>
                </a:lnTo>
                <a:lnTo>
                  <a:pt x="2002586" y="358722"/>
                </a:lnTo>
                <a:lnTo>
                  <a:pt x="1959934" y="389761"/>
                </a:lnTo>
                <a:lnTo>
                  <a:pt x="1916751" y="420069"/>
                </a:lnTo>
                <a:lnTo>
                  <a:pt x="1872732" y="449663"/>
                </a:lnTo>
                <a:lnTo>
                  <a:pt x="1827765" y="477882"/>
                </a:lnTo>
                <a:lnTo>
                  <a:pt x="1781626" y="503966"/>
                </a:lnTo>
                <a:lnTo>
                  <a:pt x="1734088" y="527153"/>
                </a:lnTo>
                <a:lnTo>
                  <a:pt x="1684926" y="546684"/>
                </a:lnTo>
                <a:lnTo>
                  <a:pt x="1638696" y="560783"/>
                </a:lnTo>
                <a:lnTo>
                  <a:pt x="1591684" y="571484"/>
                </a:lnTo>
                <a:lnTo>
                  <a:pt x="1544041" y="579267"/>
                </a:lnTo>
                <a:lnTo>
                  <a:pt x="1495919" y="584609"/>
                </a:lnTo>
                <a:lnTo>
                  <a:pt x="1447469" y="587989"/>
                </a:lnTo>
                <a:lnTo>
                  <a:pt x="1398842" y="589884"/>
                </a:lnTo>
                <a:lnTo>
                  <a:pt x="1350189" y="590773"/>
                </a:lnTo>
                <a:lnTo>
                  <a:pt x="1301663" y="591134"/>
                </a:lnTo>
                <a:lnTo>
                  <a:pt x="1267517" y="591013"/>
                </a:lnTo>
                <a:lnTo>
                  <a:pt x="1200112" y="584134"/>
                </a:lnTo>
                <a:lnTo>
                  <a:pt x="1132593" y="554668"/>
                </a:lnTo>
                <a:lnTo>
                  <a:pt x="1101780" y="528318"/>
                </a:lnTo>
                <a:lnTo>
                  <a:pt x="1075308" y="497049"/>
                </a:lnTo>
                <a:lnTo>
                  <a:pt x="1052906" y="462718"/>
                </a:lnTo>
                <a:lnTo>
                  <a:pt x="1031344" y="416987"/>
                </a:lnTo>
                <a:lnTo>
                  <a:pt x="1017954" y="367759"/>
                </a:lnTo>
                <a:lnTo>
                  <a:pt x="1015295" y="318384"/>
                </a:lnTo>
                <a:lnTo>
                  <a:pt x="1025926" y="272210"/>
                </a:lnTo>
                <a:lnTo>
                  <a:pt x="1052406" y="232588"/>
                </a:lnTo>
                <a:lnTo>
                  <a:pt x="1087356" y="209471"/>
                </a:lnTo>
                <a:lnTo>
                  <a:pt x="1127431" y="201276"/>
                </a:lnTo>
                <a:lnTo>
                  <a:pt x="1169223" y="206279"/>
                </a:lnTo>
                <a:lnTo>
                  <a:pt x="1209320" y="222759"/>
                </a:lnTo>
                <a:lnTo>
                  <a:pt x="1244314" y="248992"/>
                </a:lnTo>
                <a:lnTo>
                  <a:pt x="1270794" y="283254"/>
                </a:lnTo>
                <a:lnTo>
                  <a:pt x="1285350" y="323822"/>
                </a:lnTo>
                <a:lnTo>
                  <a:pt x="1287114" y="366675"/>
                </a:lnTo>
                <a:lnTo>
                  <a:pt x="1278420" y="408235"/>
                </a:lnTo>
                <a:lnTo>
                  <a:pt x="1260663" y="447449"/>
                </a:lnTo>
                <a:lnTo>
                  <a:pt x="1235237" y="483264"/>
                </a:lnTo>
                <a:lnTo>
                  <a:pt x="1203536" y="514627"/>
                </a:lnTo>
                <a:lnTo>
                  <a:pt x="1166955" y="540486"/>
                </a:lnTo>
                <a:lnTo>
                  <a:pt x="1126889" y="559787"/>
                </a:lnTo>
                <a:lnTo>
                  <a:pt x="1077811" y="574195"/>
                </a:lnTo>
                <a:lnTo>
                  <a:pt x="1027383" y="581582"/>
                </a:lnTo>
                <a:lnTo>
                  <a:pt x="976111" y="583044"/>
                </a:lnTo>
                <a:lnTo>
                  <a:pt x="924500" y="579677"/>
                </a:lnTo>
                <a:lnTo>
                  <a:pt x="873055" y="572577"/>
                </a:lnTo>
                <a:lnTo>
                  <a:pt x="822281" y="562840"/>
                </a:lnTo>
                <a:lnTo>
                  <a:pt x="773473" y="551737"/>
                </a:lnTo>
                <a:lnTo>
                  <a:pt x="724996" y="539218"/>
                </a:lnTo>
                <a:lnTo>
                  <a:pt x="676901" y="525292"/>
                </a:lnTo>
                <a:lnTo>
                  <a:pt x="629237" y="509968"/>
                </a:lnTo>
                <a:lnTo>
                  <a:pt x="582054" y="493256"/>
                </a:lnTo>
                <a:lnTo>
                  <a:pt x="535403" y="475165"/>
                </a:lnTo>
                <a:lnTo>
                  <a:pt x="489333" y="455705"/>
                </a:lnTo>
                <a:lnTo>
                  <a:pt x="443895" y="434883"/>
                </a:lnTo>
                <a:lnTo>
                  <a:pt x="399137" y="412711"/>
                </a:lnTo>
                <a:lnTo>
                  <a:pt x="355110" y="389197"/>
                </a:lnTo>
                <a:lnTo>
                  <a:pt x="311865" y="364350"/>
                </a:lnTo>
                <a:lnTo>
                  <a:pt x="269450" y="338179"/>
                </a:lnTo>
                <a:lnTo>
                  <a:pt x="227915" y="310695"/>
                </a:lnTo>
                <a:lnTo>
                  <a:pt x="187312" y="281906"/>
                </a:lnTo>
                <a:lnTo>
                  <a:pt x="147689" y="251821"/>
                </a:lnTo>
                <a:lnTo>
                  <a:pt x="109096" y="220450"/>
                </a:lnTo>
                <a:lnTo>
                  <a:pt x="71584" y="187802"/>
                </a:lnTo>
                <a:lnTo>
                  <a:pt x="35201" y="153887"/>
                </a:lnTo>
                <a:lnTo>
                  <a:pt x="0" y="118713"/>
                </a:lnTo>
              </a:path>
              <a:path w="2397759" h="591185">
                <a:moveTo>
                  <a:pt x="2178892" y="0"/>
                </a:moveTo>
                <a:lnTo>
                  <a:pt x="2397295" y="10419"/>
                </a:lnTo>
                <a:lnTo>
                  <a:pt x="2342752" y="197966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55861" y="5446528"/>
            <a:ext cx="523875" cy="611505"/>
          </a:xfrm>
          <a:custGeom>
            <a:avLst/>
            <a:gdLst/>
            <a:ahLst/>
            <a:cxnLst/>
            <a:rect l="l" t="t" r="r" b="b"/>
            <a:pathLst>
              <a:path w="523875" h="611504">
                <a:moveTo>
                  <a:pt x="199676" y="199529"/>
                </a:moveTo>
                <a:lnTo>
                  <a:pt x="175963" y="243912"/>
                </a:lnTo>
                <a:lnTo>
                  <a:pt x="150582" y="287358"/>
                </a:lnTo>
                <a:lnTo>
                  <a:pt x="123571" y="329805"/>
                </a:lnTo>
                <a:lnTo>
                  <a:pt x="94969" y="371192"/>
                </a:lnTo>
                <a:lnTo>
                  <a:pt x="64813" y="411457"/>
                </a:lnTo>
                <a:lnTo>
                  <a:pt x="33144" y="450538"/>
                </a:lnTo>
                <a:lnTo>
                  <a:pt x="0" y="488376"/>
                </a:lnTo>
                <a:lnTo>
                  <a:pt x="167780" y="611356"/>
                </a:lnTo>
                <a:lnTo>
                  <a:pt x="194259" y="571675"/>
                </a:lnTo>
                <a:lnTo>
                  <a:pt x="221331" y="532406"/>
                </a:lnTo>
                <a:lnTo>
                  <a:pt x="248993" y="493557"/>
                </a:lnTo>
                <a:lnTo>
                  <a:pt x="277240" y="455135"/>
                </a:lnTo>
                <a:lnTo>
                  <a:pt x="306066" y="417147"/>
                </a:lnTo>
                <a:lnTo>
                  <a:pt x="335467" y="379601"/>
                </a:lnTo>
                <a:lnTo>
                  <a:pt x="365437" y="342504"/>
                </a:lnTo>
                <a:lnTo>
                  <a:pt x="395971" y="305863"/>
                </a:lnTo>
                <a:lnTo>
                  <a:pt x="426348" y="328133"/>
                </a:lnTo>
                <a:lnTo>
                  <a:pt x="457771" y="348884"/>
                </a:lnTo>
                <a:lnTo>
                  <a:pt x="490157" y="368091"/>
                </a:lnTo>
                <a:lnTo>
                  <a:pt x="523428" y="385730"/>
                </a:lnTo>
                <a:lnTo>
                  <a:pt x="513943" y="334587"/>
                </a:lnTo>
                <a:lnTo>
                  <a:pt x="505828" y="283209"/>
                </a:lnTo>
                <a:lnTo>
                  <a:pt x="499086" y="231631"/>
                </a:lnTo>
                <a:lnTo>
                  <a:pt x="493721" y="179890"/>
                </a:lnTo>
                <a:lnTo>
                  <a:pt x="489735" y="128022"/>
                </a:lnTo>
                <a:lnTo>
                  <a:pt x="487131" y="76063"/>
                </a:lnTo>
                <a:lnTo>
                  <a:pt x="485911" y="24049"/>
                </a:lnTo>
                <a:lnTo>
                  <a:pt x="485838" y="16891"/>
                </a:lnTo>
                <a:lnTo>
                  <a:pt x="485490" y="8972"/>
                </a:lnTo>
                <a:lnTo>
                  <a:pt x="480281" y="4096"/>
                </a:lnTo>
                <a:lnTo>
                  <a:pt x="475054" y="1013"/>
                </a:lnTo>
                <a:lnTo>
                  <a:pt x="468971" y="0"/>
                </a:lnTo>
                <a:lnTo>
                  <a:pt x="462509" y="399"/>
                </a:lnTo>
                <a:lnTo>
                  <a:pt x="403401" y="13767"/>
                </a:lnTo>
                <a:lnTo>
                  <a:pt x="350868" y="26909"/>
                </a:lnTo>
                <a:lnTo>
                  <a:pt x="298564" y="40973"/>
                </a:lnTo>
                <a:lnTo>
                  <a:pt x="246508" y="55954"/>
                </a:lnTo>
                <a:lnTo>
                  <a:pt x="194717" y="71848"/>
                </a:lnTo>
                <a:lnTo>
                  <a:pt x="143209" y="88647"/>
                </a:lnTo>
                <a:lnTo>
                  <a:pt x="92002" y="106347"/>
                </a:lnTo>
                <a:lnTo>
                  <a:pt x="121483" y="128114"/>
                </a:lnTo>
                <a:lnTo>
                  <a:pt x="149660" y="150878"/>
                </a:lnTo>
                <a:lnTo>
                  <a:pt x="175894" y="174678"/>
                </a:lnTo>
                <a:lnTo>
                  <a:pt x="199544" y="199553"/>
                </a:lnTo>
                <a:lnTo>
                  <a:pt x="199676" y="19952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783074" y="4385891"/>
            <a:ext cx="705485" cy="669925"/>
            <a:chOff x="783074" y="4385891"/>
            <a:chExt cx="705485" cy="669925"/>
          </a:xfrm>
        </p:grpSpPr>
        <p:sp>
          <p:nvSpPr>
            <p:cNvPr id="11" name="object 11"/>
            <p:cNvSpPr/>
            <p:nvPr/>
          </p:nvSpPr>
          <p:spPr>
            <a:xfrm>
              <a:off x="792599" y="4395416"/>
              <a:ext cx="519430" cy="650875"/>
            </a:xfrm>
            <a:custGeom>
              <a:avLst/>
              <a:gdLst/>
              <a:ahLst/>
              <a:cxnLst/>
              <a:rect l="l" t="t" r="r" b="b"/>
              <a:pathLst>
                <a:path w="519430" h="650875">
                  <a:moveTo>
                    <a:pt x="354953" y="584659"/>
                  </a:moveTo>
                  <a:lnTo>
                    <a:pt x="306989" y="588144"/>
                  </a:lnTo>
                  <a:lnTo>
                    <a:pt x="259032" y="583715"/>
                  </a:lnTo>
                  <a:lnTo>
                    <a:pt x="211962" y="572413"/>
                  </a:lnTo>
                  <a:lnTo>
                    <a:pt x="166659" y="555278"/>
                  </a:lnTo>
                  <a:lnTo>
                    <a:pt x="121279" y="530686"/>
                  </a:lnTo>
                  <a:lnTo>
                    <a:pt x="88758" y="503649"/>
                  </a:lnTo>
                  <a:lnTo>
                    <a:pt x="57404" y="464274"/>
                  </a:lnTo>
                  <a:lnTo>
                    <a:pt x="23552" y="397719"/>
                  </a:lnTo>
                  <a:lnTo>
                    <a:pt x="9144" y="350310"/>
                  </a:lnTo>
                  <a:lnTo>
                    <a:pt x="1685" y="301440"/>
                  </a:lnTo>
                  <a:lnTo>
                    <a:pt x="1685" y="252150"/>
                  </a:lnTo>
                  <a:lnTo>
                    <a:pt x="9652" y="203479"/>
                  </a:lnTo>
                  <a:lnTo>
                    <a:pt x="26064" y="156798"/>
                  </a:lnTo>
                  <a:lnTo>
                    <a:pt x="50497" y="113713"/>
                  </a:lnTo>
                  <a:lnTo>
                    <a:pt x="82107" y="75754"/>
                  </a:lnTo>
                  <a:lnTo>
                    <a:pt x="120049" y="44450"/>
                  </a:lnTo>
                  <a:lnTo>
                    <a:pt x="163480" y="21329"/>
                  </a:lnTo>
                  <a:lnTo>
                    <a:pt x="233667" y="3513"/>
                  </a:lnTo>
                  <a:lnTo>
                    <a:pt x="306502" y="0"/>
                  </a:lnTo>
                  <a:lnTo>
                    <a:pt x="320077" y="422"/>
                  </a:lnTo>
                  <a:lnTo>
                    <a:pt x="360392" y="5438"/>
                  </a:lnTo>
                  <a:lnTo>
                    <a:pt x="398055" y="18787"/>
                  </a:lnTo>
                  <a:lnTo>
                    <a:pt x="432856" y="38703"/>
                  </a:lnTo>
                  <a:lnTo>
                    <a:pt x="485678" y="84612"/>
                  </a:lnTo>
                  <a:lnTo>
                    <a:pt x="517469" y="145140"/>
                  </a:lnTo>
                  <a:lnTo>
                    <a:pt x="424946" y="191401"/>
                  </a:lnTo>
                  <a:lnTo>
                    <a:pt x="409813" y="199005"/>
                  </a:lnTo>
                  <a:lnTo>
                    <a:pt x="365406" y="223538"/>
                  </a:lnTo>
                  <a:lnTo>
                    <a:pt x="348164" y="234759"/>
                  </a:lnTo>
                  <a:lnTo>
                    <a:pt x="339573" y="240412"/>
                  </a:lnTo>
                  <a:lnTo>
                    <a:pt x="303261" y="261099"/>
                  </a:lnTo>
                  <a:lnTo>
                    <a:pt x="245106" y="285695"/>
                  </a:lnTo>
                  <a:lnTo>
                    <a:pt x="215392" y="296497"/>
                  </a:lnTo>
                  <a:lnTo>
                    <a:pt x="241916" y="342317"/>
                  </a:lnTo>
                  <a:lnTo>
                    <a:pt x="267919" y="388596"/>
                  </a:lnTo>
                  <a:lnTo>
                    <a:pt x="292818" y="435652"/>
                  </a:lnTo>
                  <a:lnTo>
                    <a:pt x="316035" y="483802"/>
                  </a:lnTo>
                  <a:lnTo>
                    <a:pt x="336987" y="533366"/>
                  </a:lnTo>
                  <a:lnTo>
                    <a:pt x="355095" y="584659"/>
                  </a:lnTo>
                  <a:lnTo>
                    <a:pt x="354953" y="584659"/>
                  </a:lnTo>
                  <a:close/>
                </a:path>
                <a:path w="519430" h="650875">
                  <a:moveTo>
                    <a:pt x="682" y="272130"/>
                  </a:moveTo>
                  <a:lnTo>
                    <a:pt x="0" y="330609"/>
                  </a:lnTo>
                  <a:lnTo>
                    <a:pt x="4223" y="387537"/>
                  </a:lnTo>
                  <a:lnTo>
                    <a:pt x="10208" y="433766"/>
                  </a:lnTo>
                  <a:lnTo>
                    <a:pt x="22701" y="484950"/>
                  </a:lnTo>
                  <a:lnTo>
                    <a:pt x="51517" y="535041"/>
                  </a:lnTo>
                  <a:lnTo>
                    <a:pt x="112311" y="586692"/>
                  </a:lnTo>
                  <a:lnTo>
                    <a:pt x="156917" y="612564"/>
                  </a:lnTo>
                  <a:lnTo>
                    <a:pt x="203403" y="631734"/>
                  </a:lnTo>
                  <a:lnTo>
                    <a:pt x="252090" y="644313"/>
                  </a:lnTo>
                  <a:lnTo>
                    <a:pt x="303300" y="650409"/>
                  </a:lnTo>
                  <a:lnTo>
                    <a:pt x="357355" y="650132"/>
                  </a:lnTo>
                  <a:lnTo>
                    <a:pt x="353400" y="586285"/>
                  </a:lnTo>
                </a:path>
                <a:path w="519430" h="650875">
                  <a:moveTo>
                    <a:pt x="515986" y="149448"/>
                  </a:moveTo>
                  <a:lnTo>
                    <a:pt x="518953" y="227069"/>
                  </a:lnTo>
                  <a:lnTo>
                    <a:pt x="475547" y="249382"/>
                  </a:lnTo>
                  <a:lnTo>
                    <a:pt x="431992" y="271400"/>
                  </a:lnTo>
                  <a:lnTo>
                    <a:pt x="388291" y="293124"/>
                  </a:lnTo>
                  <a:lnTo>
                    <a:pt x="344449" y="314554"/>
                  </a:lnTo>
                  <a:lnTo>
                    <a:pt x="300470" y="335689"/>
                  </a:lnTo>
                  <a:lnTo>
                    <a:pt x="256357" y="35653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76723" y="4583217"/>
              <a:ext cx="290830" cy="352425"/>
            </a:xfrm>
            <a:custGeom>
              <a:avLst/>
              <a:gdLst/>
              <a:ahLst/>
              <a:cxnLst/>
              <a:rect l="l" t="t" r="r" b="b"/>
              <a:pathLst>
                <a:path w="290830" h="352425">
                  <a:moveTo>
                    <a:pt x="192461" y="351869"/>
                  </a:moveTo>
                  <a:lnTo>
                    <a:pt x="161519" y="316890"/>
                  </a:lnTo>
                  <a:lnTo>
                    <a:pt x="130277" y="282104"/>
                  </a:lnTo>
                  <a:lnTo>
                    <a:pt x="98623" y="247543"/>
                  </a:lnTo>
                  <a:lnTo>
                    <a:pt x="66445" y="213234"/>
                  </a:lnTo>
                  <a:lnTo>
                    <a:pt x="33631" y="179208"/>
                  </a:lnTo>
                  <a:lnTo>
                    <a:pt x="70" y="145493"/>
                  </a:lnTo>
                  <a:lnTo>
                    <a:pt x="237380" y="0"/>
                  </a:lnTo>
                  <a:lnTo>
                    <a:pt x="264098" y="41494"/>
                  </a:lnTo>
                  <a:lnTo>
                    <a:pt x="282035" y="87490"/>
                  </a:lnTo>
                  <a:lnTo>
                    <a:pt x="290676" y="136109"/>
                  </a:lnTo>
                  <a:lnTo>
                    <a:pt x="289504" y="185469"/>
                  </a:lnTo>
                  <a:lnTo>
                    <a:pt x="278255" y="233539"/>
                  </a:lnTo>
                  <a:lnTo>
                    <a:pt x="257669" y="278416"/>
                  </a:lnTo>
                  <a:lnTo>
                    <a:pt x="228740" y="318421"/>
                  </a:lnTo>
                  <a:lnTo>
                    <a:pt x="192461" y="351869"/>
                  </a:lnTo>
                  <a:close/>
                </a:path>
              </a:pathLst>
            </a:custGeom>
            <a:solidFill>
              <a:srgbClr val="FDDA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76723" y="4583217"/>
              <a:ext cx="302260" cy="426720"/>
            </a:xfrm>
            <a:custGeom>
              <a:avLst/>
              <a:gdLst/>
              <a:ahLst/>
              <a:cxnLst/>
              <a:rect l="l" t="t" r="r" b="b"/>
              <a:pathLst>
                <a:path w="302259" h="426720">
                  <a:moveTo>
                    <a:pt x="0" y="145493"/>
                  </a:moveTo>
                  <a:lnTo>
                    <a:pt x="237380" y="0"/>
                  </a:lnTo>
                  <a:lnTo>
                    <a:pt x="264098" y="41494"/>
                  </a:lnTo>
                  <a:lnTo>
                    <a:pt x="282035" y="87490"/>
                  </a:lnTo>
                  <a:lnTo>
                    <a:pt x="290676" y="136109"/>
                  </a:lnTo>
                  <a:lnTo>
                    <a:pt x="289504" y="185469"/>
                  </a:lnTo>
                  <a:lnTo>
                    <a:pt x="278255" y="233539"/>
                  </a:lnTo>
                  <a:lnTo>
                    <a:pt x="257669" y="278416"/>
                  </a:lnTo>
                  <a:lnTo>
                    <a:pt x="228740" y="318421"/>
                  </a:lnTo>
                  <a:lnTo>
                    <a:pt x="192461" y="351869"/>
                  </a:lnTo>
                  <a:lnTo>
                    <a:pt x="161519" y="316890"/>
                  </a:lnTo>
                  <a:lnTo>
                    <a:pt x="130277" y="282104"/>
                  </a:lnTo>
                  <a:lnTo>
                    <a:pt x="98623" y="247543"/>
                  </a:lnTo>
                  <a:lnTo>
                    <a:pt x="66445" y="213234"/>
                  </a:lnTo>
                  <a:lnTo>
                    <a:pt x="33631" y="179208"/>
                  </a:lnTo>
                  <a:lnTo>
                    <a:pt x="70" y="145493"/>
                  </a:lnTo>
                  <a:close/>
                </a:path>
                <a:path w="302259" h="426720">
                  <a:moveTo>
                    <a:pt x="1200" y="150649"/>
                  </a:moveTo>
                  <a:lnTo>
                    <a:pt x="1412" y="192258"/>
                  </a:lnTo>
                  <a:lnTo>
                    <a:pt x="13039" y="235387"/>
                  </a:lnTo>
                  <a:lnTo>
                    <a:pt x="61703" y="294976"/>
                  </a:lnTo>
                  <a:lnTo>
                    <a:pt x="92392" y="328970"/>
                  </a:lnTo>
                  <a:lnTo>
                    <a:pt x="134277" y="370813"/>
                  </a:lnTo>
                  <a:lnTo>
                    <a:pt x="155554" y="393259"/>
                  </a:lnTo>
                  <a:lnTo>
                    <a:pt x="183774" y="426452"/>
                  </a:lnTo>
                  <a:lnTo>
                    <a:pt x="188682" y="408752"/>
                  </a:lnTo>
                  <a:lnTo>
                    <a:pt x="191411" y="390582"/>
                  </a:lnTo>
                  <a:lnTo>
                    <a:pt x="191928" y="372214"/>
                  </a:lnTo>
                  <a:lnTo>
                    <a:pt x="190201" y="353917"/>
                  </a:lnTo>
                </a:path>
                <a:path w="302259" h="426720">
                  <a:moveTo>
                    <a:pt x="187588" y="421508"/>
                  </a:moveTo>
                  <a:lnTo>
                    <a:pt x="226655" y="403666"/>
                  </a:lnTo>
                  <a:lnTo>
                    <a:pt x="256239" y="370515"/>
                  </a:lnTo>
                  <a:lnTo>
                    <a:pt x="280016" y="326364"/>
                  </a:lnTo>
                  <a:lnTo>
                    <a:pt x="295053" y="278720"/>
                  </a:lnTo>
                  <a:lnTo>
                    <a:pt x="301980" y="228835"/>
                  </a:lnTo>
                  <a:lnTo>
                    <a:pt x="301425" y="177962"/>
                  </a:lnTo>
                  <a:lnTo>
                    <a:pt x="294020" y="127351"/>
                  </a:lnTo>
                  <a:lnTo>
                    <a:pt x="280394" y="78255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10600235" y="1043036"/>
            <a:ext cx="556260" cy="546100"/>
            <a:chOff x="10600235" y="1043036"/>
            <a:chExt cx="556260" cy="546100"/>
          </a:xfrm>
        </p:grpSpPr>
        <p:sp>
          <p:nvSpPr>
            <p:cNvPr id="15" name="object 15"/>
            <p:cNvSpPr/>
            <p:nvPr/>
          </p:nvSpPr>
          <p:spPr>
            <a:xfrm>
              <a:off x="10609760" y="1052561"/>
              <a:ext cx="537210" cy="527050"/>
            </a:xfrm>
            <a:custGeom>
              <a:avLst/>
              <a:gdLst/>
              <a:ahLst/>
              <a:cxnLst/>
              <a:rect l="l" t="t" r="r" b="b"/>
              <a:pathLst>
                <a:path w="537209" h="527050">
                  <a:moveTo>
                    <a:pt x="32559" y="392409"/>
                  </a:moveTo>
                  <a:lnTo>
                    <a:pt x="14238" y="350351"/>
                  </a:lnTo>
                  <a:lnTo>
                    <a:pt x="3371" y="305778"/>
                  </a:lnTo>
                  <a:lnTo>
                    <a:pt x="0" y="259999"/>
                  </a:lnTo>
                  <a:lnTo>
                    <a:pt x="4161" y="214327"/>
                  </a:lnTo>
                  <a:lnTo>
                    <a:pt x="15896" y="170071"/>
                  </a:lnTo>
                  <a:lnTo>
                    <a:pt x="35242" y="128542"/>
                  </a:lnTo>
                  <a:lnTo>
                    <a:pt x="61932" y="91250"/>
                  </a:lnTo>
                  <a:lnTo>
                    <a:pt x="94856" y="59321"/>
                  </a:lnTo>
                  <a:lnTo>
                    <a:pt x="132798" y="33494"/>
                  </a:lnTo>
                  <a:lnTo>
                    <a:pt x="174543" y="14507"/>
                  </a:lnTo>
                  <a:lnTo>
                    <a:pt x="218873" y="3096"/>
                  </a:lnTo>
                  <a:lnTo>
                    <a:pt x="264572" y="0"/>
                  </a:lnTo>
                  <a:lnTo>
                    <a:pt x="286750" y="1558"/>
                  </a:lnTo>
                  <a:lnTo>
                    <a:pt x="330601" y="9177"/>
                  </a:lnTo>
                  <a:lnTo>
                    <a:pt x="370348" y="19698"/>
                  </a:lnTo>
                  <a:lnTo>
                    <a:pt x="421508" y="42799"/>
                  </a:lnTo>
                  <a:lnTo>
                    <a:pt x="460949" y="80969"/>
                  </a:lnTo>
                  <a:lnTo>
                    <a:pt x="495475" y="131790"/>
                  </a:lnTo>
                  <a:lnTo>
                    <a:pt x="514976" y="170151"/>
                  </a:lnTo>
                  <a:lnTo>
                    <a:pt x="529167" y="210486"/>
                  </a:lnTo>
                  <a:lnTo>
                    <a:pt x="536704" y="252495"/>
                  </a:lnTo>
                  <a:lnTo>
                    <a:pt x="536223" y="295883"/>
                  </a:lnTo>
                  <a:lnTo>
                    <a:pt x="527557" y="338397"/>
                  </a:lnTo>
                  <a:lnTo>
                    <a:pt x="511158" y="378553"/>
                  </a:lnTo>
                  <a:lnTo>
                    <a:pt x="487476" y="414869"/>
                  </a:lnTo>
                  <a:lnTo>
                    <a:pt x="447306" y="454987"/>
                  </a:lnTo>
                  <a:lnTo>
                    <a:pt x="400886" y="488111"/>
                  </a:lnTo>
                  <a:lnTo>
                    <a:pt x="356280" y="512395"/>
                  </a:lnTo>
                  <a:lnTo>
                    <a:pt x="315725" y="524105"/>
                  </a:lnTo>
                  <a:lnTo>
                    <a:pt x="290494" y="526815"/>
                  </a:lnTo>
                  <a:lnTo>
                    <a:pt x="240518" y="525315"/>
                  </a:lnTo>
                  <a:lnTo>
                    <a:pt x="190950" y="515256"/>
                  </a:lnTo>
                  <a:lnTo>
                    <a:pt x="143587" y="496781"/>
                  </a:lnTo>
                  <a:lnTo>
                    <a:pt x="100227" y="470030"/>
                  </a:lnTo>
                  <a:lnTo>
                    <a:pt x="62665" y="435146"/>
                  </a:lnTo>
                  <a:lnTo>
                    <a:pt x="32701" y="392268"/>
                  </a:lnTo>
                  <a:lnTo>
                    <a:pt x="32559" y="392409"/>
                  </a:lnTo>
                  <a:close/>
                </a:path>
                <a:path w="537209" h="527050">
                  <a:moveTo>
                    <a:pt x="259347" y="53535"/>
                  </a:moveTo>
                  <a:lnTo>
                    <a:pt x="259278" y="67883"/>
                  </a:lnTo>
                  <a:lnTo>
                    <a:pt x="259162" y="82343"/>
                  </a:lnTo>
                  <a:lnTo>
                    <a:pt x="259456" y="96790"/>
                  </a:lnTo>
                  <a:lnTo>
                    <a:pt x="260619" y="111097"/>
                  </a:lnTo>
                  <a:lnTo>
                    <a:pt x="260901" y="113640"/>
                  </a:lnTo>
                  <a:lnTo>
                    <a:pt x="261183" y="122610"/>
                  </a:lnTo>
                  <a:lnTo>
                    <a:pt x="261608" y="11477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037837" y="1315722"/>
              <a:ext cx="57785" cy="2540"/>
            </a:xfrm>
            <a:custGeom>
              <a:avLst/>
              <a:gdLst/>
              <a:ahLst/>
              <a:cxnLst/>
              <a:rect l="l" t="t" r="r" b="b"/>
              <a:pathLst>
                <a:path w="57784" h="2540">
                  <a:moveTo>
                    <a:pt x="-9524" y="1023"/>
                  </a:moveTo>
                  <a:lnTo>
                    <a:pt x="67087" y="1023"/>
                  </a:lnTo>
                </a:path>
              </a:pathLst>
            </a:custGeom>
            <a:ln w="21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646558" y="1325892"/>
              <a:ext cx="224790" cy="208279"/>
            </a:xfrm>
            <a:custGeom>
              <a:avLst/>
              <a:gdLst/>
              <a:ahLst/>
              <a:cxnLst/>
              <a:rect l="l" t="t" r="r" b="b"/>
              <a:pathLst>
                <a:path w="224790" h="208280">
                  <a:moveTo>
                    <a:pt x="223185" y="158842"/>
                  </a:moveTo>
                  <a:lnTo>
                    <a:pt x="223940" y="171144"/>
                  </a:lnTo>
                  <a:lnTo>
                    <a:pt x="224403" y="183465"/>
                  </a:lnTo>
                  <a:lnTo>
                    <a:pt x="224575" y="195800"/>
                  </a:lnTo>
                  <a:lnTo>
                    <a:pt x="224456" y="208141"/>
                  </a:lnTo>
                </a:path>
                <a:path w="224790" h="208280">
                  <a:moveTo>
                    <a:pt x="0" y="5084"/>
                  </a:moveTo>
                  <a:lnTo>
                    <a:pt x="46402" y="1082"/>
                  </a:lnTo>
                  <a:lnTo>
                    <a:pt x="64483" y="0"/>
                  </a:lnTo>
                  <a:lnTo>
                    <a:pt x="68297" y="1482"/>
                  </a:lnTo>
                  <a:lnTo>
                    <a:pt x="67167" y="381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791709" y="1216358"/>
              <a:ext cx="210564" cy="167297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7966843" y="297163"/>
            <a:ext cx="932180" cy="899794"/>
          </a:xfrm>
          <a:custGeom>
            <a:avLst/>
            <a:gdLst/>
            <a:ahLst/>
            <a:cxnLst/>
            <a:rect l="l" t="t" r="r" b="b"/>
            <a:pathLst>
              <a:path w="932179" h="899794">
                <a:moveTo>
                  <a:pt x="931906" y="244424"/>
                </a:moveTo>
                <a:lnTo>
                  <a:pt x="896021" y="210855"/>
                </a:lnTo>
                <a:lnTo>
                  <a:pt x="860564" y="176824"/>
                </a:lnTo>
                <a:lnTo>
                  <a:pt x="825539" y="142340"/>
                </a:lnTo>
                <a:lnTo>
                  <a:pt x="790951" y="107408"/>
                </a:lnTo>
                <a:lnTo>
                  <a:pt x="756804" y="72037"/>
                </a:lnTo>
                <a:lnTo>
                  <a:pt x="723104" y="36231"/>
                </a:lnTo>
                <a:lnTo>
                  <a:pt x="689856" y="0"/>
                </a:lnTo>
                <a:lnTo>
                  <a:pt x="640432" y="18252"/>
                </a:lnTo>
                <a:lnTo>
                  <a:pt x="592869" y="40673"/>
                </a:lnTo>
                <a:lnTo>
                  <a:pt x="547220" y="66881"/>
                </a:lnTo>
                <a:lnTo>
                  <a:pt x="503533" y="96494"/>
                </a:lnTo>
                <a:lnTo>
                  <a:pt x="461861" y="129130"/>
                </a:lnTo>
                <a:lnTo>
                  <a:pt x="422254" y="164408"/>
                </a:lnTo>
                <a:lnTo>
                  <a:pt x="384763" y="201946"/>
                </a:lnTo>
                <a:lnTo>
                  <a:pt x="349438" y="241363"/>
                </a:lnTo>
                <a:lnTo>
                  <a:pt x="302255" y="300129"/>
                </a:lnTo>
                <a:lnTo>
                  <a:pt x="260564" y="358209"/>
                </a:lnTo>
                <a:lnTo>
                  <a:pt x="224149" y="414677"/>
                </a:lnTo>
                <a:lnTo>
                  <a:pt x="192792" y="468607"/>
                </a:lnTo>
                <a:lnTo>
                  <a:pt x="166275" y="519074"/>
                </a:lnTo>
                <a:lnTo>
                  <a:pt x="144382" y="565154"/>
                </a:lnTo>
                <a:lnTo>
                  <a:pt x="126895" y="605921"/>
                </a:lnTo>
                <a:lnTo>
                  <a:pt x="104268" y="667814"/>
                </a:lnTo>
                <a:lnTo>
                  <a:pt x="98692" y="687090"/>
                </a:lnTo>
                <a:lnTo>
                  <a:pt x="65970" y="663426"/>
                </a:lnTo>
                <a:lnTo>
                  <a:pt x="42933" y="648198"/>
                </a:lnTo>
                <a:lnTo>
                  <a:pt x="23102" y="637624"/>
                </a:lnTo>
                <a:lnTo>
                  <a:pt x="0" y="627922"/>
                </a:lnTo>
                <a:lnTo>
                  <a:pt x="109031" y="899579"/>
                </a:lnTo>
                <a:lnTo>
                  <a:pt x="152605" y="876965"/>
                </a:lnTo>
                <a:lnTo>
                  <a:pt x="196908" y="855834"/>
                </a:lnTo>
                <a:lnTo>
                  <a:pt x="241893" y="836201"/>
                </a:lnTo>
                <a:lnTo>
                  <a:pt x="287509" y="818080"/>
                </a:lnTo>
                <a:lnTo>
                  <a:pt x="333709" y="801489"/>
                </a:lnTo>
                <a:lnTo>
                  <a:pt x="380443" y="786442"/>
                </a:lnTo>
                <a:lnTo>
                  <a:pt x="352302" y="775234"/>
                </a:lnTo>
                <a:lnTo>
                  <a:pt x="325734" y="760759"/>
                </a:lnTo>
                <a:lnTo>
                  <a:pt x="301081" y="743244"/>
                </a:lnTo>
                <a:lnTo>
                  <a:pt x="278686" y="722912"/>
                </a:lnTo>
                <a:lnTo>
                  <a:pt x="306538" y="680867"/>
                </a:lnTo>
                <a:lnTo>
                  <a:pt x="334983" y="638918"/>
                </a:lnTo>
                <a:lnTo>
                  <a:pt x="364278" y="597478"/>
                </a:lnTo>
                <a:lnTo>
                  <a:pt x="394681" y="556958"/>
                </a:lnTo>
                <a:lnTo>
                  <a:pt x="426449" y="517771"/>
                </a:lnTo>
                <a:lnTo>
                  <a:pt x="459841" y="480329"/>
                </a:lnTo>
                <a:lnTo>
                  <a:pt x="495112" y="445045"/>
                </a:lnTo>
                <a:lnTo>
                  <a:pt x="532520" y="412331"/>
                </a:lnTo>
                <a:lnTo>
                  <a:pt x="572323" y="382600"/>
                </a:lnTo>
                <a:lnTo>
                  <a:pt x="614778" y="356264"/>
                </a:lnTo>
                <a:lnTo>
                  <a:pt x="656942" y="335403"/>
                </a:lnTo>
                <a:lnTo>
                  <a:pt x="704256" y="316130"/>
                </a:lnTo>
                <a:lnTo>
                  <a:pt x="754259" y="298469"/>
                </a:lnTo>
                <a:lnTo>
                  <a:pt x="804488" y="282445"/>
                </a:lnTo>
                <a:lnTo>
                  <a:pt x="852480" y="268080"/>
                </a:lnTo>
                <a:lnTo>
                  <a:pt x="895774" y="255398"/>
                </a:lnTo>
                <a:lnTo>
                  <a:pt x="931906" y="24442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3245102" y="5755387"/>
            <a:ext cx="1537970" cy="464820"/>
            <a:chOff x="3245102" y="5755387"/>
            <a:chExt cx="1537970" cy="464820"/>
          </a:xfrm>
        </p:grpSpPr>
        <p:sp>
          <p:nvSpPr>
            <p:cNvPr id="21" name="object 21"/>
            <p:cNvSpPr/>
            <p:nvPr/>
          </p:nvSpPr>
          <p:spPr>
            <a:xfrm>
              <a:off x="3277658" y="5775692"/>
              <a:ext cx="1495425" cy="434975"/>
            </a:xfrm>
            <a:custGeom>
              <a:avLst/>
              <a:gdLst/>
              <a:ahLst/>
              <a:cxnLst/>
              <a:rect l="l" t="t" r="r" b="b"/>
              <a:pathLst>
                <a:path w="1495425" h="434975">
                  <a:moveTo>
                    <a:pt x="1495380" y="266763"/>
                  </a:moveTo>
                  <a:lnTo>
                    <a:pt x="1454030" y="293242"/>
                  </a:lnTo>
                  <a:lnTo>
                    <a:pt x="1410819" y="317161"/>
                  </a:lnTo>
                  <a:lnTo>
                    <a:pt x="1365916" y="338602"/>
                  </a:lnTo>
                  <a:lnTo>
                    <a:pt x="1319493" y="357646"/>
                  </a:lnTo>
                  <a:lnTo>
                    <a:pt x="1271720" y="374376"/>
                  </a:lnTo>
                  <a:lnTo>
                    <a:pt x="1222768" y="388874"/>
                  </a:lnTo>
                  <a:lnTo>
                    <a:pt x="1172809" y="401223"/>
                  </a:lnTo>
                  <a:lnTo>
                    <a:pt x="1122012" y="411503"/>
                  </a:lnTo>
                  <a:lnTo>
                    <a:pt x="1070549" y="419797"/>
                  </a:lnTo>
                  <a:lnTo>
                    <a:pt x="1018591" y="426188"/>
                  </a:lnTo>
                  <a:lnTo>
                    <a:pt x="966308" y="430758"/>
                  </a:lnTo>
                  <a:lnTo>
                    <a:pt x="913871" y="433587"/>
                  </a:lnTo>
                  <a:lnTo>
                    <a:pt x="865253" y="434727"/>
                  </a:lnTo>
                  <a:lnTo>
                    <a:pt x="816511" y="434276"/>
                  </a:lnTo>
                  <a:lnTo>
                    <a:pt x="767725" y="432002"/>
                  </a:lnTo>
                  <a:lnTo>
                    <a:pt x="718979" y="427669"/>
                  </a:lnTo>
                  <a:lnTo>
                    <a:pt x="670575" y="421007"/>
                  </a:lnTo>
                  <a:lnTo>
                    <a:pt x="622542" y="411962"/>
                  </a:lnTo>
                  <a:lnTo>
                    <a:pt x="574999" y="400604"/>
                  </a:lnTo>
                  <a:lnTo>
                    <a:pt x="528061" y="387003"/>
                  </a:lnTo>
                  <a:lnTo>
                    <a:pt x="481846" y="371228"/>
                  </a:lnTo>
                  <a:lnTo>
                    <a:pt x="436471" y="353350"/>
                  </a:lnTo>
                  <a:lnTo>
                    <a:pt x="392052" y="333436"/>
                  </a:lnTo>
                  <a:lnTo>
                    <a:pt x="348707" y="311558"/>
                  </a:lnTo>
                  <a:lnTo>
                    <a:pt x="306552" y="287784"/>
                  </a:lnTo>
                  <a:lnTo>
                    <a:pt x="265704" y="262184"/>
                  </a:lnTo>
                  <a:lnTo>
                    <a:pt x="226280" y="234828"/>
                  </a:lnTo>
                  <a:lnTo>
                    <a:pt x="188397" y="205785"/>
                  </a:lnTo>
                  <a:lnTo>
                    <a:pt x="152171" y="175125"/>
                  </a:lnTo>
                  <a:lnTo>
                    <a:pt x="117720" y="142917"/>
                  </a:lnTo>
                  <a:lnTo>
                    <a:pt x="85161" y="109231"/>
                  </a:lnTo>
                  <a:lnTo>
                    <a:pt x="54609" y="74136"/>
                  </a:lnTo>
                  <a:lnTo>
                    <a:pt x="26183" y="37703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5102" y="5755387"/>
              <a:ext cx="211512" cy="219103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6403705" y="489798"/>
            <a:ext cx="321310" cy="526415"/>
            <a:chOff x="6403705" y="489798"/>
            <a:chExt cx="321310" cy="526415"/>
          </a:xfrm>
        </p:grpSpPr>
        <p:sp>
          <p:nvSpPr>
            <p:cNvPr id="24" name="object 24"/>
            <p:cNvSpPr/>
            <p:nvPr/>
          </p:nvSpPr>
          <p:spPr>
            <a:xfrm>
              <a:off x="6413230" y="499323"/>
              <a:ext cx="302260" cy="462280"/>
            </a:xfrm>
            <a:custGeom>
              <a:avLst/>
              <a:gdLst/>
              <a:ahLst/>
              <a:cxnLst/>
              <a:rect l="l" t="t" r="r" b="b"/>
              <a:pathLst>
                <a:path w="302259" h="462280">
                  <a:moveTo>
                    <a:pt x="140478" y="461732"/>
                  </a:moveTo>
                  <a:lnTo>
                    <a:pt x="110314" y="412922"/>
                  </a:lnTo>
                  <a:lnTo>
                    <a:pt x="99426" y="372131"/>
                  </a:lnTo>
                  <a:lnTo>
                    <a:pt x="85016" y="330532"/>
                  </a:lnTo>
                  <a:lnTo>
                    <a:pt x="67308" y="295614"/>
                  </a:lnTo>
                  <a:lnTo>
                    <a:pt x="41992" y="256758"/>
                  </a:lnTo>
                  <a:lnTo>
                    <a:pt x="19563" y="216466"/>
                  </a:lnTo>
                  <a:lnTo>
                    <a:pt x="4179" y="174571"/>
                  </a:lnTo>
                  <a:lnTo>
                    <a:pt x="0" y="130909"/>
                  </a:lnTo>
                  <a:lnTo>
                    <a:pt x="6355" y="98860"/>
                  </a:lnTo>
                  <a:lnTo>
                    <a:pt x="41923" y="42761"/>
                  </a:lnTo>
                  <a:lnTo>
                    <a:pt x="101278" y="7303"/>
                  </a:lnTo>
                  <a:lnTo>
                    <a:pt x="136136" y="0"/>
                  </a:lnTo>
                  <a:lnTo>
                    <a:pt x="171893" y="6"/>
                  </a:lnTo>
                  <a:lnTo>
                    <a:pt x="218683" y="12133"/>
                  </a:lnTo>
                  <a:lnTo>
                    <a:pt x="267017" y="48413"/>
                  </a:lnTo>
                  <a:lnTo>
                    <a:pt x="289042" y="87845"/>
                  </a:lnTo>
                  <a:lnTo>
                    <a:pt x="301989" y="147258"/>
                  </a:lnTo>
                  <a:lnTo>
                    <a:pt x="301679" y="185637"/>
                  </a:lnTo>
                  <a:lnTo>
                    <a:pt x="294946" y="223526"/>
                  </a:lnTo>
                  <a:lnTo>
                    <a:pt x="281876" y="260018"/>
                  </a:lnTo>
                  <a:lnTo>
                    <a:pt x="271952" y="279825"/>
                  </a:lnTo>
                  <a:lnTo>
                    <a:pt x="261385" y="299402"/>
                  </a:lnTo>
                  <a:lnTo>
                    <a:pt x="251494" y="319203"/>
                  </a:lnTo>
                  <a:lnTo>
                    <a:pt x="243596" y="339686"/>
                  </a:lnTo>
                  <a:lnTo>
                    <a:pt x="239498" y="361915"/>
                  </a:lnTo>
                  <a:lnTo>
                    <a:pt x="238299" y="387739"/>
                  </a:lnTo>
                  <a:lnTo>
                    <a:pt x="239007" y="413551"/>
                  </a:lnTo>
                  <a:lnTo>
                    <a:pt x="240629" y="435741"/>
                  </a:lnTo>
                  <a:lnTo>
                    <a:pt x="239638" y="443415"/>
                  </a:lnTo>
                  <a:lnTo>
                    <a:pt x="235615" y="449883"/>
                  </a:lnTo>
                  <a:lnTo>
                    <a:pt x="229207" y="454472"/>
                  </a:lnTo>
                  <a:lnTo>
                    <a:pt x="221066" y="456505"/>
                  </a:lnTo>
                  <a:lnTo>
                    <a:pt x="140478" y="461590"/>
                  </a:lnTo>
                  <a:lnTo>
                    <a:pt x="140478" y="461732"/>
                  </a:lnTo>
                  <a:close/>
                </a:path>
                <a:path w="302259" h="462280">
                  <a:moveTo>
                    <a:pt x="136594" y="337002"/>
                  </a:moveTo>
                  <a:lnTo>
                    <a:pt x="136380" y="291047"/>
                  </a:lnTo>
                  <a:lnTo>
                    <a:pt x="131536" y="245344"/>
                  </a:lnTo>
                  <a:lnTo>
                    <a:pt x="122124" y="200356"/>
                  </a:lnTo>
                  <a:lnTo>
                    <a:pt x="108202" y="156547"/>
                  </a:lnTo>
                  <a:lnTo>
                    <a:pt x="81425" y="128269"/>
                  </a:lnTo>
                  <a:lnTo>
                    <a:pt x="63989" y="141150"/>
                  </a:lnTo>
                  <a:lnTo>
                    <a:pt x="64059" y="146165"/>
                  </a:lnTo>
                  <a:lnTo>
                    <a:pt x="89715" y="177980"/>
                  </a:lnTo>
                  <a:lnTo>
                    <a:pt x="131156" y="185505"/>
                  </a:lnTo>
                  <a:lnTo>
                    <a:pt x="157853" y="147224"/>
                  </a:lnTo>
                  <a:lnTo>
                    <a:pt x="155541" y="102286"/>
                  </a:lnTo>
                  <a:lnTo>
                    <a:pt x="144364" y="92346"/>
                  </a:lnTo>
                  <a:lnTo>
                    <a:pt x="136080" y="107069"/>
                  </a:lnTo>
                  <a:lnTo>
                    <a:pt x="145564" y="154922"/>
                  </a:lnTo>
                  <a:lnTo>
                    <a:pt x="192623" y="167884"/>
                  </a:lnTo>
                  <a:lnTo>
                    <a:pt x="225463" y="132392"/>
                  </a:lnTo>
                  <a:lnTo>
                    <a:pt x="226065" y="115424"/>
                  </a:lnTo>
                  <a:lnTo>
                    <a:pt x="220642" y="99409"/>
                  </a:lnTo>
                  <a:lnTo>
                    <a:pt x="219229" y="96937"/>
                  </a:lnTo>
                  <a:lnTo>
                    <a:pt x="217041" y="94323"/>
                  </a:lnTo>
                  <a:lnTo>
                    <a:pt x="214216" y="94394"/>
                  </a:lnTo>
                  <a:lnTo>
                    <a:pt x="212238" y="94394"/>
                  </a:lnTo>
                  <a:lnTo>
                    <a:pt x="191183" y="138297"/>
                  </a:lnTo>
                  <a:lnTo>
                    <a:pt x="185818" y="200061"/>
                  </a:lnTo>
                  <a:lnTo>
                    <a:pt x="185973" y="246500"/>
                  </a:lnTo>
                  <a:lnTo>
                    <a:pt x="192075" y="291946"/>
                  </a:lnTo>
                  <a:lnTo>
                    <a:pt x="206446" y="335307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0960" y="828355"/>
              <a:ext cx="160305" cy="187339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6253964" y="785262"/>
            <a:ext cx="81280" cy="48260"/>
          </a:xfrm>
          <a:custGeom>
            <a:avLst/>
            <a:gdLst/>
            <a:ahLst/>
            <a:cxnLst/>
            <a:rect l="l" t="t" r="r" b="b"/>
            <a:pathLst>
              <a:path w="81279" h="48259">
                <a:moveTo>
                  <a:pt x="0" y="47955"/>
                </a:moveTo>
                <a:lnTo>
                  <a:pt x="20035" y="35656"/>
                </a:lnTo>
                <a:lnTo>
                  <a:pt x="40196" y="23554"/>
                </a:lnTo>
                <a:lnTo>
                  <a:pt x="60476" y="11664"/>
                </a:lnTo>
                <a:lnTo>
                  <a:pt x="8086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204736" y="647255"/>
            <a:ext cx="84455" cy="7620"/>
          </a:xfrm>
          <a:custGeom>
            <a:avLst/>
            <a:gdLst/>
            <a:ahLst/>
            <a:cxnLst/>
            <a:rect l="l" t="t" r="r" b="b"/>
            <a:pathLst>
              <a:path w="84454" h="7620">
                <a:moveTo>
                  <a:pt x="-9524" y="3743"/>
                </a:moveTo>
                <a:lnTo>
                  <a:pt x="93855" y="3743"/>
                </a:lnTo>
              </a:path>
            </a:pathLst>
          </a:custGeom>
          <a:ln w="265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251633" y="357960"/>
            <a:ext cx="86360" cy="52069"/>
          </a:xfrm>
          <a:custGeom>
            <a:avLst/>
            <a:gdLst/>
            <a:ahLst/>
            <a:cxnLst/>
            <a:rect l="l" t="t" r="r" b="b"/>
            <a:pathLst>
              <a:path w="86360" h="52070">
                <a:moveTo>
                  <a:pt x="85953" y="51628"/>
                </a:moveTo>
                <a:lnTo>
                  <a:pt x="63962" y="39579"/>
                </a:lnTo>
                <a:lnTo>
                  <a:pt x="42288" y="26953"/>
                </a:lnTo>
                <a:lnTo>
                  <a:pt x="20958" y="13758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532713" y="208512"/>
            <a:ext cx="7620" cy="103505"/>
          </a:xfrm>
          <a:custGeom>
            <a:avLst/>
            <a:gdLst/>
            <a:ahLst/>
            <a:cxnLst/>
            <a:rect l="l" t="t" r="r" b="b"/>
            <a:pathLst>
              <a:path w="7620" h="103504">
                <a:moveTo>
                  <a:pt x="7011" y="103187"/>
                </a:moveTo>
                <a:lnTo>
                  <a:pt x="3226" y="77589"/>
                </a:lnTo>
                <a:lnTo>
                  <a:pt x="885" y="51805"/>
                </a:lnTo>
                <a:lnTo>
                  <a:pt x="0" y="25916"/>
                </a:lnTo>
                <a:lnTo>
                  <a:pt x="584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22582" y="283942"/>
            <a:ext cx="68580" cy="91440"/>
          </a:xfrm>
          <a:custGeom>
            <a:avLst/>
            <a:gdLst/>
            <a:ahLst/>
            <a:cxnLst/>
            <a:rect l="l" t="t" r="r" b="b"/>
            <a:pathLst>
              <a:path w="68579" h="91439">
                <a:moveTo>
                  <a:pt x="0" y="90968"/>
                </a:moveTo>
                <a:lnTo>
                  <a:pt x="6836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804793" y="449848"/>
            <a:ext cx="102870" cy="33655"/>
          </a:xfrm>
          <a:custGeom>
            <a:avLst/>
            <a:gdLst/>
            <a:ahLst/>
            <a:cxnLst/>
            <a:rect l="l" t="t" r="r" b="b"/>
            <a:pathLst>
              <a:path w="102870" h="33654">
                <a:moveTo>
                  <a:pt x="0" y="33194"/>
                </a:moveTo>
                <a:lnTo>
                  <a:pt x="14697" y="30057"/>
                </a:lnTo>
                <a:lnTo>
                  <a:pt x="29169" y="25946"/>
                </a:lnTo>
                <a:lnTo>
                  <a:pt x="43482" y="21187"/>
                </a:lnTo>
                <a:lnTo>
                  <a:pt x="57703" y="16102"/>
                </a:lnTo>
                <a:lnTo>
                  <a:pt x="10233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37919" y="612222"/>
            <a:ext cx="82550" cy="5080"/>
          </a:xfrm>
          <a:custGeom>
            <a:avLst/>
            <a:gdLst/>
            <a:ahLst/>
            <a:cxnLst/>
            <a:rect l="l" t="t" r="r" b="b"/>
            <a:pathLst>
              <a:path w="82550" h="5079">
                <a:moveTo>
                  <a:pt x="0" y="4943"/>
                </a:moveTo>
                <a:lnTo>
                  <a:pt x="78396" y="3459"/>
                </a:lnTo>
                <a:lnTo>
                  <a:pt x="79597" y="3459"/>
                </a:lnTo>
                <a:lnTo>
                  <a:pt x="81009" y="3248"/>
                </a:lnTo>
                <a:lnTo>
                  <a:pt x="81504" y="2188"/>
                </a:lnTo>
                <a:lnTo>
                  <a:pt x="81998" y="1129"/>
                </a:lnTo>
                <a:lnTo>
                  <a:pt x="79880" y="0"/>
                </a:lnTo>
                <a:lnTo>
                  <a:pt x="79738" y="11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21108" y="748323"/>
            <a:ext cx="97790" cy="45720"/>
          </a:xfrm>
          <a:custGeom>
            <a:avLst/>
            <a:gdLst/>
            <a:ahLst/>
            <a:cxnLst/>
            <a:rect l="l" t="t" r="r" b="b"/>
            <a:pathLst>
              <a:path w="97790" h="45720">
                <a:moveTo>
                  <a:pt x="0" y="0"/>
                </a:moveTo>
                <a:lnTo>
                  <a:pt x="24841" y="10222"/>
                </a:lnTo>
                <a:lnTo>
                  <a:pt x="49351" y="21179"/>
                </a:lnTo>
                <a:lnTo>
                  <a:pt x="73517" y="32865"/>
                </a:lnTo>
                <a:lnTo>
                  <a:pt x="97324" y="45272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269209" y="5376781"/>
            <a:ext cx="718820" cy="497840"/>
          </a:xfrm>
          <a:custGeom>
            <a:avLst/>
            <a:gdLst/>
            <a:ahLst/>
            <a:cxnLst/>
            <a:rect l="l" t="t" r="r" b="b"/>
            <a:pathLst>
              <a:path w="718820" h="497839">
                <a:moveTo>
                  <a:pt x="269581" y="428409"/>
                </a:moveTo>
                <a:lnTo>
                  <a:pt x="216940" y="420486"/>
                </a:lnTo>
                <a:lnTo>
                  <a:pt x="166970" y="406157"/>
                </a:lnTo>
                <a:lnTo>
                  <a:pt x="120783" y="384573"/>
                </a:lnTo>
                <a:lnTo>
                  <a:pt x="79491" y="354887"/>
                </a:lnTo>
                <a:lnTo>
                  <a:pt x="44207" y="316250"/>
                </a:lnTo>
                <a:lnTo>
                  <a:pt x="11116" y="256895"/>
                </a:lnTo>
                <a:lnTo>
                  <a:pt x="0" y="204198"/>
                </a:lnTo>
                <a:lnTo>
                  <a:pt x="5160" y="158694"/>
                </a:lnTo>
                <a:lnTo>
                  <a:pt x="20897" y="120917"/>
                </a:lnTo>
                <a:lnTo>
                  <a:pt x="61305" y="70688"/>
                </a:lnTo>
                <a:lnTo>
                  <a:pt x="95763" y="45568"/>
                </a:lnTo>
                <a:lnTo>
                  <a:pt x="160675" y="21440"/>
                </a:lnTo>
                <a:lnTo>
                  <a:pt x="204371" y="12009"/>
                </a:lnTo>
                <a:lnTo>
                  <a:pt x="255541" y="4972"/>
                </a:lnTo>
                <a:lnTo>
                  <a:pt x="314169" y="809"/>
                </a:lnTo>
                <a:lnTo>
                  <a:pt x="380239" y="0"/>
                </a:lnTo>
                <a:lnTo>
                  <a:pt x="453738" y="3023"/>
                </a:lnTo>
                <a:lnTo>
                  <a:pt x="534649" y="10360"/>
                </a:lnTo>
                <a:lnTo>
                  <a:pt x="594390" y="28671"/>
                </a:lnTo>
                <a:lnTo>
                  <a:pt x="633563" y="50733"/>
                </a:lnTo>
                <a:lnTo>
                  <a:pt x="671066" y="83347"/>
                </a:lnTo>
                <a:lnTo>
                  <a:pt x="700991" y="127977"/>
                </a:lnTo>
                <a:lnTo>
                  <a:pt x="717434" y="186083"/>
                </a:lnTo>
                <a:lnTo>
                  <a:pt x="718397" y="202898"/>
                </a:lnTo>
                <a:lnTo>
                  <a:pt x="717219" y="228710"/>
                </a:lnTo>
                <a:lnTo>
                  <a:pt x="700153" y="296541"/>
                </a:lnTo>
                <a:lnTo>
                  <a:pt x="680120" y="333167"/>
                </a:lnTo>
                <a:lnTo>
                  <a:pt x="649658" y="368006"/>
                </a:lnTo>
                <a:lnTo>
                  <a:pt x="606693" y="398361"/>
                </a:lnTo>
                <a:lnTo>
                  <a:pt x="549153" y="421536"/>
                </a:lnTo>
                <a:lnTo>
                  <a:pt x="474968" y="434836"/>
                </a:lnTo>
                <a:lnTo>
                  <a:pt x="442541" y="437246"/>
                </a:lnTo>
                <a:lnTo>
                  <a:pt x="426370" y="438620"/>
                </a:lnTo>
                <a:lnTo>
                  <a:pt x="373473" y="448591"/>
                </a:lnTo>
                <a:lnTo>
                  <a:pt x="303980" y="478010"/>
                </a:lnTo>
                <a:lnTo>
                  <a:pt x="271630" y="497765"/>
                </a:lnTo>
                <a:lnTo>
                  <a:pt x="271191" y="479310"/>
                </a:lnTo>
                <a:lnTo>
                  <a:pt x="269502" y="461312"/>
                </a:lnTo>
                <a:lnTo>
                  <a:pt x="268382" y="444201"/>
                </a:lnTo>
                <a:lnTo>
                  <a:pt x="269652" y="428409"/>
                </a:lnTo>
                <a:close/>
              </a:path>
              <a:path w="718820" h="497839">
                <a:moveTo>
                  <a:pt x="148101" y="111782"/>
                </a:moveTo>
                <a:lnTo>
                  <a:pt x="201382" y="108587"/>
                </a:lnTo>
                <a:lnTo>
                  <a:pt x="254697" y="105941"/>
                </a:lnTo>
                <a:lnTo>
                  <a:pt x="308038" y="103842"/>
                </a:lnTo>
                <a:lnTo>
                  <a:pt x="361398" y="102291"/>
                </a:lnTo>
                <a:lnTo>
                  <a:pt x="414773" y="101286"/>
                </a:lnTo>
                <a:lnTo>
                  <a:pt x="468153" y="100827"/>
                </a:lnTo>
                <a:lnTo>
                  <a:pt x="521534" y="100912"/>
                </a:lnTo>
                <a:lnTo>
                  <a:pt x="574908" y="101541"/>
                </a:lnTo>
              </a:path>
              <a:path w="718820" h="497839">
                <a:moveTo>
                  <a:pt x="148101" y="169698"/>
                </a:moveTo>
                <a:lnTo>
                  <a:pt x="197151" y="166478"/>
                </a:lnTo>
                <a:lnTo>
                  <a:pt x="246220" y="163503"/>
                </a:lnTo>
                <a:lnTo>
                  <a:pt x="295306" y="160775"/>
                </a:lnTo>
                <a:lnTo>
                  <a:pt x="344408" y="158293"/>
                </a:lnTo>
                <a:lnTo>
                  <a:pt x="393524" y="156056"/>
                </a:lnTo>
                <a:lnTo>
                  <a:pt x="442652" y="154065"/>
                </a:lnTo>
                <a:lnTo>
                  <a:pt x="491791" y="152321"/>
                </a:lnTo>
                <a:lnTo>
                  <a:pt x="540938" y="150822"/>
                </a:lnTo>
                <a:lnTo>
                  <a:pt x="590093" y="149569"/>
                </a:lnTo>
              </a:path>
              <a:path w="718820" h="497839">
                <a:moveTo>
                  <a:pt x="149937" y="228178"/>
                </a:moveTo>
                <a:lnTo>
                  <a:pt x="198869" y="225167"/>
                </a:lnTo>
                <a:lnTo>
                  <a:pt x="247819" y="222396"/>
                </a:lnTo>
                <a:lnTo>
                  <a:pt x="296786" y="219867"/>
                </a:lnTo>
                <a:lnTo>
                  <a:pt x="345767" y="217578"/>
                </a:lnTo>
                <a:lnTo>
                  <a:pt x="394759" y="215530"/>
                </a:lnTo>
                <a:lnTo>
                  <a:pt x="443761" y="213722"/>
                </a:lnTo>
                <a:lnTo>
                  <a:pt x="492769" y="212156"/>
                </a:lnTo>
                <a:lnTo>
                  <a:pt x="541783" y="210829"/>
                </a:lnTo>
                <a:lnTo>
                  <a:pt x="590799" y="209744"/>
                </a:lnTo>
              </a:path>
              <a:path w="718820" h="497839">
                <a:moveTo>
                  <a:pt x="150784" y="288918"/>
                </a:moveTo>
                <a:lnTo>
                  <a:pt x="200283" y="283670"/>
                </a:lnTo>
                <a:lnTo>
                  <a:pt x="249846" y="279041"/>
                </a:lnTo>
                <a:lnTo>
                  <a:pt x="299464" y="275030"/>
                </a:lnTo>
                <a:lnTo>
                  <a:pt x="349130" y="271638"/>
                </a:lnTo>
                <a:lnTo>
                  <a:pt x="398835" y="268866"/>
                </a:lnTo>
                <a:lnTo>
                  <a:pt x="448569" y="266714"/>
                </a:lnTo>
                <a:lnTo>
                  <a:pt x="498324" y="265183"/>
                </a:lnTo>
                <a:lnTo>
                  <a:pt x="548091" y="264273"/>
                </a:lnTo>
                <a:lnTo>
                  <a:pt x="597862" y="263986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320366" y="634467"/>
            <a:ext cx="680085" cy="652780"/>
          </a:xfrm>
          <a:custGeom>
            <a:avLst/>
            <a:gdLst/>
            <a:ahLst/>
            <a:cxnLst/>
            <a:rect l="l" t="t" r="r" b="b"/>
            <a:pathLst>
              <a:path w="680084" h="652780">
                <a:moveTo>
                  <a:pt x="415012" y="96384"/>
                </a:moveTo>
                <a:lnTo>
                  <a:pt x="387961" y="123174"/>
                </a:lnTo>
                <a:lnTo>
                  <a:pt x="360765" y="149834"/>
                </a:lnTo>
                <a:lnTo>
                  <a:pt x="333430" y="176356"/>
                </a:lnTo>
                <a:lnTo>
                  <a:pt x="305965" y="202732"/>
                </a:lnTo>
                <a:lnTo>
                  <a:pt x="302696" y="205920"/>
                </a:lnTo>
                <a:lnTo>
                  <a:pt x="299099" y="209190"/>
                </a:lnTo>
                <a:lnTo>
                  <a:pt x="294685" y="210171"/>
                </a:lnTo>
                <a:lnTo>
                  <a:pt x="289208" y="211397"/>
                </a:lnTo>
                <a:lnTo>
                  <a:pt x="232969" y="192637"/>
                </a:lnTo>
                <a:lnTo>
                  <a:pt x="209345" y="190458"/>
                </a:lnTo>
                <a:lnTo>
                  <a:pt x="185721" y="192187"/>
                </a:lnTo>
                <a:lnTo>
                  <a:pt x="162708" y="198422"/>
                </a:lnTo>
                <a:lnTo>
                  <a:pt x="141457" y="209200"/>
                </a:lnTo>
                <a:lnTo>
                  <a:pt x="123210" y="224224"/>
                </a:lnTo>
                <a:lnTo>
                  <a:pt x="109209" y="243195"/>
                </a:lnTo>
                <a:lnTo>
                  <a:pt x="311933" y="434067"/>
                </a:lnTo>
                <a:lnTo>
                  <a:pt x="336583" y="457495"/>
                </a:lnTo>
                <a:lnTo>
                  <a:pt x="383399" y="506682"/>
                </a:lnTo>
                <a:lnTo>
                  <a:pt x="408063" y="539025"/>
                </a:lnTo>
                <a:lnTo>
                  <a:pt x="412150" y="544992"/>
                </a:lnTo>
                <a:lnTo>
                  <a:pt x="418445" y="547527"/>
                </a:lnTo>
                <a:lnTo>
                  <a:pt x="468776" y="490911"/>
                </a:lnTo>
                <a:lnTo>
                  <a:pt x="472559" y="448392"/>
                </a:lnTo>
                <a:lnTo>
                  <a:pt x="463407" y="406700"/>
                </a:lnTo>
                <a:lnTo>
                  <a:pt x="441579" y="370143"/>
                </a:lnTo>
                <a:lnTo>
                  <a:pt x="476326" y="341360"/>
                </a:lnTo>
                <a:lnTo>
                  <a:pt x="511050" y="312524"/>
                </a:lnTo>
                <a:lnTo>
                  <a:pt x="545759" y="283641"/>
                </a:lnTo>
                <a:lnTo>
                  <a:pt x="580460" y="254721"/>
                </a:lnTo>
                <a:lnTo>
                  <a:pt x="548282" y="220684"/>
                </a:lnTo>
                <a:lnTo>
                  <a:pt x="515565" y="187533"/>
                </a:lnTo>
                <a:lnTo>
                  <a:pt x="482402" y="155567"/>
                </a:lnTo>
                <a:lnTo>
                  <a:pt x="448881" y="125085"/>
                </a:lnTo>
                <a:lnTo>
                  <a:pt x="415093" y="96384"/>
                </a:lnTo>
                <a:close/>
              </a:path>
              <a:path w="680084" h="652780">
                <a:moveTo>
                  <a:pt x="414684" y="97446"/>
                </a:moveTo>
                <a:lnTo>
                  <a:pt x="411946" y="85250"/>
                </a:lnTo>
                <a:lnTo>
                  <a:pt x="409698" y="72954"/>
                </a:lnTo>
                <a:lnTo>
                  <a:pt x="408431" y="60582"/>
                </a:lnTo>
                <a:lnTo>
                  <a:pt x="408636" y="48156"/>
                </a:lnTo>
                <a:lnTo>
                  <a:pt x="431687" y="5976"/>
                </a:lnTo>
                <a:lnTo>
                  <a:pt x="449317" y="0"/>
                </a:lnTo>
                <a:lnTo>
                  <a:pt x="468135" y="1510"/>
                </a:lnTo>
                <a:lnTo>
                  <a:pt x="486324" y="8953"/>
                </a:lnTo>
                <a:lnTo>
                  <a:pt x="502068" y="20771"/>
                </a:lnTo>
                <a:lnTo>
                  <a:pt x="532761" y="47247"/>
                </a:lnTo>
                <a:lnTo>
                  <a:pt x="578468" y="86053"/>
                </a:lnTo>
                <a:lnTo>
                  <a:pt x="625723" y="130515"/>
                </a:lnTo>
                <a:lnTo>
                  <a:pt x="661060" y="173958"/>
                </a:lnTo>
                <a:lnTo>
                  <a:pt x="679866" y="223962"/>
                </a:lnTo>
                <a:lnTo>
                  <a:pt x="673648" y="238291"/>
                </a:lnTo>
                <a:lnTo>
                  <a:pt x="653764" y="252474"/>
                </a:lnTo>
                <a:lnTo>
                  <a:pt x="629772" y="260842"/>
                </a:lnTo>
                <a:lnTo>
                  <a:pt x="604401" y="262879"/>
                </a:lnTo>
                <a:lnTo>
                  <a:pt x="580379" y="258073"/>
                </a:lnTo>
              </a:path>
              <a:path w="680084" h="652780">
                <a:moveTo>
                  <a:pt x="238118" y="364503"/>
                </a:moveTo>
                <a:lnTo>
                  <a:pt x="206366" y="406579"/>
                </a:lnTo>
                <a:lnTo>
                  <a:pt x="173530" y="448665"/>
                </a:lnTo>
                <a:lnTo>
                  <a:pt x="139808" y="490561"/>
                </a:lnTo>
                <a:lnTo>
                  <a:pt x="105397" y="532067"/>
                </a:lnTo>
                <a:lnTo>
                  <a:pt x="70493" y="572982"/>
                </a:lnTo>
                <a:lnTo>
                  <a:pt x="35295" y="613107"/>
                </a:lnTo>
                <a:lnTo>
                  <a:pt x="0" y="652240"/>
                </a:lnTo>
                <a:lnTo>
                  <a:pt x="46861" y="623430"/>
                </a:lnTo>
                <a:lnTo>
                  <a:pt x="92282" y="593828"/>
                </a:lnTo>
                <a:lnTo>
                  <a:pt x="136455" y="563236"/>
                </a:lnTo>
                <a:lnTo>
                  <a:pt x="179571" y="531453"/>
                </a:lnTo>
                <a:lnTo>
                  <a:pt x="221821" y="498279"/>
                </a:lnTo>
                <a:lnTo>
                  <a:pt x="263399" y="463512"/>
                </a:lnTo>
                <a:lnTo>
                  <a:pt x="304494" y="426955"/>
                </a:lnTo>
              </a:path>
              <a:path w="680084" h="652780">
                <a:moveTo>
                  <a:pt x="332778" y="238209"/>
                </a:moveTo>
                <a:lnTo>
                  <a:pt x="344555" y="220088"/>
                </a:lnTo>
                <a:lnTo>
                  <a:pt x="358088" y="203223"/>
                </a:lnTo>
                <a:lnTo>
                  <a:pt x="373229" y="187768"/>
                </a:lnTo>
                <a:lnTo>
                  <a:pt x="389834" y="17387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790210" y="4118744"/>
            <a:ext cx="856615" cy="621665"/>
          </a:xfrm>
          <a:custGeom>
            <a:avLst/>
            <a:gdLst/>
            <a:ahLst/>
            <a:cxnLst/>
            <a:rect l="l" t="t" r="r" b="b"/>
            <a:pathLst>
              <a:path w="856615" h="621664">
                <a:moveTo>
                  <a:pt x="739227" y="446944"/>
                </a:moveTo>
                <a:lnTo>
                  <a:pt x="713523" y="467756"/>
                </a:lnTo>
                <a:lnTo>
                  <a:pt x="686422" y="486647"/>
                </a:lnTo>
                <a:lnTo>
                  <a:pt x="657481" y="501296"/>
                </a:lnTo>
                <a:lnTo>
                  <a:pt x="626258" y="509382"/>
                </a:lnTo>
                <a:lnTo>
                  <a:pt x="593305" y="507128"/>
                </a:lnTo>
                <a:lnTo>
                  <a:pt x="563133" y="493654"/>
                </a:lnTo>
                <a:lnTo>
                  <a:pt x="541237" y="470987"/>
                </a:lnTo>
                <a:lnTo>
                  <a:pt x="533113" y="441155"/>
                </a:lnTo>
                <a:lnTo>
                  <a:pt x="534757" y="426424"/>
                </a:lnTo>
                <a:lnTo>
                  <a:pt x="537422" y="411702"/>
                </a:lnTo>
                <a:lnTo>
                  <a:pt x="538513" y="397322"/>
                </a:lnTo>
                <a:lnTo>
                  <a:pt x="535436" y="383615"/>
                </a:lnTo>
                <a:lnTo>
                  <a:pt x="521712" y="368868"/>
                </a:lnTo>
                <a:lnTo>
                  <a:pt x="501456" y="363584"/>
                </a:lnTo>
                <a:lnTo>
                  <a:pt x="478293" y="365310"/>
                </a:lnTo>
                <a:lnTo>
                  <a:pt x="433570" y="380808"/>
                </a:lnTo>
                <a:lnTo>
                  <a:pt x="395519" y="408144"/>
                </a:lnTo>
                <a:lnTo>
                  <a:pt x="381874" y="447593"/>
                </a:lnTo>
                <a:lnTo>
                  <a:pt x="385536" y="467020"/>
                </a:lnTo>
                <a:lnTo>
                  <a:pt x="406928" y="501004"/>
                </a:lnTo>
                <a:lnTo>
                  <a:pt x="439030" y="524591"/>
                </a:lnTo>
                <a:lnTo>
                  <a:pt x="475251" y="542189"/>
                </a:lnTo>
                <a:lnTo>
                  <a:pt x="438484" y="570224"/>
                </a:lnTo>
                <a:lnTo>
                  <a:pt x="397959" y="592523"/>
                </a:lnTo>
                <a:lnTo>
                  <a:pt x="354615" y="608734"/>
                </a:lnTo>
                <a:lnTo>
                  <a:pt x="309391" y="618506"/>
                </a:lnTo>
                <a:lnTo>
                  <a:pt x="263224" y="621487"/>
                </a:lnTo>
                <a:lnTo>
                  <a:pt x="260645" y="595190"/>
                </a:lnTo>
                <a:lnTo>
                  <a:pt x="256223" y="569155"/>
                </a:lnTo>
                <a:lnTo>
                  <a:pt x="241941" y="518299"/>
                </a:lnTo>
                <a:lnTo>
                  <a:pt x="219589" y="475804"/>
                </a:lnTo>
                <a:lnTo>
                  <a:pt x="178286" y="453437"/>
                </a:lnTo>
                <a:lnTo>
                  <a:pt x="162660" y="455043"/>
                </a:lnTo>
                <a:lnTo>
                  <a:pt x="148977" y="462428"/>
                </a:lnTo>
                <a:lnTo>
                  <a:pt x="139996" y="473467"/>
                </a:lnTo>
                <a:lnTo>
                  <a:pt x="133496" y="486446"/>
                </a:lnTo>
                <a:lnTo>
                  <a:pt x="127408" y="499821"/>
                </a:lnTo>
                <a:lnTo>
                  <a:pt x="119660" y="512046"/>
                </a:lnTo>
                <a:lnTo>
                  <a:pt x="102611" y="524487"/>
                </a:lnTo>
                <a:lnTo>
                  <a:pt x="81623" y="528612"/>
                </a:lnTo>
                <a:lnTo>
                  <a:pt x="59821" y="525144"/>
                </a:lnTo>
                <a:lnTo>
                  <a:pt x="25243" y="499278"/>
                </a:lnTo>
                <a:lnTo>
                  <a:pt x="6499" y="459799"/>
                </a:lnTo>
                <a:lnTo>
                  <a:pt x="0" y="413551"/>
                </a:lnTo>
                <a:lnTo>
                  <a:pt x="3880" y="389252"/>
                </a:lnTo>
                <a:lnTo>
                  <a:pt x="14464" y="369091"/>
                </a:lnTo>
                <a:lnTo>
                  <a:pt x="32932" y="356874"/>
                </a:lnTo>
                <a:lnTo>
                  <a:pt x="58969" y="356168"/>
                </a:lnTo>
                <a:lnTo>
                  <a:pt x="85858" y="362681"/>
                </a:lnTo>
                <a:lnTo>
                  <a:pt x="111329" y="366699"/>
                </a:lnTo>
                <a:lnTo>
                  <a:pt x="133113" y="358504"/>
                </a:lnTo>
                <a:lnTo>
                  <a:pt x="141516" y="345391"/>
                </a:lnTo>
                <a:lnTo>
                  <a:pt x="143517" y="329561"/>
                </a:lnTo>
                <a:lnTo>
                  <a:pt x="141116" y="312612"/>
                </a:lnTo>
                <a:lnTo>
                  <a:pt x="136308" y="296146"/>
                </a:lnTo>
                <a:lnTo>
                  <a:pt x="88652" y="157850"/>
                </a:lnTo>
                <a:lnTo>
                  <a:pt x="110732" y="158354"/>
                </a:lnTo>
                <a:lnTo>
                  <a:pt x="132038" y="151087"/>
                </a:lnTo>
                <a:lnTo>
                  <a:pt x="152441" y="139131"/>
                </a:lnTo>
                <a:lnTo>
                  <a:pt x="171814" y="125572"/>
                </a:lnTo>
                <a:lnTo>
                  <a:pt x="192249" y="113309"/>
                </a:lnTo>
                <a:lnTo>
                  <a:pt x="214547" y="105102"/>
                </a:lnTo>
                <a:lnTo>
                  <a:pt x="236642" y="103829"/>
                </a:lnTo>
                <a:lnTo>
                  <a:pt x="256471" y="112362"/>
                </a:lnTo>
                <a:lnTo>
                  <a:pt x="272461" y="140382"/>
                </a:lnTo>
                <a:lnTo>
                  <a:pt x="273949" y="176143"/>
                </a:lnTo>
                <a:lnTo>
                  <a:pt x="273988" y="213334"/>
                </a:lnTo>
                <a:lnTo>
                  <a:pt x="285633" y="245644"/>
                </a:lnTo>
                <a:lnTo>
                  <a:pt x="305850" y="260457"/>
                </a:lnTo>
                <a:lnTo>
                  <a:pt x="331217" y="264448"/>
                </a:lnTo>
                <a:lnTo>
                  <a:pt x="358449" y="260210"/>
                </a:lnTo>
                <a:lnTo>
                  <a:pt x="401831" y="240664"/>
                </a:lnTo>
                <a:lnTo>
                  <a:pt x="432184" y="215276"/>
                </a:lnTo>
                <a:lnTo>
                  <a:pt x="448648" y="179693"/>
                </a:lnTo>
                <a:lnTo>
                  <a:pt x="448299" y="159703"/>
                </a:lnTo>
                <a:lnTo>
                  <a:pt x="441604" y="141504"/>
                </a:lnTo>
                <a:lnTo>
                  <a:pt x="428312" y="127728"/>
                </a:lnTo>
                <a:lnTo>
                  <a:pt x="419444" y="123134"/>
                </a:lnTo>
                <a:lnTo>
                  <a:pt x="410092" y="119401"/>
                </a:lnTo>
                <a:lnTo>
                  <a:pt x="400965" y="115376"/>
                </a:lnTo>
                <a:lnTo>
                  <a:pt x="392774" y="109910"/>
                </a:lnTo>
                <a:lnTo>
                  <a:pt x="384498" y="98535"/>
                </a:lnTo>
                <a:lnTo>
                  <a:pt x="381252" y="84701"/>
                </a:lnTo>
                <a:lnTo>
                  <a:pt x="382631" y="70152"/>
                </a:lnTo>
                <a:lnTo>
                  <a:pt x="408070" y="35973"/>
                </a:lnTo>
                <a:lnTo>
                  <a:pt x="467570" y="9830"/>
                </a:lnTo>
                <a:lnTo>
                  <a:pt x="538663" y="0"/>
                </a:lnTo>
                <a:lnTo>
                  <a:pt x="574548" y="2430"/>
                </a:lnTo>
                <a:lnTo>
                  <a:pt x="572533" y="30236"/>
                </a:lnTo>
                <a:lnTo>
                  <a:pt x="572590" y="58076"/>
                </a:lnTo>
                <a:lnTo>
                  <a:pt x="586512" y="110254"/>
                </a:lnTo>
                <a:lnTo>
                  <a:pt x="629328" y="144159"/>
                </a:lnTo>
                <a:lnTo>
                  <a:pt x="655653" y="146476"/>
                </a:lnTo>
                <a:lnTo>
                  <a:pt x="679029" y="135453"/>
                </a:lnTo>
                <a:lnTo>
                  <a:pt x="689095" y="123128"/>
                </a:lnTo>
                <a:lnTo>
                  <a:pt x="696987" y="109027"/>
                </a:lnTo>
                <a:lnTo>
                  <a:pt x="704862" y="94918"/>
                </a:lnTo>
                <a:lnTo>
                  <a:pt x="714878" y="82571"/>
                </a:lnTo>
                <a:lnTo>
                  <a:pt x="725693" y="75097"/>
                </a:lnTo>
                <a:lnTo>
                  <a:pt x="738040" y="70500"/>
                </a:lnTo>
                <a:lnTo>
                  <a:pt x="751233" y="68460"/>
                </a:lnTo>
                <a:lnTo>
                  <a:pt x="764584" y="68654"/>
                </a:lnTo>
                <a:lnTo>
                  <a:pt x="799773" y="79371"/>
                </a:lnTo>
                <a:lnTo>
                  <a:pt x="828911" y="102074"/>
                </a:lnTo>
                <a:lnTo>
                  <a:pt x="848760" y="133211"/>
                </a:lnTo>
                <a:lnTo>
                  <a:pt x="856084" y="169234"/>
                </a:lnTo>
                <a:lnTo>
                  <a:pt x="848739" y="205270"/>
                </a:lnTo>
                <a:lnTo>
                  <a:pt x="799771" y="259143"/>
                </a:lnTo>
                <a:lnTo>
                  <a:pt x="753341" y="270476"/>
                </a:lnTo>
                <a:lnTo>
                  <a:pt x="742037" y="270894"/>
                </a:lnTo>
                <a:lnTo>
                  <a:pt x="730924" y="272119"/>
                </a:lnTo>
                <a:lnTo>
                  <a:pt x="720233" y="275177"/>
                </a:lnTo>
                <a:lnTo>
                  <a:pt x="704412" y="286420"/>
                </a:lnTo>
                <a:lnTo>
                  <a:pt x="694178" y="303164"/>
                </a:lnTo>
                <a:lnTo>
                  <a:pt x="689624" y="322913"/>
                </a:lnTo>
                <a:lnTo>
                  <a:pt x="690842" y="343173"/>
                </a:lnTo>
                <a:lnTo>
                  <a:pt x="697094" y="362661"/>
                </a:lnTo>
                <a:lnTo>
                  <a:pt x="707407" y="384110"/>
                </a:lnTo>
                <a:lnTo>
                  <a:pt x="721524" y="411056"/>
                </a:lnTo>
                <a:lnTo>
                  <a:pt x="739188" y="44703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12755" y="557439"/>
            <a:ext cx="714375" cy="657225"/>
          </a:xfrm>
          <a:custGeom>
            <a:avLst/>
            <a:gdLst/>
            <a:ahLst/>
            <a:cxnLst/>
            <a:rect l="l" t="t" r="r" b="b"/>
            <a:pathLst>
              <a:path w="714375" h="657225">
                <a:moveTo>
                  <a:pt x="170730" y="267721"/>
                </a:moveTo>
                <a:lnTo>
                  <a:pt x="95077" y="413492"/>
                </a:lnTo>
                <a:lnTo>
                  <a:pt x="115303" y="411260"/>
                </a:lnTo>
                <a:lnTo>
                  <a:pt x="134617" y="404220"/>
                </a:lnTo>
                <a:lnTo>
                  <a:pt x="153352" y="394567"/>
                </a:lnTo>
                <a:lnTo>
                  <a:pt x="171841" y="384495"/>
                </a:lnTo>
                <a:lnTo>
                  <a:pt x="191497" y="376247"/>
                </a:lnTo>
                <a:lnTo>
                  <a:pt x="212284" y="371885"/>
                </a:lnTo>
                <a:lnTo>
                  <a:pt x="232364" y="373330"/>
                </a:lnTo>
                <a:lnTo>
                  <a:pt x="249900" y="382498"/>
                </a:lnTo>
                <a:lnTo>
                  <a:pt x="278904" y="425775"/>
                </a:lnTo>
                <a:lnTo>
                  <a:pt x="306230" y="470121"/>
                </a:lnTo>
                <a:lnTo>
                  <a:pt x="331845" y="515474"/>
                </a:lnTo>
                <a:lnTo>
                  <a:pt x="355718" y="561770"/>
                </a:lnTo>
                <a:lnTo>
                  <a:pt x="377816" y="608943"/>
                </a:lnTo>
                <a:lnTo>
                  <a:pt x="398108" y="656932"/>
                </a:lnTo>
                <a:lnTo>
                  <a:pt x="401412" y="609087"/>
                </a:lnTo>
                <a:lnTo>
                  <a:pt x="414440" y="562670"/>
                </a:lnTo>
                <a:lnTo>
                  <a:pt x="433884" y="517678"/>
                </a:lnTo>
                <a:lnTo>
                  <a:pt x="456434" y="474108"/>
                </a:lnTo>
                <a:lnTo>
                  <a:pt x="479539" y="431021"/>
                </a:lnTo>
                <a:lnTo>
                  <a:pt x="502712" y="387966"/>
                </a:lnTo>
                <a:lnTo>
                  <a:pt x="525945" y="344940"/>
                </a:lnTo>
                <a:lnTo>
                  <a:pt x="549233" y="301941"/>
                </a:lnTo>
                <a:lnTo>
                  <a:pt x="572567" y="258964"/>
                </a:lnTo>
                <a:lnTo>
                  <a:pt x="595943" y="216007"/>
                </a:lnTo>
                <a:lnTo>
                  <a:pt x="619352" y="173065"/>
                </a:lnTo>
                <a:lnTo>
                  <a:pt x="642788" y="130137"/>
                </a:lnTo>
                <a:lnTo>
                  <a:pt x="666245" y="87218"/>
                </a:lnTo>
                <a:lnTo>
                  <a:pt x="689715" y="44306"/>
                </a:lnTo>
                <a:lnTo>
                  <a:pt x="713192" y="1397"/>
                </a:lnTo>
                <a:lnTo>
                  <a:pt x="661006" y="10350"/>
                </a:lnTo>
                <a:lnTo>
                  <a:pt x="608637" y="17966"/>
                </a:lnTo>
                <a:lnTo>
                  <a:pt x="556112" y="24394"/>
                </a:lnTo>
                <a:lnTo>
                  <a:pt x="503454" y="29782"/>
                </a:lnTo>
                <a:lnTo>
                  <a:pt x="450689" y="34278"/>
                </a:lnTo>
                <a:lnTo>
                  <a:pt x="397841" y="38031"/>
                </a:lnTo>
                <a:lnTo>
                  <a:pt x="344936" y="41188"/>
                </a:lnTo>
                <a:lnTo>
                  <a:pt x="291997" y="43897"/>
                </a:lnTo>
                <a:lnTo>
                  <a:pt x="239050" y="46308"/>
                </a:lnTo>
                <a:lnTo>
                  <a:pt x="186120" y="48568"/>
                </a:lnTo>
                <a:lnTo>
                  <a:pt x="0" y="56414"/>
                </a:lnTo>
                <a:lnTo>
                  <a:pt x="42559" y="89764"/>
                </a:lnTo>
                <a:lnTo>
                  <a:pt x="80973" y="128253"/>
                </a:lnTo>
                <a:lnTo>
                  <a:pt x="115180" y="171197"/>
                </a:lnTo>
                <a:lnTo>
                  <a:pt x="145119" y="217914"/>
                </a:lnTo>
                <a:lnTo>
                  <a:pt x="170730" y="267721"/>
                </a:lnTo>
                <a:close/>
              </a:path>
              <a:path w="714375" h="657225">
                <a:moveTo>
                  <a:pt x="173812" y="261669"/>
                </a:moveTo>
                <a:lnTo>
                  <a:pt x="218678" y="239502"/>
                </a:lnTo>
                <a:lnTo>
                  <a:pt x="263578" y="217401"/>
                </a:lnTo>
                <a:lnTo>
                  <a:pt x="308512" y="195364"/>
                </a:lnTo>
                <a:lnTo>
                  <a:pt x="353479" y="173392"/>
                </a:lnTo>
                <a:lnTo>
                  <a:pt x="398480" y="151486"/>
                </a:lnTo>
                <a:lnTo>
                  <a:pt x="443513" y="129646"/>
                </a:lnTo>
                <a:lnTo>
                  <a:pt x="488579" y="107872"/>
                </a:lnTo>
                <a:lnTo>
                  <a:pt x="533676" y="86164"/>
                </a:lnTo>
                <a:lnTo>
                  <a:pt x="578805" y="64522"/>
                </a:lnTo>
                <a:lnTo>
                  <a:pt x="623964" y="42948"/>
                </a:lnTo>
                <a:lnTo>
                  <a:pt x="669155" y="21440"/>
                </a:lnTo>
                <a:lnTo>
                  <a:pt x="714376" y="0"/>
                </a:lnTo>
                <a:lnTo>
                  <a:pt x="677153" y="33521"/>
                </a:lnTo>
                <a:lnTo>
                  <a:pt x="639895" y="67009"/>
                </a:lnTo>
                <a:lnTo>
                  <a:pt x="602573" y="100427"/>
                </a:lnTo>
                <a:lnTo>
                  <a:pt x="565156" y="133738"/>
                </a:lnTo>
                <a:lnTo>
                  <a:pt x="527616" y="166905"/>
                </a:lnTo>
                <a:lnTo>
                  <a:pt x="489921" y="199891"/>
                </a:lnTo>
                <a:lnTo>
                  <a:pt x="452042" y="232661"/>
                </a:lnTo>
                <a:lnTo>
                  <a:pt x="413949" y="265177"/>
                </a:lnTo>
                <a:lnTo>
                  <a:pt x="375613" y="297402"/>
                </a:lnTo>
                <a:lnTo>
                  <a:pt x="337003" y="329300"/>
                </a:lnTo>
                <a:lnTo>
                  <a:pt x="298089" y="360835"/>
                </a:lnTo>
                <a:lnTo>
                  <a:pt x="258842" y="39196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444117" y="1102749"/>
            <a:ext cx="53975" cy="22225"/>
          </a:xfrm>
          <a:custGeom>
            <a:avLst/>
            <a:gdLst/>
            <a:ahLst/>
            <a:cxnLst/>
            <a:rect l="l" t="t" r="r" b="b"/>
            <a:pathLst>
              <a:path w="53975" h="22225">
                <a:moveTo>
                  <a:pt x="0" y="21763"/>
                </a:moveTo>
                <a:lnTo>
                  <a:pt x="53724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584025" y="998934"/>
            <a:ext cx="63500" cy="40640"/>
          </a:xfrm>
          <a:custGeom>
            <a:avLst/>
            <a:gdLst/>
            <a:ahLst/>
            <a:cxnLst/>
            <a:rect l="l" t="t" r="r" b="b"/>
            <a:pathLst>
              <a:path w="63500" h="40640">
                <a:moveTo>
                  <a:pt x="0" y="40314"/>
                </a:moveTo>
                <a:lnTo>
                  <a:pt x="6296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0" name="object 40"/>
          <p:cNvGrpSpPr/>
          <p:nvPr/>
        </p:nvGrpSpPr>
        <p:grpSpPr>
          <a:xfrm>
            <a:off x="5460810" y="5697663"/>
            <a:ext cx="883919" cy="775970"/>
            <a:chOff x="5460810" y="5697663"/>
            <a:chExt cx="883919" cy="775970"/>
          </a:xfrm>
        </p:grpSpPr>
        <p:sp>
          <p:nvSpPr>
            <p:cNvPr id="41" name="object 41"/>
            <p:cNvSpPr/>
            <p:nvPr/>
          </p:nvSpPr>
          <p:spPr>
            <a:xfrm>
              <a:off x="5460810" y="5818101"/>
              <a:ext cx="876935" cy="535305"/>
            </a:xfrm>
            <a:custGeom>
              <a:avLst/>
              <a:gdLst/>
              <a:ahLst/>
              <a:cxnLst/>
              <a:rect l="l" t="t" r="r" b="b"/>
              <a:pathLst>
                <a:path w="876935" h="535304">
                  <a:moveTo>
                    <a:pt x="355846" y="535194"/>
                  </a:moveTo>
                  <a:lnTo>
                    <a:pt x="300346" y="531250"/>
                  </a:lnTo>
                  <a:lnTo>
                    <a:pt x="247786" y="522899"/>
                  </a:lnTo>
                  <a:lnTo>
                    <a:pt x="198731" y="510383"/>
                  </a:lnTo>
                  <a:lnTo>
                    <a:pt x="153743" y="493942"/>
                  </a:lnTo>
                  <a:lnTo>
                    <a:pt x="113386" y="473818"/>
                  </a:lnTo>
                  <a:lnTo>
                    <a:pt x="78222" y="450252"/>
                  </a:lnTo>
                  <a:lnTo>
                    <a:pt x="48815" y="423486"/>
                  </a:lnTo>
                  <a:lnTo>
                    <a:pt x="9525" y="361317"/>
                  </a:lnTo>
                  <a:lnTo>
                    <a:pt x="0" y="290403"/>
                  </a:lnTo>
                  <a:lnTo>
                    <a:pt x="7067" y="254833"/>
                  </a:lnTo>
                  <a:lnTo>
                    <a:pt x="42791" y="186486"/>
                  </a:lnTo>
                  <a:lnTo>
                    <a:pt x="70489" y="154472"/>
                  </a:lnTo>
                  <a:lnTo>
                    <a:pt x="104104" y="124408"/>
                  </a:lnTo>
                  <a:lnTo>
                    <a:pt x="143158" y="96673"/>
                  </a:lnTo>
                  <a:lnTo>
                    <a:pt x="187170" y="71649"/>
                  </a:lnTo>
                  <a:lnTo>
                    <a:pt x="235662" y="49719"/>
                  </a:lnTo>
                  <a:lnTo>
                    <a:pt x="288154" y="31262"/>
                  </a:lnTo>
                  <a:lnTo>
                    <a:pt x="344166" y="16661"/>
                  </a:lnTo>
                  <a:lnTo>
                    <a:pt x="403218" y="6297"/>
                  </a:lnTo>
                  <a:lnTo>
                    <a:pt x="462911" y="703"/>
                  </a:lnTo>
                  <a:lnTo>
                    <a:pt x="520790" y="0"/>
                  </a:lnTo>
                  <a:lnTo>
                    <a:pt x="576291" y="3944"/>
                  </a:lnTo>
                  <a:lnTo>
                    <a:pt x="628850" y="12295"/>
                  </a:lnTo>
                  <a:lnTo>
                    <a:pt x="677905" y="24811"/>
                  </a:lnTo>
                  <a:lnTo>
                    <a:pt x="722893" y="41252"/>
                  </a:lnTo>
                  <a:lnTo>
                    <a:pt x="763250" y="61376"/>
                  </a:lnTo>
                  <a:lnTo>
                    <a:pt x="798414" y="84942"/>
                  </a:lnTo>
                  <a:lnTo>
                    <a:pt x="827821" y="111708"/>
                  </a:lnTo>
                  <a:lnTo>
                    <a:pt x="867111" y="173877"/>
                  </a:lnTo>
                  <a:lnTo>
                    <a:pt x="876637" y="244791"/>
                  </a:lnTo>
                  <a:lnTo>
                    <a:pt x="869569" y="280361"/>
                  </a:lnTo>
                  <a:lnTo>
                    <a:pt x="833845" y="348708"/>
                  </a:lnTo>
                  <a:lnTo>
                    <a:pt x="806148" y="380721"/>
                  </a:lnTo>
                  <a:lnTo>
                    <a:pt x="772532" y="410786"/>
                  </a:lnTo>
                  <a:lnTo>
                    <a:pt x="733478" y="438521"/>
                  </a:lnTo>
                  <a:lnTo>
                    <a:pt x="689466" y="463544"/>
                  </a:lnTo>
                  <a:lnTo>
                    <a:pt x="640974" y="485475"/>
                  </a:lnTo>
                  <a:lnTo>
                    <a:pt x="588482" y="503932"/>
                  </a:lnTo>
                  <a:lnTo>
                    <a:pt x="532471" y="518533"/>
                  </a:lnTo>
                  <a:lnTo>
                    <a:pt x="473418" y="528897"/>
                  </a:lnTo>
                  <a:lnTo>
                    <a:pt x="413725" y="534490"/>
                  </a:lnTo>
                  <a:lnTo>
                    <a:pt x="355846" y="535194"/>
                  </a:lnTo>
                  <a:close/>
                </a:path>
              </a:pathLst>
            </a:custGeom>
            <a:solidFill>
              <a:srgbClr val="FDDA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605816" y="5707188"/>
              <a:ext cx="729615" cy="756920"/>
            </a:xfrm>
            <a:custGeom>
              <a:avLst/>
              <a:gdLst/>
              <a:ahLst/>
              <a:cxnLst/>
              <a:rect l="l" t="t" r="r" b="b"/>
              <a:pathLst>
                <a:path w="729614" h="756920">
                  <a:moveTo>
                    <a:pt x="429939" y="0"/>
                  </a:moveTo>
                  <a:lnTo>
                    <a:pt x="379145" y="15240"/>
                  </a:lnTo>
                  <a:lnTo>
                    <a:pt x="338304" y="51300"/>
                  </a:lnTo>
                  <a:lnTo>
                    <a:pt x="308138" y="96229"/>
                  </a:lnTo>
                  <a:lnTo>
                    <a:pt x="294590" y="119777"/>
                  </a:lnTo>
                  <a:lnTo>
                    <a:pt x="280658" y="143068"/>
                  </a:lnTo>
                  <a:lnTo>
                    <a:pt x="250440" y="185079"/>
                  </a:lnTo>
                  <a:lnTo>
                    <a:pt x="215362" y="223139"/>
                  </a:lnTo>
                  <a:lnTo>
                    <a:pt x="175982" y="256710"/>
                  </a:lnTo>
                  <a:lnTo>
                    <a:pt x="132857" y="285249"/>
                  </a:lnTo>
                  <a:lnTo>
                    <a:pt x="96760" y="305048"/>
                  </a:lnTo>
                  <a:lnTo>
                    <a:pt x="61293" y="326049"/>
                  </a:lnTo>
                  <a:lnTo>
                    <a:pt x="30499" y="351234"/>
                  </a:lnTo>
                  <a:lnTo>
                    <a:pt x="8418" y="383581"/>
                  </a:lnTo>
                  <a:lnTo>
                    <a:pt x="0" y="417181"/>
                  </a:lnTo>
                  <a:lnTo>
                    <a:pt x="1809" y="452020"/>
                  </a:lnTo>
                  <a:lnTo>
                    <a:pt x="27162" y="518675"/>
                  </a:lnTo>
                  <a:lnTo>
                    <a:pt x="49789" y="550433"/>
                  </a:lnTo>
                  <a:lnTo>
                    <a:pt x="80276" y="573630"/>
                  </a:lnTo>
                  <a:lnTo>
                    <a:pt x="109333" y="581199"/>
                  </a:lnTo>
                  <a:lnTo>
                    <a:pt x="139563" y="579424"/>
                  </a:lnTo>
                  <a:lnTo>
                    <a:pt x="169515" y="570623"/>
                  </a:lnTo>
                  <a:lnTo>
                    <a:pt x="197737" y="557113"/>
                  </a:lnTo>
                  <a:lnTo>
                    <a:pt x="224259" y="541170"/>
                  </a:lnTo>
                  <a:lnTo>
                    <a:pt x="250659" y="524938"/>
                  </a:lnTo>
                  <a:lnTo>
                    <a:pt x="277806" y="510546"/>
                  </a:lnTo>
                  <a:lnTo>
                    <a:pt x="306567" y="500119"/>
                  </a:lnTo>
                  <a:lnTo>
                    <a:pt x="352460" y="495155"/>
                  </a:lnTo>
                  <a:lnTo>
                    <a:pt x="398740" y="500664"/>
                  </a:lnTo>
                  <a:lnTo>
                    <a:pt x="445089" y="511803"/>
                  </a:lnTo>
                  <a:lnTo>
                    <a:pt x="491188" y="523724"/>
                  </a:lnTo>
                  <a:lnTo>
                    <a:pt x="538886" y="530911"/>
                  </a:lnTo>
                  <a:lnTo>
                    <a:pt x="586933" y="528996"/>
                  </a:lnTo>
                  <a:lnTo>
                    <a:pt x="630368" y="514852"/>
                  </a:lnTo>
                  <a:lnTo>
                    <a:pt x="664228" y="485355"/>
                  </a:lnTo>
                  <a:lnTo>
                    <a:pt x="671973" y="467753"/>
                  </a:lnTo>
                  <a:lnTo>
                    <a:pt x="671506" y="459341"/>
                  </a:lnTo>
                  <a:lnTo>
                    <a:pt x="668794" y="451302"/>
                  </a:lnTo>
                  <a:lnTo>
                    <a:pt x="664640" y="443631"/>
                  </a:lnTo>
                  <a:lnTo>
                    <a:pt x="659846" y="436322"/>
                  </a:lnTo>
                  <a:lnTo>
                    <a:pt x="632151" y="394132"/>
                  </a:lnTo>
                  <a:lnTo>
                    <a:pt x="605998" y="350970"/>
                  </a:lnTo>
                  <a:lnTo>
                    <a:pt x="581418" y="306894"/>
                  </a:lnTo>
                  <a:lnTo>
                    <a:pt x="558441" y="261962"/>
                  </a:lnTo>
                  <a:lnTo>
                    <a:pt x="537097" y="216232"/>
                  </a:lnTo>
                  <a:lnTo>
                    <a:pt x="517415" y="169759"/>
                  </a:lnTo>
                  <a:lnTo>
                    <a:pt x="499427" y="122603"/>
                  </a:lnTo>
                  <a:lnTo>
                    <a:pt x="483162" y="74820"/>
                  </a:lnTo>
                  <a:lnTo>
                    <a:pt x="476534" y="55738"/>
                  </a:lnTo>
                  <a:lnTo>
                    <a:pt x="467036" y="36421"/>
                  </a:lnTo>
                  <a:lnTo>
                    <a:pt x="452262" y="17639"/>
                  </a:lnTo>
                  <a:lnTo>
                    <a:pt x="429805" y="165"/>
                  </a:lnTo>
                  <a:lnTo>
                    <a:pt x="429939" y="0"/>
                  </a:lnTo>
                  <a:close/>
                </a:path>
                <a:path w="729614" h="756920">
                  <a:moveTo>
                    <a:pt x="349605" y="42128"/>
                  </a:moveTo>
                  <a:lnTo>
                    <a:pt x="575791" y="523762"/>
                  </a:lnTo>
                </a:path>
                <a:path w="729614" h="756920">
                  <a:moveTo>
                    <a:pt x="200942" y="243609"/>
                  </a:moveTo>
                  <a:lnTo>
                    <a:pt x="223933" y="294065"/>
                  </a:lnTo>
                  <a:lnTo>
                    <a:pt x="246425" y="344759"/>
                  </a:lnTo>
                  <a:lnTo>
                    <a:pt x="268409" y="395682"/>
                  </a:lnTo>
                  <a:lnTo>
                    <a:pt x="289873" y="446823"/>
                  </a:lnTo>
                  <a:lnTo>
                    <a:pt x="310809" y="498172"/>
                  </a:lnTo>
                </a:path>
                <a:path w="729614" h="756920">
                  <a:moveTo>
                    <a:pt x="116038" y="292447"/>
                  </a:moveTo>
                  <a:lnTo>
                    <a:pt x="143314" y="339679"/>
                  </a:lnTo>
                  <a:lnTo>
                    <a:pt x="167535" y="387050"/>
                  </a:lnTo>
                  <a:lnTo>
                    <a:pt x="189874" y="434924"/>
                  </a:lnTo>
                  <a:lnTo>
                    <a:pt x="211503" y="483662"/>
                  </a:lnTo>
                  <a:lnTo>
                    <a:pt x="233594" y="533626"/>
                  </a:lnTo>
                </a:path>
                <a:path w="729614" h="756920">
                  <a:moveTo>
                    <a:pt x="187218" y="564564"/>
                  </a:moveTo>
                  <a:lnTo>
                    <a:pt x="212319" y="618573"/>
                  </a:lnTo>
                  <a:lnTo>
                    <a:pt x="240412" y="671051"/>
                  </a:lnTo>
                  <a:lnTo>
                    <a:pt x="267884" y="713504"/>
                  </a:lnTo>
                  <a:lnTo>
                    <a:pt x="303428" y="748712"/>
                  </a:lnTo>
                  <a:lnTo>
                    <a:pt x="315535" y="756360"/>
                  </a:lnTo>
                  <a:lnTo>
                    <a:pt x="322415" y="755821"/>
                  </a:lnTo>
                  <a:lnTo>
                    <a:pt x="345894" y="720217"/>
                  </a:lnTo>
                  <a:lnTo>
                    <a:pt x="344729" y="702981"/>
                  </a:lnTo>
                  <a:lnTo>
                    <a:pt x="318581" y="630145"/>
                  </a:lnTo>
                  <a:lnTo>
                    <a:pt x="300901" y="592010"/>
                  </a:lnTo>
                  <a:lnTo>
                    <a:pt x="281539" y="554705"/>
                  </a:lnTo>
                  <a:lnTo>
                    <a:pt x="260528" y="518324"/>
                  </a:lnTo>
                </a:path>
                <a:path w="729614" h="756920">
                  <a:moveTo>
                    <a:pt x="588936" y="121422"/>
                  </a:moveTo>
                  <a:lnTo>
                    <a:pt x="591022" y="102389"/>
                  </a:lnTo>
                  <a:lnTo>
                    <a:pt x="595010" y="83690"/>
                  </a:lnTo>
                  <a:lnTo>
                    <a:pt x="600844" y="65501"/>
                  </a:lnTo>
                  <a:lnTo>
                    <a:pt x="608465" y="47994"/>
                  </a:lnTo>
                </a:path>
                <a:path w="729614" h="756920">
                  <a:moveTo>
                    <a:pt x="635104" y="200739"/>
                  </a:moveTo>
                  <a:lnTo>
                    <a:pt x="644306" y="192171"/>
                  </a:lnTo>
                  <a:lnTo>
                    <a:pt x="654086" y="184241"/>
                  </a:lnTo>
                  <a:lnTo>
                    <a:pt x="664387" y="176976"/>
                  </a:lnTo>
                  <a:lnTo>
                    <a:pt x="675153" y="170401"/>
                  </a:lnTo>
                </a:path>
                <a:path w="729614" h="756920">
                  <a:moveTo>
                    <a:pt x="667667" y="290603"/>
                  </a:moveTo>
                  <a:lnTo>
                    <a:pt x="683300" y="294057"/>
                  </a:lnTo>
                  <a:lnTo>
                    <a:pt x="698810" y="298078"/>
                  </a:lnTo>
                  <a:lnTo>
                    <a:pt x="714173" y="302678"/>
                  </a:lnTo>
                  <a:lnTo>
                    <a:pt x="729364" y="307867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" name="object 43"/>
          <p:cNvGrpSpPr/>
          <p:nvPr/>
        </p:nvGrpSpPr>
        <p:grpSpPr>
          <a:xfrm>
            <a:off x="3666168" y="438713"/>
            <a:ext cx="1723389" cy="484505"/>
            <a:chOff x="3666168" y="438713"/>
            <a:chExt cx="1723389" cy="484505"/>
          </a:xfrm>
        </p:grpSpPr>
        <p:sp>
          <p:nvSpPr>
            <p:cNvPr id="44" name="object 44"/>
            <p:cNvSpPr/>
            <p:nvPr/>
          </p:nvSpPr>
          <p:spPr>
            <a:xfrm>
              <a:off x="3675693" y="452675"/>
              <a:ext cx="1675764" cy="461009"/>
            </a:xfrm>
            <a:custGeom>
              <a:avLst/>
              <a:gdLst/>
              <a:ahLst/>
              <a:cxnLst/>
              <a:rect l="l" t="t" r="r" b="b"/>
              <a:pathLst>
                <a:path w="1675764" h="461009">
                  <a:moveTo>
                    <a:pt x="0" y="460672"/>
                  </a:moveTo>
                  <a:lnTo>
                    <a:pt x="29999" y="424803"/>
                  </a:lnTo>
                  <a:lnTo>
                    <a:pt x="62559" y="390326"/>
                  </a:lnTo>
                  <a:lnTo>
                    <a:pt x="97514" y="357234"/>
                  </a:lnTo>
                  <a:lnTo>
                    <a:pt x="134695" y="325516"/>
                  </a:lnTo>
                  <a:lnTo>
                    <a:pt x="173937" y="295162"/>
                  </a:lnTo>
                  <a:lnTo>
                    <a:pt x="215072" y="266163"/>
                  </a:lnTo>
                  <a:lnTo>
                    <a:pt x="257933" y="238509"/>
                  </a:lnTo>
                  <a:lnTo>
                    <a:pt x="302354" y="212191"/>
                  </a:lnTo>
                  <a:lnTo>
                    <a:pt x="348166" y="187199"/>
                  </a:lnTo>
                  <a:lnTo>
                    <a:pt x="395203" y="163524"/>
                  </a:lnTo>
                  <a:lnTo>
                    <a:pt x="443299" y="141155"/>
                  </a:lnTo>
                  <a:lnTo>
                    <a:pt x="492286" y="120083"/>
                  </a:lnTo>
                  <a:lnTo>
                    <a:pt x="541996" y="100298"/>
                  </a:lnTo>
                  <a:lnTo>
                    <a:pt x="592501" y="81709"/>
                  </a:lnTo>
                  <a:lnTo>
                    <a:pt x="643780" y="64508"/>
                  </a:lnTo>
                  <a:lnTo>
                    <a:pt x="695843" y="48935"/>
                  </a:lnTo>
                  <a:lnTo>
                    <a:pt x="748699" y="35231"/>
                  </a:lnTo>
                  <a:lnTo>
                    <a:pt x="799313" y="24296"/>
                  </a:lnTo>
                  <a:lnTo>
                    <a:pt x="850450" y="15410"/>
                  </a:lnTo>
                  <a:lnTo>
                    <a:pt x="901982" y="8554"/>
                  </a:lnTo>
                  <a:lnTo>
                    <a:pt x="953782" y="3713"/>
                  </a:lnTo>
                  <a:lnTo>
                    <a:pt x="1005720" y="867"/>
                  </a:lnTo>
                  <a:lnTo>
                    <a:pt x="1057670" y="0"/>
                  </a:lnTo>
                  <a:lnTo>
                    <a:pt x="1109502" y="1094"/>
                  </a:lnTo>
                  <a:lnTo>
                    <a:pt x="1161089" y="4132"/>
                  </a:lnTo>
                  <a:lnTo>
                    <a:pt x="1212302" y="9096"/>
                  </a:lnTo>
                  <a:lnTo>
                    <a:pt x="1263013" y="15970"/>
                  </a:lnTo>
                  <a:lnTo>
                    <a:pt x="1313095" y="24735"/>
                  </a:lnTo>
                  <a:lnTo>
                    <a:pt x="1362419" y="35374"/>
                  </a:lnTo>
                  <a:lnTo>
                    <a:pt x="1410856" y="47871"/>
                  </a:lnTo>
                  <a:lnTo>
                    <a:pt x="1458279" y="62207"/>
                  </a:lnTo>
                  <a:lnTo>
                    <a:pt x="1504560" y="78365"/>
                  </a:lnTo>
                  <a:lnTo>
                    <a:pt x="1549571" y="96327"/>
                  </a:lnTo>
                  <a:lnTo>
                    <a:pt x="1593183" y="116077"/>
                  </a:lnTo>
                  <a:lnTo>
                    <a:pt x="1635268" y="137597"/>
                  </a:lnTo>
                  <a:lnTo>
                    <a:pt x="1675698" y="16087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54684" y="438713"/>
              <a:ext cx="234745" cy="224282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11078965" y="2180760"/>
            <a:ext cx="539750" cy="1343025"/>
            <a:chOff x="11078965" y="2180760"/>
            <a:chExt cx="539750" cy="1343025"/>
          </a:xfrm>
        </p:grpSpPr>
        <p:sp>
          <p:nvSpPr>
            <p:cNvPr id="47" name="object 47"/>
            <p:cNvSpPr/>
            <p:nvPr/>
          </p:nvSpPr>
          <p:spPr>
            <a:xfrm>
              <a:off x="11088490" y="2190285"/>
              <a:ext cx="504190" cy="1301115"/>
            </a:xfrm>
            <a:custGeom>
              <a:avLst/>
              <a:gdLst/>
              <a:ahLst/>
              <a:cxnLst/>
              <a:rect l="l" t="t" r="r" b="b"/>
              <a:pathLst>
                <a:path w="504190" h="1301114">
                  <a:moveTo>
                    <a:pt x="0" y="0"/>
                  </a:moveTo>
                  <a:lnTo>
                    <a:pt x="44782" y="24830"/>
                  </a:lnTo>
                  <a:lnTo>
                    <a:pt x="87623" y="52614"/>
                  </a:lnTo>
                  <a:lnTo>
                    <a:pt x="128533" y="83131"/>
                  </a:lnTo>
                  <a:lnTo>
                    <a:pt x="167520" y="116163"/>
                  </a:lnTo>
                  <a:lnTo>
                    <a:pt x="204597" y="151490"/>
                  </a:lnTo>
                  <a:lnTo>
                    <a:pt x="239772" y="188892"/>
                  </a:lnTo>
                  <a:lnTo>
                    <a:pt x="273057" y="228150"/>
                  </a:lnTo>
                  <a:lnTo>
                    <a:pt x="304461" y="269046"/>
                  </a:lnTo>
                  <a:lnTo>
                    <a:pt x="333995" y="311360"/>
                  </a:lnTo>
                  <a:lnTo>
                    <a:pt x="361669" y="354872"/>
                  </a:lnTo>
                  <a:lnTo>
                    <a:pt x="387493" y="399364"/>
                  </a:lnTo>
                  <a:lnTo>
                    <a:pt x="407998" y="437794"/>
                  </a:lnTo>
                  <a:lnTo>
                    <a:pt x="427076" y="476948"/>
                  </a:lnTo>
                  <a:lnTo>
                    <a:pt x="444478" y="516855"/>
                  </a:lnTo>
                  <a:lnTo>
                    <a:pt x="459953" y="557540"/>
                  </a:lnTo>
                  <a:lnTo>
                    <a:pt x="474609" y="604083"/>
                  </a:lnTo>
                  <a:lnTo>
                    <a:pt x="486279" y="651417"/>
                  </a:lnTo>
                  <a:lnTo>
                    <a:pt x="494990" y="699369"/>
                  </a:lnTo>
                  <a:lnTo>
                    <a:pt x="500767" y="747768"/>
                  </a:lnTo>
                  <a:lnTo>
                    <a:pt x="503635" y="796441"/>
                  </a:lnTo>
                  <a:lnTo>
                    <a:pt x="503619" y="845218"/>
                  </a:lnTo>
                  <a:lnTo>
                    <a:pt x="500745" y="893924"/>
                  </a:lnTo>
                  <a:lnTo>
                    <a:pt x="495038" y="942390"/>
                  </a:lnTo>
                  <a:lnTo>
                    <a:pt x="486524" y="990442"/>
                  </a:lnTo>
                  <a:lnTo>
                    <a:pt x="475228" y="1037908"/>
                  </a:lnTo>
                  <a:lnTo>
                    <a:pt x="461175" y="1084616"/>
                  </a:lnTo>
                  <a:lnTo>
                    <a:pt x="444391" y="1130395"/>
                  </a:lnTo>
                  <a:lnTo>
                    <a:pt x="424901" y="1175073"/>
                  </a:lnTo>
                  <a:lnTo>
                    <a:pt x="402731" y="1218477"/>
                  </a:lnTo>
                  <a:lnTo>
                    <a:pt x="377906" y="1260434"/>
                  </a:lnTo>
                  <a:lnTo>
                    <a:pt x="350451" y="1300775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83572" y="3336754"/>
              <a:ext cx="234832" cy="186490"/>
            </a:xfrm>
            <a:prstGeom prst="rect">
              <a:avLst/>
            </a:prstGeom>
          </p:spPr>
        </p:pic>
      </p:grpSp>
      <p:sp>
        <p:nvSpPr>
          <p:cNvPr id="49" name="object 49"/>
          <p:cNvSpPr/>
          <p:nvPr/>
        </p:nvSpPr>
        <p:spPr>
          <a:xfrm>
            <a:off x="573825" y="2071071"/>
            <a:ext cx="490855" cy="1990089"/>
          </a:xfrm>
          <a:custGeom>
            <a:avLst/>
            <a:gdLst/>
            <a:ahLst/>
            <a:cxnLst/>
            <a:rect l="l" t="t" r="r" b="b"/>
            <a:pathLst>
              <a:path w="490855" h="1990089">
                <a:moveTo>
                  <a:pt x="482110" y="33"/>
                </a:moveTo>
                <a:lnTo>
                  <a:pt x="444513" y="36636"/>
                </a:lnTo>
                <a:lnTo>
                  <a:pt x="407676" y="74015"/>
                </a:lnTo>
                <a:lnTo>
                  <a:pt x="371613" y="112153"/>
                </a:lnTo>
                <a:lnTo>
                  <a:pt x="336336" y="151031"/>
                </a:lnTo>
                <a:lnTo>
                  <a:pt x="301861" y="190633"/>
                </a:lnTo>
                <a:lnTo>
                  <a:pt x="268200" y="230942"/>
                </a:lnTo>
                <a:lnTo>
                  <a:pt x="235369" y="271940"/>
                </a:lnTo>
                <a:lnTo>
                  <a:pt x="203380" y="313610"/>
                </a:lnTo>
                <a:lnTo>
                  <a:pt x="172247" y="355935"/>
                </a:lnTo>
                <a:lnTo>
                  <a:pt x="141986" y="398898"/>
                </a:lnTo>
                <a:lnTo>
                  <a:pt x="111434" y="444690"/>
                </a:lnTo>
                <a:lnTo>
                  <a:pt x="82912" y="491783"/>
                </a:lnTo>
                <a:lnTo>
                  <a:pt x="57653" y="540543"/>
                </a:lnTo>
                <a:lnTo>
                  <a:pt x="36890" y="591337"/>
                </a:lnTo>
                <a:lnTo>
                  <a:pt x="21934" y="642655"/>
                </a:lnTo>
                <a:lnTo>
                  <a:pt x="11755" y="695053"/>
                </a:lnTo>
                <a:lnTo>
                  <a:pt x="5413" y="748233"/>
                </a:lnTo>
                <a:lnTo>
                  <a:pt x="1967" y="801896"/>
                </a:lnTo>
                <a:lnTo>
                  <a:pt x="476" y="855747"/>
                </a:lnTo>
                <a:lnTo>
                  <a:pt x="0" y="909486"/>
                </a:lnTo>
                <a:lnTo>
                  <a:pt x="101" y="937831"/>
                </a:lnTo>
                <a:lnTo>
                  <a:pt x="5812" y="993785"/>
                </a:lnTo>
                <a:lnTo>
                  <a:pt x="30271" y="1049832"/>
                </a:lnTo>
                <a:lnTo>
                  <a:pt x="78101" y="1097386"/>
                </a:lnTo>
                <a:lnTo>
                  <a:pt x="154610" y="1137380"/>
                </a:lnTo>
                <a:lnTo>
                  <a:pt x="206071" y="1147347"/>
                </a:lnTo>
                <a:lnTo>
                  <a:pt x="255552" y="1141737"/>
                </a:lnTo>
                <a:lnTo>
                  <a:pt x="297621" y="1116400"/>
                </a:lnTo>
                <a:lnTo>
                  <a:pt x="318765" y="1082063"/>
                </a:lnTo>
                <a:lnTo>
                  <a:pt x="323373" y="1042576"/>
                </a:lnTo>
                <a:lnTo>
                  <a:pt x="313718" y="1002434"/>
                </a:lnTo>
                <a:lnTo>
                  <a:pt x="292072" y="966133"/>
                </a:lnTo>
                <a:lnTo>
                  <a:pt x="260704" y="938167"/>
                </a:lnTo>
                <a:lnTo>
                  <a:pt x="221887" y="923030"/>
                </a:lnTo>
                <a:lnTo>
                  <a:pt x="172339" y="923475"/>
                </a:lnTo>
                <a:lnTo>
                  <a:pt x="125581" y="940028"/>
                </a:lnTo>
                <a:lnTo>
                  <a:pt x="84010" y="969511"/>
                </a:lnTo>
                <a:lnTo>
                  <a:pt x="50025" y="1008750"/>
                </a:lnTo>
                <a:lnTo>
                  <a:pt x="26023" y="1054567"/>
                </a:lnTo>
                <a:lnTo>
                  <a:pt x="12401" y="1103603"/>
                </a:lnTo>
                <a:lnTo>
                  <a:pt x="6909" y="1154132"/>
                </a:lnTo>
                <a:lnTo>
                  <a:pt x="7974" y="1205428"/>
                </a:lnTo>
                <a:lnTo>
                  <a:pt x="14027" y="1256767"/>
                </a:lnTo>
                <a:lnTo>
                  <a:pt x="23493" y="1307425"/>
                </a:lnTo>
                <a:lnTo>
                  <a:pt x="34569" y="1355509"/>
                </a:lnTo>
                <a:lnTo>
                  <a:pt x="47301" y="1403194"/>
                </a:lnTo>
                <a:lnTo>
                  <a:pt x="61676" y="1450410"/>
                </a:lnTo>
                <a:lnTo>
                  <a:pt x="77680" y="1497088"/>
                </a:lnTo>
                <a:lnTo>
                  <a:pt x="95301" y="1543159"/>
                </a:lnTo>
                <a:lnTo>
                  <a:pt x="114527" y="1588553"/>
                </a:lnTo>
                <a:lnTo>
                  <a:pt x="135343" y="1633201"/>
                </a:lnTo>
                <a:lnTo>
                  <a:pt x="157738" y="1677033"/>
                </a:lnTo>
                <a:lnTo>
                  <a:pt x="181698" y="1719981"/>
                </a:lnTo>
                <a:lnTo>
                  <a:pt x="207210" y="1761975"/>
                </a:lnTo>
                <a:lnTo>
                  <a:pt x="234262" y="1802944"/>
                </a:lnTo>
                <a:lnTo>
                  <a:pt x="262840" y="1842821"/>
                </a:lnTo>
                <a:lnTo>
                  <a:pt x="292932" y="1881536"/>
                </a:lnTo>
                <a:lnTo>
                  <a:pt x="324525" y="1919019"/>
                </a:lnTo>
                <a:lnTo>
                  <a:pt x="357605" y="1955200"/>
                </a:lnTo>
                <a:lnTo>
                  <a:pt x="392161" y="1990012"/>
                </a:lnTo>
              </a:path>
              <a:path w="490855" h="1990089">
                <a:moveTo>
                  <a:pt x="490668" y="181297"/>
                </a:moveTo>
                <a:lnTo>
                  <a:pt x="482015" y="0"/>
                </a:lnTo>
                <a:lnTo>
                  <a:pt x="326340" y="4527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795137" y="3915183"/>
            <a:ext cx="6967855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00"/>
              </a:spcBef>
            </a:pPr>
            <a:r>
              <a:rPr sz="1900" spc="35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9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900" spc="-20" dirty="0">
                <a:solidFill>
                  <a:srgbClr val="434343"/>
                </a:solidFill>
                <a:latin typeface="Roboto"/>
                <a:cs typeface="Roboto"/>
              </a:rPr>
              <a:t>business</a:t>
            </a:r>
            <a:r>
              <a:rPr sz="19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434343"/>
                </a:solidFill>
                <a:latin typeface="Roboto"/>
                <a:cs typeface="Roboto"/>
              </a:rPr>
              <a:t>model</a:t>
            </a:r>
            <a:r>
              <a:rPr sz="19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900" spc="-25" dirty="0">
                <a:solidFill>
                  <a:srgbClr val="434343"/>
                </a:solidFill>
                <a:latin typeface="Roboto"/>
                <a:cs typeface="Roboto"/>
              </a:rPr>
              <a:t>canvas</a:t>
            </a:r>
            <a:r>
              <a:rPr sz="19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900" spc="-20" dirty="0">
                <a:solidFill>
                  <a:srgbClr val="434343"/>
                </a:solidFill>
                <a:latin typeface="Roboto"/>
                <a:cs typeface="Roboto"/>
              </a:rPr>
              <a:t>is</a:t>
            </a:r>
            <a:r>
              <a:rPr sz="19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900" spc="-15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9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900" spc="-30" dirty="0">
                <a:solidFill>
                  <a:srgbClr val="434343"/>
                </a:solidFill>
                <a:latin typeface="Roboto"/>
                <a:cs typeface="Roboto"/>
              </a:rPr>
              <a:t>visual</a:t>
            </a:r>
            <a:r>
              <a:rPr sz="19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900" spc="-20" dirty="0">
                <a:solidFill>
                  <a:srgbClr val="434343"/>
                </a:solidFill>
                <a:latin typeface="Roboto"/>
                <a:cs typeface="Roboto"/>
              </a:rPr>
              <a:t>representation</a:t>
            </a:r>
            <a:r>
              <a:rPr sz="19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900" spc="1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9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900" spc="-15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9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900" spc="-25" dirty="0">
                <a:solidFill>
                  <a:srgbClr val="434343"/>
                </a:solidFill>
                <a:latin typeface="Roboto"/>
                <a:cs typeface="Roboto"/>
              </a:rPr>
              <a:t>business </a:t>
            </a:r>
            <a:r>
              <a:rPr sz="1900" spc="-459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434343"/>
                </a:solidFill>
                <a:latin typeface="Roboto"/>
                <a:cs typeface="Roboto"/>
              </a:rPr>
              <a:t>model,</a:t>
            </a:r>
            <a:r>
              <a:rPr sz="19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900" spc="-30" dirty="0">
                <a:solidFill>
                  <a:srgbClr val="434343"/>
                </a:solidFill>
                <a:latin typeface="Roboto"/>
                <a:cs typeface="Roboto"/>
              </a:rPr>
              <a:t>highlighting</a:t>
            </a:r>
            <a:r>
              <a:rPr sz="19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900" spc="-20" dirty="0">
                <a:solidFill>
                  <a:srgbClr val="434343"/>
                </a:solidFill>
                <a:latin typeface="Roboto"/>
                <a:cs typeface="Roboto"/>
              </a:rPr>
              <a:t>all</a:t>
            </a:r>
            <a:r>
              <a:rPr sz="19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900" spc="-35" dirty="0">
                <a:solidFill>
                  <a:srgbClr val="434343"/>
                </a:solidFill>
                <a:latin typeface="Roboto"/>
                <a:cs typeface="Roboto"/>
              </a:rPr>
              <a:t>key</a:t>
            </a:r>
            <a:r>
              <a:rPr sz="19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900" spc="-25" dirty="0">
                <a:solidFill>
                  <a:srgbClr val="434343"/>
                </a:solidFill>
                <a:latin typeface="Roboto"/>
                <a:cs typeface="Roboto"/>
              </a:rPr>
              <a:t>strategic</a:t>
            </a:r>
            <a:r>
              <a:rPr sz="19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900" spc="-15" dirty="0">
                <a:solidFill>
                  <a:srgbClr val="434343"/>
                </a:solidFill>
                <a:latin typeface="Roboto"/>
                <a:cs typeface="Roboto"/>
              </a:rPr>
              <a:t>factors</a:t>
            </a:r>
            <a:endParaRPr sz="1900" dirty="0">
              <a:latin typeface="Roboto"/>
              <a:cs typeface="Roboto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2315000" y="2542850"/>
            <a:ext cx="7784465" cy="914400"/>
          </a:xfrm>
          <a:prstGeom prst="rect">
            <a:avLst/>
          </a:prstGeom>
          <a:solidFill>
            <a:srgbClr val="FDDA6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60"/>
              </a:lnSpc>
            </a:pPr>
            <a:r>
              <a:rPr sz="6000" spc="-5" dirty="0"/>
              <a:t>Busines</a:t>
            </a:r>
            <a:r>
              <a:rPr sz="6000" spc="5" dirty="0"/>
              <a:t>sModelCan</a:t>
            </a:r>
            <a:r>
              <a:rPr sz="6000" spc="-35" dirty="0"/>
              <a:t>v</a:t>
            </a:r>
            <a:r>
              <a:rPr sz="6000" spc="-15" dirty="0"/>
              <a:t>as</a:t>
            </a:r>
            <a:endParaRPr sz="6000"/>
          </a:p>
        </p:txBody>
      </p:sp>
      <p:grpSp>
        <p:nvGrpSpPr>
          <p:cNvPr id="52" name="object 52"/>
          <p:cNvGrpSpPr/>
          <p:nvPr/>
        </p:nvGrpSpPr>
        <p:grpSpPr>
          <a:xfrm>
            <a:off x="1664287" y="3615916"/>
            <a:ext cx="786765" cy="1129665"/>
            <a:chOff x="1664287" y="3615916"/>
            <a:chExt cx="786765" cy="1129665"/>
          </a:xfrm>
        </p:grpSpPr>
        <p:sp>
          <p:nvSpPr>
            <p:cNvPr id="53" name="object 53"/>
            <p:cNvSpPr/>
            <p:nvPr/>
          </p:nvSpPr>
          <p:spPr>
            <a:xfrm>
              <a:off x="1673812" y="3625441"/>
              <a:ext cx="767715" cy="1110615"/>
            </a:xfrm>
            <a:custGeom>
              <a:avLst/>
              <a:gdLst/>
              <a:ahLst/>
              <a:cxnLst/>
              <a:rect l="l" t="t" r="r" b="b"/>
              <a:pathLst>
                <a:path w="767714" h="1110614">
                  <a:moveTo>
                    <a:pt x="438900" y="1110134"/>
                  </a:moveTo>
                  <a:lnTo>
                    <a:pt x="438487" y="1090311"/>
                  </a:lnTo>
                  <a:lnTo>
                    <a:pt x="437081" y="1040380"/>
                  </a:lnTo>
                  <a:lnTo>
                    <a:pt x="434430" y="974651"/>
                  </a:lnTo>
                  <a:lnTo>
                    <a:pt x="430283" y="907431"/>
                  </a:lnTo>
                  <a:lnTo>
                    <a:pt x="356544" y="909880"/>
                  </a:lnTo>
                  <a:lnTo>
                    <a:pt x="265039" y="910653"/>
                  </a:lnTo>
                  <a:lnTo>
                    <a:pt x="187135" y="910539"/>
                  </a:lnTo>
                  <a:lnTo>
                    <a:pt x="95166" y="909072"/>
                  </a:lnTo>
                  <a:lnTo>
                    <a:pt x="54268" y="897281"/>
                  </a:lnTo>
                  <a:lnTo>
                    <a:pt x="13335" y="848413"/>
                  </a:lnTo>
                  <a:lnTo>
                    <a:pt x="4328" y="776361"/>
                  </a:lnTo>
                  <a:lnTo>
                    <a:pt x="3336" y="735592"/>
                  </a:lnTo>
                  <a:lnTo>
                    <a:pt x="3016" y="724624"/>
                  </a:lnTo>
                  <a:lnTo>
                    <a:pt x="1944" y="673326"/>
                  </a:lnTo>
                  <a:lnTo>
                    <a:pt x="1332" y="634899"/>
                  </a:lnTo>
                  <a:lnTo>
                    <a:pt x="761" y="589222"/>
                  </a:lnTo>
                  <a:lnTo>
                    <a:pt x="302" y="537245"/>
                  </a:lnTo>
                  <a:lnTo>
                    <a:pt x="25" y="479918"/>
                  </a:lnTo>
                  <a:lnTo>
                    <a:pt x="0" y="418195"/>
                  </a:lnTo>
                  <a:lnTo>
                    <a:pt x="296" y="353024"/>
                  </a:lnTo>
                  <a:lnTo>
                    <a:pt x="985" y="285358"/>
                  </a:lnTo>
                  <a:lnTo>
                    <a:pt x="2135" y="216148"/>
                  </a:lnTo>
                  <a:lnTo>
                    <a:pt x="3817" y="146343"/>
                  </a:lnTo>
                  <a:lnTo>
                    <a:pt x="6100" y="76896"/>
                  </a:lnTo>
                  <a:lnTo>
                    <a:pt x="9056" y="8757"/>
                  </a:lnTo>
                  <a:lnTo>
                    <a:pt x="64815" y="9338"/>
                  </a:lnTo>
                  <a:lnTo>
                    <a:pt x="115855" y="10150"/>
                  </a:lnTo>
                  <a:lnTo>
                    <a:pt x="165177" y="9795"/>
                  </a:lnTo>
                  <a:lnTo>
                    <a:pt x="215709" y="6877"/>
                  </a:lnTo>
                  <a:lnTo>
                    <a:pt x="270381" y="0"/>
                  </a:lnTo>
                  <a:lnTo>
                    <a:pt x="274477" y="725069"/>
                  </a:lnTo>
                  <a:lnTo>
                    <a:pt x="290530" y="725535"/>
                  </a:lnTo>
                  <a:lnTo>
                    <a:pt x="330759" y="726358"/>
                  </a:lnTo>
                  <a:lnTo>
                    <a:pt x="383263" y="726678"/>
                  </a:lnTo>
                  <a:lnTo>
                    <a:pt x="436145" y="725634"/>
                  </a:lnTo>
                  <a:lnTo>
                    <a:pt x="437361" y="708600"/>
                  </a:lnTo>
                  <a:lnTo>
                    <a:pt x="440312" y="665212"/>
                  </a:lnTo>
                  <a:lnTo>
                    <a:pt x="443951" y="607045"/>
                  </a:lnTo>
                  <a:lnTo>
                    <a:pt x="447234" y="545673"/>
                  </a:lnTo>
                  <a:lnTo>
                    <a:pt x="481222" y="588269"/>
                  </a:lnTo>
                  <a:lnTo>
                    <a:pt x="517083" y="626879"/>
                  </a:lnTo>
                  <a:lnTo>
                    <a:pt x="554741" y="662260"/>
                  </a:lnTo>
                  <a:lnTo>
                    <a:pt x="594122" y="695167"/>
                  </a:lnTo>
                  <a:lnTo>
                    <a:pt x="635153" y="726355"/>
                  </a:lnTo>
                  <a:lnTo>
                    <a:pt x="677757" y="756581"/>
                  </a:lnTo>
                  <a:lnTo>
                    <a:pt x="721861" y="786601"/>
                  </a:lnTo>
                  <a:lnTo>
                    <a:pt x="767391" y="817168"/>
                  </a:lnTo>
                  <a:lnTo>
                    <a:pt x="729093" y="847103"/>
                  </a:lnTo>
                  <a:lnTo>
                    <a:pt x="690391" y="877347"/>
                  </a:lnTo>
                  <a:lnTo>
                    <a:pt x="651652" y="908048"/>
                  </a:lnTo>
                  <a:lnTo>
                    <a:pt x="613241" y="939355"/>
                  </a:lnTo>
                  <a:lnTo>
                    <a:pt x="575523" y="971415"/>
                  </a:lnTo>
                  <a:lnTo>
                    <a:pt x="538864" y="1004375"/>
                  </a:lnTo>
                  <a:lnTo>
                    <a:pt x="503630" y="1038383"/>
                  </a:lnTo>
                  <a:lnTo>
                    <a:pt x="470187" y="1073587"/>
                  </a:lnTo>
                  <a:lnTo>
                    <a:pt x="438900" y="1110134"/>
                  </a:lnTo>
                  <a:close/>
                </a:path>
              </a:pathLst>
            </a:custGeom>
            <a:solidFill>
              <a:srgbClr val="FDDA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673812" y="3625441"/>
              <a:ext cx="767715" cy="1110615"/>
            </a:xfrm>
            <a:custGeom>
              <a:avLst/>
              <a:gdLst/>
              <a:ahLst/>
              <a:cxnLst/>
              <a:rect l="l" t="t" r="r" b="b"/>
              <a:pathLst>
                <a:path w="767714" h="1110614">
                  <a:moveTo>
                    <a:pt x="9056" y="8757"/>
                  </a:moveTo>
                  <a:lnTo>
                    <a:pt x="6100" y="76896"/>
                  </a:lnTo>
                  <a:lnTo>
                    <a:pt x="3817" y="146343"/>
                  </a:lnTo>
                  <a:lnTo>
                    <a:pt x="2135" y="216148"/>
                  </a:lnTo>
                  <a:lnTo>
                    <a:pt x="985" y="285358"/>
                  </a:lnTo>
                  <a:lnTo>
                    <a:pt x="296" y="353024"/>
                  </a:lnTo>
                  <a:lnTo>
                    <a:pt x="0" y="418195"/>
                  </a:lnTo>
                  <a:lnTo>
                    <a:pt x="25" y="479918"/>
                  </a:lnTo>
                  <a:lnTo>
                    <a:pt x="302" y="537245"/>
                  </a:lnTo>
                  <a:lnTo>
                    <a:pt x="761" y="589222"/>
                  </a:lnTo>
                  <a:lnTo>
                    <a:pt x="1332" y="634899"/>
                  </a:lnTo>
                  <a:lnTo>
                    <a:pt x="1944" y="673326"/>
                  </a:lnTo>
                  <a:lnTo>
                    <a:pt x="3016" y="724624"/>
                  </a:lnTo>
                  <a:lnTo>
                    <a:pt x="3336" y="735592"/>
                  </a:lnTo>
                  <a:lnTo>
                    <a:pt x="4328" y="776361"/>
                  </a:lnTo>
                  <a:lnTo>
                    <a:pt x="6533" y="814495"/>
                  </a:lnTo>
                  <a:lnTo>
                    <a:pt x="28119" y="876535"/>
                  </a:lnTo>
                  <a:lnTo>
                    <a:pt x="95166" y="909072"/>
                  </a:lnTo>
                  <a:lnTo>
                    <a:pt x="154197" y="910326"/>
                  </a:lnTo>
                  <a:lnTo>
                    <a:pt x="265039" y="910653"/>
                  </a:lnTo>
                  <a:lnTo>
                    <a:pt x="356544" y="909880"/>
                  </a:lnTo>
                  <a:lnTo>
                    <a:pt x="430283" y="907431"/>
                  </a:lnTo>
                  <a:lnTo>
                    <a:pt x="434430" y="974651"/>
                  </a:lnTo>
                  <a:lnTo>
                    <a:pt x="437081" y="1040380"/>
                  </a:lnTo>
                  <a:lnTo>
                    <a:pt x="438487" y="1090311"/>
                  </a:lnTo>
                  <a:lnTo>
                    <a:pt x="438900" y="1110134"/>
                  </a:lnTo>
                  <a:lnTo>
                    <a:pt x="470187" y="1073587"/>
                  </a:lnTo>
                  <a:lnTo>
                    <a:pt x="503630" y="1038383"/>
                  </a:lnTo>
                  <a:lnTo>
                    <a:pt x="538864" y="1004375"/>
                  </a:lnTo>
                  <a:lnTo>
                    <a:pt x="575523" y="971415"/>
                  </a:lnTo>
                  <a:lnTo>
                    <a:pt x="613241" y="939355"/>
                  </a:lnTo>
                  <a:lnTo>
                    <a:pt x="651652" y="908048"/>
                  </a:lnTo>
                  <a:lnTo>
                    <a:pt x="690391" y="877347"/>
                  </a:lnTo>
                  <a:lnTo>
                    <a:pt x="729093" y="847103"/>
                  </a:lnTo>
                  <a:lnTo>
                    <a:pt x="767391" y="817168"/>
                  </a:lnTo>
                  <a:lnTo>
                    <a:pt x="721861" y="786601"/>
                  </a:lnTo>
                  <a:lnTo>
                    <a:pt x="677757" y="756581"/>
                  </a:lnTo>
                  <a:lnTo>
                    <a:pt x="635153" y="726355"/>
                  </a:lnTo>
                  <a:lnTo>
                    <a:pt x="594122" y="695167"/>
                  </a:lnTo>
                  <a:lnTo>
                    <a:pt x="554741" y="662260"/>
                  </a:lnTo>
                  <a:lnTo>
                    <a:pt x="517083" y="626879"/>
                  </a:lnTo>
                  <a:lnTo>
                    <a:pt x="481222" y="588269"/>
                  </a:lnTo>
                  <a:lnTo>
                    <a:pt x="447234" y="545673"/>
                  </a:lnTo>
                  <a:lnTo>
                    <a:pt x="443951" y="607045"/>
                  </a:lnTo>
                  <a:lnTo>
                    <a:pt x="440312" y="665212"/>
                  </a:lnTo>
                  <a:lnTo>
                    <a:pt x="437361" y="708600"/>
                  </a:lnTo>
                  <a:lnTo>
                    <a:pt x="436145" y="725634"/>
                  </a:lnTo>
                  <a:lnTo>
                    <a:pt x="383263" y="726678"/>
                  </a:lnTo>
                  <a:lnTo>
                    <a:pt x="330759" y="726358"/>
                  </a:lnTo>
                  <a:lnTo>
                    <a:pt x="290530" y="725535"/>
                  </a:lnTo>
                  <a:lnTo>
                    <a:pt x="274477" y="725069"/>
                  </a:lnTo>
                  <a:lnTo>
                    <a:pt x="270381" y="0"/>
                  </a:lnTo>
                  <a:lnTo>
                    <a:pt x="215709" y="6877"/>
                  </a:lnTo>
                  <a:lnTo>
                    <a:pt x="165177" y="9795"/>
                  </a:lnTo>
                  <a:lnTo>
                    <a:pt x="115855" y="10150"/>
                  </a:lnTo>
                  <a:lnTo>
                    <a:pt x="64815" y="9338"/>
                  </a:lnTo>
                  <a:lnTo>
                    <a:pt x="9127" y="8757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71600" y="152400"/>
            <a:ext cx="9278867" cy="65531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6400" y="2133600"/>
            <a:ext cx="14478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900" dirty="0">
                <a:latin typeface="Georgia" panose="02040502050405020303" pitchFamily="18" charset="0"/>
              </a:rPr>
              <a:t>Customer care </a:t>
            </a:r>
            <a:endParaRPr lang="en-IN" sz="900" dirty="0">
              <a:latin typeface="Georgia" panose="02040502050405020303" pitchFamily="18" charset="0"/>
            </a:endParaRPr>
          </a:p>
          <a:p>
            <a:pPr algn="ctr"/>
            <a:r>
              <a:rPr lang="en-IN" sz="900" dirty="0">
                <a:latin typeface="Georgia" panose="02040502050405020303" pitchFamily="18" charset="0"/>
              </a:rPr>
              <a:t>call center</a:t>
            </a:r>
            <a:endParaRPr lang="en-IN" sz="900" dirty="0"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1787351"/>
            <a:ext cx="1371600" cy="10618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900" dirty="0">
                <a:latin typeface="Georgia" panose="02040502050405020303" pitchFamily="18" charset="0"/>
              </a:rPr>
              <a:t>Analysing the audio</a:t>
            </a:r>
            <a:endParaRPr lang="en-IN" sz="900" dirty="0">
              <a:latin typeface="Georgia" panose="02040502050405020303" pitchFamily="18" charset="0"/>
            </a:endParaRPr>
          </a:p>
          <a:p>
            <a:pPr algn="ctr"/>
            <a:endParaRPr lang="en-IN" sz="900" dirty="0">
              <a:latin typeface="Georgia" panose="02040502050405020303" pitchFamily="18" charset="0"/>
            </a:endParaRPr>
          </a:p>
          <a:p>
            <a:pPr algn="ctr"/>
            <a:r>
              <a:rPr lang="en-IN" sz="900" dirty="0">
                <a:latin typeface="Georgia" panose="02040502050405020303" pitchFamily="18" charset="0"/>
              </a:rPr>
              <a:t>Identifying the emotion</a:t>
            </a:r>
            <a:endParaRPr lang="en-IN" sz="900" dirty="0">
              <a:latin typeface="Georgia" panose="02040502050405020303" pitchFamily="18" charset="0"/>
            </a:endParaRPr>
          </a:p>
          <a:p>
            <a:pPr algn="ctr"/>
            <a:endParaRPr lang="en-IN" sz="900" dirty="0">
              <a:latin typeface="Georgia" panose="02040502050405020303" pitchFamily="18" charset="0"/>
            </a:endParaRPr>
          </a:p>
          <a:p>
            <a:pPr algn="ctr"/>
            <a:r>
              <a:rPr lang="en-IN" sz="900" dirty="0">
                <a:latin typeface="Georgia" panose="02040502050405020303" pitchFamily="18" charset="0"/>
              </a:rPr>
              <a:t>Providing in-app currency</a:t>
            </a:r>
            <a:endParaRPr lang="en-IN" sz="900" dirty="0"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50171" y="2133600"/>
            <a:ext cx="1371600" cy="24006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IN" sz="1000" dirty="0">
              <a:latin typeface="Georgia" panose="02040502050405020303" pitchFamily="18" charset="0"/>
            </a:endParaRPr>
          </a:p>
          <a:p>
            <a:pPr algn="ctr"/>
            <a:r>
              <a:rPr lang="en-IN" sz="1000" dirty="0">
                <a:latin typeface="Georgia" panose="02040502050405020303" pitchFamily="18" charset="0"/>
              </a:rPr>
              <a:t>Boosts the employees to work more efficiently</a:t>
            </a:r>
            <a:endParaRPr lang="en-IN" sz="1000" dirty="0">
              <a:latin typeface="Georgia" panose="02040502050405020303" pitchFamily="18" charset="0"/>
            </a:endParaRPr>
          </a:p>
          <a:p>
            <a:pPr algn="ctr"/>
            <a:endParaRPr lang="en-IN" sz="1000" dirty="0">
              <a:latin typeface="Georgia" panose="02040502050405020303" pitchFamily="18" charset="0"/>
            </a:endParaRPr>
          </a:p>
          <a:p>
            <a:pPr algn="ctr"/>
            <a:r>
              <a:rPr lang="en-IN" sz="1000" dirty="0">
                <a:latin typeface="Georgia" panose="02040502050405020303" pitchFamily="18" charset="0"/>
              </a:rPr>
              <a:t>Companies can identify the performance of their employees</a:t>
            </a:r>
            <a:endParaRPr lang="en-IN" sz="1000" dirty="0">
              <a:latin typeface="Georgia" panose="02040502050405020303" pitchFamily="18" charset="0"/>
            </a:endParaRPr>
          </a:p>
          <a:p>
            <a:pPr algn="ctr"/>
            <a:endParaRPr lang="en-IN" sz="1000" dirty="0">
              <a:latin typeface="Georgia" panose="02040502050405020303" pitchFamily="18" charset="0"/>
            </a:endParaRPr>
          </a:p>
          <a:p>
            <a:pPr algn="ctr"/>
            <a:endParaRPr lang="en-IN" sz="1000" dirty="0">
              <a:latin typeface="Georgia" panose="02040502050405020303" pitchFamily="18" charset="0"/>
            </a:endParaRPr>
          </a:p>
          <a:p>
            <a:pPr algn="ctr"/>
            <a:endParaRPr lang="en-IN" sz="1000" dirty="0">
              <a:latin typeface="Georgia" panose="02040502050405020303" pitchFamily="18" charset="0"/>
            </a:endParaRPr>
          </a:p>
          <a:p>
            <a:pPr algn="ctr"/>
            <a:endParaRPr lang="en-IN" sz="1000" dirty="0">
              <a:latin typeface="Georgia" panose="02040502050405020303" pitchFamily="18" charset="0"/>
            </a:endParaRPr>
          </a:p>
          <a:p>
            <a:pPr algn="ctr"/>
            <a:endParaRPr lang="en-IN" sz="1000" dirty="0">
              <a:latin typeface="Georgia" panose="02040502050405020303" pitchFamily="18" charset="0"/>
            </a:endParaRPr>
          </a:p>
          <a:p>
            <a:pPr algn="ctr"/>
            <a:endParaRPr lang="en-IN" sz="1000" dirty="0"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0600" y="3810000"/>
            <a:ext cx="1371600" cy="750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900" dirty="0">
                <a:latin typeface="Georgia" panose="02040502050405020303" pitchFamily="18" charset="0"/>
              </a:rPr>
              <a:t>Employee Database</a:t>
            </a:r>
            <a:endParaRPr lang="en-IN" sz="900" dirty="0">
              <a:latin typeface="Georgia" panose="02040502050405020303" pitchFamily="18" charset="0"/>
            </a:endParaRPr>
          </a:p>
          <a:p>
            <a:pPr algn="ctr"/>
            <a:endParaRPr lang="en-IN" sz="900" dirty="0">
              <a:latin typeface="Georgia" panose="02040502050405020303" pitchFamily="18" charset="0"/>
            </a:endParaRPr>
          </a:p>
          <a:p>
            <a:pPr algn="ctr"/>
            <a:r>
              <a:rPr lang="en-IN" sz="900" dirty="0">
                <a:latin typeface="Georgia" panose="02040502050405020303" pitchFamily="18" charset="0"/>
              </a:rPr>
              <a:t>Recorded audio files</a:t>
            </a:r>
            <a:endParaRPr lang="en-IN" sz="900" dirty="0">
              <a:latin typeface="Georgia" panose="02040502050405020303" pitchFamily="18" charset="0"/>
            </a:endParaRPr>
          </a:p>
          <a:p>
            <a:pPr algn="ctr"/>
            <a:endParaRPr lang="en-IN" sz="980" dirty="0">
              <a:latin typeface="Georgia" panose="02040502050405020303" pitchFamily="18" charset="0"/>
            </a:endParaRPr>
          </a:p>
          <a:p>
            <a:pPr algn="ctr"/>
            <a:endParaRPr lang="en-IN" sz="600" dirty="0">
              <a:latin typeface="Georgia" panose="020405020504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2770" y="2160318"/>
            <a:ext cx="1507829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Georgia" panose="02040502050405020303" pitchFamily="18" charset="0"/>
              </a:rPr>
              <a:t>Improves the customer and organization relationship</a:t>
            </a:r>
            <a:endParaRPr lang="en-IN" sz="1000" dirty="0">
              <a:latin typeface="Georgia" panose="02040502050405020303" pitchFamily="18" charset="0"/>
            </a:endParaRPr>
          </a:p>
          <a:p>
            <a:pPr algn="ctr"/>
            <a:endParaRPr lang="en-IN" sz="1000" dirty="0">
              <a:latin typeface="Georgia" panose="02040502050405020303" pitchFamily="18" charset="0"/>
            </a:endParaRPr>
          </a:p>
          <a:p>
            <a:pPr algn="ctr"/>
            <a:r>
              <a:rPr lang="en-IN" sz="1000" dirty="0">
                <a:latin typeface="Georgia" panose="02040502050405020303" pitchFamily="18" charset="0"/>
              </a:rPr>
              <a:t>Customer’s needs are satisfied therefore a good relationship is maintained</a:t>
            </a:r>
            <a:endParaRPr lang="en-IN" sz="1000" dirty="0">
              <a:latin typeface="Georgia" panose="02040502050405020303" pitchFamily="18" charset="0"/>
            </a:endParaRPr>
          </a:p>
          <a:p>
            <a:pPr algn="ctr"/>
            <a:endParaRPr lang="en-IN" sz="1000" dirty="0">
              <a:latin typeface="Georgia" panose="02040502050405020303" pitchFamily="18" charset="0"/>
            </a:endParaRPr>
          </a:p>
          <a:p>
            <a:pPr algn="ctr"/>
            <a:endParaRPr lang="en-IN" sz="1000" dirty="0">
              <a:latin typeface="Georgia" panose="02040502050405020303" pitchFamily="18" charset="0"/>
            </a:endParaRPr>
          </a:p>
          <a:p>
            <a:pPr algn="ctr"/>
            <a:endParaRPr lang="en-IN" sz="1000" dirty="0">
              <a:latin typeface="Georgia" panose="02040502050405020303" pitchFamily="18" charset="0"/>
            </a:endParaRPr>
          </a:p>
          <a:p>
            <a:pPr algn="ctr"/>
            <a:endParaRPr lang="en-IN" sz="1000" dirty="0">
              <a:latin typeface="Georgia" panose="02040502050405020303" pitchFamily="18" charset="0"/>
            </a:endParaRPr>
          </a:p>
          <a:p>
            <a:pPr algn="ctr"/>
            <a:endParaRPr lang="en-IN" sz="1000" dirty="0">
              <a:latin typeface="Georgia" panose="02040502050405020303" pitchFamily="18" charset="0"/>
            </a:endParaRPr>
          </a:p>
          <a:p>
            <a:pPr algn="ctr"/>
            <a:endParaRPr lang="en-IN" sz="1000" dirty="0"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34108" y="2133600"/>
            <a:ext cx="1392849" cy="26161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IN" sz="1000" dirty="0">
              <a:latin typeface="Georgia" panose="02040502050405020303" pitchFamily="18" charset="0"/>
            </a:endParaRPr>
          </a:p>
          <a:p>
            <a:pPr algn="ctr"/>
            <a:r>
              <a:rPr lang="en-IN" sz="1000" dirty="0">
                <a:latin typeface="Georgia" panose="02040502050405020303" pitchFamily="18" charset="0"/>
              </a:rPr>
              <a:t>New Customers</a:t>
            </a:r>
            <a:endParaRPr lang="en-IN" sz="1000" dirty="0">
              <a:latin typeface="Georgia" panose="02040502050405020303" pitchFamily="18" charset="0"/>
            </a:endParaRPr>
          </a:p>
          <a:p>
            <a:pPr algn="ctr"/>
            <a:endParaRPr lang="en-IN" sz="1000" dirty="0">
              <a:latin typeface="Georgia" panose="02040502050405020303" pitchFamily="18" charset="0"/>
            </a:endParaRPr>
          </a:p>
          <a:p>
            <a:pPr algn="ctr"/>
            <a:r>
              <a:rPr lang="en-IN" sz="1000" dirty="0">
                <a:latin typeface="Georgia" panose="02040502050405020303" pitchFamily="18" charset="0"/>
              </a:rPr>
              <a:t>Customer requiring support</a:t>
            </a:r>
            <a:endParaRPr lang="en-IN" sz="1000" dirty="0">
              <a:latin typeface="Georgia" panose="02040502050405020303" pitchFamily="18" charset="0"/>
            </a:endParaRPr>
          </a:p>
          <a:p>
            <a:pPr algn="ctr"/>
            <a:endParaRPr lang="en-IN" sz="1000" dirty="0">
              <a:latin typeface="Georgia" panose="02040502050405020303" pitchFamily="18" charset="0"/>
            </a:endParaRPr>
          </a:p>
          <a:p>
            <a:pPr algn="ctr"/>
            <a:r>
              <a:rPr lang="en-IN" sz="1000" dirty="0">
                <a:latin typeface="Georgia" panose="02040502050405020303" pitchFamily="18" charset="0"/>
              </a:rPr>
              <a:t>Customers having queries</a:t>
            </a:r>
            <a:endParaRPr lang="en-IN" sz="1000" dirty="0">
              <a:latin typeface="Georgia" panose="02040502050405020303" pitchFamily="18" charset="0"/>
            </a:endParaRPr>
          </a:p>
          <a:p>
            <a:pPr algn="ctr"/>
            <a:endParaRPr lang="en-IN" sz="1000" dirty="0">
              <a:latin typeface="Georgia" panose="02040502050405020303" pitchFamily="18" charset="0"/>
            </a:endParaRPr>
          </a:p>
          <a:p>
            <a:pPr algn="ctr"/>
            <a:endParaRPr lang="en-IN" sz="1000" dirty="0">
              <a:latin typeface="Georgia" panose="02040502050405020303" pitchFamily="18" charset="0"/>
            </a:endParaRPr>
          </a:p>
          <a:p>
            <a:pPr algn="ctr"/>
            <a:endParaRPr lang="en-IN" sz="1000" dirty="0">
              <a:latin typeface="Georgia" panose="02040502050405020303" pitchFamily="18" charset="0"/>
            </a:endParaRPr>
          </a:p>
          <a:p>
            <a:pPr algn="ctr"/>
            <a:endParaRPr lang="en-IN" sz="1000" dirty="0">
              <a:latin typeface="Georgia" panose="02040502050405020303" pitchFamily="18" charset="0"/>
            </a:endParaRPr>
          </a:p>
          <a:p>
            <a:pPr algn="ctr"/>
            <a:endParaRPr lang="en-IN" sz="1000" dirty="0">
              <a:latin typeface="Georgia" panose="02040502050405020303" pitchFamily="18" charset="0"/>
            </a:endParaRPr>
          </a:p>
          <a:p>
            <a:pPr algn="ctr"/>
            <a:endParaRPr lang="en-IN" sz="1100" dirty="0">
              <a:latin typeface="Georgia" panose="02040502050405020303" pitchFamily="18" charset="0"/>
            </a:endParaRPr>
          </a:p>
          <a:p>
            <a:pPr algn="ctr"/>
            <a:endParaRPr lang="en-IN" sz="1300" dirty="0">
              <a:latin typeface="Georgia" panose="02040502050405020303" pitchFamily="18" charset="0"/>
            </a:endParaRPr>
          </a:p>
          <a:p>
            <a:pPr algn="ctr"/>
            <a:endParaRPr lang="en-IN" sz="1000" dirty="0">
              <a:latin typeface="Georgia" panose="0204050205040502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34200" y="5358318"/>
            <a:ext cx="2574631" cy="246221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Arial Black" panose="020B0A04020102020204" pitchFamily="34" charset="0"/>
                <a:cs typeface="Arial" panose="020B0604020202020204" pitchFamily="34" charset="0"/>
              </a:rPr>
              <a:t>FOCUS GROUPS AND END USERS</a:t>
            </a:r>
            <a:endParaRPr lang="en-IN" sz="10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4600" y="5604539"/>
            <a:ext cx="388620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Customer care centers and their employees.</a:t>
            </a:r>
            <a:endParaRPr lang="en-US" sz="1000" dirty="0">
              <a:solidFill>
                <a:schemeClr val="bg2">
                  <a:lumMod val="10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  <a:p>
            <a:endParaRPr lang="en-US" sz="1000" dirty="0">
              <a:solidFill>
                <a:schemeClr val="bg2">
                  <a:lumMod val="10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Call centers and their employees.</a:t>
            </a:r>
            <a:endParaRPr lang="en-US" sz="1000" dirty="0">
              <a:solidFill>
                <a:schemeClr val="bg2">
                  <a:lumMod val="10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chemeClr val="bg2">
                  <a:lumMod val="10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5000" y="5635316"/>
            <a:ext cx="3767667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IN" sz="900" dirty="0">
              <a:latin typeface="Georgia" panose="02040502050405020303" pitchFamily="18" charset="0"/>
            </a:endParaRPr>
          </a:p>
          <a:p>
            <a:pPr algn="ctr"/>
            <a:endParaRPr lang="en-IN" sz="900" dirty="0">
              <a:latin typeface="Georgia" panose="02040502050405020303" pitchFamily="18" charset="0"/>
            </a:endParaRPr>
          </a:p>
          <a:p>
            <a:pPr algn="ctr"/>
            <a:r>
              <a:rPr lang="en-IN" sz="900" dirty="0">
                <a:latin typeface="Georgia" panose="02040502050405020303" pitchFamily="18" charset="0"/>
              </a:rPr>
              <a:t>Zero Development Cost</a:t>
            </a:r>
            <a:endParaRPr lang="en-IN" sz="900" dirty="0">
              <a:latin typeface="Georgia" panose="02040502050405020303" pitchFamily="18" charset="0"/>
            </a:endParaRPr>
          </a:p>
          <a:p>
            <a:pPr algn="ctr"/>
            <a:endParaRPr lang="en-IN" sz="900" dirty="0">
              <a:latin typeface="Georgia" panose="02040502050405020303" pitchFamily="18" charset="0"/>
            </a:endParaRPr>
          </a:p>
          <a:p>
            <a:pPr algn="ctr"/>
            <a:endParaRPr lang="en-IN" sz="600" dirty="0">
              <a:latin typeface="Georgia" panose="020405020504050203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6468" y="3866761"/>
            <a:ext cx="1371600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IN" sz="900" dirty="0">
              <a:latin typeface="Georgia" panose="02040502050405020303" pitchFamily="18" charset="0"/>
            </a:endParaRPr>
          </a:p>
          <a:p>
            <a:pPr algn="ctr"/>
            <a:endParaRPr lang="en-IN" sz="900" dirty="0">
              <a:latin typeface="Georgia" panose="02040502050405020303" pitchFamily="18" charset="0"/>
            </a:endParaRPr>
          </a:p>
          <a:p>
            <a:pPr algn="ctr"/>
            <a:r>
              <a:rPr lang="en-IN" sz="900" dirty="0">
                <a:latin typeface="Georgia" panose="02040502050405020303" pitchFamily="18" charset="0"/>
              </a:rPr>
              <a:t>APIs</a:t>
            </a:r>
            <a:endParaRPr lang="en-IN" sz="900" dirty="0">
              <a:latin typeface="Georgia" panose="02040502050405020303" pitchFamily="18" charset="0"/>
            </a:endParaRPr>
          </a:p>
          <a:p>
            <a:pPr algn="ctr"/>
            <a:endParaRPr lang="en-IN" sz="900" dirty="0">
              <a:latin typeface="Georgia" panose="02040502050405020303" pitchFamily="18" charset="0"/>
            </a:endParaRPr>
          </a:p>
          <a:p>
            <a:pPr algn="ctr"/>
            <a:endParaRPr lang="en-IN" sz="6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5841" y="454131"/>
            <a:ext cx="7696618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5" dirty="0"/>
              <a:t>Architecture</a:t>
            </a:r>
            <a:r>
              <a:rPr sz="4200" spc="-25" dirty="0"/>
              <a:t> </a:t>
            </a:r>
            <a:r>
              <a:rPr sz="4200" spc="20" dirty="0"/>
              <a:t>of</a:t>
            </a:r>
            <a:r>
              <a:rPr sz="4200" spc="-25" dirty="0"/>
              <a:t> </a:t>
            </a:r>
            <a:r>
              <a:rPr sz="4200" spc="5" dirty="0"/>
              <a:t>our</a:t>
            </a:r>
            <a:r>
              <a:rPr sz="4200" spc="-25" dirty="0"/>
              <a:t> </a:t>
            </a:r>
            <a:r>
              <a:rPr sz="4200" spc="-20" dirty="0"/>
              <a:t>Solution</a:t>
            </a:r>
            <a:endParaRPr sz="4200" dirty="0"/>
          </a:p>
        </p:txBody>
      </p:sp>
      <p:grpSp>
        <p:nvGrpSpPr>
          <p:cNvPr id="4" name="object 4"/>
          <p:cNvGrpSpPr/>
          <p:nvPr/>
        </p:nvGrpSpPr>
        <p:grpSpPr>
          <a:xfrm>
            <a:off x="2862956" y="1649877"/>
            <a:ext cx="6320155" cy="4830445"/>
            <a:chOff x="2862956" y="1649877"/>
            <a:chExt cx="6320155" cy="4830445"/>
          </a:xfrm>
        </p:grpSpPr>
        <p:sp>
          <p:nvSpPr>
            <p:cNvPr id="5" name="object 5"/>
            <p:cNvSpPr/>
            <p:nvPr/>
          </p:nvSpPr>
          <p:spPr>
            <a:xfrm>
              <a:off x="3621557" y="1649882"/>
              <a:ext cx="4225290" cy="4491355"/>
            </a:xfrm>
            <a:custGeom>
              <a:avLst/>
              <a:gdLst/>
              <a:ahLst/>
              <a:cxnLst/>
              <a:rect l="l" t="t" r="r" b="b"/>
              <a:pathLst>
                <a:path w="4225290" h="4491355">
                  <a:moveTo>
                    <a:pt x="1599133" y="2716746"/>
                  </a:moveTo>
                  <a:lnTo>
                    <a:pt x="1598129" y="2670276"/>
                  </a:lnTo>
                  <a:lnTo>
                    <a:pt x="1594370" y="2623642"/>
                  </a:lnTo>
                  <a:lnTo>
                    <a:pt x="1587817" y="2576931"/>
                  </a:lnTo>
                  <a:lnTo>
                    <a:pt x="1578406" y="2530259"/>
                  </a:lnTo>
                  <a:lnTo>
                    <a:pt x="1566087" y="2483739"/>
                  </a:lnTo>
                  <a:lnTo>
                    <a:pt x="1550809" y="2437473"/>
                  </a:lnTo>
                  <a:lnTo>
                    <a:pt x="1532801" y="2392197"/>
                  </a:lnTo>
                  <a:lnTo>
                    <a:pt x="1512366" y="2348623"/>
                  </a:lnTo>
                  <a:lnTo>
                    <a:pt x="1489595" y="2306815"/>
                  </a:lnTo>
                  <a:lnTo>
                    <a:pt x="1464627" y="2266797"/>
                  </a:lnTo>
                  <a:lnTo>
                    <a:pt x="1437551" y="2228634"/>
                  </a:lnTo>
                  <a:lnTo>
                    <a:pt x="1408480" y="2192375"/>
                  </a:lnTo>
                  <a:lnTo>
                    <a:pt x="1377518" y="2158073"/>
                  </a:lnTo>
                  <a:lnTo>
                    <a:pt x="1344764" y="2125776"/>
                  </a:lnTo>
                  <a:lnTo>
                    <a:pt x="1310347" y="2095538"/>
                  </a:lnTo>
                  <a:lnTo>
                    <a:pt x="1274343" y="2067394"/>
                  </a:lnTo>
                  <a:lnTo>
                    <a:pt x="1236891" y="2041398"/>
                  </a:lnTo>
                  <a:lnTo>
                    <a:pt x="1198079" y="2017610"/>
                  </a:lnTo>
                  <a:lnTo>
                    <a:pt x="1158024" y="1996084"/>
                  </a:lnTo>
                  <a:lnTo>
                    <a:pt x="1116825" y="1976856"/>
                  </a:lnTo>
                  <a:lnTo>
                    <a:pt x="1074597" y="1959978"/>
                  </a:lnTo>
                  <a:lnTo>
                    <a:pt x="1031443" y="1945513"/>
                  </a:lnTo>
                  <a:lnTo>
                    <a:pt x="987463" y="1933498"/>
                  </a:lnTo>
                  <a:lnTo>
                    <a:pt x="942771" y="1923986"/>
                  </a:lnTo>
                  <a:lnTo>
                    <a:pt x="897483" y="1917026"/>
                  </a:lnTo>
                  <a:lnTo>
                    <a:pt x="851687" y="1912670"/>
                  </a:lnTo>
                  <a:lnTo>
                    <a:pt x="805510" y="1910969"/>
                  </a:lnTo>
                  <a:lnTo>
                    <a:pt x="759053" y="1911959"/>
                  </a:lnTo>
                  <a:lnTo>
                    <a:pt x="712406" y="1915718"/>
                  </a:lnTo>
                  <a:lnTo>
                    <a:pt x="665708" y="1922284"/>
                  </a:lnTo>
                  <a:lnTo>
                    <a:pt x="619036" y="1931695"/>
                  </a:lnTo>
                  <a:lnTo>
                    <a:pt x="572516" y="1944014"/>
                  </a:lnTo>
                  <a:lnTo>
                    <a:pt x="526237" y="1959279"/>
                  </a:lnTo>
                  <a:lnTo>
                    <a:pt x="480923" y="1977339"/>
                  </a:lnTo>
                  <a:lnTo>
                    <a:pt x="437019" y="1998014"/>
                  </a:lnTo>
                  <a:lnTo>
                    <a:pt x="394614" y="2021217"/>
                  </a:lnTo>
                  <a:lnTo>
                    <a:pt x="353822" y="2046846"/>
                  </a:lnTo>
                  <a:lnTo>
                    <a:pt x="314731" y="2074837"/>
                  </a:lnTo>
                  <a:lnTo>
                    <a:pt x="277431" y="2105075"/>
                  </a:lnTo>
                  <a:lnTo>
                    <a:pt x="242036" y="2137499"/>
                  </a:lnTo>
                  <a:lnTo>
                    <a:pt x="208635" y="2171992"/>
                  </a:lnTo>
                  <a:lnTo>
                    <a:pt x="177330" y="2208479"/>
                  </a:lnTo>
                  <a:lnTo>
                    <a:pt x="148209" y="2246858"/>
                  </a:lnTo>
                  <a:lnTo>
                    <a:pt x="121373" y="2287054"/>
                  </a:lnTo>
                  <a:lnTo>
                    <a:pt x="96913" y="2328976"/>
                  </a:lnTo>
                  <a:lnTo>
                    <a:pt x="74955" y="2372537"/>
                  </a:lnTo>
                  <a:lnTo>
                    <a:pt x="55676" y="2417343"/>
                  </a:lnTo>
                  <a:lnTo>
                    <a:pt x="39243" y="2463012"/>
                  </a:lnTo>
                  <a:lnTo>
                    <a:pt x="25666" y="2509393"/>
                  </a:lnTo>
                  <a:lnTo>
                    <a:pt x="14960" y="2556370"/>
                  </a:lnTo>
                  <a:lnTo>
                    <a:pt x="7099" y="2603804"/>
                  </a:lnTo>
                  <a:lnTo>
                    <a:pt x="2120" y="2651556"/>
                  </a:lnTo>
                  <a:lnTo>
                    <a:pt x="0" y="2699512"/>
                  </a:lnTo>
                  <a:lnTo>
                    <a:pt x="774" y="2747518"/>
                  </a:lnTo>
                  <a:lnTo>
                    <a:pt x="4432" y="2795460"/>
                  </a:lnTo>
                  <a:lnTo>
                    <a:pt x="10985" y="2843199"/>
                  </a:lnTo>
                  <a:lnTo>
                    <a:pt x="20434" y="2890596"/>
                  </a:lnTo>
                  <a:lnTo>
                    <a:pt x="32791" y="2937522"/>
                  </a:lnTo>
                  <a:lnTo>
                    <a:pt x="48056" y="2983852"/>
                  </a:lnTo>
                  <a:lnTo>
                    <a:pt x="66065" y="3029127"/>
                  </a:lnTo>
                  <a:lnTo>
                    <a:pt x="86499" y="3072701"/>
                  </a:lnTo>
                  <a:lnTo>
                    <a:pt x="109258" y="3114510"/>
                  </a:lnTo>
                  <a:lnTo>
                    <a:pt x="134239" y="3154527"/>
                  </a:lnTo>
                  <a:lnTo>
                    <a:pt x="161315" y="3192691"/>
                  </a:lnTo>
                  <a:lnTo>
                    <a:pt x="190385" y="3228949"/>
                  </a:lnTo>
                  <a:lnTo>
                    <a:pt x="221348" y="3263252"/>
                  </a:lnTo>
                  <a:lnTo>
                    <a:pt x="254101" y="3295548"/>
                  </a:lnTo>
                  <a:lnTo>
                    <a:pt x="288518" y="3325799"/>
                  </a:lnTo>
                  <a:lnTo>
                    <a:pt x="324510" y="3353930"/>
                  </a:lnTo>
                  <a:lnTo>
                    <a:pt x="361975" y="3379927"/>
                  </a:lnTo>
                  <a:lnTo>
                    <a:pt x="400786" y="3403714"/>
                  </a:lnTo>
                  <a:lnTo>
                    <a:pt x="440842" y="3425240"/>
                  </a:lnTo>
                  <a:lnTo>
                    <a:pt x="482041" y="3444468"/>
                  </a:lnTo>
                  <a:lnTo>
                    <a:pt x="524268" y="3461347"/>
                  </a:lnTo>
                  <a:lnTo>
                    <a:pt x="567423" y="3475812"/>
                  </a:lnTo>
                  <a:lnTo>
                    <a:pt x="611403" y="3487826"/>
                  </a:lnTo>
                  <a:lnTo>
                    <a:pt x="656094" y="3497338"/>
                  </a:lnTo>
                  <a:lnTo>
                    <a:pt x="701382" y="3504298"/>
                  </a:lnTo>
                  <a:lnTo>
                    <a:pt x="747179" y="3508654"/>
                  </a:lnTo>
                  <a:lnTo>
                    <a:pt x="793356" y="3510356"/>
                  </a:lnTo>
                  <a:lnTo>
                    <a:pt x="839812" y="3509365"/>
                  </a:lnTo>
                  <a:lnTo>
                    <a:pt x="886460" y="3505606"/>
                  </a:lnTo>
                  <a:lnTo>
                    <a:pt x="933157" y="3499040"/>
                  </a:lnTo>
                  <a:lnTo>
                    <a:pt x="979830" y="3489629"/>
                  </a:lnTo>
                  <a:lnTo>
                    <a:pt x="1026350" y="3477310"/>
                  </a:lnTo>
                  <a:lnTo>
                    <a:pt x="1072629" y="3462045"/>
                  </a:lnTo>
                  <a:lnTo>
                    <a:pt x="1117904" y="3444036"/>
                  </a:lnTo>
                  <a:lnTo>
                    <a:pt x="1161465" y="3423589"/>
                  </a:lnTo>
                  <a:lnTo>
                    <a:pt x="1203286" y="3400831"/>
                  </a:lnTo>
                  <a:lnTo>
                    <a:pt x="1243304" y="3375863"/>
                  </a:lnTo>
                  <a:lnTo>
                    <a:pt x="1281455" y="3348786"/>
                  </a:lnTo>
                  <a:lnTo>
                    <a:pt x="1317713" y="3319703"/>
                  </a:lnTo>
                  <a:lnTo>
                    <a:pt x="1352016" y="3288741"/>
                  </a:lnTo>
                  <a:lnTo>
                    <a:pt x="1384312" y="3256000"/>
                  </a:lnTo>
                  <a:lnTo>
                    <a:pt x="1414564" y="3221571"/>
                  </a:lnTo>
                  <a:lnTo>
                    <a:pt x="1442707" y="3185579"/>
                  </a:lnTo>
                  <a:lnTo>
                    <a:pt x="1468691" y="3148126"/>
                  </a:lnTo>
                  <a:lnTo>
                    <a:pt x="1492478" y="3109315"/>
                  </a:lnTo>
                  <a:lnTo>
                    <a:pt x="1514017" y="3069259"/>
                  </a:lnTo>
                  <a:lnTo>
                    <a:pt x="1533245" y="3028061"/>
                  </a:lnTo>
                  <a:lnTo>
                    <a:pt x="1550111" y="2985820"/>
                  </a:lnTo>
                  <a:lnTo>
                    <a:pt x="1564589" y="2942666"/>
                  </a:lnTo>
                  <a:lnTo>
                    <a:pt x="1576603" y="2898698"/>
                  </a:lnTo>
                  <a:lnTo>
                    <a:pt x="1586115" y="2854007"/>
                  </a:lnTo>
                  <a:lnTo>
                    <a:pt x="1593075" y="2808706"/>
                  </a:lnTo>
                  <a:lnTo>
                    <a:pt x="1597431" y="2762923"/>
                  </a:lnTo>
                  <a:lnTo>
                    <a:pt x="1599133" y="2716746"/>
                  </a:lnTo>
                  <a:close/>
                </a:path>
                <a:path w="4225290" h="4491355">
                  <a:moveTo>
                    <a:pt x="2146795" y="3980802"/>
                  </a:moveTo>
                  <a:lnTo>
                    <a:pt x="2145207" y="3935933"/>
                  </a:lnTo>
                  <a:lnTo>
                    <a:pt x="2139581" y="3890873"/>
                  </a:lnTo>
                  <a:lnTo>
                    <a:pt x="2129828" y="3845877"/>
                  </a:lnTo>
                  <a:lnTo>
                    <a:pt x="2115845" y="3801160"/>
                  </a:lnTo>
                  <a:lnTo>
                    <a:pt x="2097900" y="3757879"/>
                  </a:lnTo>
                  <a:lnTo>
                    <a:pt x="2076526" y="3717099"/>
                  </a:lnTo>
                  <a:lnTo>
                    <a:pt x="2051951" y="3678923"/>
                  </a:lnTo>
                  <a:lnTo>
                    <a:pt x="2024392" y="3643465"/>
                  </a:lnTo>
                  <a:lnTo>
                    <a:pt x="1994115" y="3610838"/>
                  </a:lnTo>
                  <a:lnTo>
                    <a:pt x="1961324" y="3581133"/>
                  </a:lnTo>
                  <a:lnTo>
                    <a:pt x="1926259" y="3554476"/>
                  </a:lnTo>
                  <a:lnTo>
                    <a:pt x="1889150" y="3530968"/>
                  </a:lnTo>
                  <a:lnTo>
                    <a:pt x="1850237" y="3510724"/>
                  </a:lnTo>
                  <a:lnTo>
                    <a:pt x="1809750" y="3493859"/>
                  </a:lnTo>
                  <a:lnTo>
                    <a:pt x="1767916" y="3480460"/>
                  </a:lnTo>
                  <a:lnTo>
                    <a:pt x="1724977" y="3470643"/>
                  </a:lnTo>
                  <a:lnTo>
                    <a:pt x="1681162" y="3464522"/>
                  </a:lnTo>
                  <a:lnTo>
                    <a:pt x="1636699" y="3462210"/>
                  </a:lnTo>
                  <a:lnTo>
                    <a:pt x="1591830" y="3463810"/>
                  </a:lnTo>
                  <a:lnTo>
                    <a:pt x="1546771" y="3469436"/>
                  </a:lnTo>
                  <a:lnTo>
                    <a:pt x="1501775" y="3479177"/>
                  </a:lnTo>
                  <a:lnTo>
                    <a:pt x="1457058" y="3493173"/>
                  </a:lnTo>
                  <a:lnTo>
                    <a:pt x="1410144" y="3512870"/>
                  </a:lnTo>
                  <a:lnTo>
                    <a:pt x="1365719" y="3536924"/>
                  </a:lnTo>
                  <a:lnTo>
                    <a:pt x="1324051" y="3565080"/>
                  </a:lnTo>
                  <a:lnTo>
                    <a:pt x="1285430" y="3597084"/>
                  </a:lnTo>
                  <a:lnTo>
                    <a:pt x="1250099" y="3632708"/>
                  </a:lnTo>
                  <a:lnTo>
                    <a:pt x="1218349" y="3671697"/>
                  </a:lnTo>
                  <a:lnTo>
                    <a:pt x="1190434" y="3713797"/>
                  </a:lnTo>
                  <a:lnTo>
                    <a:pt x="1166622" y="3758781"/>
                  </a:lnTo>
                  <a:lnTo>
                    <a:pt x="1147381" y="3805885"/>
                  </a:lnTo>
                  <a:lnTo>
                    <a:pt x="1132967" y="3854297"/>
                  </a:lnTo>
                  <a:lnTo>
                    <a:pt x="1123416" y="3903675"/>
                  </a:lnTo>
                  <a:lnTo>
                    <a:pt x="1118743" y="3953624"/>
                  </a:lnTo>
                  <a:lnTo>
                    <a:pt x="1118946" y="4003789"/>
                  </a:lnTo>
                  <a:lnTo>
                    <a:pt x="1124064" y="4053814"/>
                  </a:lnTo>
                  <a:lnTo>
                    <a:pt x="1134097" y="4103319"/>
                  </a:lnTo>
                  <a:lnTo>
                    <a:pt x="1149070" y="4151960"/>
                  </a:lnTo>
                  <a:lnTo>
                    <a:pt x="1167003" y="4195241"/>
                  </a:lnTo>
                  <a:lnTo>
                    <a:pt x="1188377" y="4236021"/>
                  </a:lnTo>
                  <a:lnTo>
                    <a:pt x="1212964" y="4274197"/>
                  </a:lnTo>
                  <a:lnTo>
                    <a:pt x="1240510" y="4309656"/>
                  </a:lnTo>
                  <a:lnTo>
                    <a:pt x="1270800" y="4342282"/>
                  </a:lnTo>
                  <a:lnTo>
                    <a:pt x="1303591" y="4371987"/>
                  </a:lnTo>
                  <a:lnTo>
                    <a:pt x="1338656" y="4398645"/>
                  </a:lnTo>
                  <a:lnTo>
                    <a:pt x="1375752" y="4422140"/>
                  </a:lnTo>
                  <a:lnTo>
                    <a:pt x="1414665" y="4442384"/>
                  </a:lnTo>
                  <a:lnTo>
                    <a:pt x="1455153" y="4459262"/>
                  </a:lnTo>
                  <a:lnTo>
                    <a:pt x="1496987" y="4472660"/>
                  </a:lnTo>
                  <a:lnTo>
                    <a:pt x="1539925" y="4482477"/>
                  </a:lnTo>
                  <a:lnTo>
                    <a:pt x="1583740" y="4488599"/>
                  </a:lnTo>
                  <a:lnTo>
                    <a:pt x="1628203" y="4490910"/>
                  </a:lnTo>
                  <a:lnTo>
                    <a:pt x="1673085" y="4489310"/>
                  </a:lnTo>
                  <a:lnTo>
                    <a:pt x="1718132" y="4483684"/>
                  </a:lnTo>
                  <a:lnTo>
                    <a:pt x="1763141" y="4473930"/>
                  </a:lnTo>
                  <a:lnTo>
                    <a:pt x="1807845" y="4459948"/>
                  </a:lnTo>
                  <a:lnTo>
                    <a:pt x="1851126" y="4442003"/>
                  </a:lnTo>
                  <a:lnTo>
                    <a:pt x="1891919" y="4420628"/>
                  </a:lnTo>
                  <a:lnTo>
                    <a:pt x="1930082" y="4396054"/>
                  </a:lnTo>
                  <a:lnTo>
                    <a:pt x="1965540" y="4368508"/>
                  </a:lnTo>
                  <a:lnTo>
                    <a:pt x="1998179" y="4338218"/>
                  </a:lnTo>
                  <a:lnTo>
                    <a:pt x="2027872" y="4305427"/>
                  </a:lnTo>
                  <a:lnTo>
                    <a:pt x="2054529" y="4270362"/>
                  </a:lnTo>
                  <a:lnTo>
                    <a:pt x="2078037" y="4233253"/>
                  </a:lnTo>
                  <a:lnTo>
                    <a:pt x="2098281" y="4194340"/>
                  </a:lnTo>
                  <a:lnTo>
                    <a:pt x="2115159" y="4153852"/>
                  </a:lnTo>
                  <a:lnTo>
                    <a:pt x="2128558" y="4112031"/>
                  </a:lnTo>
                  <a:lnTo>
                    <a:pt x="2138375" y="4069080"/>
                  </a:lnTo>
                  <a:lnTo>
                    <a:pt x="2144484" y="4025265"/>
                  </a:lnTo>
                  <a:lnTo>
                    <a:pt x="2146795" y="3980802"/>
                  </a:lnTo>
                  <a:close/>
                </a:path>
                <a:path w="4225290" h="4491355">
                  <a:moveTo>
                    <a:pt x="4225201" y="1109332"/>
                  </a:moveTo>
                  <a:lnTo>
                    <a:pt x="4223740" y="1063002"/>
                  </a:lnTo>
                  <a:lnTo>
                    <a:pt x="4220337" y="1016546"/>
                  </a:lnTo>
                  <a:lnTo>
                    <a:pt x="4214952" y="970026"/>
                  </a:lnTo>
                  <a:lnTo>
                    <a:pt x="4207560" y="923493"/>
                  </a:lnTo>
                  <a:lnTo>
                    <a:pt x="4198150" y="876998"/>
                  </a:lnTo>
                  <a:lnTo>
                    <a:pt x="4186694" y="830592"/>
                  </a:lnTo>
                  <a:lnTo>
                    <a:pt x="4173156" y="784339"/>
                  </a:lnTo>
                  <a:lnTo>
                    <a:pt x="4157510" y="738276"/>
                  </a:lnTo>
                  <a:lnTo>
                    <a:pt x="4139920" y="692924"/>
                  </a:lnTo>
                  <a:lnTo>
                    <a:pt x="4120604" y="648779"/>
                  </a:lnTo>
                  <a:lnTo>
                    <a:pt x="4099585" y="605840"/>
                  </a:lnTo>
                  <a:lnTo>
                    <a:pt x="4076941" y="564159"/>
                  </a:lnTo>
                  <a:lnTo>
                    <a:pt x="4052722" y="523748"/>
                  </a:lnTo>
                  <a:lnTo>
                    <a:pt x="4026979" y="484619"/>
                  </a:lnTo>
                  <a:lnTo>
                    <a:pt x="3999763" y="446824"/>
                  </a:lnTo>
                  <a:lnTo>
                    <a:pt x="3971125" y="410375"/>
                  </a:lnTo>
                  <a:lnTo>
                    <a:pt x="3941127" y="375297"/>
                  </a:lnTo>
                  <a:lnTo>
                    <a:pt x="3909822" y="341617"/>
                  </a:lnTo>
                  <a:lnTo>
                    <a:pt x="3877272" y="309346"/>
                  </a:lnTo>
                  <a:lnTo>
                    <a:pt x="3843515" y="278536"/>
                  </a:lnTo>
                  <a:lnTo>
                    <a:pt x="3808603" y="249199"/>
                  </a:lnTo>
                  <a:lnTo>
                    <a:pt x="3772611" y="221348"/>
                  </a:lnTo>
                  <a:lnTo>
                    <a:pt x="3735565" y="195021"/>
                  </a:lnTo>
                  <a:lnTo>
                    <a:pt x="3697554" y="170256"/>
                  </a:lnTo>
                  <a:lnTo>
                    <a:pt x="3658590" y="147053"/>
                  </a:lnTo>
                  <a:lnTo>
                    <a:pt x="3618763" y="125450"/>
                  </a:lnTo>
                  <a:lnTo>
                    <a:pt x="3578110" y="105460"/>
                  </a:lnTo>
                  <a:lnTo>
                    <a:pt x="3536683" y="87134"/>
                  </a:lnTo>
                  <a:lnTo>
                    <a:pt x="3494544" y="70472"/>
                  </a:lnTo>
                  <a:lnTo>
                    <a:pt x="3451745" y="55511"/>
                  </a:lnTo>
                  <a:lnTo>
                    <a:pt x="3408337" y="42278"/>
                  </a:lnTo>
                  <a:lnTo>
                    <a:pt x="3364382" y="30784"/>
                  </a:lnTo>
                  <a:lnTo>
                    <a:pt x="3319919" y="21082"/>
                  </a:lnTo>
                  <a:lnTo>
                    <a:pt x="3275012" y="13157"/>
                  </a:lnTo>
                  <a:lnTo>
                    <a:pt x="3229711" y="7073"/>
                  </a:lnTo>
                  <a:lnTo>
                    <a:pt x="3184067" y="2832"/>
                  </a:lnTo>
                  <a:lnTo>
                    <a:pt x="3138144" y="469"/>
                  </a:lnTo>
                  <a:lnTo>
                    <a:pt x="3091992" y="0"/>
                  </a:lnTo>
                  <a:lnTo>
                    <a:pt x="3045663" y="1460"/>
                  </a:lnTo>
                  <a:lnTo>
                    <a:pt x="2999219" y="4876"/>
                  </a:lnTo>
                  <a:lnTo>
                    <a:pt x="2952699" y="10261"/>
                  </a:lnTo>
                  <a:lnTo>
                    <a:pt x="2906153" y="17640"/>
                  </a:lnTo>
                  <a:lnTo>
                    <a:pt x="2859659" y="27051"/>
                  </a:lnTo>
                  <a:lnTo>
                    <a:pt x="2813266" y="38519"/>
                  </a:lnTo>
                  <a:lnTo>
                    <a:pt x="2766999" y="52057"/>
                  </a:lnTo>
                  <a:lnTo>
                    <a:pt x="2720949" y="67691"/>
                  </a:lnTo>
                  <a:lnTo>
                    <a:pt x="2674861" y="85610"/>
                  </a:lnTo>
                  <a:lnTo>
                    <a:pt x="2629789" y="105448"/>
                  </a:lnTo>
                  <a:lnTo>
                    <a:pt x="2585783" y="127177"/>
                  </a:lnTo>
                  <a:lnTo>
                    <a:pt x="2542883" y="150736"/>
                  </a:lnTo>
                  <a:lnTo>
                    <a:pt x="2501150" y="176085"/>
                  </a:lnTo>
                  <a:lnTo>
                    <a:pt x="2460637" y="203187"/>
                  </a:lnTo>
                  <a:lnTo>
                    <a:pt x="2421394" y="231978"/>
                  </a:lnTo>
                  <a:lnTo>
                    <a:pt x="2383472" y="262420"/>
                  </a:lnTo>
                  <a:lnTo>
                    <a:pt x="2346922" y="294462"/>
                  </a:lnTo>
                  <a:lnTo>
                    <a:pt x="2311781" y="328053"/>
                  </a:lnTo>
                  <a:lnTo>
                    <a:pt x="2278126" y="363156"/>
                  </a:lnTo>
                  <a:lnTo>
                    <a:pt x="2245995" y="399719"/>
                  </a:lnTo>
                  <a:lnTo>
                    <a:pt x="2215438" y="437692"/>
                  </a:lnTo>
                  <a:lnTo>
                    <a:pt x="2186521" y="477024"/>
                  </a:lnTo>
                  <a:lnTo>
                    <a:pt x="2159266" y="517690"/>
                  </a:lnTo>
                  <a:lnTo>
                    <a:pt x="2133752" y="559612"/>
                  </a:lnTo>
                  <a:lnTo>
                    <a:pt x="2110028" y="602767"/>
                  </a:lnTo>
                  <a:lnTo>
                    <a:pt x="2088134" y="647090"/>
                  </a:lnTo>
                  <a:lnTo>
                    <a:pt x="2068207" y="692340"/>
                  </a:lnTo>
                  <a:lnTo>
                    <a:pt x="2050376" y="738251"/>
                  </a:lnTo>
                  <a:lnTo>
                    <a:pt x="2034616" y="784733"/>
                  </a:lnTo>
                  <a:lnTo>
                    <a:pt x="2020951" y="831723"/>
                  </a:lnTo>
                  <a:lnTo>
                    <a:pt x="2009368" y="879157"/>
                  </a:lnTo>
                  <a:lnTo>
                    <a:pt x="1999881" y="926960"/>
                  </a:lnTo>
                  <a:lnTo>
                    <a:pt x="1992490" y="975080"/>
                  </a:lnTo>
                  <a:lnTo>
                    <a:pt x="1987194" y="1023416"/>
                  </a:lnTo>
                  <a:lnTo>
                    <a:pt x="1983994" y="1071918"/>
                  </a:lnTo>
                  <a:lnTo>
                    <a:pt x="1982914" y="1120521"/>
                  </a:lnTo>
                  <a:lnTo>
                    <a:pt x="1983930" y="1169136"/>
                  </a:lnTo>
                  <a:lnTo>
                    <a:pt x="1987067" y="1217714"/>
                  </a:lnTo>
                  <a:lnTo>
                    <a:pt x="1992312" y="1266164"/>
                  </a:lnTo>
                  <a:lnTo>
                    <a:pt x="1999678" y="1314437"/>
                  </a:lnTo>
                  <a:lnTo>
                    <a:pt x="2009165" y="1362456"/>
                  </a:lnTo>
                  <a:lnTo>
                    <a:pt x="2020773" y="1410144"/>
                  </a:lnTo>
                  <a:lnTo>
                    <a:pt x="2034501" y="1457439"/>
                  </a:lnTo>
                  <a:lnTo>
                    <a:pt x="2050364" y="1504264"/>
                  </a:lnTo>
                  <a:lnTo>
                    <a:pt x="2067953" y="1549603"/>
                  </a:lnTo>
                  <a:lnTo>
                    <a:pt x="2087283" y="1593761"/>
                  </a:lnTo>
                  <a:lnTo>
                    <a:pt x="2108289" y="1636687"/>
                  </a:lnTo>
                  <a:lnTo>
                    <a:pt x="2130933" y="1678381"/>
                  </a:lnTo>
                  <a:lnTo>
                    <a:pt x="2155152" y="1718792"/>
                  </a:lnTo>
                  <a:lnTo>
                    <a:pt x="2180907" y="1757908"/>
                  </a:lnTo>
                  <a:lnTo>
                    <a:pt x="2208123" y="1795716"/>
                  </a:lnTo>
                  <a:lnTo>
                    <a:pt x="2236749" y="1832165"/>
                  </a:lnTo>
                  <a:lnTo>
                    <a:pt x="2266746" y="1867242"/>
                  </a:lnTo>
                  <a:lnTo>
                    <a:pt x="2298052" y="1900923"/>
                  </a:lnTo>
                  <a:lnTo>
                    <a:pt x="2330602" y="1933194"/>
                  </a:lnTo>
                  <a:lnTo>
                    <a:pt x="2364359" y="1964004"/>
                  </a:lnTo>
                  <a:lnTo>
                    <a:pt x="2399271" y="1993341"/>
                  </a:lnTo>
                  <a:lnTo>
                    <a:pt x="2435263" y="2021192"/>
                  </a:lnTo>
                  <a:lnTo>
                    <a:pt x="2472309" y="2047506"/>
                  </a:lnTo>
                  <a:lnTo>
                    <a:pt x="2510332" y="2072284"/>
                  </a:lnTo>
                  <a:lnTo>
                    <a:pt x="2549283" y="2095487"/>
                  </a:lnTo>
                  <a:lnTo>
                    <a:pt x="2589111" y="2117090"/>
                  </a:lnTo>
                  <a:lnTo>
                    <a:pt x="2629763" y="2137079"/>
                  </a:lnTo>
                  <a:lnTo>
                    <a:pt x="2671191" y="2155406"/>
                  </a:lnTo>
                  <a:lnTo>
                    <a:pt x="2713329" y="2172068"/>
                  </a:lnTo>
                  <a:lnTo>
                    <a:pt x="2756128" y="2187029"/>
                  </a:lnTo>
                  <a:lnTo>
                    <a:pt x="2799537" y="2200262"/>
                  </a:lnTo>
                  <a:lnTo>
                    <a:pt x="2843492" y="2211755"/>
                  </a:lnTo>
                  <a:lnTo>
                    <a:pt x="2887954" y="2221458"/>
                  </a:lnTo>
                  <a:lnTo>
                    <a:pt x="2932861" y="2229370"/>
                  </a:lnTo>
                  <a:lnTo>
                    <a:pt x="2978162" y="2235466"/>
                  </a:lnTo>
                  <a:lnTo>
                    <a:pt x="3023806" y="2239708"/>
                  </a:lnTo>
                  <a:lnTo>
                    <a:pt x="3069729" y="2242070"/>
                  </a:lnTo>
                  <a:lnTo>
                    <a:pt x="3115881" y="2242540"/>
                  </a:lnTo>
                  <a:lnTo>
                    <a:pt x="3162211" y="2241080"/>
                  </a:lnTo>
                  <a:lnTo>
                    <a:pt x="3208655" y="2237663"/>
                  </a:lnTo>
                  <a:lnTo>
                    <a:pt x="3255175" y="2232279"/>
                  </a:lnTo>
                  <a:lnTo>
                    <a:pt x="3301720" y="2224900"/>
                  </a:lnTo>
                  <a:lnTo>
                    <a:pt x="3348215" y="2215489"/>
                  </a:lnTo>
                  <a:lnTo>
                    <a:pt x="3394621" y="2204021"/>
                  </a:lnTo>
                  <a:lnTo>
                    <a:pt x="3440874" y="2190483"/>
                  </a:lnTo>
                  <a:lnTo>
                    <a:pt x="3486924" y="2174837"/>
                  </a:lnTo>
                  <a:lnTo>
                    <a:pt x="3532276" y="2157260"/>
                  </a:lnTo>
                  <a:lnTo>
                    <a:pt x="3576434" y="2137930"/>
                  </a:lnTo>
                  <a:lnTo>
                    <a:pt x="3619360" y="2116912"/>
                  </a:lnTo>
                  <a:lnTo>
                    <a:pt x="3661041" y="2094268"/>
                  </a:lnTo>
                  <a:lnTo>
                    <a:pt x="3701465" y="2070049"/>
                  </a:lnTo>
                  <a:lnTo>
                    <a:pt x="3740581" y="2044306"/>
                  </a:lnTo>
                  <a:lnTo>
                    <a:pt x="3778377" y="2017090"/>
                  </a:lnTo>
                  <a:lnTo>
                    <a:pt x="3814826" y="1988451"/>
                  </a:lnTo>
                  <a:lnTo>
                    <a:pt x="3849916" y="1958467"/>
                  </a:lnTo>
                  <a:lnTo>
                    <a:pt x="3883596" y="1927161"/>
                  </a:lnTo>
                  <a:lnTo>
                    <a:pt x="3915854" y="1894598"/>
                  </a:lnTo>
                  <a:lnTo>
                    <a:pt x="3946677" y="1860842"/>
                  </a:lnTo>
                  <a:lnTo>
                    <a:pt x="3976014" y="1825942"/>
                  </a:lnTo>
                  <a:lnTo>
                    <a:pt x="4003852" y="1789938"/>
                  </a:lnTo>
                  <a:lnTo>
                    <a:pt x="4030180" y="1752904"/>
                  </a:lnTo>
                  <a:lnTo>
                    <a:pt x="4054957" y="1714881"/>
                  </a:lnTo>
                  <a:lnTo>
                    <a:pt x="4078160" y="1675930"/>
                  </a:lnTo>
                  <a:lnTo>
                    <a:pt x="4099763" y="1636102"/>
                  </a:lnTo>
                  <a:lnTo>
                    <a:pt x="4119740" y="1595437"/>
                  </a:lnTo>
                  <a:lnTo>
                    <a:pt x="4138079" y="1554022"/>
                  </a:lnTo>
                  <a:lnTo>
                    <a:pt x="4154728" y="1511884"/>
                  </a:lnTo>
                  <a:lnTo>
                    <a:pt x="4169689" y="1469085"/>
                  </a:lnTo>
                  <a:lnTo>
                    <a:pt x="4182935" y="1425676"/>
                  </a:lnTo>
                  <a:lnTo>
                    <a:pt x="4194416" y="1381709"/>
                  </a:lnTo>
                  <a:lnTo>
                    <a:pt x="4204131" y="1337246"/>
                  </a:lnTo>
                  <a:lnTo>
                    <a:pt x="4212044" y="1292339"/>
                  </a:lnTo>
                  <a:lnTo>
                    <a:pt x="4218140" y="1247038"/>
                  </a:lnTo>
                  <a:lnTo>
                    <a:pt x="4222369" y="1201407"/>
                  </a:lnTo>
                  <a:lnTo>
                    <a:pt x="4224744" y="1155484"/>
                  </a:lnTo>
                  <a:lnTo>
                    <a:pt x="4225201" y="1109332"/>
                  </a:lnTo>
                  <a:close/>
                </a:path>
              </a:pathLst>
            </a:custGeom>
            <a:solidFill>
              <a:srgbClr val="D686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320443" y="3375904"/>
              <a:ext cx="839469" cy="839469"/>
            </a:xfrm>
            <a:custGeom>
              <a:avLst/>
              <a:gdLst/>
              <a:ahLst/>
              <a:cxnLst/>
              <a:rect l="l" t="t" r="r" b="b"/>
              <a:pathLst>
                <a:path w="839470" h="839470">
                  <a:moveTo>
                    <a:pt x="421270" y="839007"/>
                  </a:moveTo>
                  <a:lnTo>
                    <a:pt x="374653" y="836601"/>
                  </a:lnTo>
                  <a:lnTo>
                    <a:pt x="328948" y="829088"/>
                  </a:lnTo>
                  <a:lnTo>
                    <a:pt x="284558" y="816656"/>
                  </a:lnTo>
                  <a:lnTo>
                    <a:pt x="241886" y="799493"/>
                  </a:lnTo>
                  <a:lnTo>
                    <a:pt x="201337" y="777787"/>
                  </a:lnTo>
                  <a:lnTo>
                    <a:pt x="163312" y="751726"/>
                  </a:lnTo>
                  <a:lnTo>
                    <a:pt x="128216" y="721500"/>
                  </a:lnTo>
                  <a:lnTo>
                    <a:pt x="96451" y="687295"/>
                  </a:lnTo>
                  <a:lnTo>
                    <a:pt x="68420" y="649302"/>
                  </a:lnTo>
                  <a:lnTo>
                    <a:pt x="44527" y="607707"/>
                  </a:lnTo>
                  <a:lnTo>
                    <a:pt x="25176" y="562699"/>
                  </a:lnTo>
                  <a:lnTo>
                    <a:pt x="11534" y="517307"/>
                  </a:lnTo>
                  <a:lnTo>
                    <a:pt x="3148" y="471035"/>
                  </a:lnTo>
                  <a:lnTo>
                    <a:pt x="0" y="424327"/>
                  </a:lnTo>
                  <a:lnTo>
                    <a:pt x="2067" y="377629"/>
                  </a:lnTo>
                  <a:lnTo>
                    <a:pt x="9333" y="331383"/>
                  </a:lnTo>
                  <a:lnTo>
                    <a:pt x="21775" y="286033"/>
                  </a:lnTo>
                  <a:lnTo>
                    <a:pt x="39376" y="242024"/>
                  </a:lnTo>
                  <a:lnTo>
                    <a:pt x="61827" y="200280"/>
                  </a:lnTo>
                  <a:lnTo>
                    <a:pt x="88617" y="161631"/>
                  </a:lnTo>
                  <a:lnTo>
                    <a:pt x="119418" y="126378"/>
                  </a:lnTo>
                  <a:lnTo>
                    <a:pt x="153901" y="94819"/>
                  </a:lnTo>
                  <a:lnTo>
                    <a:pt x="191739" y="67255"/>
                  </a:lnTo>
                  <a:lnTo>
                    <a:pt x="232605" y="43987"/>
                  </a:lnTo>
                  <a:lnTo>
                    <a:pt x="276169" y="25313"/>
                  </a:lnTo>
                  <a:lnTo>
                    <a:pt x="323104" y="11265"/>
                  </a:lnTo>
                  <a:lnTo>
                    <a:pt x="370335" y="2890"/>
                  </a:lnTo>
                  <a:lnTo>
                    <a:pt x="417462" y="0"/>
                  </a:lnTo>
                  <a:lnTo>
                    <a:pt x="464079" y="2405"/>
                  </a:lnTo>
                  <a:lnTo>
                    <a:pt x="509784" y="9918"/>
                  </a:lnTo>
                  <a:lnTo>
                    <a:pt x="554174" y="22350"/>
                  </a:lnTo>
                  <a:lnTo>
                    <a:pt x="596845" y="39513"/>
                  </a:lnTo>
                  <a:lnTo>
                    <a:pt x="637395" y="61219"/>
                  </a:lnTo>
                  <a:lnTo>
                    <a:pt x="675419" y="87280"/>
                  </a:lnTo>
                  <a:lnTo>
                    <a:pt x="710516" y="117507"/>
                  </a:lnTo>
                  <a:lnTo>
                    <a:pt x="742281" y="151711"/>
                  </a:lnTo>
                  <a:lnTo>
                    <a:pt x="770312" y="189705"/>
                  </a:lnTo>
                  <a:lnTo>
                    <a:pt x="794204" y="231299"/>
                  </a:lnTo>
                  <a:lnTo>
                    <a:pt x="813556" y="276307"/>
                  </a:lnTo>
                  <a:lnTo>
                    <a:pt x="827604" y="323241"/>
                  </a:lnTo>
                  <a:lnTo>
                    <a:pt x="835979" y="370473"/>
                  </a:lnTo>
                  <a:lnTo>
                    <a:pt x="838870" y="417599"/>
                  </a:lnTo>
                  <a:lnTo>
                    <a:pt x="836464" y="464216"/>
                  </a:lnTo>
                  <a:lnTo>
                    <a:pt x="828951" y="509921"/>
                  </a:lnTo>
                  <a:lnTo>
                    <a:pt x="816519" y="554311"/>
                  </a:lnTo>
                  <a:lnTo>
                    <a:pt x="799356" y="596983"/>
                  </a:lnTo>
                  <a:lnTo>
                    <a:pt x="777649" y="637532"/>
                  </a:lnTo>
                  <a:lnTo>
                    <a:pt x="751589" y="675557"/>
                  </a:lnTo>
                  <a:lnTo>
                    <a:pt x="721362" y="710653"/>
                  </a:lnTo>
                  <a:lnTo>
                    <a:pt x="687158" y="742418"/>
                  </a:lnTo>
                  <a:lnTo>
                    <a:pt x="649165" y="770449"/>
                  </a:lnTo>
                  <a:lnTo>
                    <a:pt x="607570" y="794341"/>
                  </a:lnTo>
                  <a:lnTo>
                    <a:pt x="562562" y="813693"/>
                  </a:lnTo>
                  <a:lnTo>
                    <a:pt x="515628" y="827741"/>
                  </a:lnTo>
                  <a:lnTo>
                    <a:pt x="468396" y="836116"/>
                  </a:lnTo>
                  <a:lnTo>
                    <a:pt x="421270" y="839007"/>
                  </a:lnTo>
                  <a:close/>
                </a:path>
              </a:pathLst>
            </a:custGeom>
            <a:solidFill>
              <a:srgbClr val="701B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128303" y="1917382"/>
              <a:ext cx="365125" cy="364490"/>
            </a:xfrm>
            <a:custGeom>
              <a:avLst/>
              <a:gdLst/>
              <a:ahLst/>
              <a:cxnLst/>
              <a:rect l="l" t="t" r="r" b="b"/>
              <a:pathLst>
                <a:path w="365125" h="364489">
                  <a:moveTo>
                    <a:pt x="197096" y="364493"/>
                  </a:moveTo>
                  <a:lnTo>
                    <a:pt x="149767" y="362081"/>
                  </a:lnTo>
                  <a:lnTo>
                    <a:pt x="105241" y="347847"/>
                  </a:lnTo>
                  <a:lnTo>
                    <a:pt x="65750" y="322834"/>
                  </a:lnTo>
                  <a:lnTo>
                    <a:pt x="33526" y="288086"/>
                  </a:lnTo>
                  <a:lnTo>
                    <a:pt x="10801" y="244645"/>
                  </a:lnTo>
                  <a:lnTo>
                    <a:pt x="0" y="174152"/>
                  </a:lnTo>
                  <a:lnTo>
                    <a:pt x="5046" y="138849"/>
                  </a:lnTo>
                  <a:lnTo>
                    <a:pt x="35370" y="73933"/>
                  </a:lnTo>
                  <a:lnTo>
                    <a:pt x="87736" y="26013"/>
                  </a:lnTo>
                  <a:lnTo>
                    <a:pt x="168097" y="0"/>
                  </a:lnTo>
                  <a:lnTo>
                    <a:pt x="215426" y="2412"/>
                  </a:lnTo>
                  <a:lnTo>
                    <a:pt x="259952" y="16646"/>
                  </a:lnTo>
                  <a:lnTo>
                    <a:pt x="299444" y="41659"/>
                  </a:lnTo>
                  <a:lnTo>
                    <a:pt x="331668" y="76407"/>
                  </a:lnTo>
                  <a:lnTo>
                    <a:pt x="354392" y="119848"/>
                  </a:lnTo>
                  <a:lnTo>
                    <a:pt x="364844" y="167747"/>
                  </a:lnTo>
                  <a:lnTo>
                    <a:pt x="362431" y="215076"/>
                  </a:lnTo>
                  <a:lnTo>
                    <a:pt x="348197" y="259602"/>
                  </a:lnTo>
                  <a:lnTo>
                    <a:pt x="323185" y="299093"/>
                  </a:lnTo>
                  <a:lnTo>
                    <a:pt x="288436" y="331318"/>
                  </a:lnTo>
                  <a:lnTo>
                    <a:pt x="244995" y="354042"/>
                  </a:lnTo>
                  <a:lnTo>
                    <a:pt x="197096" y="364493"/>
                  </a:lnTo>
                  <a:close/>
                </a:path>
              </a:pathLst>
            </a:custGeom>
            <a:solidFill>
              <a:srgbClr val="D686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472243" y="2674960"/>
              <a:ext cx="3710718" cy="371071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00843" y="2852760"/>
              <a:ext cx="3253740" cy="3253740"/>
            </a:xfrm>
            <a:custGeom>
              <a:avLst/>
              <a:gdLst/>
              <a:ahLst/>
              <a:cxnLst/>
              <a:rect l="l" t="t" r="r" b="b"/>
              <a:pathLst>
                <a:path w="3253740" h="3253740">
                  <a:moveTo>
                    <a:pt x="1626759" y="3253518"/>
                  </a:moveTo>
                  <a:lnTo>
                    <a:pt x="1578795" y="3252825"/>
                  </a:lnTo>
                  <a:lnTo>
                    <a:pt x="1531175" y="3250757"/>
                  </a:lnTo>
                  <a:lnTo>
                    <a:pt x="1483918" y="3247333"/>
                  </a:lnTo>
                  <a:lnTo>
                    <a:pt x="1437045" y="3242574"/>
                  </a:lnTo>
                  <a:lnTo>
                    <a:pt x="1390573" y="3236497"/>
                  </a:lnTo>
                  <a:lnTo>
                    <a:pt x="1344522" y="3229122"/>
                  </a:lnTo>
                  <a:lnTo>
                    <a:pt x="1298910" y="3220468"/>
                  </a:lnTo>
                  <a:lnTo>
                    <a:pt x="1253758" y="3210554"/>
                  </a:lnTo>
                  <a:lnTo>
                    <a:pt x="1209084" y="3199399"/>
                  </a:lnTo>
                  <a:lnTo>
                    <a:pt x="1164907" y="3187023"/>
                  </a:lnTo>
                  <a:lnTo>
                    <a:pt x="1121246" y="3173443"/>
                  </a:lnTo>
                  <a:lnTo>
                    <a:pt x="1078120" y="3158680"/>
                  </a:lnTo>
                  <a:lnTo>
                    <a:pt x="1035549" y="3142753"/>
                  </a:lnTo>
                  <a:lnTo>
                    <a:pt x="993551" y="3125679"/>
                  </a:lnTo>
                  <a:lnTo>
                    <a:pt x="952145" y="3107480"/>
                  </a:lnTo>
                  <a:lnTo>
                    <a:pt x="911351" y="3088172"/>
                  </a:lnTo>
                  <a:lnTo>
                    <a:pt x="871188" y="3067777"/>
                  </a:lnTo>
                  <a:lnTo>
                    <a:pt x="831674" y="3046312"/>
                  </a:lnTo>
                  <a:lnTo>
                    <a:pt x="792830" y="3023797"/>
                  </a:lnTo>
                  <a:lnTo>
                    <a:pt x="754673" y="3000251"/>
                  </a:lnTo>
                  <a:lnTo>
                    <a:pt x="717222" y="2975693"/>
                  </a:lnTo>
                  <a:lnTo>
                    <a:pt x="680498" y="2950142"/>
                  </a:lnTo>
                  <a:lnTo>
                    <a:pt x="644519" y="2923617"/>
                  </a:lnTo>
                  <a:lnTo>
                    <a:pt x="609304" y="2896137"/>
                  </a:lnTo>
                  <a:lnTo>
                    <a:pt x="574872" y="2867722"/>
                  </a:lnTo>
                  <a:lnTo>
                    <a:pt x="541242" y="2838390"/>
                  </a:lnTo>
                  <a:lnTo>
                    <a:pt x="508434" y="2808160"/>
                  </a:lnTo>
                  <a:lnTo>
                    <a:pt x="476466" y="2777051"/>
                  </a:lnTo>
                  <a:lnTo>
                    <a:pt x="445358" y="2745083"/>
                  </a:lnTo>
                  <a:lnTo>
                    <a:pt x="415128" y="2712275"/>
                  </a:lnTo>
                  <a:lnTo>
                    <a:pt x="385796" y="2678646"/>
                  </a:lnTo>
                  <a:lnTo>
                    <a:pt x="357380" y="2644214"/>
                  </a:lnTo>
                  <a:lnTo>
                    <a:pt x="329901" y="2608999"/>
                  </a:lnTo>
                  <a:lnTo>
                    <a:pt x="303376" y="2573020"/>
                  </a:lnTo>
                  <a:lnTo>
                    <a:pt x="277824" y="2536295"/>
                  </a:lnTo>
                  <a:lnTo>
                    <a:pt x="253266" y="2498845"/>
                  </a:lnTo>
                  <a:lnTo>
                    <a:pt x="229720" y="2460688"/>
                  </a:lnTo>
                  <a:lnTo>
                    <a:pt x="207205" y="2421843"/>
                  </a:lnTo>
                  <a:lnTo>
                    <a:pt x="185741" y="2382330"/>
                  </a:lnTo>
                  <a:lnTo>
                    <a:pt x="165345" y="2342166"/>
                  </a:lnTo>
                  <a:lnTo>
                    <a:pt x="146038" y="2301372"/>
                  </a:lnTo>
                  <a:lnTo>
                    <a:pt x="127838" y="2259967"/>
                  </a:lnTo>
                  <a:lnTo>
                    <a:pt x="110765" y="2217969"/>
                  </a:lnTo>
                  <a:lnTo>
                    <a:pt x="94837" y="2175398"/>
                  </a:lnTo>
                  <a:lnTo>
                    <a:pt x="80074" y="2132272"/>
                  </a:lnTo>
                  <a:lnTo>
                    <a:pt x="66495" y="2088611"/>
                  </a:lnTo>
                  <a:lnTo>
                    <a:pt x="54118" y="2044434"/>
                  </a:lnTo>
                  <a:lnTo>
                    <a:pt x="42963" y="1999760"/>
                  </a:lnTo>
                  <a:lnTo>
                    <a:pt x="33049" y="1954607"/>
                  </a:lnTo>
                  <a:lnTo>
                    <a:pt x="24396" y="1908996"/>
                  </a:lnTo>
                  <a:lnTo>
                    <a:pt x="17021" y="1862945"/>
                  </a:lnTo>
                  <a:lnTo>
                    <a:pt x="10944" y="1816473"/>
                  </a:lnTo>
                  <a:lnTo>
                    <a:pt x="6184" y="1769599"/>
                  </a:lnTo>
                  <a:lnTo>
                    <a:pt x="2761" y="1722343"/>
                  </a:lnTo>
                  <a:lnTo>
                    <a:pt x="693" y="1674723"/>
                  </a:lnTo>
                  <a:lnTo>
                    <a:pt x="0" y="1626759"/>
                  </a:lnTo>
                  <a:lnTo>
                    <a:pt x="693" y="1578794"/>
                  </a:lnTo>
                  <a:lnTo>
                    <a:pt x="2761" y="1531174"/>
                  </a:lnTo>
                  <a:lnTo>
                    <a:pt x="6184" y="1483918"/>
                  </a:lnTo>
                  <a:lnTo>
                    <a:pt x="10944" y="1437044"/>
                  </a:lnTo>
                  <a:lnTo>
                    <a:pt x="17021" y="1390572"/>
                  </a:lnTo>
                  <a:lnTo>
                    <a:pt x="24396" y="1344521"/>
                  </a:lnTo>
                  <a:lnTo>
                    <a:pt x="33049" y="1298910"/>
                  </a:lnTo>
                  <a:lnTo>
                    <a:pt x="42963" y="1253758"/>
                  </a:lnTo>
                  <a:lnTo>
                    <a:pt x="54118" y="1209083"/>
                  </a:lnTo>
                  <a:lnTo>
                    <a:pt x="66495" y="1164906"/>
                  </a:lnTo>
                  <a:lnTo>
                    <a:pt x="80074" y="1121245"/>
                  </a:lnTo>
                  <a:lnTo>
                    <a:pt x="94837" y="1078120"/>
                  </a:lnTo>
                  <a:lnTo>
                    <a:pt x="110765" y="1035548"/>
                  </a:lnTo>
                  <a:lnTo>
                    <a:pt x="127838" y="993550"/>
                  </a:lnTo>
                  <a:lnTo>
                    <a:pt x="146038" y="952145"/>
                  </a:lnTo>
                  <a:lnTo>
                    <a:pt x="165345" y="911351"/>
                  </a:lnTo>
                  <a:lnTo>
                    <a:pt x="185741" y="871188"/>
                  </a:lnTo>
                  <a:lnTo>
                    <a:pt x="207205" y="831674"/>
                  </a:lnTo>
                  <a:lnTo>
                    <a:pt x="229720" y="792829"/>
                  </a:lnTo>
                  <a:lnTo>
                    <a:pt x="253266" y="754672"/>
                  </a:lnTo>
                  <a:lnTo>
                    <a:pt x="277824" y="717222"/>
                  </a:lnTo>
                  <a:lnTo>
                    <a:pt x="303376" y="680498"/>
                  </a:lnTo>
                  <a:lnTo>
                    <a:pt x="329901" y="644519"/>
                  </a:lnTo>
                  <a:lnTo>
                    <a:pt x="357380" y="609304"/>
                  </a:lnTo>
                  <a:lnTo>
                    <a:pt x="385796" y="574872"/>
                  </a:lnTo>
                  <a:lnTo>
                    <a:pt x="415128" y="541242"/>
                  </a:lnTo>
                  <a:lnTo>
                    <a:pt x="445358" y="508434"/>
                  </a:lnTo>
                  <a:lnTo>
                    <a:pt x="476466" y="476466"/>
                  </a:lnTo>
                  <a:lnTo>
                    <a:pt x="508434" y="445358"/>
                  </a:lnTo>
                  <a:lnTo>
                    <a:pt x="541242" y="415128"/>
                  </a:lnTo>
                  <a:lnTo>
                    <a:pt x="574872" y="385796"/>
                  </a:lnTo>
                  <a:lnTo>
                    <a:pt x="609304" y="357380"/>
                  </a:lnTo>
                  <a:lnTo>
                    <a:pt x="644519" y="329900"/>
                  </a:lnTo>
                  <a:lnTo>
                    <a:pt x="680498" y="303375"/>
                  </a:lnTo>
                  <a:lnTo>
                    <a:pt x="717222" y="277824"/>
                  </a:lnTo>
                  <a:lnTo>
                    <a:pt x="754673" y="253266"/>
                  </a:lnTo>
                  <a:lnTo>
                    <a:pt x="792830" y="229720"/>
                  </a:lnTo>
                  <a:lnTo>
                    <a:pt x="831674" y="207205"/>
                  </a:lnTo>
                  <a:lnTo>
                    <a:pt x="871188" y="185741"/>
                  </a:lnTo>
                  <a:lnTo>
                    <a:pt x="911351" y="165345"/>
                  </a:lnTo>
                  <a:lnTo>
                    <a:pt x="952145" y="146038"/>
                  </a:lnTo>
                  <a:lnTo>
                    <a:pt x="993551" y="127838"/>
                  </a:lnTo>
                  <a:lnTo>
                    <a:pt x="1035549" y="110765"/>
                  </a:lnTo>
                  <a:lnTo>
                    <a:pt x="1078120" y="94837"/>
                  </a:lnTo>
                  <a:lnTo>
                    <a:pt x="1121246" y="80074"/>
                  </a:lnTo>
                  <a:lnTo>
                    <a:pt x="1164907" y="66495"/>
                  </a:lnTo>
                  <a:lnTo>
                    <a:pt x="1209084" y="54118"/>
                  </a:lnTo>
                  <a:lnTo>
                    <a:pt x="1253758" y="42963"/>
                  </a:lnTo>
                  <a:lnTo>
                    <a:pt x="1298910" y="33049"/>
                  </a:lnTo>
                  <a:lnTo>
                    <a:pt x="1344522" y="24396"/>
                  </a:lnTo>
                  <a:lnTo>
                    <a:pt x="1390573" y="17021"/>
                  </a:lnTo>
                  <a:lnTo>
                    <a:pt x="1437045" y="10944"/>
                  </a:lnTo>
                  <a:lnTo>
                    <a:pt x="1483918" y="6184"/>
                  </a:lnTo>
                  <a:lnTo>
                    <a:pt x="1531175" y="2761"/>
                  </a:lnTo>
                  <a:lnTo>
                    <a:pt x="1578795" y="693"/>
                  </a:lnTo>
                  <a:lnTo>
                    <a:pt x="1626759" y="0"/>
                  </a:lnTo>
                  <a:lnTo>
                    <a:pt x="1676458" y="758"/>
                  </a:lnTo>
                  <a:lnTo>
                    <a:pt x="1725968" y="3025"/>
                  </a:lnTo>
                  <a:lnTo>
                    <a:pt x="1775259" y="6787"/>
                  </a:lnTo>
                  <a:lnTo>
                    <a:pt x="1824301" y="12032"/>
                  </a:lnTo>
                  <a:lnTo>
                    <a:pt x="1873061" y="18747"/>
                  </a:lnTo>
                  <a:lnTo>
                    <a:pt x="1921509" y="26918"/>
                  </a:lnTo>
                  <a:lnTo>
                    <a:pt x="1969614" y="36533"/>
                  </a:lnTo>
                  <a:lnTo>
                    <a:pt x="2017344" y="47580"/>
                  </a:lnTo>
                  <a:lnTo>
                    <a:pt x="2064669" y="60045"/>
                  </a:lnTo>
                  <a:lnTo>
                    <a:pt x="2111557" y="73915"/>
                  </a:lnTo>
                  <a:lnTo>
                    <a:pt x="2157978" y="89178"/>
                  </a:lnTo>
                  <a:lnTo>
                    <a:pt x="2203900" y="105820"/>
                  </a:lnTo>
                  <a:lnTo>
                    <a:pt x="2249293" y="123829"/>
                  </a:lnTo>
                  <a:lnTo>
                    <a:pt x="2294124" y="143192"/>
                  </a:lnTo>
                  <a:lnTo>
                    <a:pt x="2338364" y="163896"/>
                  </a:lnTo>
                  <a:lnTo>
                    <a:pt x="2381981" y="185928"/>
                  </a:lnTo>
                  <a:lnTo>
                    <a:pt x="2424944" y="209276"/>
                  </a:lnTo>
                  <a:lnTo>
                    <a:pt x="2467222" y="233926"/>
                  </a:lnTo>
                  <a:lnTo>
                    <a:pt x="2508783" y="259865"/>
                  </a:lnTo>
                  <a:lnTo>
                    <a:pt x="2549598" y="287081"/>
                  </a:lnTo>
                  <a:lnTo>
                    <a:pt x="2589634" y="315561"/>
                  </a:lnTo>
                  <a:lnTo>
                    <a:pt x="2628860" y="345292"/>
                  </a:lnTo>
                  <a:lnTo>
                    <a:pt x="2667246" y="376261"/>
                  </a:lnTo>
                  <a:lnTo>
                    <a:pt x="2704761" y="408455"/>
                  </a:lnTo>
                  <a:lnTo>
                    <a:pt x="2741373" y="441861"/>
                  </a:lnTo>
                  <a:lnTo>
                    <a:pt x="2777051" y="476467"/>
                  </a:lnTo>
                  <a:lnTo>
                    <a:pt x="2811657" y="512145"/>
                  </a:lnTo>
                  <a:lnTo>
                    <a:pt x="2845063" y="548757"/>
                  </a:lnTo>
                  <a:lnTo>
                    <a:pt x="2877257" y="586271"/>
                  </a:lnTo>
                  <a:lnTo>
                    <a:pt x="2908226" y="624658"/>
                  </a:lnTo>
                  <a:lnTo>
                    <a:pt x="2937957" y="663884"/>
                  </a:lnTo>
                  <a:lnTo>
                    <a:pt x="2966437" y="703920"/>
                  </a:lnTo>
                  <a:lnTo>
                    <a:pt x="2993653" y="744735"/>
                  </a:lnTo>
                  <a:lnTo>
                    <a:pt x="3019592" y="786296"/>
                  </a:lnTo>
                  <a:lnTo>
                    <a:pt x="3044242" y="828574"/>
                  </a:lnTo>
                  <a:lnTo>
                    <a:pt x="3067590" y="871537"/>
                  </a:lnTo>
                  <a:lnTo>
                    <a:pt x="3089622" y="915153"/>
                  </a:lnTo>
                  <a:lnTo>
                    <a:pt x="3110326" y="959393"/>
                  </a:lnTo>
                  <a:lnTo>
                    <a:pt x="3129689" y="1004225"/>
                  </a:lnTo>
                  <a:lnTo>
                    <a:pt x="3147698" y="1049617"/>
                  </a:lnTo>
                  <a:lnTo>
                    <a:pt x="3164340" y="1095540"/>
                  </a:lnTo>
                  <a:lnTo>
                    <a:pt x="3179603" y="1141960"/>
                  </a:lnTo>
                  <a:lnTo>
                    <a:pt x="3193473" y="1188849"/>
                  </a:lnTo>
                  <a:lnTo>
                    <a:pt x="3205938" y="1236174"/>
                  </a:lnTo>
                  <a:lnTo>
                    <a:pt x="3216985" y="1283904"/>
                  </a:lnTo>
                  <a:lnTo>
                    <a:pt x="3226600" y="1332009"/>
                  </a:lnTo>
                  <a:lnTo>
                    <a:pt x="3234772" y="1380457"/>
                  </a:lnTo>
                  <a:lnTo>
                    <a:pt x="3241486" y="1429217"/>
                  </a:lnTo>
                  <a:lnTo>
                    <a:pt x="3246731" y="1478259"/>
                  </a:lnTo>
                  <a:lnTo>
                    <a:pt x="3250493" y="1527550"/>
                  </a:lnTo>
                  <a:lnTo>
                    <a:pt x="3252760" y="1577060"/>
                  </a:lnTo>
                  <a:lnTo>
                    <a:pt x="3253519" y="1626759"/>
                  </a:lnTo>
                  <a:lnTo>
                    <a:pt x="3252825" y="1674723"/>
                  </a:lnTo>
                  <a:lnTo>
                    <a:pt x="3250757" y="1722343"/>
                  </a:lnTo>
                  <a:lnTo>
                    <a:pt x="3247334" y="1769599"/>
                  </a:lnTo>
                  <a:lnTo>
                    <a:pt x="3242574" y="1816473"/>
                  </a:lnTo>
                  <a:lnTo>
                    <a:pt x="3236498" y="1862945"/>
                  </a:lnTo>
                  <a:lnTo>
                    <a:pt x="3229123" y="1908996"/>
                  </a:lnTo>
                  <a:lnTo>
                    <a:pt x="3220469" y="1954607"/>
                  </a:lnTo>
                  <a:lnTo>
                    <a:pt x="3210555" y="1999760"/>
                  </a:lnTo>
                  <a:lnTo>
                    <a:pt x="3199400" y="2044434"/>
                  </a:lnTo>
                  <a:lnTo>
                    <a:pt x="3187023" y="2088611"/>
                  </a:lnTo>
                  <a:lnTo>
                    <a:pt x="3173444" y="2132272"/>
                  </a:lnTo>
                  <a:lnTo>
                    <a:pt x="3158681" y="2175398"/>
                  </a:lnTo>
                  <a:lnTo>
                    <a:pt x="3142753" y="2217969"/>
                  </a:lnTo>
                  <a:lnTo>
                    <a:pt x="3125680" y="2259967"/>
                  </a:lnTo>
                  <a:lnTo>
                    <a:pt x="3107480" y="2301372"/>
                  </a:lnTo>
                  <a:lnTo>
                    <a:pt x="3088173" y="2342166"/>
                  </a:lnTo>
                  <a:lnTo>
                    <a:pt x="3067778" y="2382330"/>
                  </a:lnTo>
                  <a:lnTo>
                    <a:pt x="3046313" y="2421843"/>
                  </a:lnTo>
                  <a:lnTo>
                    <a:pt x="3023798" y="2460688"/>
                  </a:lnTo>
                  <a:lnTo>
                    <a:pt x="3000252" y="2498845"/>
                  </a:lnTo>
                  <a:lnTo>
                    <a:pt x="2975694" y="2536295"/>
                  </a:lnTo>
                  <a:lnTo>
                    <a:pt x="2950143" y="2573020"/>
                  </a:lnTo>
                  <a:lnTo>
                    <a:pt x="2923618" y="2608999"/>
                  </a:lnTo>
                  <a:lnTo>
                    <a:pt x="2896138" y="2644214"/>
                  </a:lnTo>
                  <a:lnTo>
                    <a:pt x="2867722" y="2678646"/>
                  </a:lnTo>
                  <a:lnTo>
                    <a:pt x="2838390" y="2712275"/>
                  </a:lnTo>
                  <a:lnTo>
                    <a:pt x="2808160" y="2745083"/>
                  </a:lnTo>
                  <a:lnTo>
                    <a:pt x="2777052" y="2777051"/>
                  </a:lnTo>
                  <a:lnTo>
                    <a:pt x="2745084" y="2808160"/>
                  </a:lnTo>
                  <a:lnTo>
                    <a:pt x="2712276" y="2838390"/>
                  </a:lnTo>
                  <a:lnTo>
                    <a:pt x="2678646" y="2867722"/>
                  </a:lnTo>
                  <a:lnTo>
                    <a:pt x="2644214" y="2896137"/>
                  </a:lnTo>
                  <a:lnTo>
                    <a:pt x="2608999" y="2923617"/>
                  </a:lnTo>
                  <a:lnTo>
                    <a:pt x="2573020" y="2950142"/>
                  </a:lnTo>
                  <a:lnTo>
                    <a:pt x="2536296" y="2975693"/>
                  </a:lnTo>
                  <a:lnTo>
                    <a:pt x="2498846" y="3000251"/>
                  </a:lnTo>
                  <a:lnTo>
                    <a:pt x="2460689" y="3023797"/>
                  </a:lnTo>
                  <a:lnTo>
                    <a:pt x="2421844" y="3046312"/>
                  </a:lnTo>
                  <a:lnTo>
                    <a:pt x="2382330" y="3067777"/>
                  </a:lnTo>
                  <a:lnTo>
                    <a:pt x="2342167" y="3088172"/>
                  </a:lnTo>
                  <a:lnTo>
                    <a:pt x="2301373" y="3107480"/>
                  </a:lnTo>
                  <a:lnTo>
                    <a:pt x="2259967" y="3125679"/>
                  </a:lnTo>
                  <a:lnTo>
                    <a:pt x="2217970" y="3142753"/>
                  </a:lnTo>
                  <a:lnTo>
                    <a:pt x="2175398" y="3158680"/>
                  </a:lnTo>
                  <a:lnTo>
                    <a:pt x="2132273" y="3173443"/>
                  </a:lnTo>
                  <a:lnTo>
                    <a:pt x="2088612" y="3187023"/>
                  </a:lnTo>
                  <a:lnTo>
                    <a:pt x="2044434" y="3199399"/>
                  </a:lnTo>
                  <a:lnTo>
                    <a:pt x="1999760" y="3210554"/>
                  </a:lnTo>
                  <a:lnTo>
                    <a:pt x="1954608" y="3220468"/>
                  </a:lnTo>
                  <a:lnTo>
                    <a:pt x="1908997" y="3229122"/>
                  </a:lnTo>
                  <a:lnTo>
                    <a:pt x="1862946" y="3236497"/>
                  </a:lnTo>
                  <a:lnTo>
                    <a:pt x="1816474" y="3242574"/>
                  </a:lnTo>
                  <a:lnTo>
                    <a:pt x="1769600" y="3247333"/>
                  </a:lnTo>
                  <a:lnTo>
                    <a:pt x="1722344" y="3250757"/>
                  </a:lnTo>
                  <a:lnTo>
                    <a:pt x="1674724" y="3252825"/>
                  </a:lnTo>
                  <a:lnTo>
                    <a:pt x="1626759" y="3253518"/>
                  </a:lnTo>
                  <a:close/>
                </a:path>
              </a:pathLst>
            </a:custGeom>
            <a:solidFill>
              <a:srgbClr val="55146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598" y="2086025"/>
              <a:ext cx="2355552" cy="235555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27198" y="2263825"/>
              <a:ext cx="1898650" cy="1898650"/>
            </a:xfrm>
            <a:custGeom>
              <a:avLst/>
              <a:gdLst/>
              <a:ahLst/>
              <a:cxnLst/>
              <a:rect l="l" t="t" r="r" b="b"/>
              <a:pathLst>
                <a:path w="1898650" h="1898650">
                  <a:moveTo>
                    <a:pt x="949176" y="1898352"/>
                  </a:moveTo>
                  <a:lnTo>
                    <a:pt x="900332" y="1897117"/>
                  </a:lnTo>
                  <a:lnTo>
                    <a:pt x="852128" y="1893451"/>
                  </a:lnTo>
                  <a:lnTo>
                    <a:pt x="804626" y="1887415"/>
                  </a:lnTo>
                  <a:lnTo>
                    <a:pt x="757884" y="1879068"/>
                  </a:lnTo>
                  <a:lnTo>
                    <a:pt x="711962" y="1868469"/>
                  </a:lnTo>
                  <a:lnTo>
                    <a:pt x="666920" y="1855679"/>
                  </a:lnTo>
                  <a:lnTo>
                    <a:pt x="622817" y="1840756"/>
                  </a:lnTo>
                  <a:lnTo>
                    <a:pt x="579714" y="1823761"/>
                  </a:lnTo>
                  <a:lnTo>
                    <a:pt x="537669" y="1804753"/>
                  </a:lnTo>
                  <a:lnTo>
                    <a:pt x="496742" y="1783791"/>
                  </a:lnTo>
                  <a:lnTo>
                    <a:pt x="456994" y="1760936"/>
                  </a:lnTo>
                  <a:lnTo>
                    <a:pt x="418483" y="1736247"/>
                  </a:lnTo>
                  <a:lnTo>
                    <a:pt x="381269" y="1709784"/>
                  </a:lnTo>
                  <a:lnTo>
                    <a:pt x="345412" y="1681606"/>
                  </a:lnTo>
                  <a:lnTo>
                    <a:pt x="310971" y="1651773"/>
                  </a:lnTo>
                  <a:lnTo>
                    <a:pt x="278007" y="1620345"/>
                  </a:lnTo>
                  <a:lnTo>
                    <a:pt x="246578" y="1587380"/>
                  </a:lnTo>
                  <a:lnTo>
                    <a:pt x="216745" y="1552940"/>
                  </a:lnTo>
                  <a:lnTo>
                    <a:pt x="188567" y="1517083"/>
                  </a:lnTo>
                  <a:lnTo>
                    <a:pt x="162104" y="1479869"/>
                  </a:lnTo>
                  <a:lnTo>
                    <a:pt x="137415" y="1441358"/>
                  </a:lnTo>
                  <a:lnTo>
                    <a:pt x="114560" y="1401609"/>
                  </a:lnTo>
                  <a:lnTo>
                    <a:pt x="93599" y="1360683"/>
                  </a:lnTo>
                  <a:lnTo>
                    <a:pt x="74591" y="1318638"/>
                  </a:lnTo>
                  <a:lnTo>
                    <a:pt x="57595" y="1275534"/>
                  </a:lnTo>
                  <a:lnTo>
                    <a:pt x="42673" y="1231432"/>
                  </a:lnTo>
                  <a:lnTo>
                    <a:pt x="29882" y="1186390"/>
                  </a:lnTo>
                  <a:lnTo>
                    <a:pt x="19283" y="1140468"/>
                  </a:lnTo>
                  <a:lnTo>
                    <a:pt x="10936" y="1093726"/>
                  </a:lnTo>
                  <a:lnTo>
                    <a:pt x="4900" y="1046223"/>
                  </a:lnTo>
                  <a:lnTo>
                    <a:pt x="1235" y="998020"/>
                  </a:lnTo>
                  <a:lnTo>
                    <a:pt x="0" y="949176"/>
                  </a:lnTo>
                  <a:lnTo>
                    <a:pt x="1235" y="900331"/>
                  </a:lnTo>
                  <a:lnTo>
                    <a:pt x="4900" y="852128"/>
                  </a:lnTo>
                  <a:lnTo>
                    <a:pt x="10936" y="804625"/>
                  </a:lnTo>
                  <a:lnTo>
                    <a:pt x="19283" y="757883"/>
                  </a:lnTo>
                  <a:lnTo>
                    <a:pt x="29882" y="711962"/>
                  </a:lnTo>
                  <a:lnTo>
                    <a:pt x="42673" y="666920"/>
                  </a:lnTo>
                  <a:lnTo>
                    <a:pt x="57595" y="622817"/>
                  </a:lnTo>
                  <a:lnTo>
                    <a:pt x="74591" y="579713"/>
                  </a:lnTo>
                  <a:lnTo>
                    <a:pt x="93599" y="537668"/>
                  </a:lnTo>
                  <a:lnTo>
                    <a:pt x="114560" y="496742"/>
                  </a:lnTo>
                  <a:lnTo>
                    <a:pt x="137415" y="456993"/>
                  </a:lnTo>
                  <a:lnTo>
                    <a:pt x="162104" y="418482"/>
                  </a:lnTo>
                  <a:lnTo>
                    <a:pt x="188567" y="381268"/>
                  </a:lnTo>
                  <a:lnTo>
                    <a:pt x="216745" y="345411"/>
                  </a:lnTo>
                  <a:lnTo>
                    <a:pt x="246578" y="310971"/>
                  </a:lnTo>
                  <a:lnTo>
                    <a:pt x="278007" y="278007"/>
                  </a:lnTo>
                  <a:lnTo>
                    <a:pt x="310971" y="246578"/>
                  </a:lnTo>
                  <a:lnTo>
                    <a:pt x="345412" y="216745"/>
                  </a:lnTo>
                  <a:lnTo>
                    <a:pt x="381269" y="188567"/>
                  </a:lnTo>
                  <a:lnTo>
                    <a:pt x="418483" y="162104"/>
                  </a:lnTo>
                  <a:lnTo>
                    <a:pt x="456994" y="137415"/>
                  </a:lnTo>
                  <a:lnTo>
                    <a:pt x="496742" y="114560"/>
                  </a:lnTo>
                  <a:lnTo>
                    <a:pt x="537669" y="93599"/>
                  </a:lnTo>
                  <a:lnTo>
                    <a:pt x="579714" y="74590"/>
                  </a:lnTo>
                  <a:lnTo>
                    <a:pt x="622817" y="57595"/>
                  </a:lnTo>
                  <a:lnTo>
                    <a:pt x="666920" y="42673"/>
                  </a:lnTo>
                  <a:lnTo>
                    <a:pt x="711962" y="29882"/>
                  </a:lnTo>
                  <a:lnTo>
                    <a:pt x="757884" y="19283"/>
                  </a:lnTo>
                  <a:lnTo>
                    <a:pt x="804626" y="10936"/>
                  </a:lnTo>
                  <a:lnTo>
                    <a:pt x="852128" y="4900"/>
                  </a:lnTo>
                  <a:lnTo>
                    <a:pt x="900332" y="1235"/>
                  </a:lnTo>
                  <a:lnTo>
                    <a:pt x="949176" y="0"/>
                  </a:lnTo>
                  <a:lnTo>
                    <a:pt x="999370" y="1326"/>
                  </a:lnTo>
                  <a:lnTo>
                    <a:pt x="1049195" y="5281"/>
                  </a:lnTo>
                  <a:lnTo>
                    <a:pt x="1098556" y="11824"/>
                  </a:lnTo>
                  <a:lnTo>
                    <a:pt x="1147359" y="20916"/>
                  </a:lnTo>
                  <a:lnTo>
                    <a:pt x="1195509" y="32519"/>
                  </a:lnTo>
                  <a:lnTo>
                    <a:pt x="1242913" y="46593"/>
                  </a:lnTo>
                  <a:lnTo>
                    <a:pt x="1289474" y="63098"/>
                  </a:lnTo>
                  <a:lnTo>
                    <a:pt x="1335100" y="81997"/>
                  </a:lnTo>
                  <a:lnTo>
                    <a:pt x="1379696" y="103250"/>
                  </a:lnTo>
                  <a:lnTo>
                    <a:pt x="1423166" y="126817"/>
                  </a:lnTo>
                  <a:lnTo>
                    <a:pt x="1465418" y="152660"/>
                  </a:lnTo>
                  <a:lnTo>
                    <a:pt x="1506356" y="180740"/>
                  </a:lnTo>
                  <a:lnTo>
                    <a:pt x="1545886" y="211017"/>
                  </a:lnTo>
                  <a:lnTo>
                    <a:pt x="1583914" y="243452"/>
                  </a:lnTo>
                  <a:lnTo>
                    <a:pt x="1620345" y="278007"/>
                  </a:lnTo>
                  <a:lnTo>
                    <a:pt x="1654899" y="314438"/>
                  </a:lnTo>
                  <a:lnTo>
                    <a:pt x="1687335" y="352465"/>
                  </a:lnTo>
                  <a:lnTo>
                    <a:pt x="1717612" y="391996"/>
                  </a:lnTo>
                  <a:lnTo>
                    <a:pt x="1745691" y="432934"/>
                  </a:lnTo>
                  <a:lnTo>
                    <a:pt x="1771534" y="475185"/>
                  </a:lnTo>
                  <a:lnTo>
                    <a:pt x="1795102" y="518656"/>
                  </a:lnTo>
                  <a:lnTo>
                    <a:pt x="1816354" y="563252"/>
                  </a:lnTo>
                  <a:lnTo>
                    <a:pt x="1835253" y="608878"/>
                  </a:lnTo>
                  <a:lnTo>
                    <a:pt x="1851759" y="655439"/>
                  </a:lnTo>
                  <a:lnTo>
                    <a:pt x="1865833" y="702842"/>
                  </a:lnTo>
                  <a:lnTo>
                    <a:pt x="1877436" y="750993"/>
                  </a:lnTo>
                  <a:lnTo>
                    <a:pt x="1886528" y="799796"/>
                  </a:lnTo>
                  <a:lnTo>
                    <a:pt x="1893071" y="849157"/>
                  </a:lnTo>
                  <a:lnTo>
                    <a:pt x="1897025" y="898981"/>
                  </a:lnTo>
                  <a:lnTo>
                    <a:pt x="1898352" y="949176"/>
                  </a:lnTo>
                  <a:lnTo>
                    <a:pt x="1897117" y="998020"/>
                  </a:lnTo>
                  <a:lnTo>
                    <a:pt x="1893452" y="1046223"/>
                  </a:lnTo>
                  <a:lnTo>
                    <a:pt x="1887416" y="1093726"/>
                  </a:lnTo>
                  <a:lnTo>
                    <a:pt x="1879068" y="1140468"/>
                  </a:lnTo>
                  <a:lnTo>
                    <a:pt x="1868470" y="1186390"/>
                  </a:lnTo>
                  <a:lnTo>
                    <a:pt x="1855679" y="1231432"/>
                  </a:lnTo>
                  <a:lnTo>
                    <a:pt x="1840756" y="1275534"/>
                  </a:lnTo>
                  <a:lnTo>
                    <a:pt x="1823761" y="1318638"/>
                  </a:lnTo>
                  <a:lnTo>
                    <a:pt x="1804753" y="1360683"/>
                  </a:lnTo>
                  <a:lnTo>
                    <a:pt x="1783792" y="1401609"/>
                  </a:lnTo>
                  <a:lnTo>
                    <a:pt x="1760937" y="1441358"/>
                  </a:lnTo>
                  <a:lnTo>
                    <a:pt x="1736248" y="1479869"/>
                  </a:lnTo>
                  <a:lnTo>
                    <a:pt x="1709785" y="1517083"/>
                  </a:lnTo>
                  <a:lnTo>
                    <a:pt x="1681607" y="1552940"/>
                  </a:lnTo>
                  <a:lnTo>
                    <a:pt x="1651774" y="1587380"/>
                  </a:lnTo>
                  <a:lnTo>
                    <a:pt x="1620345" y="1620345"/>
                  </a:lnTo>
                  <a:lnTo>
                    <a:pt x="1587381" y="1651773"/>
                  </a:lnTo>
                  <a:lnTo>
                    <a:pt x="1552940" y="1681606"/>
                  </a:lnTo>
                  <a:lnTo>
                    <a:pt x="1517083" y="1709784"/>
                  </a:lnTo>
                  <a:lnTo>
                    <a:pt x="1479870" y="1736247"/>
                  </a:lnTo>
                  <a:lnTo>
                    <a:pt x="1441359" y="1760936"/>
                  </a:lnTo>
                  <a:lnTo>
                    <a:pt x="1401610" y="1783791"/>
                  </a:lnTo>
                  <a:lnTo>
                    <a:pt x="1360683" y="1804753"/>
                  </a:lnTo>
                  <a:lnTo>
                    <a:pt x="1318638" y="1823761"/>
                  </a:lnTo>
                  <a:lnTo>
                    <a:pt x="1275535" y="1840756"/>
                  </a:lnTo>
                  <a:lnTo>
                    <a:pt x="1231432" y="1855679"/>
                  </a:lnTo>
                  <a:lnTo>
                    <a:pt x="1186390" y="1868469"/>
                  </a:lnTo>
                  <a:lnTo>
                    <a:pt x="1140468" y="1879068"/>
                  </a:lnTo>
                  <a:lnTo>
                    <a:pt x="1093726" y="1887415"/>
                  </a:lnTo>
                  <a:lnTo>
                    <a:pt x="1046224" y="1893451"/>
                  </a:lnTo>
                  <a:lnTo>
                    <a:pt x="998021" y="1897117"/>
                  </a:lnTo>
                  <a:lnTo>
                    <a:pt x="949176" y="1898352"/>
                  </a:lnTo>
                  <a:close/>
                </a:path>
              </a:pathLst>
            </a:custGeom>
            <a:solidFill>
              <a:srgbClr val="701B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862948" y="1649882"/>
              <a:ext cx="4984115" cy="4830445"/>
            </a:xfrm>
            <a:custGeom>
              <a:avLst/>
              <a:gdLst/>
              <a:ahLst/>
              <a:cxnLst/>
              <a:rect l="l" t="t" r="r" b="b"/>
              <a:pathLst>
                <a:path w="4984115" h="4830445">
                  <a:moveTo>
                    <a:pt x="587171" y="944232"/>
                  </a:moveTo>
                  <a:lnTo>
                    <a:pt x="582180" y="897953"/>
                  </a:lnTo>
                  <a:lnTo>
                    <a:pt x="569506" y="851877"/>
                  </a:lnTo>
                  <a:lnTo>
                    <a:pt x="549617" y="808418"/>
                  </a:lnTo>
                  <a:lnTo>
                    <a:pt x="523709" y="769759"/>
                  </a:lnTo>
                  <a:lnTo>
                    <a:pt x="492569" y="736244"/>
                  </a:lnTo>
                  <a:lnTo>
                    <a:pt x="456971" y="708253"/>
                  </a:lnTo>
                  <a:lnTo>
                    <a:pt x="417677" y="686130"/>
                  </a:lnTo>
                  <a:lnTo>
                    <a:pt x="375488" y="670242"/>
                  </a:lnTo>
                  <a:lnTo>
                    <a:pt x="331165" y="660946"/>
                  </a:lnTo>
                  <a:lnTo>
                    <a:pt x="285470" y="658622"/>
                  </a:lnTo>
                  <a:lnTo>
                    <a:pt x="239204" y="663613"/>
                  </a:lnTo>
                  <a:lnTo>
                    <a:pt x="193116" y="676287"/>
                  </a:lnTo>
                  <a:lnTo>
                    <a:pt x="150939" y="695515"/>
                  </a:lnTo>
                  <a:lnTo>
                    <a:pt x="112636" y="720902"/>
                  </a:lnTo>
                  <a:lnTo>
                    <a:pt x="78854" y="751840"/>
                  </a:lnTo>
                  <a:lnTo>
                    <a:pt x="50228" y="787768"/>
                  </a:lnTo>
                  <a:lnTo>
                    <a:pt x="27368" y="828103"/>
                  </a:lnTo>
                  <a:lnTo>
                    <a:pt x="11137" y="871537"/>
                  </a:lnTo>
                  <a:lnTo>
                    <a:pt x="2006" y="916571"/>
                  </a:lnTo>
                  <a:lnTo>
                    <a:pt x="0" y="962329"/>
                  </a:lnTo>
                  <a:lnTo>
                    <a:pt x="5156" y="1007986"/>
                  </a:lnTo>
                  <a:lnTo>
                    <a:pt x="17526" y="1052677"/>
                  </a:lnTo>
                  <a:lnTo>
                    <a:pt x="37426" y="1096124"/>
                  </a:lnTo>
                  <a:lnTo>
                    <a:pt x="63322" y="1134783"/>
                  </a:lnTo>
                  <a:lnTo>
                    <a:pt x="94462" y="1168298"/>
                  </a:lnTo>
                  <a:lnTo>
                    <a:pt x="130073" y="1196301"/>
                  </a:lnTo>
                  <a:lnTo>
                    <a:pt x="169354" y="1218425"/>
                  </a:lnTo>
                  <a:lnTo>
                    <a:pt x="211543" y="1234313"/>
                  </a:lnTo>
                  <a:lnTo>
                    <a:pt x="255866" y="1243596"/>
                  </a:lnTo>
                  <a:lnTo>
                    <a:pt x="301561" y="1245933"/>
                  </a:lnTo>
                  <a:lnTo>
                    <a:pt x="347827" y="1240942"/>
                  </a:lnTo>
                  <a:lnTo>
                    <a:pt x="393915" y="1228267"/>
                  </a:lnTo>
                  <a:lnTo>
                    <a:pt x="437362" y="1208366"/>
                  </a:lnTo>
                  <a:lnTo>
                    <a:pt x="476034" y="1182458"/>
                  </a:lnTo>
                  <a:lnTo>
                    <a:pt x="509536" y="1151318"/>
                  </a:lnTo>
                  <a:lnTo>
                    <a:pt x="537540" y="1115720"/>
                  </a:lnTo>
                  <a:lnTo>
                    <a:pt x="559663" y="1076439"/>
                  </a:lnTo>
                  <a:lnTo>
                    <a:pt x="575551" y="1034249"/>
                  </a:lnTo>
                  <a:lnTo>
                    <a:pt x="584847" y="989914"/>
                  </a:lnTo>
                  <a:lnTo>
                    <a:pt x="587171" y="944232"/>
                  </a:lnTo>
                  <a:close/>
                </a:path>
                <a:path w="4984115" h="4830445">
                  <a:moveTo>
                    <a:pt x="2357742" y="2716746"/>
                  </a:moveTo>
                  <a:lnTo>
                    <a:pt x="2356739" y="2670276"/>
                  </a:lnTo>
                  <a:lnTo>
                    <a:pt x="2352979" y="2623642"/>
                  </a:lnTo>
                  <a:lnTo>
                    <a:pt x="2346426" y="2576931"/>
                  </a:lnTo>
                  <a:lnTo>
                    <a:pt x="2337016" y="2530259"/>
                  </a:lnTo>
                  <a:lnTo>
                    <a:pt x="2324697" y="2483739"/>
                  </a:lnTo>
                  <a:lnTo>
                    <a:pt x="2309418" y="2437473"/>
                  </a:lnTo>
                  <a:lnTo>
                    <a:pt x="2291410" y="2392197"/>
                  </a:lnTo>
                  <a:lnTo>
                    <a:pt x="2270976" y="2348623"/>
                  </a:lnTo>
                  <a:lnTo>
                    <a:pt x="2248204" y="2306815"/>
                  </a:lnTo>
                  <a:lnTo>
                    <a:pt x="2223236" y="2266797"/>
                  </a:lnTo>
                  <a:lnTo>
                    <a:pt x="2196160" y="2228634"/>
                  </a:lnTo>
                  <a:lnTo>
                    <a:pt x="2167090" y="2192375"/>
                  </a:lnTo>
                  <a:lnTo>
                    <a:pt x="2136127" y="2158073"/>
                  </a:lnTo>
                  <a:lnTo>
                    <a:pt x="2103374" y="2125776"/>
                  </a:lnTo>
                  <a:lnTo>
                    <a:pt x="2068957" y="2095538"/>
                  </a:lnTo>
                  <a:lnTo>
                    <a:pt x="2032952" y="2067394"/>
                  </a:lnTo>
                  <a:lnTo>
                    <a:pt x="1995500" y="2041398"/>
                  </a:lnTo>
                  <a:lnTo>
                    <a:pt x="1956689" y="2017610"/>
                  </a:lnTo>
                  <a:lnTo>
                    <a:pt x="1916633" y="1996084"/>
                  </a:lnTo>
                  <a:lnTo>
                    <a:pt x="1875434" y="1976856"/>
                  </a:lnTo>
                  <a:lnTo>
                    <a:pt x="1833206" y="1959978"/>
                  </a:lnTo>
                  <a:lnTo>
                    <a:pt x="1790052" y="1945513"/>
                  </a:lnTo>
                  <a:lnTo>
                    <a:pt x="1746072" y="1933498"/>
                  </a:lnTo>
                  <a:lnTo>
                    <a:pt x="1701380" y="1923986"/>
                  </a:lnTo>
                  <a:lnTo>
                    <a:pt x="1656092" y="1917026"/>
                  </a:lnTo>
                  <a:lnTo>
                    <a:pt x="1610296" y="1912670"/>
                  </a:lnTo>
                  <a:lnTo>
                    <a:pt x="1564119" y="1910969"/>
                  </a:lnTo>
                  <a:lnTo>
                    <a:pt x="1517662" y="1911959"/>
                  </a:lnTo>
                  <a:lnTo>
                    <a:pt x="1471015" y="1915718"/>
                  </a:lnTo>
                  <a:lnTo>
                    <a:pt x="1424317" y="1922284"/>
                  </a:lnTo>
                  <a:lnTo>
                    <a:pt x="1377645" y="1931695"/>
                  </a:lnTo>
                  <a:lnTo>
                    <a:pt x="1331125" y="1944014"/>
                  </a:lnTo>
                  <a:lnTo>
                    <a:pt x="1284846" y="1959279"/>
                  </a:lnTo>
                  <a:lnTo>
                    <a:pt x="1239532" y="1977339"/>
                  </a:lnTo>
                  <a:lnTo>
                    <a:pt x="1195628" y="1998014"/>
                  </a:lnTo>
                  <a:lnTo>
                    <a:pt x="1153223" y="2021217"/>
                  </a:lnTo>
                  <a:lnTo>
                    <a:pt x="1112431" y="2046846"/>
                  </a:lnTo>
                  <a:lnTo>
                    <a:pt x="1073340" y="2074837"/>
                  </a:lnTo>
                  <a:lnTo>
                    <a:pt x="1036040" y="2105075"/>
                  </a:lnTo>
                  <a:lnTo>
                    <a:pt x="1000645" y="2137499"/>
                  </a:lnTo>
                  <a:lnTo>
                    <a:pt x="967244" y="2171992"/>
                  </a:lnTo>
                  <a:lnTo>
                    <a:pt x="935939" y="2208479"/>
                  </a:lnTo>
                  <a:lnTo>
                    <a:pt x="906818" y="2246858"/>
                  </a:lnTo>
                  <a:lnTo>
                    <a:pt x="879983" y="2287054"/>
                  </a:lnTo>
                  <a:lnTo>
                    <a:pt x="855522" y="2328976"/>
                  </a:lnTo>
                  <a:lnTo>
                    <a:pt x="833564" y="2372537"/>
                  </a:lnTo>
                  <a:lnTo>
                    <a:pt x="814285" y="2417343"/>
                  </a:lnTo>
                  <a:lnTo>
                    <a:pt x="797852" y="2463012"/>
                  </a:lnTo>
                  <a:lnTo>
                    <a:pt x="784275" y="2509393"/>
                  </a:lnTo>
                  <a:lnTo>
                    <a:pt x="773569" y="2556370"/>
                  </a:lnTo>
                  <a:lnTo>
                    <a:pt x="765708" y="2603804"/>
                  </a:lnTo>
                  <a:lnTo>
                    <a:pt x="760730" y="2651556"/>
                  </a:lnTo>
                  <a:lnTo>
                    <a:pt x="758609" y="2699512"/>
                  </a:lnTo>
                  <a:lnTo>
                    <a:pt x="759383" y="2747518"/>
                  </a:lnTo>
                  <a:lnTo>
                    <a:pt x="763041" y="2795460"/>
                  </a:lnTo>
                  <a:lnTo>
                    <a:pt x="769594" y="2843199"/>
                  </a:lnTo>
                  <a:lnTo>
                    <a:pt x="779043" y="2890596"/>
                  </a:lnTo>
                  <a:lnTo>
                    <a:pt x="791400" y="2937522"/>
                  </a:lnTo>
                  <a:lnTo>
                    <a:pt x="806665" y="2983852"/>
                  </a:lnTo>
                  <a:lnTo>
                    <a:pt x="824674" y="3029127"/>
                  </a:lnTo>
                  <a:lnTo>
                    <a:pt x="845108" y="3072701"/>
                  </a:lnTo>
                  <a:lnTo>
                    <a:pt x="867867" y="3114510"/>
                  </a:lnTo>
                  <a:lnTo>
                    <a:pt x="892848" y="3154527"/>
                  </a:lnTo>
                  <a:lnTo>
                    <a:pt x="919924" y="3192691"/>
                  </a:lnTo>
                  <a:lnTo>
                    <a:pt x="948994" y="3228949"/>
                  </a:lnTo>
                  <a:lnTo>
                    <a:pt x="979957" y="3263252"/>
                  </a:lnTo>
                  <a:lnTo>
                    <a:pt x="1012710" y="3295548"/>
                  </a:lnTo>
                  <a:lnTo>
                    <a:pt x="1047127" y="3325799"/>
                  </a:lnTo>
                  <a:lnTo>
                    <a:pt x="1083119" y="3353930"/>
                  </a:lnTo>
                  <a:lnTo>
                    <a:pt x="1120584" y="3379927"/>
                  </a:lnTo>
                  <a:lnTo>
                    <a:pt x="1159395" y="3403714"/>
                  </a:lnTo>
                  <a:lnTo>
                    <a:pt x="1199451" y="3425240"/>
                  </a:lnTo>
                  <a:lnTo>
                    <a:pt x="1240650" y="3444468"/>
                  </a:lnTo>
                  <a:lnTo>
                    <a:pt x="1282877" y="3461347"/>
                  </a:lnTo>
                  <a:lnTo>
                    <a:pt x="1326032" y="3475812"/>
                  </a:lnTo>
                  <a:lnTo>
                    <a:pt x="1370012" y="3487826"/>
                  </a:lnTo>
                  <a:lnTo>
                    <a:pt x="1414703" y="3497338"/>
                  </a:lnTo>
                  <a:lnTo>
                    <a:pt x="1459992" y="3504298"/>
                  </a:lnTo>
                  <a:lnTo>
                    <a:pt x="1505788" y="3508654"/>
                  </a:lnTo>
                  <a:lnTo>
                    <a:pt x="1551965" y="3510356"/>
                  </a:lnTo>
                  <a:lnTo>
                    <a:pt x="1598422" y="3509365"/>
                  </a:lnTo>
                  <a:lnTo>
                    <a:pt x="1645069" y="3505606"/>
                  </a:lnTo>
                  <a:lnTo>
                    <a:pt x="1691767" y="3499040"/>
                  </a:lnTo>
                  <a:lnTo>
                    <a:pt x="1738439" y="3489629"/>
                  </a:lnTo>
                  <a:lnTo>
                    <a:pt x="1784959" y="3477310"/>
                  </a:lnTo>
                  <a:lnTo>
                    <a:pt x="1831238" y="3462045"/>
                  </a:lnTo>
                  <a:lnTo>
                    <a:pt x="1876513" y="3444036"/>
                  </a:lnTo>
                  <a:lnTo>
                    <a:pt x="1920074" y="3423589"/>
                  </a:lnTo>
                  <a:lnTo>
                    <a:pt x="1961896" y="3400831"/>
                  </a:lnTo>
                  <a:lnTo>
                    <a:pt x="2001913" y="3375863"/>
                  </a:lnTo>
                  <a:lnTo>
                    <a:pt x="2040064" y="3348786"/>
                  </a:lnTo>
                  <a:lnTo>
                    <a:pt x="2076323" y="3319703"/>
                  </a:lnTo>
                  <a:lnTo>
                    <a:pt x="2110625" y="3288741"/>
                  </a:lnTo>
                  <a:lnTo>
                    <a:pt x="2142921" y="3256000"/>
                  </a:lnTo>
                  <a:lnTo>
                    <a:pt x="2173173" y="3221571"/>
                  </a:lnTo>
                  <a:lnTo>
                    <a:pt x="2201316" y="3185579"/>
                  </a:lnTo>
                  <a:lnTo>
                    <a:pt x="2227300" y="3148126"/>
                  </a:lnTo>
                  <a:lnTo>
                    <a:pt x="2251087" y="3109315"/>
                  </a:lnTo>
                  <a:lnTo>
                    <a:pt x="2272627" y="3069259"/>
                  </a:lnTo>
                  <a:lnTo>
                    <a:pt x="2291854" y="3028061"/>
                  </a:lnTo>
                  <a:lnTo>
                    <a:pt x="2308720" y="2985820"/>
                  </a:lnTo>
                  <a:lnTo>
                    <a:pt x="2323198" y="2942666"/>
                  </a:lnTo>
                  <a:lnTo>
                    <a:pt x="2335212" y="2898698"/>
                  </a:lnTo>
                  <a:lnTo>
                    <a:pt x="2344724" y="2854007"/>
                  </a:lnTo>
                  <a:lnTo>
                    <a:pt x="2351684" y="2808706"/>
                  </a:lnTo>
                  <a:lnTo>
                    <a:pt x="2356040" y="2762923"/>
                  </a:lnTo>
                  <a:lnTo>
                    <a:pt x="2357742" y="2716746"/>
                  </a:lnTo>
                  <a:close/>
                </a:path>
                <a:path w="4984115" h="4830445">
                  <a:moveTo>
                    <a:pt x="3419132" y="4447718"/>
                  </a:moveTo>
                  <a:lnTo>
                    <a:pt x="3417278" y="4400486"/>
                  </a:lnTo>
                  <a:lnTo>
                    <a:pt x="3409518" y="4353077"/>
                  </a:lnTo>
                  <a:lnTo>
                    <a:pt x="3395649" y="4305960"/>
                  </a:lnTo>
                  <a:lnTo>
                    <a:pt x="3376053" y="4260913"/>
                  </a:lnTo>
                  <a:lnTo>
                    <a:pt x="3351580" y="4219575"/>
                  </a:lnTo>
                  <a:lnTo>
                    <a:pt x="3322713" y="4182148"/>
                  </a:lnTo>
                  <a:lnTo>
                    <a:pt x="3289897" y="4148874"/>
                  </a:lnTo>
                  <a:lnTo>
                    <a:pt x="3253613" y="4119956"/>
                  </a:lnTo>
                  <a:lnTo>
                    <a:pt x="3214332" y="4095623"/>
                  </a:lnTo>
                  <a:lnTo>
                    <a:pt x="3172536" y="4076090"/>
                  </a:lnTo>
                  <a:lnTo>
                    <a:pt x="3128657" y="4061574"/>
                  </a:lnTo>
                  <a:lnTo>
                    <a:pt x="3083204" y="4052303"/>
                  </a:lnTo>
                  <a:lnTo>
                    <a:pt x="3036633" y="4048480"/>
                  </a:lnTo>
                  <a:lnTo>
                    <a:pt x="2989402" y="4050334"/>
                  </a:lnTo>
                  <a:lnTo>
                    <a:pt x="2941993" y="4058094"/>
                  </a:lnTo>
                  <a:lnTo>
                    <a:pt x="2894863" y="4071963"/>
                  </a:lnTo>
                  <a:lnTo>
                    <a:pt x="2847733" y="4092689"/>
                  </a:lnTo>
                  <a:lnTo>
                    <a:pt x="2804083" y="4119168"/>
                  </a:lnTo>
                  <a:lnTo>
                    <a:pt x="2764421" y="4150982"/>
                  </a:lnTo>
                  <a:lnTo>
                    <a:pt x="2729230" y="4187660"/>
                  </a:lnTo>
                  <a:lnTo>
                    <a:pt x="2698966" y="4228782"/>
                  </a:lnTo>
                  <a:lnTo>
                    <a:pt x="2674150" y="4273893"/>
                  </a:lnTo>
                  <a:lnTo>
                    <a:pt x="2655468" y="4321873"/>
                  </a:lnTo>
                  <a:lnTo>
                    <a:pt x="2643340" y="4371467"/>
                  </a:lnTo>
                  <a:lnTo>
                    <a:pt x="2637790" y="4422000"/>
                  </a:lnTo>
                  <a:lnTo>
                    <a:pt x="2638844" y="4472838"/>
                  </a:lnTo>
                  <a:lnTo>
                    <a:pt x="2646527" y="4523308"/>
                  </a:lnTo>
                  <a:lnTo>
                    <a:pt x="2660866" y="4572749"/>
                  </a:lnTo>
                  <a:lnTo>
                    <a:pt x="2680462" y="4617796"/>
                  </a:lnTo>
                  <a:lnTo>
                    <a:pt x="2704935" y="4659134"/>
                  </a:lnTo>
                  <a:lnTo>
                    <a:pt x="2733814" y="4696561"/>
                  </a:lnTo>
                  <a:lnTo>
                    <a:pt x="2766631" y="4729835"/>
                  </a:lnTo>
                  <a:lnTo>
                    <a:pt x="2802902" y="4758753"/>
                  </a:lnTo>
                  <a:lnTo>
                    <a:pt x="2842183" y="4783086"/>
                  </a:lnTo>
                  <a:lnTo>
                    <a:pt x="2883992" y="4802619"/>
                  </a:lnTo>
                  <a:lnTo>
                    <a:pt x="2927858" y="4817135"/>
                  </a:lnTo>
                  <a:lnTo>
                    <a:pt x="2973311" y="4826406"/>
                  </a:lnTo>
                  <a:lnTo>
                    <a:pt x="3019895" y="4830229"/>
                  </a:lnTo>
                  <a:lnTo>
                    <a:pt x="3067126" y="4828375"/>
                  </a:lnTo>
                  <a:lnTo>
                    <a:pt x="3114535" y="4820615"/>
                  </a:lnTo>
                  <a:lnTo>
                    <a:pt x="3161652" y="4806747"/>
                  </a:lnTo>
                  <a:lnTo>
                    <a:pt x="3206699" y="4787150"/>
                  </a:lnTo>
                  <a:lnTo>
                    <a:pt x="3248050" y="4762678"/>
                  </a:lnTo>
                  <a:lnTo>
                    <a:pt x="3285464" y="4733798"/>
                  </a:lnTo>
                  <a:lnTo>
                    <a:pt x="3318738" y="4700994"/>
                  </a:lnTo>
                  <a:lnTo>
                    <a:pt x="3347656" y="4664710"/>
                  </a:lnTo>
                  <a:lnTo>
                    <a:pt x="3371989" y="4625429"/>
                  </a:lnTo>
                  <a:lnTo>
                    <a:pt x="3391522" y="4583620"/>
                  </a:lnTo>
                  <a:lnTo>
                    <a:pt x="3406038" y="4539754"/>
                  </a:lnTo>
                  <a:lnTo>
                    <a:pt x="3415322" y="4494301"/>
                  </a:lnTo>
                  <a:lnTo>
                    <a:pt x="3419132" y="4447718"/>
                  </a:lnTo>
                  <a:close/>
                </a:path>
                <a:path w="4984115" h="4830445">
                  <a:moveTo>
                    <a:pt x="4983810" y="1109332"/>
                  </a:moveTo>
                  <a:lnTo>
                    <a:pt x="4982349" y="1063002"/>
                  </a:lnTo>
                  <a:lnTo>
                    <a:pt x="4978946" y="1016546"/>
                  </a:lnTo>
                  <a:lnTo>
                    <a:pt x="4973561" y="970026"/>
                  </a:lnTo>
                  <a:lnTo>
                    <a:pt x="4966170" y="923493"/>
                  </a:lnTo>
                  <a:lnTo>
                    <a:pt x="4956759" y="876998"/>
                  </a:lnTo>
                  <a:lnTo>
                    <a:pt x="4945304" y="830592"/>
                  </a:lnTo>
                  <a:lnTo>
                    <a:pt x="4931765" y="784339"/>
                  </a:lnTo>
                  <a:lnTo>
                    <a:pt x="4916119" y="738276"/>
                  </a:lnTo>
                  <a:lnTo>
                    <a:pt x="4898529" y="692924"/>
                  </a:lnTo>
                  <a:lnTo>
                    <a:pt x="4879213" y="648779"/>
                  </a:lnTo>
                  <a:lnTo>
                    <a:pt x="4858194" y="605840"/>
                  </a:lnTo>
                  <a:lnTo>
                    <a:pt x="4835550" y="564159"/>
                  </a:lnTo>
                  <a:lnTo>
                    <a:pt x="4811331" y="523748"/>
                  </a:lnTo>
                  <a:lnTo>
                    <a:pt x="4785588" y="484619"/>
                  </a:lnTo>
                  <a:lnTo>
                    <a:pt x="4758372" y="446824"/>
                  </a:lnTo>
                  <a:lnTo>
                    <a:pt x="4729734" y="410375"/>
                  </a:lnTo>
                  <a:lnTo>
                    <a:pt x="4699736" y="375297"/>
                  </a:lnTo>
                  <a:lnTo>
                    <a:pt x="4668431" y="341617"/>
                  </a:lnTo>
                  <a:lnTo>
                    <a:pt x="4635881" y="309346"/>
                  </a:lnTo>
                  <a:lnTo>
                    <a:pt x="4602124" y="278536"/>
                  </a:lnTo>
                  <a:lnTo>
                    <a:pt x="4567212" y="249199"/>
                  </a:lnTo>
                  <a:lnTo>
                    <a:pt x="4531220" y="221348"/>
                  </a:lnTo>
                  <a:lnTo>
                    <a:pt x="4494174" y="195021"/>
                  </a:lnTo>
                  <a:lnTo>
                    <a:pt x="4456163" y="170256"/>
                  </a:lnTo>
                  <a:lnTo>
                    <a:pt x="4417199" y="147053"/>
                  </a:lnTo>
                  <a:lnTo>
                    <a:pt x="4377372" y="125450"/>
                  </a:lnTo>
                  <a:lnTo>
                    <a:pt x="4336720" y="105460"/>
                  </a:lnTo>
                  <a:lnTo>
                    <a:pt x="4295292" y="87134"/>
                  </a:lnTo>
                  <a:lnTo>
                    <a:pt x="4253154" y="70472"/>
                  </a:lnTo>
                  <a:lnTo>
                    <a:pt x="4210354" y="55511"/>
                  </a:lnTo>
                  <a:lnTo>
                    <a:pt x="4166946" y="42278"/>
                  </a:lnTo>
                  <a:lnTo>
                    <a:pt x="4122991" y="30784"/>
                  </a:lnTo>
                  <a:lnTo>
                    <a:pt x="4078528" y="21082"/>
                  </a:lnTo>
                  <a:lnTo>
                    <a:pt x="4033621" y="13157"/>
                  </a:lnTo>
                  <a:lnTo>
                    <a:pt x="3988320" y="7073"/>
                  </a:lnTo>
                  <a:lnTo>
                    <a:pt x="3942677" y="2832"/>
                  </a:lnTo>
                  <a:lnTo>
                    <a:pt x="3896753" y="469"/>
                  </a:lnTo>
                  <a:lnTo>
                    <a:pt x="3850602" y="0"/>
                  </a:lnTo>
                  <a:lnTo>
                    <a:pt x="3804272" y="1460"/>
                  </a:lnTo>
                  <a:lnTo>
                    <a:pt x="3757828" y="4876"/>
                  </a:lnTo>
                  <a:lnTo>
                    <a:pt x="3711308" y="10261"/>
                  </a:lnTo>
                  <a:lnTo>
                    <a:pt x="3664762" y="17640"/>
                  </a:lnTo>
                  <a:lnTo>
                    <a:pt x="3618268" y="27051"/>
                  </a:lnTo>
                  <a:lnTo>
                    <a:pt x="3571875" y="38519"/>
                  </a:lnTo>
                  <a:lnTo>
                    <a:pt x="3525609" y="52057"/>
                  </a:lnTo>
                  <a:lnTo>
                    <a:pt x="3479558" y="67691"/>
                  </a:lnTo>
                  <a:lnTo>
                    <a:pt x="3433470" y="85610"/>
                  </a:lnTo>
                  <a:lnTo>
                    <a:pt x="3388398" y="105448"/>
                  </a:lnTo>
                  <a:lnTo>
                    <a:pt x="3344392" y="127177"/>
                  </a:lnTo>
                  <a:lnTo>
                    <a:pt x="3301492" y="150736"/>
                  </a:lnTo>
                  <a:lnTo>
                    <a:pt x="3259759" y="176085"/>
                  </a:lnTo>
                  <a:lnTo>
                    <a:pt x="3219246" y="203187"/>
                  </a:lnTo>
                  <a:lnTo>
                    <a:pt x="3180003" y="231978"/>
                  </a:lnTo>
                  <a:lnTo>
                    <a:pt x="3142081" y="262420"/>
                  </a:lnTo>
                  <a:lnTo>
                    <a:pt x="3105531" y="294462"/>
                  </a:lnTo>
                  <a:lnTo>
                    <a:pt x="3070390" y="328053"/>
                  </a:lnTo>
                  <a:lnTo>
                    <a:pt x="3036735" y="363156"/>
                  </a:lnTo>
                  <a:lnTo>
                    <a:pt x="3004604" y="399719"/>
                  </a:lnTo>
                  <a:lnTo>
                    <a:pt x="2974048" y="437692"/>
                  </a:lnTo>
                  <a:lnTo>
                    <a:pt x="2945130" y="477024"/>
                  </a:lnTo>
                  <a:lnTo>
                    <a:pt x="2917875" y="517690"/>
                  </a:lnTo>
                  <a:lnTo>
                    <a:pt x="2892361" y="559612"/>
                  </a:lnTo>
                  <a:lnTo>
                    <a:pt x="2868638" y="602767"/>
                  </a:lnTo>
                  <a:lnTo>
                    <a:pt x="2846743" y="647090"/>
                  </a:lnTo>
                  <a:lnTo>
                    <a:pt x="2826816" y="692340"/>
                  </a:lnTo>
                  <a:lnTo>
                    <a:pt x="2808986" y="738251"/>
                  </a:lnTo>
                  <a:lnTo>
                    <a:pt x="2793225" y="784733"/>
                  </a:lnTo>
                  <a:lnTo>
                    <a:pt x="2779560" y="831723"/>
                  </a:lnTo>
                  <a:lnTo>
                    <a:pt x="2767977" y="879157"/>
                  </a:lnTo>
                  <a:lnTo>
                    <a:pt x="2758490" y="926960"/>
                  </a:lnTo>
                  <a:lnTo>
                    <a:pt x="2751099" y="975080"/>
                  </a:lnTo>
                  <a:lnTo>
                    <a:pt x="2745803" y="1023416"/>
                  </a:lnTo>
                  <a:lnTo>
                    <a:pt x="2742603" y="1071918"/>
                  </a:lnTo>
                  <a:lnTo>
                    <a:pt x="2741523" y="1120521"/>
                  </a:lnTo>
                  <a:lnTo>
                    <a:pt x="2742539" y="1169136"/>
                  </a:lnTo>
                  <a:lnTo>
                    <a:pt x="2745676" y="1217714"/>
                  </a:lnTo>
                  <a:lnTo>
                    <a:pt x="2750921" y="1266164"/>
                  </a:lnTo>
                  <a:lnTo>
                    <a:pt x="2758287" y="1314437"/>
                  </a:lnTo>
                  <a:lnTo>
                    <a:pt x="2767774" y="1362456"/>
                  </a:lnTo>
                  <a:lnTo>
                    <a:pt x="2779382" y="1410144"/>
                  </a:lnTo>
                  <a:lnTo>
                    <a:pt x="2793111" y="1457439"/>
                  </a:lnTo>
                  <a:lnTo>
                    <a:pt x="2808973" y="1504264"/>
                  </a:lnTo>
                  <a:lnTo>
                    <a:pt x="2826562" y="1549603"/>
                  </a:lnTo>
                  <a:lnTo>
                    <a:pt x="2845892" y="1593761"/>
                  </a:lnTo>
                  <a:lnTo>
                    <a:pt x="2866898" y="1636687"/>
                  </a:lnTo>
                  <a:lnTo>
                    <a:pt x="2889542" y="1678381"/>
                  </a:lnTo>
                  <a:lnTo>
                    <a:pt x="2913761" y="1718792"/>
                  </a:lnTo>
                  <a:lnTo>
                    <a:pt x="2939516" y="1757908"/>
                  </a:lnTo>
                  <a:lnTo>
                    <a:pt x="2966732" y="1795716"/>
                  </a:lnTo>
                  <a:lnTo>
                    <a:pt x="2995358" y="1832165"/>
                  </a:lnTo>
                  <a:lnTo>
                    <a:pt x="3025356" y="1867242"/>
                  </a:lnTo>
                  <a:lnTo>
                    <a:pt x="3056661" y="1900923"/>
                  </a:lnTo>
                  <a:lnTo>
                    <a:pt x="3089211" y="1933194"/>
                  </a:lnTo>
                  <a:lnTo>
                    <a:pt x="3122968" y="1964004"/>
                  </a:lnTo>
                  <a:lnTo>
                    <a:pt x="3157880" y="1993341"/>
                  </a:lnTo>
                  <a:lnTo>
                    <a:pt x="3193872" y="2021192"/>
                  </a:lnTo>
                  <a:lnTo>
                    <a:pt x="3230918" y="2047506"/>
                  </a:lnTo>
                  <a:lnTo>
                    <a:pt x="3268942" y="2072284"/>
                  </a:lnTo>
                  <a:lnTo>
                    <a:pt x="3307892" y="2095487"/>
                  </a:lnTo>
                  <a:lnTo>
                    <a:pt x="3347720" y="2117090"/>
                  </a:lnTo>
                  <a:lnTo>
                    <a:pt x="3388372" y="2137079"/>
                  </a:lnTo>
                  <a:lnTo>
                    <a:pt x="3429800" y="2155406"/>
                  </a:lnTo>
                  <a:lnTo>
                    <a:pt x="3471938" y="2172068"/>
                  </a:lnTo>
                  <a:lnTo>
                    <a:pt x="3514737" y="2187029"/>
                  </a:lnTo>
                  <a:lnTo>
                    <a:pt x="3558146" y="2200262"/>
                  </a:lnTo>
                  <a:lnTo>
                    <a:pt x="3602101" y="2211755"/>
                  </a:lnTo>
                  <a:lnTo>
                    <a:pt x="3646563" y="2221458"/>
                  </a:lnTo>
                  <a:lnTo>
                    <a:pt x="3691471" y="2229370"/>
                  </a:lnTo>
                  <a:lnTo>
                    <a:pt x="3736771" y="2235466"/>
                  </a:lnTo>
                  <a:lnTo>
                    <a:pt x="3782415" y="2239708"/>
                  </a:lnTo>
                  <a:lnTo>
                    <a:pt x="3828338" y="2242070"/>
                  </a:lnTo>
                  <a:lnTo>
                    <a:pt x="3874490" y="2242540"/>
                  </a:lnTo>
                  <a:lnTo>
                    <a:pt x="3920820" y="2241080"/>
                  </a:lnTo>
                  <a:lnTo>
                    <a:pt x="3967264" y="2237663"/>
                  </a:lnTo>
                  <a:lnTo>
                    <a:pt x="4013784" y="2232279"/>
                  </a:lnTo>
                  <a:lnTo>
                    <a:pt x="4060329" y="2224900"/>
                  </a:lnTo>
                  <a:lnTo>
                    <a:pt x="4106824" y="2215489"/>
                  </a:lnTo>
                  <a:lnTo>
                    <a:pt x="4153230" y="2204021"/>
                  </a:lnTo>
                  <a:lnTo>
                    <a:pt x="4199483" y="2190483"/>
                  </a:lnTo>
                  <a:lnTo>
                    <a:pt x="4245534" y="2174837"/>
                  </a:lnTo>
                  <a:lnTo>
                    <a:pt x="4290885" y="2157260"/>
                  </a:lnTo>
                  <a:lnTo>
                    <a:pt x="4335043" y="2137930"/>
                  </a:lnTo>
                  <a:lnTo>
                    <a:pt x="4377969" y="2116912"/>
                  </a:lnTo>
                  <a:lnTo>
                    <a:pt x="4419651" y="2094268"/>
                  </a:lnTo>
                  <a:lnTo>
                    <a:pt x="4460075" y="2070049"/>
                  </a:lnTo>
                  <a:lnTo>
                    <a:pt x="4499191" y="2044306"/>
                  </a:lnTo>
                  <a:lnTo>
                    <a:pt x="4536986" y="2017090"/>
                  </a:lnTo>
                  <a:lnTo>
                    <a:pt x="4573435" y="1988451"/>
                  </a:lnTo>
                  <a:lnTo>
                    <a:pt x="4608525" y="1958467"/>
                  </a:lnTo>
                  <a:lnTo>
                    <a:pt x="4642205" y="1927161"/>
                  </a:lnTo>
                  <a:lnTo>
                    <a:pt x="4674463" y="1894598"/>
                  </a:lnTo>
                  <a:lnTo>
                    <a:pt x="4705286" y="1860842"/>
                  </a:lnTo>
                  <a:lnTo>
                    <a:pt x="4734623" y="1825942"/>
                  </a:lnTo>
                  <a:lnTo>
                    <a:pt x="4762462" y="1789938"/>
                  </a:lnTo>
                  <a:lnTo>
                    <a:pt x="4788789" y="1752904"/>
                  </a:lnTo>
                  <a:lnTo>
                    <a:pt x="4813566" y="1714881"/>
                  </a:lnTo>
                  <a:lnTo>
                    <a:pt x="4836769" y="1675930"/>
                  </a:lnTo>
                  <a:lnTo>
                    <a:pt x="4858372" y="1636102"/>
                  </a:lnTo>
                  <a:lnTo>
                    <a:pt x="4878349" y="1595437"/>
                  </a:lnTo>
                  <a:lnTo>
                    <a:pt x="4896688" y="1554022"/>
                  </a:lnTo>
                  <a:lnTo>
                    <a:pt x="4913338" y="1511884"/>
                  </a:lnTo>
                  <a:lnTo>
                    <a:pt x="4928298" y="1469085"/>
                  </a:lnTo>
                  <a:lnTo>
                    <a:pt x="4941544" y="1425676"/>
                  </a:lnTo>
                  <a:lnTo>
                    <a:pt x="4953025" y="1381709"/>
                  </a:lnTo>
                  <a:lnTo>
                    <a:pt x="4962741" y="1337246"/>
                  </a:lnTo>
                  <a:lnTo>
                    <a:pt x="4970653" y="1292339"/>
                  </a:lnTo>
                  <a:lnTo>
                    <a:pt x="4976749" y="1247038"/>
                  </a:lnTo>
                  <a:lnTo>
                    <a:pt x="4980978" y="1201407"/>
                  </a:lnTo>
                  <a:lnTo>
                    <a:pt x="4983353" y="1155484"/>
                  </a:lnTo>
                  <a:lnTo>
                    <a:pt x="4983810" y="1109332"/>
                  </a:lnTo>
                  <a:close/>
                </a:path>
              </a:pathLst>
            </a:custGeom>
            <a:solidFill>
              <a:srgbClr val="D686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320443" y="3375904"/>
              <a:ext cx="839469" cy="839469"/>
            </a:xfrm>
            <a:custGeom>
              <a:avLst/>
              <a:gdLst/>
              <a:ahLst/>
              <a:cxnLst/>
              <a:rect l="l" t="t" r="r" b="b"/>
              <a:pathLst>
                <a:path w="839470" h="839470">
                  <a:moveTo>
                    <a:pt x="421270" y="839007"/>
                  </a:moveTo>
                  <a:lnTo>
                    <a:pt x="374653" y="836601"/>
                  </a:lnTo>
                  <a:lnTo>
                    <a:pt x="328948" y="829088"/>
                  </a:lnTo>
                  <a:lnTo>
                    <a:pt x="284558" y="816656"/>
                  </a:lnTo>
                  <a:lnTo>
                    <a:pt x="241886" y="799493"/>
                  </a:lnTo>
                  <a:lnTo>
                    <a:pt x="201337" y="777787"/>
                  </a:lnTo>
                  <a:lnTo>
                    <a:pt x="163312" y="751726"/>
                  </a:lnTo>
                  <a:lnTo>
                    <a:pt x="128216" y="721500"/>
                  </a:lnTo>
                  <a:lnTo>
                    <a:pt x="96451" y="687295"/>
                  </a:lnTo>
                  <a:lnTo>
                    <a:pt x="68420" y="649302"/>
                  </a:lnTo>
                  <a:lnTo>
                    <a:pt x="44527" y="607707"/>
                  </a:lnTo>
                  <a:lnTo>
                    <a:pt x="25176" y="562699"/>
                  </a:lnTo>
                  <a:lnTo>
                    <a:pt x="11534" y="517307"/>
                  </a:lnTo>
                  <a:lnTo>
                    <a:pt x="3148" y="471035"/>
                  </a:lnTo>
                  <a:lnTo>
                    <a:pt x="0" y="424327"/>
                  </a:lnTo>
                  <a:lnTo>
                    <a:pt x="2067" y="377629"/>
                  </a:lnTo>
                  <a:lnTo>
                    <a:pt x="9333" y="331383"/>
                  </a:lnTo>
                  <a:lnTo>
                    <a:pt x="21775" y="286033"/>
                  </a:lnTo>
                  <a:lnTo>
                    <a:pt x="39376" y="242024"/>
                  </a:lnTo>
                  <a:lnTo>
                    <a:pt x="61827" y="200280"/>
                  </a:lnTo>
                  <a:lnTo>
                    <a:pt x="88617" y="161631"/>
                  </a:lnTo>
                  <a:lnTo>
                    <a:pt x="119418" y="126378"/>
                  </a:lnTo>
                  <a:lnTo>
                    <a:pt x="153901" y="94819"/>
                  </a:lnTo>
                  <a:lnTo>
                    <a:pt x="191739" y="67255"/>
                  </a:lnTo>
                  <a:lnTo>
                    <a:pt x="232605" y="43987"/>
                  </a:lnTo>
                  <a:lnTo>
                    <a:pt x="276169" y="25313"/>
                  </a:lnTo>
                  <a:lnTo>
                    <a:pt x="323104" y="11265"/>
                  </a:lnTo>
                  <a:lnTo>
                    <a:pt x="370335" y="2890"/>
                  </a:lnTo>
                  <a:lnTo>
                    <a:pt x="417462" y="0"/>
                  </a:lnTo>
                  <a:lnTo>
                    <a:pt x="464079" y="2405"/>
                  </a:lnTo>
                  <a:lnTo>
                    <a:pt x="509784" y="9918"/>
                  </a:lnTo>
                  <a:lnTo>
                    <a:pt x="554174" y="22350"/>
                  </a:lnTo>
                  <a:lnTo>
                    <a:pt x="596845" y="39513"/>
                  </a:lnTo>
                  <a:lnTo>
                    <a:pt x="637395" y="61219"/>
                  </a:lnTo>
                  <a:lnTo>
                    <a:pt x="675419" y="87280"/>
                  </a:lnTo>
                  <a:lnTo>
                    <a:pt x="710516" y="117507"/>
                  </a:lnTo>
                  <a:lnTo>
                    <a:pt x="742281" y="151711"/>
                  </a:lnTo>
                  <a:lnTo>
                    <a:pt x="770312" y="189705"/>
                  </a:lnTo>
                  <a:lnTo>
                    <a:pt x="794204" y="231299"/>
                  </a:lnTo>
                  <a:lnTo>
                    <a:pt x="813556" y="276307"/>
                  </a:lnTo>
                  <a:lnTo>
                    <a:pt x="827604" y="323241"/>
                  </a:lnTo>
                  <a:lnTo>
                    <a:pt x="835979" y="370473"/>
                  </a:lnTo>
                  <a:lnTo>
                    <a:pt x="838870" y="417599"/>
                  </a:lnTo>
                  <a:lnTo>
                    <a:pt x="836464" y="464216"/>
                  </a:lnTo>
                  <a:lnTo>
                    <a:pt x="828951" y="509921"/>
                  </a:lnTo>
                  <a:lnTo>
                    <a:pt x="816519" y="554311"/>
                  </a:lnTo>
                  <a:lnTo>
                    <a:pt x="799356" y="596983"/>
                  </a:lnTo>
                  <a:lnTo>
                    <a:pt x="777649" y="637532"/>
                  </a:lnTo>
                  <a:lnTo>
                    <a:pt x="751589" y="675557"/>
                  </a:lnTo>
                  <a:lnTo>
                    <a:pt x="721362" y="710653"/>
                  </a:lnTo>
                  <a:lnTo>
                    <a:pt x="687158" y="742418"/>
                  </a:lnTo>
                  <a:lnTo>
                    <a:pt x="649165" y="770449"/>
                  </a:lnTo>
                  <a:lnTo>
                    <a:pt x="607570" y="794341"/>
                  </a:lnTo>
                  <a:lnTo>
                    <a:pt x="562562" y="813693"/>
                  </a:lnTo>
                  <a:lnTo>
                    <a:pt x="515628" y="827741"/>
                  </a:lnTo>
                  <a:lnTo>
                    <a:pt x="468396" y="836116"/>
                  </a:lnTo>
                  <a:lnTo>
                    <a:pt x="421270" y="839007"/>
                  </a:lnTo>
                  <a:close/>
                </a:path>
              </a:pathLst>
            </a:custGeom>
            <a:solidFill>
              <a:srgbClr val="701B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28303" y="1917382"/>
              <a:ext cx="365125" cy="364490"/>
            </a:xfrm>
            <a:custGeom>
              <a:avLst/>
              <a:gdLst/>
              <a:ahLst/>
              <a:cxnLst/>
              <a:rect l="l" t="t" r="r" b="b"/>
              <a:pathLst>
                <a:path w="365125" h="364489">
                  <a:moveTo>
                    <a:pt x="197096" y="364493"/>
                  </a:moveTo>
                  <a:lnTo>
                    <a:pt x="149767" y="362081"/>
                  </a:lnTo>
                  <a:lnTo>
                    <a:pt x="105241" y="347847"/>
                  </a:lnTo>
                  <a:lnTo>
                    <a:pt x="65750" y="322834"/>
                  </a:lnTo>
                  <a:lnTo>
                    <a:pt x="33526" y="288086"/>
                  </a:lnTo>
                  <a:lnTo>
                    <a:pt x="10801" y="244645"/>
                  </a:lnTo>
                  <a:lnTo>
                    <a:pt x="0" y="174152"/>
                  </a:lnTo>
                  <a:lnTo>
                    <a:pt x="5046" y="138849"/>
                  </a:lnTo>
                  <a:lnTo>
                    <a:pt x="35370" y="73933"/>
                  </a:lnTo>
                  <a:lnTo>
                    <a:pt x="87736" y="26013"/>
                  </a:lnTo>
                  <a:lnTo>
                    <a:pt x="168097" y="0"/>
                  </a:lnTo>
                  <a:lnTo>
                    <a:pt x="215426" y="2412"/>
                  </a:lnTo>
                  <a:lnTo>
                    <a:pt x="259952" y="16646"/>
                  </a:lnTo>
                  <a:lnTo>
                    <a:pt x="299444" y="41659"/>
                  </a:lnTo>
                  <a:lnTo>
                    <a:pt x="331668" y="76407"/>
                  </a:lnTo>
                  <a:lnTo>
                    <a:pt x="354392" y="119848"/>
                  </a:lnTo>
                  <a:lnTo>
                    <a:pt x="364844" y="167747"/>
                  </a:lnTo>
                  <a:lnTo>
                    <a:pt x="362431" y="215076"/>
                  </a:lnTo>
                  <a:lnTo>
                    <a:pt x="348197" y="259602"/>
                  </a:lnTo>
                  <a:lnTo>
                    <a:pt x="323185" y="299093"/>
                  </a:lnTo>
                  <a:lnTo>
                    <a:pt x="288436" y="331318"/>
                  </a:lnTo>
                  <a:lnTo>
                    <a:pt x="244995" y="354042"/>
                  </a:lnTo>
                  <a:lnTo>
                    <a:pt x="197096" y="364493"/>
                  </a:lnTo>
                  <a:close/>
                </a:path>
              </a:pathLst>
            </a:custGeom>
            <a:solidFill>
              <a:srgbClr val="D686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472243" y="2674960"/>
              <a:ext cx="3710718" cy="371071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700843" y="2852760"/>
              <a:ext cx="3253740" cy="3253740"/>
            </a:xfrm>
            <a:custGeom>
              <a:avLst/>
              <a:gdLst/>
              <a:ahLst/>
              <a:cxnLst/>
              <a:rect l="l" t="t" r="r" b="b"/>
              <a:pathLst>
                <a:path w="3253740" h="3253740">
                  <a:moveTo>
                    <a:pt x="1626759" y="3253518"/>
                  </a:moveTo>
                  <a:lnTo>
                    <a:pt x="1578795" y="3252825"/>
                  </a:lnTo>
                  <a:lnTo>
                    <a:pt x="1531175" y="3250757"/>
                  </a:lnTo>
                  <a:lnTo>
                    <a:pt x="1483918" y="3247333"/>
                  </a:lnTo>
                  <a:lnTo>
                    <a:pt x="1437045" y="3242574"/>
                  </a:lnTo>
                  <a:lnTo>
                    <a:pt x="1390573" y="3236497"/>
                  </a:lnTo>
                  <a:lnTo>
                    <a:pt x="1344522" y="3229122"/>
                  </a:lnTo>
                  <a:lnTo>
                    <a:pt x="1298910" y="3220468"/>
                  </a:lnTo>
                  <a:lnTo>
                    <a:pt x="1253758" y="3210554"/>
                  </a:lnTo>
                  <a:lnTo>
                    <a:pt x="1209084" y="3199399"/>
                  </a:lnTo>
                  <a:lnTo>
                    <a:pt x="1164907" y="3187023"/>
                  </a:lnTo>
                  <a:lnTo>
                    <a:pt x="1121246" y="3173443"/>
                  </a:lnTo>
                  <a:lnTo>
                    <a:pt x="1078120" y="3158680"/>
                  </a:lnTo>
                  <a:lnTo>
                    <a:pt x="1035549" y="3142753"/>
                  </a:lnTo>
                  <a:lnTo>
                    <a:pt x="993551" y="3125679"/>
                  </a:lnTo>
                  <a:lnTo>
                    <a:pt x="952145" y="3107480"/>
                  </a:lnTo>
                  <a:lnTo>
                    <a:pt x="911351" y="3088172"/>
                  </a:lnTo>
                  <a:lnTo>
                    <a:pt x="871188" y="3067777"/>
                  </a:lnTo>
                  <a:lnTo>
                    <a:pt x="831674" y="3046312"/>
                  </a:lnTo>
                  <a:lnTo>
                    <a:pt x="792830" y="3023797"/>
                  </a:lnTo>
                  <a:lnTo>
                    <a:pt x="754673" y="3000251"/>
                  </a:lnTo>
                  <a:lnTo>
                    <a:pt x="717222" y="2975693"/>
                  </a:lnTo>
                  <a:lnTo>
                    <a:pt x="680498" y="2950142"/>
                  </a:lnTo>
                  <a:lnTo>
                    <a:pt x="644519" y="2923617"/>
                  </a:lnTo>
                  <a:lnTo>
                    <a:pt x="609304" y="2896137"/>
                  </a:lnTo>
                  <a:lnTo>
                    <a:pt x="574872" y="2867722"/>
                  </a:lnTo>
                  <a:lnTo>
                    <a:pt x="541242" y="2838390"/>
                  </a:lnTo>
                  <a:lnTo>
                    <a:pt x="508434" y="2808160"/>
                  </a:lnTo>
                  <a:lnTo>
                    <a:pt x="476466" y="2777051"/>
                  </a:lnTo>
                  <a:lnTo>
                    <a:pt x="445358" y="2745083"/>
                  </a:lnTo>
                  <a:lnTo>
                    <a:pt x="415128" y="2712275"/>
                  </a:lnTo>
                  <a:lnTo>
                    <a:pt x="385796" y="2678646"/>
                  </a:lnTo>
                  <a:lnTo>
                    <a:pt x="357380" y="2644214"/>
                  </a:lnTo>
                  <a:lnTo>
                    <a:pt x="329901" y="2608999"/>
                  </a:lnTo>
                  <a:lnTo>
                    <a:pt x="303376" y="2573020"/>
                  </a:lnTo>
                  <a:lnTo>
                    <a:pt x="277824" y="2536295"/>
                  </a:lnTo>
                  <a:lnTo>
                    <a:pt x="253266" y="2498845"/>
                  </a:lnTo>
                  <a:lnTo>
                    <a:pt x="229720" y="2460688"/>
                  </a:lnTo>
                  <a:lnTo>
                    <a:pt x="207205" y="2421843"/>
                  </a:lnTo>
                  <a:lnTo>
                    <a:pt x="185741" y="2382330"/>
                  </a:lnTo>
                  <a:lnTo>
                    <a:pt x="165345" y="2342166"/>
                  </a:lnTo>
                  <a:lnTo>
                    <a:pt x="146038" y="2301372"/>
                  </a:lnTo>
                  <a:lnTo>
                    <a:pt x="127838" y="2259967"/>
                  </a:lnTo>
                  <a:lnTo>
                    <a:pt x="110765" y="2217969"/>
                  </a:lnTo>
                  <a:lnTo>
                    <a:pt x="94837" y="2175398"/>
                  </a:lnTo>
                  <a:lnTo>
                    <a:pt x="80074" y="2132272"/>
                  </a:lnTo>
                  <a:lnTo>
                    <a:pt x="66495" y="2088611"/>
                  </a:lnTo>
                  <a:lnTo>
                    <a:pt x="54118" y="2044434"/>
                  </a:lnTo>
                  <a:lnTo>
                    <a:pt x="42963" y="1999760"/>
                  </a:lnTo>
                  <a:lnTo>
                    <a:pt x="33049" y="1954607"/>
                  </a:lnTo>
                  <a:lnTo>
                    <a:pt x="24396" y="1908996"/>
                  </a:lnTo>
                  <a:lnTo>
                    <a:pt x="17021" y="1862945"/>
                  </a:lnTo>
                  <a:lnTo>
                    <a:pt x="10944" y="1816473"/>
                  </a:lnTo>
                  <a:lnTo>
                    <a:pt x="6184" y="1769599"/>
                  </a:lnTo>
                  <a:lnTo>
                    <a:pt x="2761" y="1722343"/>
                  </a:lnTo>
                  <a:lnTo>
                    <a:pt x="693" y="1674723"/>
                  </a:lnTo>
                  <a:lnTo>
                    <a:pt x="0" y="1626759"/>
                  </a:lnTo>
                  <a:lnTo>
                    <a:pt x="693" y="1578794"/>
                  </a:lnTo>
                  <a:lnTo>
                    <a:pt x="2761" y="1531174"/>
                  </a:lnTo>
                  <a:lnTo>
                    <a:pt x="6184" y="1483918"/>
                  </a:lnTo>
                  <a:lnTo>
                    <a:pt x="10944" y="1437044"/>
                  </a:lnTo>
                  <a:lnTo>
                    <a:pt x="17021" y="1390572"/>
                  </a:lnTo>
                  <a:lnTo>
                    <a:pt x="24396" y="1344521"/>
                  </a:lnTo>
                  <a:lnTo>
                    <a:pt x="33049" y="1298910"/>
                  </a:lnTo>
                  <a:lnTo>
                    <a:pt x="42963" y="1253758"/>
                  </a:lnTo>
                  <a:lnTo>
                    <a:pt x="54118" y="1209083"/>
                  </a:lnTo>
                  <a:lnTo>
                    <a:pt x="66495" y="1164906"/>
                  </a:lnTo>
                  <a:lnTo>
                    <a:pt x="80074" y="1121245"/>
                  </a:lnTo>
                  <a:lnTo>
                    <a:pt x="94837" y="1078120"/>
                  </a:lnTo>
                  <a:lnTo>
                    <a:pt x="110765" y="1035548"/>
                  </a:lnTo>
                  <a:lnTo>
                    <a:pt x="127838" y="993550"/>
                  </a:lnTo>
                  <a:lnTo>
                    <a:pt x="146038" y="952145"/>
                  </a:lnTo>
                  <a:lnTo>
                    <a:pt x="165345" y="911351"/>
                  </a:lnTo>
                  <a:lnTo>
                    <a:pt x="185741" y="871188"/>
                  </a:lnTo>
                  <a:lnTo>
                    <a:pt x="207205" y="831674"/>
                  </a:lnTo>
                  <a:lnTo>
                    <a:pt x="229720" y="792829"/>
                  </a:lnTo>
                  <a:lnTo>
                    <a:pt x="253266" y="754672"/>
                  </a:lnTo>
                  <a:lnTo>
                    <a:pt x="277824" y="717222"/>
                  </a:lnTo>
                  <a:lnTo>
                    <a:pt x="303376" y="680498"/>
                  </a:lnTo>
                  <a:lnTo>
                    <a:pt x="329901" y="644519"/>
                  </a:lnTo>
                  <a:lnTo>
                    <a:pt x="357380" y="609304"/>
                  </a:lnTo>
                  <a:lnTo>
                    <a:pt x="385796" y="574872"/>
                  </a:lnTo>
                  <a:lnTo>
                    <a:pt x="415128" y="541242"/>
                  </a:lnTo>
                  <a:lnTo>
                    <a:pt x="445358" y="508434"/>
                  </a:lnTo>
                  <a:lnTo>
                    <a:pt x="476466" y="476466"/>
                  </a:lnTo>
                  <a:lnTo>
                    <a:pt x="508434" y="445358"/>
                  </a:lnTo>
                  <a:lnTo>
                    <a:pt x="541242" y="415128"/>
                  </a:lnTo>
                  <a:lnTo>
                    <a:pt x="574872" y="385796"/>
                  </a:lnTo>
                  <a:lnTo>
                    <a:pt x="609304" y="357380"/>
                  </a:lnTo>
                  <a:lnTo>
                    <a:pt x="644519" y="329900"/>
                  </a:lnTo>
                  <a:lnTo>
                    <a:pt x="680498" y="303375"/>
                  </a:lnTo>
                  <a:lnTo>
                    <a:pt x="717222" y="277824"/>
                  </a:lnTo>
                  <a:lnTo>
                    <a:pt x="754673" y="253266"/>
                  </a:lnTo>
                  <a:lnTo>
                    <a:pt x="792830" y="229720"/>
                  </a:lnTo>
                  <a:lnTo>
                    <a:pt x="831674" y="207205"/>
                  </a:lnTo>
                  <a:lnTo>
                    <a:pt x="871188" y="185741"/>
                  </a:lnTo>
                  <a:lnTo>
                    <a:pt x="911351" y="165345"/>
                  </a:lnTo>
                  <a:lnTo>
                    <a:pt x="952145" y="146038"/>
                  </a:lnTo>
                  <a:lnTo>
                    <a:pt x="993551" y="127838"/>
                  </a:lnTo>
                  <a:lnTo>
                    <a:pt x="1035549" y="110765"/>
                  </a:lnTo>
                  <a:lnTo>
                    <a:pt x="1078120" y="94837"/>
                  </a:lnTo>
                  <a:lnTo>
                    <a:pt x="1121246" y="80074"/>
                  </a:lnTo>
                  <a:lnTo>
                    <a:pt x="1164907" y="66495"/>
                  </a:lnTo>
                  <a:lnTo>
                    <a:pt x="1209084" y="54118"/>
                  </a:lnTo>
                  <a:lnTo>
                    <a:pt x="1253758" y="42963"/>
                  </a:lnTo>
                  <a:lnTo>
                    <a:pt x="1298910" y="33049"/>
                  </a:lnTo>
                  <a:lnTo>
                    <a:pt x="1344522" y="24396"/>
                  </a:lnTo>
                  <a:lnTo>
                    <a:pt x="1390573" y="17021"/>
                  </a:lnTo>
                  <a:lnTo>
                    <a:pt x="1437045" y="10944"/>
                  </a:lnTo>
                  <a:lnTo>
                    <a:pt x="1483918" y="6184"/>
                  </a:lnTo>
                  <a:lnTo>
                    <a:pt x="1531175" y="2761"/>
                  </a:lnTo>
                  <a:lnTo>
                    <a:pt x="1578795" y="693"/>
                  </a:lnTo>
                  <a:lnTo>
                    <a:pt x="1626759" y="0"/>
                  </a:lnTo>
                  <a:lnTo>
                    <a:pt x="1676458" y="758"/>
                  </a:lnTo>
                  <a:lnTo>
                    <a:pt x="1725968" y="3025"/>
                  </a:lnTo>
                  <a:lnTo>
                    <a:pt x="1775259" y="6787"/>
                  </a:lnTo>
                  <a:lnTo>
                    <a:pt x="1824301" y="12032"/>
                  </a:lnTo>
                  <a:lnTo>
                    <a:pt x="1873061" y="18747"/>
                  </a:lnTo>
                  <a:lnTo>
                    <a:pt x="1921509" y="26918"/>
                  </a:lnTo>
                  <a:lnTo>
                    <a:pt x="1969614" y="36533"/>
                  </a:lnTo>
                  <a:lnTo>
                    <a:pt x="2017344" y="47580"/>
                  </a:lnTo>
                  <a:lnTo>
                    <a:pt x="2064669" y="60045"/>
                  </a:lnTo>
                  <a:lnTo>
                    <a:pt x="2111557" y="73915"/>
                  </a:lnTo>
                  <a:lnTo>
                    <a:pt x="2157978" y="89178"/>
                  </a:lnTo>
                  <a:lnTo>
                    <a:pt x="2203900" y="105820"/>
                  </a:lnTo>
                  <a:lnTo>
                    <a:pt x="2249293" y="123829"/>
                  </a:lnTo>
                  <a:lnTo>
                    <a:pt x="2294124" y="143192"/>
                  </a:lnTo>
                  <a:lnTo>
                    <a:pt x="2338364" y="163896"/>
                  </a:lnTo>
                  <a:lnTo>
                    <a:pt x="2381981" y="185928"/>
                  </a:lnTo>
                  <a:lnTo>
                    <a:pt x="2424944" y="209276"/>
                  </a:lnTo>
                  <a:lnTo>
                    <a:pt x="2467222" y="233926"/>
                  </a:lnTo>
                  <a:lnTo>
                    <a:pt x="2508783" y="259865"/>
                  </a:lnTo>
                  <a:lnTo>
                    <a:pt x="2549598" y="287081"/>
                  </a:lnTo>
                  <a:lnTo>
                    <a:pt x="2589634" y="315561"/>
                  </a:lnTo>
                  <a:lnTo>
                    <a:pt x="2628860" y="345292"/>
                  </a:lnTo>
                  <a:lnTo>
                    <a:pt x="2667246" y="376261"/>
                  </a:lnTo>
                  <a:lnTo>
                    <a:pt x="2704761" y="408455"/>
                  </a:lnTo>
                  <a:lnTo>
                    <a:pt x="2741373" y="441861"/>
                  </a:lnTo>
                  <a:lnTo>
                    <a:pt x="2777051" y="476467"/>
                  </a:lnTo>
                  <a:lnTo>
                    <a:pt x="2811657" y="512145"/>
                  </a:lnTo>
                  <a:lnTo>
                    <a:pt x="2845063" y="548757"/>
                  </a:lnTo>
                  <a:lnTo>
                    <a:pt x="2877257" y="586271"/>
                  </a:lnTo>
                  <a:lnTo>
                    <a:pt x="2908226" y="624658"/>
                  </a:lnTo>
                  <a:lnTo>
                    <a:pt x="2937957" y="663884"/>
                  </a:lnTo>
                  <a:lnTo>
                    <a:pt x="2966437" y="703920"/>
                  </a:lnTo>
                  <a:lnTo>
                    <a:pt x="2993653" y="744735"/>
                  </a:lnTo>
                  <a:lnTo>
                    <a:pt x="3019592" y="786296"/>
                  </a:lnTo>
                  <a:lnTo>
                    <a:pt x="3044242" y="828574"/>
                  </a:lnTo>
                  <a:lnTo>
                    <a:pt x="3067590" y="871537"/>
                  </a:lnTo>
                  <a:lnTo>
                    <a:pt x="3089622" y="915153"/>
                  </a:lnTo>
                  <a:lnTo>
                    <a:pt x="3110326" y="959393"/>
                  </a:lnTo>
                  <a:lnTo>
                    <a:pt x="3129689" y="1004225"/>
                  </a:lnTo>
                  <a:lnTo>
                    <a:pt x="3147698" y="1049617"/>
                  </a:lnTo>
                  <a:lnTo>
                    <a:pt x="3164340" y="1095540"/>
                  </a:lnTo>
                  <a:lnTo>
                    <a:pt x="3179603" y="1141960"/>
                  </a:lnTo>
                  <a:lnTo>
                    <a:pt x="3193473" y="1188849"/>
                  </a:lnTo>
                  <a:lnTo>
                    <a:pt x="3205938" y="1236174"/>
                  </a:lnTo>
                  <a:lnTo>
                    <a:pt x="3216985" y="1283904"/>
                  </a:lnTo>
                  <a:lnTo>
                    <a:pt x="3226600" y="1332009"/>
                  </a:lnTo>
                  <a:lnTo>
                    <a:pt x="3234772" y="1380457"/>
                  </a:lnTo>
                  <a:lnTo>
                    <a:pt x="3241486" y="1429217"/>
                  </a:lnTo>
                  <a:lnTo>
                    <a:pt x="3246731" y="1478259"/>
                  </a:lnTo>
                  <a:lnTo>
                    <a:pt x="3250493" y="1527550"/>
                  </a:lnTo>
                  <a:lnTo>
                    <a:pt x="3252760" y="1577060"/>
                  </a:lnTo>
                  <a:lnTo>
                    <a:pt x="3253519" y="1626759"/>
                  </a:lnTo>
                  <a:lnTo>
                    <a:pt x="3252825" y="1674723"/>
                  </a:lnTo>
                  <a:lnTo>
                    <a:pt x="3250757" y="1722343"/>
                  </a:lnTo>
                  <a:lnTo>
                    <a:pt x="3247334" y="1769599"/>
                  </a:lnTo>
                  <a:lnTo>
                    <a:pt x="3242574" y="1816473"/>
                  </a:lnTo>
                  <a:lnTo>
                    <a:pt x="3236498" y="1862945"/>
                  </a:lnTo>
                  <a:lnTo>
                    <a:pt x="3229123" y="1908996"/>
                  </a:lnTo>
                  <a:lnTo>
                    <a:pt x="3220469" y="1954607"/>
                  </a:lnTo>
                  <a:lnTo>
                    <a:pt x="3210555" y="1999760"/>
                  </a:lnTo>
                  <a:lnTo>
                    <a:pt x="3199400" y="2044434"/>
                  </a:lnTo>
                  <a:lnTo>
                    <a:pt x="3187023" y="2088611"/>
                  </a:lnTo>
                  <a:lnTo>
                    <a:pt x="3173444" y="2132272"/>
                  </a:lnTo>
                  <a:lnTo>
                    <a:pt x="3158681" y="2175398"/>
                  </a:lnTo>
                  <a:lnTo>
                    <a:pt x="3142753" y="2217969"/>
                  </a:lnTo>
                  <a:lnTo>
                    <a:pt x="3125680" y="2259967"/>
                  </a:lnTo>
                  <a:lnTo>
                    <a:pt x="3107480" y="2301372"/>
                  </a:lnTo>
                  <a:lnTo>
                    <a:pt x="3088173" y="2342166"/>
                  </a:lnTo>
                  <a:lnTo>
                    <a:pt x="3067778" y="2382330"/>
                  </a:lnTo>
                  <a:lnTo>
                    <a:pt x="3046313" y="2421843"/>
                  </a:lnTo>
                  <a:lnTo>
                    <a:pt x="3023798" y="2460688"/>
                  </a:lnTo>
                  <a:lnTo>
                    <a:pt x="3000252" y="2498845"/>
                  </a:lnTo>
                  <a:lnTo>
                    <a:pt x="2975694" y="2536295"/>
                  </a:lnTo>
                  <a:lnTo>
                    <a:pt x="2950143" y="2573020"/>
                  </a:lnTo>
                  <a:lnTo>
                    <a:pt x="2923618" y="2608999"/>
                  </a:lnTo>
                  <a:lnTo>
                    <a:pt x="2896138" y="2644214"/>
                  </a:lnTo>
                  <a:lnTo>
                    <a:pt x="2867722" y="2678646"/>
                  </a:lnTo>
                  <a:lnTo>
                    <a:pt x="2838390" y="2712275"/>
                  </a:lnTo>
                  <a:lnTo>
                    <a:pt x="2808160" y="2745083"/>
                  </a:lnTo>
                  <a:lnTo>
                    <a:pt x="2777052" y="2777051"/>
                  </a:lnTo>
                  <a:lnTo>
                    <a:pt x="2745084" y="2808160"/>
                  </a:lnTo>
                  <a:lnTo>
                    <a:pt x="2712276" y="2838390"/>
                  </a:lnTo>
                  <a:lnTo>
                    <a:pt x="2678646" y="2867722"/>
                  </a:lnTo>
                  <a:lnTo>
                    <a:pt x="2644214" y="2896137"/>
                  </a:lnTo>
                  <a:lnTo>
                    <a:pt x="2608999" y="2923617"/>
                  </a:lnTo>
                  <a:lnTo>
                    <a:pt x="2573020" y="2950142"/>
                  </a:lnTo>
                  <a:lnTo>
                    <a:pt x="2536296" y="2975693"/>
                  </a:lnTo>
                  <a:lnTo>
                    <a:pt x="2498846" y="3000251"/>
                  </a:lnTo>
                  <a:lnTo>
                    <a:pt x="2460689" y="3023797"/>
                  </a:lnTo>
                  <a:lnTo>
                    <a:pt x="2421844" y="3046312"/>
                  </a:lnTo>
                  <a:lnTo>
                    <a:pt x="2382330" y="3067777"/>
                  </a:lnTo>
                  <a:lnTo>
                    <a:pt x="2342167" y="3088172"/>
                  </a:lnTo>
                  <a:lnTo>
                    <a:pt x="2301373" y="3107480"/>
                  </a:lnTo>
                  <a:lnTo>
                    <a:pt x="2259967" y="3125679"/>
                  </a:lnTo>
                  <a:lnTo>
                    <a:pt x="2217970" y="3142753"/>
                  </a:lnTo>
                  <a:lnTo>
                    <a:pt x="2175398" y="3158680"/>
                  </a:lnTo>
                  <a:lnTo>
                    <a:pt x="2132273" y="3173443"/>
                  </a:lnTo>
                  <a:lnTo>
                    <a:pt x="2088612" y="3187023"/>
                  </a:lnTo>
                  <a:lnTo>
                    <a:pt x="2044434" y="3199399"/>
                  </a:lnTo>
                  <a:lnTo>
                    <a:pt x="1999760" y="3210554"/>
                  </a:lnTo>
                  <a:lnTo>
                    <a:pt x="1954608" y="3220468"/>
                  </a:lnTo>
                  <a:lnTo>
                    <a:pt x="1908997" y="3229122"/>
                  </a:lnTo>
                  <a:lnTo>
                    <a:pt x="1862946" y="3236497"/>
                  </a:lnTo>
                  <a:lnTo>
                    <a:pt x="1816474" y="3242574"/>
                  </a:lnTo>
                  <a:lnTo>
                    <a:pt x="1769600" y="3247333"/>
                  </a:lnTo>
                  <a:lnTo>
                    <a:pt x="1722344" y="3250757"/>
                  </a:lnTo>
                  <a:lnTo>
                    <a:pt x="1674724" y="3252825"/>
                  </a:lnTo>
                  <a:lnTo>
                    <a:pt x="1626759" y="3253518"/>
                  </a:lnTo>
                  <a:close/>
                </a:path>
              </a:pathLst>
            </a:custGeom>
            <a:solidFill>
              <a:srgbClr val="55146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598" y="2086025"/>
              <a:ext cx="2355552" cy="235555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27198" y="2263825"/>
              <a:ext cx="1898650" cy="1898650"/>
            </a:xfrm>
            <a:custGeom>
              <a:avLst/>
              <a:gdLst/>
              <a:ahLst/>
              <a:cxnLst/>
              <a:rect l="l" t="t" r="r" b="b"/>
              <a:pathLst>
                <a:path w="1898650" h="1898650">
                  <a:moveTo>
                    <a:pt x="949176" y="1898352"/>
                  </a:moveTo>
                  <a:lnTo>
                    <a:pt x="900332" y="1897117"/>
                  </a:lnTo>
                  <a:lnTo>
                    <a:pt x="852128" y="1893451"/>
                  </a:lnTo>
                  <a:lnTo>
                    <a:pt x="804626" y="1887415"/>
                  </a:lnTo>
                  <a:lnTo>
                    <a:pt x="757884" y="1879068"/>
                  </a:lnTo>
                  <a:lnTo>
                    <a:pt x="711962" y="1868469"/>
                  </a:lnTo>
                  <a:lnTo>
                    <a:pt x="666920" y="1855679"/>
                  </a:lnTo>
                  <a:lnTo>
                    <a:pt x="622817" y="1840756"/>
                  </a:lnTo>
                  <a:lnTo>
                    <a:pt x="579714" y="1823761"/>
                  </a:lnTo>
                  <a:lnTo>
                    <a:pt x="537669" y="1804753"/>
                  </a:lnTo>
                  <a:lnTo>
                    <a:pt x="496742" y="1783791"/>
                  </a:lnTo>
                  <a:lnTo>
                    <a:pt x="456994" y="1760936"/>
                  </a:lnTo>
                  <a:lnTo>
                    <a:pt x="418483" y="1736247"/>
                  </a:lnTo>
                  <a:lnTo>
                    <a:pt x="381269" y="1709784"/>
                  </a:lnTo>
                  <a:lnTo>
                    <a:pt x="345412" y="1681606"/>
                  </a:lnTo>
                  <a:lnTo>
                    <a:pt x="310971" y="1651773"/>
                  </a:lnTo>
                  <a:lnTo>
                    <a:pt x="278007" y="1620345"/>
                  </a:lnTo>
                  <a:lnTo>
                    <a:pt x="246578" y="1587380"/>
                  </a:lnTo>
                  <a:lnTo>
                    <a:pt x="216745" y="1552940"/>
                  </a:lnTo>
                  <a:lnTo>
                    <a:pt x="188567" y="1517083"/>
                  </a:lnTo>
                  <a:lnTo>
                    <a:pt x="162104" y="1479869"/>
                  </a:lnTo>
                  <a:lnTo>
                    <a:pt x="137415" y="1441358"/>
                  </a:lnTo>
                  <a:lnTo>
                    <a:pt x="114560" y="1401609"/>
                  </a:lnTo>
                  <a:lnTo>
                    <a:pt x="93599" y="1360683"/>
                  </a:lnTo>
                  <a:lnTo>
                    <a:pt x="74591" y="1318638"/>
                  </a:lnTo>
                  <a:lnTo>
                    <a:pt x="57595" y="1275534"/>
                  </a:lnTo>
                  <a:lnTo>
                    <a:pt x="42673" y="1231432"/>
                  </a:lnTo>
                  <a:lnTo>
                    <a:pt x="29882" y="1186390"/>
                  </a:lnTo>
                  <a:lnTo>
                    <a:pt x="19283" y="1140468"/>
                  </a:lnTo>
                  <a:lnTo>
                    <a:pt x="10936" y="1093726"/>
                  </a:lnTo>
                  <a:lnTo>
                    <a:pt x="4900" y="1046223"/>
                  </a:lnTo>
                  <a:lnTo>
                    <a:pt x="1235" y="998020"/>
                  </a:lnTo>
                  <a:lnTo>
                    <a:pt x="0" y="949176"/>
                  </a:lnTo>
                  <a:lnTo>
                    <a:pt x="1235" y="900331"/>
                  </a:lnTo>
                  <a:lnTo>
                    <a:pt x="4900" y="852128"/>
                  </a:lnTo>
                  <a:lnTo>
                    <a:pt x="10936" y="804625"/>
                  </a:lnTo>
                  <a:lnTo>
                    <a:pt x="19283" y="757883"/>
                  </a:lnTo>
                  <a:lnTo>
                    <a:pt x="29882" y="711962"/>
                  </a:lnTo>
                  <a:lnTo>
                    <a:pt x="42673" y="666920"/>
                  </a:lnTo>
                  <a:lnTo>
                    <a:pt x="57595" y="622817"/>
                  </a:lnTo>
                  <a:lnTo>
                    <a:pt x="74591" y="579713"/>
                  </a:lnTo>
                  <a:lnTo>
                    <a:pt x="93599" y="537668"/>
                  </a:lnTo>
                  <a:lnTo>
                    <a:pt x="114560" y="496742"/>
                  </a:lnTo>
                  <a:lnTo>
                    <a:pt x="137415" y="456993"/>
                  </a:lnTo>
                  <a:lnTo>
                    <a:pt x="162104" y="418482"/>
                  </a:lnTo>
                  <a:lnTo>
                    <a:pt x="188567" y="381268"/>
                  </a:lnTo>
                  <a:lnTo>
                    <a:pt x="216745" y="345411"/>
                  </a:lnTo>
                  <a:lnTo>
                    <a:pt x="246578" y="310971"/>
                  </a:lnTo>
                  <a:lnTo>
                    <a:pt x="278007" y="278007"/>
                  </a:lnTo>
                  <a:lnTo>
                    <a:pt x="310971" y="246578"/>
                  </a:lnTo>
                  <a:lnTo>
                    <a:pt x="345412" y="216745"/>
                  </a:lnTo>
                  <a:lnTo>
                    <a:pt x="381269" y="188567"/>
                  </a:lnTo>
                  <a:lnTo>
                    <a:pt x="418483" y="162104"/>
                  </a:lnTo>
                  <a:lnTo>
                    <a:pt x="456994" y="137415"/>
                  </a:lnTo>
                  <a:lnTo>
                    <a:pt x="496742" y="114560"/>
                  </a:lnTo>
                  <a:lnTo>
                    <a:pt x="537669" y="93599"/>
                  </a:lnTo>
                  <a:lnTo>
                    <a:pt x="579714" y="74590"/>
                  </a:lnTo>
                  <a:lnTo>
                    <a:pt x="622817" y="57595"/>
                  </a:lnTo>
                  <a:lnTo>
                    <a:pt x="666920" y="42673"/>
                  </a:lnTo>
                  <a:lnTo>
                    <a:pt x="711962" y="29882"/>
                  </a:lnTo>
                  <a:lnTo>
                    <a:pt x="757884" y="19283"/>
                  </a:lnTo>
                  <a:lnTo>
                    <a:pt x="804626" y="10936"/>
                  </a:lnTo>
                  <a:lnTo>
                    <a:pt x="852128" y="4900"/>
                  </a:lnTo>
                  <a:lnTo>
                    <a:pt x="900332" y="1235"/>
                  </a:lnTo>
                  <a:lnTo>
                    <a:pt x="949176" y="0"/>
                  </a:lnTo>
                  <a:lnTo>
                    <a:pt x="999370" y="1326"/>
                  </a:lnTo>
                  <a:lnTo>
                    <a:pt x="1049195" y="5281"/>
                  </a:lnTo>
                  <a:lnTo>
                    <a:pt x="1098556" y="11824"/>
                  </a:lnTo>
                  <a:lnTo>
                    <a:pt x="1147359" y="20916"/>
                  </a:lnTo>
                  <a:lnTo>
                    <a:pt x="1195509" y="32519"/>
                  </a:lnTo>
                  <a:lnTo>
                    <a:pt x="1242913" y="46593"/>
                  </a:lnTo>
                  <a:lnTo>
                    <a:pt x="1289474" y="63098"/>
                  </a:lnTo>
                  <a:lnTo>
                    <a:pt x="1335100" y="81997"/>
                  </a:lnTo>
                  <a:lnTo>
                    <a:pt x="1379696" y="103250"/>
                  </a:lnTo>
                  <a:lnTo>
                    <a:pt x="1423166" y="126817"/>
                  </a:lnTo>
                  <a:lnTo>
                    <a:pt x="1465418" y="152660"/>
                  </a:lnTo>
                  <a:lnTo>
                    <a:pt x="1506356" y="180740"/>
                  </a:lnTo>
                  <a:lnTo>
                    <a:pt x="1545886" y="211017"/>
                  </a:lnTo>
                  <a:lnTo>
                    <a:pt x="1583914" y="243452"/>
                  </a:lnTo>
                  <a:lnTo>
                    <a:pt x="1620345" y="278007"/>
                  </a:lnTo>
                  <a:lnTo>
                    <a:pt x="1654899" y="314438"/>
                  </a:lnTo>
                  <a:lnTo>
                    <a:pt x="1687335" y="352465"/>
                  </a:lnTo>
                  <a:lnTo>
                    <a:pt x="1717612" y="391996"/>
                  </a:lnTo>
                  <a:lnTo>
                    <a:pt x="1745691" y="432934"/>
                  </a:lnTo>
                  <a:lnTo>
                    <a:pt x="1771534" y="475185"/>
                  </a:lnTo>
                  <a:lnTo>
                    <a:pt x="1795102" y="518656"/>
                  </a:lnTo>
                  <a:lnTo>
                    <a:pt x="1816354" y="563252"/>
                  </a:lnTo>
                  <a:lnTo>
                    <a:pt x="1835253" y="608878"/>
                  </a:lnTo>
                  <a:lnTo>
                    <a:pt x="1851759" y="655439"/>
                  </a:lnTo>
                  <a:lnTo>
                    <a:pt x="1865833" y="702842"/>
                  </a:lnTo>
                  <a:lnTo>
                    <a:pt x="1877436" y="750993"/>
                  </a:lnTo>
                  <a:lnTo>
                    <a:pt x="1886528" y="799796"/>
                  </a:lnTo>
                  <a:lnTo>
                    <a:pt x="1893071" y="849157"/>
                  </a:lnTo>
                  <a:lnTo>
                    <a:pt x="1897025" y="898981"/>
                  </a:lnTo>
                  <a:lnTo>
                    <a:pt x="1898352" y="949176"/>
                  </a:lnTo>
                  <a:lnTo>
                    <a:pt x="1897117" y="998020"/>
                  </a:lnTo>
                  <a:lnTo>
                    <a:pt x="1893452" y="1046223"/>
                  </a:lnTo>
                  <a:lnTo>
                    <a:pt x="1887416" y="1093726"/>
                  </a:lnTo>
                  <a:lnTo>
                    <a:pt x="1879068" y="1140468"/>
                  </a:lnTo>
                  <a:lnTo>
                    <a:pt x="1868470" y="1186390"/>
                  </a:lnTo>
                  <a:lnTo>
                    <a:pt x="1855679" y="1231432"/>
                  </a:lnTo>
                  <a:lnTo>
                    <a:pt x="1840756" y="1275534"/>
                  </a:lnTo>
                  <a:lnTo>
                    <a:pt x="1823761" y="1318638"/>
                  </a:lnTo>
                  <a:lnTo>
                    <a:pt x="1804753" y="1360683"/>
                  </a:lnTo>
                  <a:lnTo>
                    <a:pt x="1783792" y="1401609"/>
                  </a:lnTo>
                  <a:lnTo>
                    <a:pt x="1760937" y="1441358"/>
                  </a:lnTo>
                  <a:lnTo>
                    <a:pt x="1736248" y="1479869"/>
                  </a:lnTo>
                  <a:lnTo>
                    <a:pt x="1709785" y="1517083"/>
                  </a:lnTo>
                  <a:lnTo>
                    <a:pt x="1681607" y="1552940"/>
                  </a:lnTo>
                  <a:lnTo>
                    <a:pt x="1651774" y="1587380"/>
                  </a:lnTo>
                  <a:lnTo>
                    <a:pt x="1620345" y="1620345"/>
                  </a:lnTo>
                  <a:lnTo>
                    <a:pt x="1587381" y="1651773"/>
                  </a:lnTo>
                  <a:lnTo>
                    <a:pt x="1552940" y="1681606"/>
                  </a:lnTo>
                  <a:lnTo>
                    <a:pt x="1517083" y="1709784"/>
                  </a:lnTo>
                  <a:lnTo>
                    <a:pt x="1479870" y="1736247"/>
                  </a:lnTo>
                  <a:lnTo>
                    <a:pt x="1441359" y="1760936"/>
                  </a:lnTo>
                  <a:lnTo>
                    <a:pt x="1401610" y="1783791"/>
                  </a:lnTo>
                  <a:lnTo>
                    <a:pt x="1360683" y="1804753"/>
                  </a:lnTo>
                  <a:lnTo>
                    <a:pt x="1318638" y="1823761"/>
                  </a:lnTo>
                  <a:lnTo>
                    <a:pt x="1275535" y="1840756"/>
                  </a:lnTo>
                  <a:lnTo>
                    <a:pt x="1231432" y="1855679"/>
                  </a:lnTo>
                  <a:lnTo>
                    <a:pt x="1186390" y="1868469"/>
                  </a:lnTo>
                  <a:lnTo>
                    <a:pt x="1140468" y="1879068"/>
                  </a:lnTo>
                  <a:lnTo>
                    <a:pt x="1093726" y="1887415"/>
                  </a:lnTo>
                  <a:lnTo>
                    <a:pt x="1046224" y="1893451"/>
                  </a:lnTo>
                  <a:lnTo>
                    <a:pt x="998021" y="1897117"/>
                  </a:lnTo>
                  <a:lnTo>
                    <a:pt x="949176" y="1898352"/>
                  </a:lnTo>
                  <a:close/>
                </a:path>
              </a:pathLst>
            </a:custGeom>
            <a:solidFill>
              <a:srgbClr val="761E8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981884" y="2993672"/>
            <a:ext cx="98806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Lo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m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ipsum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86343" y="3193697"/>
            <a:ext cx="5797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tempus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843782" y="4171594"/>
            <a:ext cx="2455545" cy="2455545"/>
            <a:chOff x="3843782" y="4171594"/>
            <a:chExt cx="2455545" cy="245554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3782" y="4171594"/>
              <a:ext cx="2455550" cy="245555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72382" y="4349394"/>
              <a:ext cx="1998345" cy="1998345"/>
            </a:xfrm>
            <a:custGeom>
              <a:avLst/>
              <a:gdLst/>
              <a:ahLst/>
              <a:cxnLst/>
              <a:rect l="l" t="t" r="r" b="b"/>
              <a:pathLst>
                <a:path w="1998345" h="1998345">
                  <a:moveTo>
                    <a:pt x="999174" y="1998349"/>
                  </a:moveTo>
                  <a:lnTo>
                    <a:pt x="950764" y="1997197"/>
                  </a:lnTo>
                  <a:lnTo>
                    <a:pt x="902947" y="1993776"/>
                  </a:lnTo>
                  <a:lnTo>
                    <a:pt x="855778" y="1988137"/>
                  </a:lnTo>
                  <a:lnTo>
                    <a:pt x="809308" y="1980333"/>
                  </a:lnTo>
                  <a:lnTo>
                    <a:pt x="763590" y="1970417"/>
                  </a:lnTo>
                  <a:lnTo>
                    <a:pt x="718675" y="1958440"/>
                  </a:lnTo>
                  <a:lnTo>
                    <a:pt x="674617" y="1944456"/>
                  </a:lnTo>
                  <a:lnTo>
                    <a:pt x="631468" y="1928516"/>
                  </a:lnTo>
                  <a:lnTo>
                    <a:pt x="589280" y="1910673"/>
                  </a:lnTo>
                  <a:lnTo>
                    <a:pt x="548105" y="1890980"/>
                  </a:lnTo>
                  <a:lnTo>
                    <a:pt x="507996" y="1869487"/>
                  </a:lnTo>
                  <a:lnTo>
                    <a:pt x="469005" y="1846249"/>
                  </a:lnTo>
                  <a:lnTo>
                    <a:pt x="431184" y="1821317"/>
                  </a:lnTo>
                  <a:lnTo>
                    <a:pt x="394586" y="1794744"/>
                  </a:lnTo>
                  <a:lnTo>
                    <a:pt x="359263" y="1766581"/>
                  </a:lnTo>
                  <a:lnTo>
                    <a:pt x="325267" y="1736882"/>
                  </a:lnTo>
                  <a:lnTo>
                    <a:pt x="292651" y="1705698"/>
                  </a:lnTo>
                  <a:lnTo>
                    <a:pt x="261467" y="1673082"/>
                  </a:lnTo>
                  <a:lnTo>
                    <a:pt x="231768" y="1639086"/>
                  </a:lnTo>
                  <a:lnTo>
                    <a:pt x="203605" y="1603763"/>
                  </a:lnTo>
                  <a:lnTo>
                    <a:pt x="177032" y="1567165"/>
                  </a:lnTo>
                  <a:lnTo>
                    <a:pt x="152100" y="1529344"/>
                  </a:lnTo>
                  <a:lnTo>
                    <a:pt x="128862" y="1490353"/>
                  </a:lnTo>
                  <a:lnTo>
                    <a:pt x="107369" y="1450244"/>
                  </a:lnTo>
                  <a:lnTo>
                    <a:pt x="87676" y="1409069"/>
                  </a:lnTo>
                  <a:lnTo>
                    <a:pt x="69833" y="1366881"/>
                  </a:lnTo>
                  <a:lnTo>
                    <a:pt x="53893" y="1323732"/>
                  </a:lnTo>
                  <a:lnTo>
                    <a:pt x="39909" y="1279674"/>
                  </a:lnTo>
                  <a:lnTo>
                    <a:pt x="27932" y="1234759"/>
                  </a:lnTo>
                  <a:lnTo>
                    <a:pt x="18016" y="1189041"/>
                  </a:lnTo>
                  <a:lnTo>
                    <a:pt x="10212" y="1142571"/>
                  </a:lnTo>
                  <a:lnTo>
                    <a:pt x="4573" y="1095402"/>
                  </a:lnTo>
                  <a:lnTo>
                    <a:pt x="1152" y="1047585"/>
                  </a:lnTo>
                  <a:lnTo>
                    <a:pt x="0" y="999174"/>
                  </a:lnTo>
                  <a:lnTo>
                    <a:pt x="1152" y="950764"/>
                  </a:lnTo>
                  <a:lnTo>
                    <a:pt x="4573" y="902947"/>
                  </a:lnTo>
                  <a:lnTo>
                    <a:pt x="10212" y="855778"/>
                  </a:lnTo>
                  <a:lnTo>
                    <a:pt x="18016" y="809308"/>
                  </a:lnTo>
                  <a:lnTo>
                    <a:pt x="27932" y="763590"/>
                  </a:lnTo>
                  <a:lnTo>
                    <a:pt x="39909" y="718675"/>
                  </a:lnTo>
                  <a:lnTo>
                    <a:pt x="53893" y="674617"/>
                  </a:lnTo>
                  <a:lnTo>
                    <a:pt x="69833" y="631468"/>
                  </a:lnTo>
                  <a:lnTo>
                    <a:pt x="87676" y="589280"/>
                  </a:lnTo>
                  <a:lnTo>
                    <a:pt x="107369" y="548105"/>
                  </a:lnTo>
                  <a:lnTo>
                    <a:pt x="128862" y="507996"/>
                  </a:lnTo>
                  <a:lnTo>
                    <a:pt x="152100" y="469004"/>
                  </a:lnTo>
                  <a:lnTo>
                    <a:pt x="177032" y="431184"/>
                  </a:lnTo>
                  <a:lnTo>
                    <a:pt x="203605" y="394586"/>
                  </a:lnTo>
                  <a:lnTo>
                    <a:pt x="231768" y="359262"/>
                  </a:lnTo>
                  <a:lnTo>
                    <a:pt x="261467" y="325267"/>
                  </a:lnTo>
                  <a:lnTo>
                    <a:pt x="292651" y="292651"/>
                  </a:lnTo>
                  <a:lnTo>
                    <a:pt x="325267" y="261467"/>
                  </a:lnTo>
                  <a:lnTo>
                    <a:pt x="359263" y="231768"/>
                  </a:lnTo>
                  <a:lnTo>
                    <a:pt x="394586" y="203605"/>
                  </a:lnTo>
                  <a:lnTo>
                    <a:pt x="431184" y="177032"/>
                  </a:lnTo>
                  <a:lnTo>
                    <a:pt x="469005" y="152100"/>
                  </a:lnTo>
                  <a:lnTo>
                    <a:pt x="507996" y="128861"/>
                  </a:lnTo>
                  <a:lnTo>
                    <a:pt x="548105" y="107369"/>
                  </a:lnTo>
                  <a:lnTo>
                    <a:pt x="589280" y="87676"/>
                  </a:lnTo>
                  <a:lnTo>
                    <a:pt x="631468" y="69833"/>
                  </a:lnTo>
                  <a:lnTo>
                    <a:pt x="674617" y="53893"/>
                  </a:lnTo>
                  <a:lnTo>
                    <a:pt x="718675" y="39909"/>
                  </a:lnTo>
                  <a:lnTo>
                    <a:pt x="763590" y="27932"/>
                  </a:lnTo>
                  <a:lnTo>
                    <a:pt x="809308" y="18016"/>
                  </a:lnTo>
                  <a:lnTo>
                    <a:pt x="855778" y="10212"/>
                  </a:lnTo>
                  <a:lnTo>
                    <a:pt x="902947" y="4573"/>
                  </a:lnTo>
                  <a:lnTo>
                    <a:pt x="950764" y="1152"/>
                  </a:lnTo>
                  <a:lnTo>
                    <a:pt x="999174" y="0"/>
                  </a:lnTo>
                  <a:lnTo>
                    <a:pt x="1048721" y="1227"/>
                  </a:lnTo>
                  <a:lnTo>
                    <a:pt x="1097931" y="4889"/>
                  </a:lnTo>
                  <a:lnTo>
                    <a:pt x="1146722" y="10950"/>
                  </a:lnTo>
                  <a:lnTo>
                    <a:pt x="1195014" y="19376"/>
                  </a:lnTo>
                  <a:lnTo>
                    <a:pt x="1242724" y="30134"/>
                  </a:lnTo>
                  <a:lnTo>
                    <a:pt x="1289770" y="43189"/>
                  </a:lnTo>
                  <a:lnTo>
                    <a:pt x="1336070" y="58508"/>
                  </a:lnTo>
                  <a:lnTo>
                    <a:pt x="1381542" y="76057"/>
                  </a:lnTo>
                  <a:lnTo>
                    <a:pt x="1426105" y="95802"/>
                  </a:lnTo>
                  <a:lnTo>
                    <a:pt x="1469676" y="117709"/>
                  </a:lnTo>
                  <a:lnTo>
                    <a:pt x="1512175" y="141744"/>
                  </a:lnTo>
                  <a:lnTo>
                    <a:pt x="1553517" y="167873"/>
                  </a:lnTo>
                  <a:lnTo>
                    <a:pt x="1593623" y="196062"/>
                  </a:lnTo>
                  <a:lnTo>
                    <a:pt x="1632410" y="226277"/>
                  </a:lnTo>
                  <a:lnTo>
                    <a:pt x="1669795" y="258485"/>
                  </a:lnTo>
                  <a:lnTo>
                    <a:pt x="1705698" y="292651"/>
                  </a:lnTo>
                  <a:lnTo>
                    <a:pt x="1739864" y="328554"/>
                  </a:lnTo>
                  <a:lnTo>
                    <a:pt x="1772072" y="365939"/>
                  </a:lnTo>
                  <a:lnTo>
                    <a:pt x="1802287" y="404726"/>
                  </a:lnTo>
                  <a:lnTo>
                    <a:pt x="1830476" y="444832"/>
                  </a:lnTo>
                  <a:lnTo>
                    <a:pt x="1856605" y="486174"/>
                  </a:lnTo>
                  <a:lnTo>
                    <a:pt x="1880640" y="528673"/>
                  </a:lnTo>
                  <a:lnTo>
                    <a:pt x="1902547" y="572244"/>
                  </a:lnTo>
                  <a:lnTo>
                    <a:pt x="1922292" y="616807"/>
                  </a:lnTo>
                  <a:lnTo>
                    <a:pt x="1939841" y="662279"/>
                  </a:lnTo>
                  <a:lnTo>
                    <a:pt x="1955160" y="708579"/>
                  </a:lnTo>
                  <a:lnTo>
                    <a:pt x="1968215" y="755625"/>
                  </a:lnTo>
                  <a:lnTo>
                    <a:pt x="1978973" y="803335"/>
                  </a:lnTo>
                  <a:lnTo>
                    <a:pt x="1987399" y="851627"/>
                  </a:lnTo>
                  <a:lnTo>
                    <a:pt x="1993460" y="900418"/>
                  </a:lnTo>
                  <a:lnTo>
                    <a:pt x="1997122" y="949628"/>
                  </a:lnTo>
                  <a:lnTo>
                    <a:pt x="1998349" y="999174"/>
                  </a:lnTo>
                  <a:lnTo>
                    <a:pt x="1997197" y="1047585"/>
                  </a:lnTo>
                  <a:lnTo>
                    <a:pt x="1993776" y="1095402"/>
                  </a:lnTo>
                  <a:lnTo>
                    <a:pt x="1988137" y="1142571"/>
                  </a:lnTo>
                  <a:lnTo>
                    <a:pt x="1980333" y="1189041"/>
                  </a:lnTo>
                  <a:lnTo>
                    <a:pt x="1970417" y="1234759"/>
                  </a:lnTo>
                  <a:lnTo>
                    <a:pt x="1958440" y="1279674"/>
                  </a:lnTo>
                  <a:lnTo>
                    <a:pt x="1944456" y="1323732"/>
                  </a:lnTo>
                  <a:lnTo>
                    <a:pt x="1928516" y="1366881"/>
                  </a:lnTo>
                  <a:lnTo>
                    <a:pt x="1910673" y="1409069"/>
                  </a:lnTo>
                  <a:lnTo>
                    <a:pt x="1890980" y="1450244"/>
                  </a:lnTo>
                  <a:lnTo>
                    <a:pt x="1869487" y="1490353"/>
                  </a:lnTo>
                  <a:lnTo>
                    <a:pt x="1846249" y="1529344"/>
                  </a:lnTo>
                  <a:lnTo>
                    <a:pt x="1821317" y="1567165"/>
                  </a:lnTo>
                  <a:lnTo>
                    <a:pt x="1794744" y="1603763"/>
                  </a:lnTo>
                  <a:lnTo>
                    <a:pt x="1766581" y="1639086"/>
                  </a:lnTo>
                  <a:lnTo>
                    <a:pt x="1736882" y="1673082"/>
                  </a:lnTo>
                  <a:lnTo>
                    <a:pt x="1705698" y="1705698"/>
                  </a:lnTo>
                  <a:lnTo>
                    <a:pt x="1673082" y="1736882"/>
                  </a:lnTo>
                  <a:lnTo>
                    <a:pt x="1639086" y="1766581"/>
                  </a:lnTo>
                  <a:lnTo>
                    <a:pt x="1603763" y="1794744"/>
                  </a:lnTo>
                  <a:lnTo>
                    <a:pt x="1567165" y="1821317"/>
                  </a:lnTo>
                  <a:lnTo>
                    <a:pt x="1529345" y="1846249"/>
                  </a:lnTo>
                  <a:lnTo>
                    <a:pt x="1490353" y="1869487"/>
                  </a:lnTo>
                  <a:lnTo>
                    <a:pt x="1450244" y="1890980"/>
                  </a:lnTo>
                  <a:lnTo>
                    <a:pt x="1409069" y="1910673"/>
                  </a:lnTo>
                  <a:lnTo>
                    <a:pt x="1366881" y="1928516"/>
                  </a:lnTo>
                  <a:lnTo>
                    <a:pt x="1323732" y="1944456"/>
                  </a:lnTo>
                  <a:lnTo>
                    <a:pt x="1279674" y="1958440"/>
                  </a:lnTo>
                  <a:lnTo>
                    <a:pt x="1234759" y="1970417"/>
                  </a:lnTo>
                  <a:lnTo>
                    <a:pt x="1189041" y="1980333"/>
                  </a:lnTo>
                  <a:lnTo>
                    <a:pt x="1142571" y="1988137"/>
                  </a:lnTo>
                  <a:lnTo>
                    <a:pt x="1095402" y="1993776"/>
                  </a:lnTo>
                  <a:lnTo>
                    <a:pt x="1047585" y="1997197"/>
                  </a:lnTo>
                  <a:lnTo>
                    <a:pt x="999174" y="1998349"/>
                  </a:lnTo>
                  <a:close/>
                </a:path>
              </a:pathLst>
            </a:custGeom>
            <a:solidFill>
              <a:srgbClr val="701B7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4577141" y="5129255"/>
            <a:ext cx="98806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Lo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m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ipsum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89860" y="5329280"/>
            <a:ext cx="11626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congue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tempus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862948" y="1649882"/>
            <a:ext cx="6320013" cy="4830445"/>
            <a:chOff x="2862948" y="1649882"/>
            <a:chExt cx="6320013" cy="4830445"/>
          </a:xfrm>
        </p:grpSpPr>
        <p:sp>
          <p:nvSpPr>
            <p:cNvPr id="27" name="object 27"/>
            <p:cNvSpPr/>
            <p:nvPr/>
          </p:nvSpPr>
          <p:spPr>
            <a:xfrm>
              <a:off x="2862948" y="1649882"/>
              <a:ext cx="4984115" cy="4830445"/>
            </a:xfrm>
            <a:custGeom>
              <a:avLst/>
              <a:gdLst/>
              <a:ahLst/>
              <a:cxnLst/>
              <a:rect l="l" t="t" r="r" b="b"/>
              <a:pathLst>
                <a:path w="4984115" h="4830445">
                  <a:moveTo>
                    <a:pt x="587171" y="944232"/>
                  </a:moveTo>
                  <a:lnTo>
                    <a:pt x="582180" y="897953"/>
                  </a:lnTo>
                  <a:lnTo>
                    <a:pt x="569506" y="851877"/>
                  </a:lnTo>
                  <a:lnTo>
                    <a:pt x="549617" y="808418"/>
                  </a:lnTo>
                  <a:lnTo>
                    <a:pt x="523709" y="769759"/>
                  </a:lnTo>
                  <a:lnTo>
                    <a:pt x="492569" y="736244"/>
                  </a:lnTo>
                  <a:lnTo>
                    <a:pt x="456971" y="708253"/>
                  </a:lnTo>
                  <a:lnTo>
                    <a:pt x="417677" y="686130"/>
                  </a:lnTo>
                  <a:lnTo>
                    <a:pt x="375488" y="670242"/>
                  </a:lnTo>
                  <a:lnTo>
                    <a:pt x="331165" y="660946"/>
                  </a:lnTo>
                  <a:lnTo>
                    <a:pt x="285470" y="658622"/>
                  </a:lnTo>
                  <a:lnTo>
                    <a:pt x="239204" y="663613"/>
                  </a:lnTo>
                  <a:lnTo>
                    <a:pt x="193116" y="676287"/>
                  </a:lnTo>
                  <a:lnTo>
                    <a:pt x="150939" y="695515"/>
                  </a:lnTo>
                  <a:lnTo>
                    <a:pt x="112636" y="720902"/>
                  </a:lnTo>
                  <a:lnTo>
                    <a:pt x="78854" y="751840"/>
                  </a:lnTo>
                  <a:lnTo>
                    <a:pt x="50228" y="787768"/>
                  </a:lnTo>
                  <a:lnTo>
                    <a:pt x="27368" y="828103"/>
                  </a:lnTo>
                  <a:lnTo>
                    <a:pt x="11137" y="871537"/>
                  </a:lnTo>
                  <a:lnTo>
                    <a:pt x="2006" y="916571"/>
                  </a:lnTo>
                  <a:lnTo>
                    <a:pt x="0" y="962329"/>
                  </a:lnTo>
                  <a:lnTo>
                    <a:pt x="5156" y="1007986"/>
                  </a:lnTo>
                  <a:lnTo>
                    <a:pt x="17526" y="1052677"/>
                  </a:lnTo>
                  <a:lnTo>
                    <a:pt x="37426" y="1096124"/>
                  </a:lnTo>
                  <a:lnTo>
                    <a:pt x="63322" y="1134783"/>
                  </a:lnTo>
                  <a:lnTo>
                    <a:pt x="94462" y="1168298"/>
                  </a:lnTo>
                  <a:lnTo>
                    <a:pt x="130073" y="1196301"/>
                  </a:lnTo>
                  <a:lnTo>
                    <a:pt x="169354" y="1218425"/>
                  </a:lnTo>
                  <a:lnTo>
                    <a:pt x="211543" y="1234313"/>
                  </a:lnTo>
                  <a:lnTo>
                    <a:pt x="255866" y="1243596"/>
                  </a:lnTo>
                  <a:lnTo>
                    <a:pt x="301561" y="1245933"/>
                  </a:lnTo>
                  <a:lnTo>
                    <a:pt x="347827" y="1240942"/>
                  </a:lnTo>
                  <a:lnTo>
                    <a:pt x="393915" y="1228267"/>
                  </a:lnTo>
                  <a:lnTo>
                    <a:pt x="437362" y="1208366"/>
                  </a:lnTo>
                  <a:lnTo>
                    <a:pt x="476034" y="1182458"/>
                  </a:lnTo>
                  <a:lnTo>
                    <a:pt x="509536" y="1151318"/>
                  </a:lnTo>
                  <a:lnTo>
                    <a:pt x="537540" y="1115720"/>
                  </a:lnTo>
                  <a:lnTo>
                    <a:pt x="559663" y="1076439"/>
                  </a:lnTo>
                  <a:lnTo>
                    <a:pt x="575551" y="1034249"/>
                  </a:lnTo>
                  <a:lnTo>
                    <a:pt x="584847" y="989914"/>
                  </a:lnTo>
                  <a:lnTo>
                    <a:pt x="587171" y="944232"/>
                  </a:lnTo>
                  <a:close/>
                </a:path>
                <a:path w="4984115" h="4830445">
                  <a:moveTo>
                    <a:pt x="2357742" y="2716746"/>
                  </a:moveTo>
                  <a:lnTo>
                    <a:pt x="2356739" y="2670276"/>
                  </a:lnTo>
                  <a:lnTo>
                    <a:pt x="2352979" y="2623642"/>
                  </a:lnTo>
                  <a:lnTo>
                    <a:pt x="2346426" y="2576931"/>
                  </a:lnTo>
                  <a:lnTo>
                    <a:pt x="2337016" y="2530259"/>
                  </a:lnTo>
                  <a:lnTo>
                    <a:pt x="2324697" y="2483739"/>
                  </a:lnTo>
                  <a:lnTo>
                    <a:pt x="2309418" y="2437473"/>
                  </a:lnTo>
                  <a:lnTo>
                    <a:pt x="2291410" y="2392197"/>
                  </a:lnTo>
                  <a:lnTo>
                    <a:pt x="2270976" y="2348623"/>
                  </a:lnTo>
                  <a:lnTo>
                    <a:pt x="2248204" y="2306815"/>
                  </a:lnTo>
                  <a:lnTo>
                    <a:pt x="2223236" y="2266797"/>
                  </a:lnTo>
                  <a:lnTo>
                    <a:pt x="2196160" y="2228634"/>
                  </a:lnTo>
                  <a:lnTo>
                    <a:pt x="2167090" y="2192375"/>
                  </a:lnTo>
                  <a:lnTo>
                    <a:pt x="2136127" y="2158073"/>
                  </a:lnTo>
                  <a:lnTo>
                    <a:pt x="2103374" y="2125776"/>
                  </a:lnTo>
                  <a:lnTo>
                    <a:pt x="2068957" y="2095538"/>
                  </a:lnTo>
                  <a:lnTo>
                    <a:pt x="2032952" y="2067394"/>
                  </a:lnTo>
                  <a:lnTo>
                    <a:pt x="1995500" y="2041398"/>
                  </a:lnTo>
                  <a:lnTo>
                    <a:pt x="1956689" y="2017610"/>
                  </a:lnTo>
                  <a:lnTo>
                    <a:pt x="1916633" y="1996084"/>
                  </a:lnTo>
                  <a:lnTo>
                    <a:pt x="1875434" y="1976856"/>
                  </a:lnTo>
                  <a:lnTo>
                    <a:pt x="1833206" y="1959978"/>
                  </a:lnTo>
                  <a:lnTo>
                    <a:pt x="1790052" y="1945513"/>
                  </a:lnTo>
                  <a:lnTo>
                    <a:pt x="1746072" y="1933498"/>
                  </a:lnTo>
                  <a:lnTo>
                    <a:pt x="1701380" y="1923986"/>
                  </a:lnTo>
                  <a:lnTo>
                    <a:pt x="1656092" y="1917026"/>
                  </a:lnTo>
                  <a:lnTo>
                    <a:pt x="1610296" y="1912670"/>
                  </a:lnTo>
                  <a:lnTo>
                    <a:pt x="1564119" y="1910969"/>
                  </a:lnTo>
                  <a:lnTo>
                    <a:pt x="1517662" y="1911959"/>
                  </a:lnTo>
                  <a:lnTo>
                    <a:pt x="1471015" y="1915718"/>
                  </a:lnTo>
                  <a:lnTo>
                    <a:pt x="1424317" y="1922284"/>
                  </a:lnTo>
                  <a:lnTo>
                    <a:pt x="1377645" y="1931695"/>
                  </a:lnTo>
                  <a:lnTo>
                    <a:pt x="1331125" y="1944014"/>
                  </a:lnTo>
                  <a:lnTo>
                    <a:pt x="1284846" y="1959279"/>
                  </a:lnTo>
                  <a:lnTo>
                    <a:pt x="1239532" y="1977339"/>
                  </a:lnTo>
                  <a:lnTo>
                    <a:pt x="1195628" y="1998014"/>
                  </a:lnTo>
                  <a:lnTo>
                    <a:pt x="1153223" y="2021217"/>
                  </a:lnTo>
                  <a:lnTo>
                    <a:pt x="1112431" y="2046846"/>
                  </a:lnTo>
                  <a:lnTo>
                    <a:pt x="1073340" y="2074837"/>
                  </a:lnTo>
                  <a:lnTo>
                    <a:pt x="1036040" y="2105075"/>
                  </a:lnTo>
                  <a:lnTo>
                    <a:pt x="1000645" y="2137499"/>
                  </a:lnTo>
                  <a:lnTo>
                    <a:pt x="967244" y="2171992"/>
                  </a:lnTo>
                  <a:lnTo>
                    <a:pt x="935939" y="2208479"/>
                  </a:lnTo>
                  <a:lnTo>
                    <a:pt x="906818" y="2246858"/>
                  </a:lnTo>
                  <a:lnTo>
                    <a:pt x="879983" y="2287054"/>
                  </a:lnTo>
                  <a:lnTo>
                    <a:pt x="855522" y="2328976"/>
                  </a:lnTo>
                  <a:lnTo>
                    <a:pt x="833564" y="2372537"/>
                  </a:lnTo>
                  <a:lnTo>
                    <a:pt x="814285" y="2417343"/>
                  </a:lnTo>
                  <a:lnTo>
                    <a:pt x="797852" y="2463012"/>
                  </a:lnTo>
                  <a:lnTo>
                    <a:pt x="784275" y="2509393"/>
                  </a:lnTo>
                  <a:lnTo>
                    <a:pt x="773569" y="2556370"/>
                  </a:lnTo>
                  <a:lnTo>
                    <a:pt x="765708" y="2603804"/>
                  </a:lnTo>
                  <a:lnTo>
                    <a:pt x="760730" y="2651556"/>
                  </a:lnTo>
                  <a:lnTo>
                    <a:pt x="758609" y="2699512"/>
                  </a:lnTo>
                  <a:lnTo>
                    <a:pt x="759383" y="2747518"/>
                  </a:lnTo>
                  <a:lnTo>
                    <a:pt x="763041" y="2795460"/>
                  </a:lnTo>
                  <a:lnTo>
                    <a:pt x="769594" y="2843199"/>
                  </a:lnTo>
                  <a:lnTo>
                    <a:pt x="779043" y="2890596"/>
                  </a:lnTo>
                  <a:lnTo>
                    <a:pt x="791400" y="2937522"/>
                  </a:lnTo>
                  <a:lnTo>
                    <a:pt x="806665" y="2983852"/>
                  </a:lnTo>
                  <a:lnTo>
                    <a:pt x="824674" y="3029127"/>
                  </a:lnTo>
                  <a:lnTo>
                    <a:pt x="845108" y="3072701"/>
                  </a:lnTo>
                  <a:lnTo>
                    <a:pt x="867867" y="3114510"/>
                  </a:lnTo>
                  <a:lnTo>
                    <a:pt x="892848" y="3154527"/>
                  </a:lnTo>
                  <a:lnTo>
                    <a:pt x="919924" y="3192691"/>
                  </a:lnTo>
                  <a:lnTo>
                    <a:pt x="948994" y="3228949"/>
                  </a:lnTo>
                  <a:lnTo>
                    <a:pt x="979957" y="3263252"/>
                  </a:lnTo>
                  <a:lnTo>
                    <a:pt x="1012710" y="3295548"/>
                  </a:lnTo>
                  <a:lnTo>
                    <a:pt x="1047127" y="3325799"/>
                  </a:lnTo>
                  <a:lnTo>
                    <a:pt x="1083119" y="3353930"/>
                  </a:lnTo>
                  <a:lnTo>
                    <a:pt x="1120584" y="3379927"/>
                  </a:lnTo>
                  <a:lnTo>
                    <a:pt x="1159395" y="3403714"/>
                  </a:lnTo>
                  <a:lnTo>
                    <a:pt x="1199451" y="3425240"/>
                  </a:lnTo>
                  <a:lnTo>
                    <a:pt x="1240650" y="3444468"/>
                  </a:lnTo>
                  <a:lnTo>
                    <a:pt x="1282877" y="3461347"/>
                  </a:lnTo>
                  <a:lnTo>
                    <a:pt x="1326032" y="3475812"/>
                  </a:lnTo>
                  <a:lnTo>
                    <a:pt x="1370012" y="3487826"/>
                  </a:lnTo>
                  <a:lnTo>
                    <a:pt x="1414703" y="3497338"/>
                  </a:lnTo>
                  <a:lnTo>
                    <a:pt x="1459992" y="3504298"/>
                  </a:lnTo>
                  <a:lnTo>
                    <a:pt x="1505788" y="3508654"/>
                  </a:lnTo>
                  <a:lnTo>
                    <a:pt x="1551965" y="3510356"/>
                  </a:lnTo>
                  <a:lnTo>
                    <a:pt x="1598422" y="3509365"/>
                  </a:lnTo>
                  <a:lnTo>
                    <a:pt x="1645069" y="3505606"/>
                  </a:lnTo>
                  <a:lnTo>
                    <a:pt x="1691767" y="3499040"/>
                  </a:lnTo>
                  <a:lnTo>
                    <a:pt x="1738439" y="3489629"/>
                  </a:lnTo>
                  <a:lnTo>
                    <a:pt x="1784959" y="3477310"/>
                  </a:lnTo>
                  <a:lnTo>
                    <a:pt x="1831238" y="3462045"/>
                  </a:lnTo>
                  <a:lnTo>
                    <a:pt x="1876513" y="3444036"/>
                  </a:lnTo>
                  <a:lnTo>
                    <a:pt x="1920074" y="3423589"/>
                  </a:lnTo>
                  <a:lnTo>
                    <a:pt x="1961896" y="3400831"/>
                  </a:lnTo>
                  <a:lnTo>
                    <a:pt x="2001913" y="3375863"/>
                  </a:lnTo>
                  <a:lnTo>
                    <a:pt x="2040064" y="3348786"/>
                  </a:lnTo>
                  <a:lnTo>
                    <a:pt x="2076323" y="3319703"/>
                  </a:lnTo>
                  <a:lnTo>
                    <a:pt x="2110625" y="3288741"/>
                  </a:lnTo>
                  <a:lnTo>
                    <a:pt x="2142921" y="3256000"/>
                  </a:lnTo>
                  <a:lnTo>
                    <a:pt x="2173173" y="3221571"/>
                  </a:lnTo>
                  <a:lnTo>
                    <a:pt x="2201316" y="3185579"/>
                  </a:lnTo>
                  <a:lnTo>
                    <a:pt x="2227300" y="3148126"/>
                  </a:lnTo>
                  <a:lnTo>
                    <a:pt x="2251087" y="3109315"/>
                  </a:lnTo>
                  <a:lnTo>
                    <a:pt x="2272627" y="3069259"/>
                  </a:lnTo>
                  <a:lnTo>
                    <a:pt x="2291854" y="3028061"/>
                  </a:lnTo>
                  <a:lnTo>
                    <a:pt x="2308720" y="2985820"/>
                  </a:lnTo>
                  <a:lnTo>
                    <a:pt x="2323198" y="2942666"/>
                  </a:lnTo>
                  <a:lnTo>
                    <a:pt x="2335212" y="2898698"/>
                  </a:lnTo>
                  <a:lnTo>
                    <a:pt x="2344724" y="2854007"/>
                  </a:lnTo>
                  <a:lnTo>
                    <a:pt x="2351684" y="2808706"/>
                  </a:lnTo>
                  <a:lnTo>
                    <a:pt x="2356040" y="2762923"/>
                  </a:lnTo>
                  <a:lnTo>
                    <a:pt x="2357742" y="2716746"/>
                  </a:lnTo>
                  <a:close/>
                </a:path>
                <a:path w="4984115" h="4830445">
                  <a:moveTo>
                    <a:pt x="3419132" y="4447718"/>
                  </a:moveTo>
                  <a:lnTo>
                    <a:pt x="3417278" y="4400486"/>
                  </a:lnTo>
                  <a:lnTo>
                    <a:pt x="3409518" y="4353077"/>
                  </a:lnTo>
                  <a:lnTo>
                    <a:pt x="3395649" y="4305960"/>
                  </a:lnTo>
                  <a:lnTo>
                    <a:pt x="3376053" y="4260913"/>
                  </a:lnTo>
                  <a:lnTo>
                    <a:pt x="3351580" y="4219575"/>
                  </a:lnTo>
                  <a:lnTo>
                    <a:pt x="3322713" y="4182148"/>
                  </a:lnTo>
                  <a:lnTo>
                    <a:pt x="3289897" y="4148874"/>
                  </a:lnTo>
                  <a:lnTo>
                    <a:pt x="3253613" y="4119956"/>
                  </a:lnTo>
                  <a:lnTo>
                    <a:pt x="3214332" y="4095623"/>
                  </a:lnTo>
                  <a:lnTo>
                    <a:pt x="3172536" y="4076090"/>
                  </a:lnTo>
                  <a:lnTo>
                    <a:pt x="3128657" y="4061574"/>
                  </a:lnTo>
                  <a:lnTo>
                    <a:pt x="3083204" y="4052303"/>
                  </a:lnTo>
                  <a:lnTo>
                    <a:pt x="3036633" y="4048480"/>
                  </a:lnTo>
                  <a:lnTo>
                    <a:pt x="2989402" y="4050334"/>
                  </a:lnTo>
                  <a:lnTo>
                    <a:pt x="2941993" y="4058094"/>
                  </a:lnTo>
                  <a:lnTo>
                    <a:pt x="2894863" y="4071963"/>
                  </a:lnTo>
                  <a:lnTo>
                    <a:pt x="2847733" y="4092689"/>
                  </a:lnTo>
                  <a:lnTo>
                    <a:pt x="2804083" y="4119168"/>
                  </a:lnTo>
                  <a:lnTo>
                    <a:pt x="2764421" y="4150982"/>
                  </a:lnTo>
                  <a:lnTo>
                    <a:pt x="2729230" y="4187660"/>
                  </a:lnTo>
                  <a:lnTo>
                    <a:pt x="2698966" y="4228782"/>
                  </a:lnTo>
                  <a:lnTo>
                    <a:pt x="2674150" y="4273893"/>
                  </a:lnTo>
                  <a:lnTo>
                    <a:pt x="2655468" y="4321873"/>
                  </a:lnTo>
                  <a:lnTo>
                    <a:pt x="2643340" y="4371467"/>
                  </a:lnTo>
                  <a:lnTo>
                    <a:pt x="2637790" y="4422000"/>
                  </a:lnTo>
                  <a:lnTo>
                    <a:pt x="2638844" y="4472838"/>
                  </a:lnTo>
                  <a:lnTo>
                    <a:pt x="2646527" y="4523308"/>
                  </a:lnTo>
                  <a:lnTo>
                    <a:pt x="2660866" y="4572749"/>
                  </a:lnTo>
                  <a:lnTo>
                    <a:pt x="2680462" y="4617796"/>
                  </a:lnTo>
                  <a:lnTo>
                    <a:pt x="2704935" y="4659134"/>
                  </a:lnTo>
                  <a:lnTo>
                    <a:pt x="2733814" y="4696561"/>
                  </a:lnTo>
                  <a:lnTo>
                    <a:pt x="2766631" y="4729835"/>
                  </a:lnTo>
                  <a:lnTo>
                    <a:pt x="2802902" y="4758753"/>
                  </a:lnTo>
                  <a:lnTo>
                    <a:pt x="2842183" y="4783086"/>
                  </a:lnTo>
                  <a:lnTo>
                    <a:pt x="2883992" y="4802619"/>
                  </a:lnTo>
                  <a:lnTo>
                    <a:pt x="2927858" y="4817135"/>
                  </a:lnTo>
                  <a:lnTo>
                    <a:pt x="2973311" y="4826406"/>
                  </a:lnTo>
                  <a:lnTo>
                    <a:pt x="3019895" y="4830229"/>
                  </a:lnTo>
                  <a:lnTo>
                    <a:pt x="3067126" y="4828375"/>
                  </a:lnTo>
                  <a:lnTo>
                    <a:pt x="3114535" y="4820615"/>
                  </a:lnTo>
                  <a:lnTo>
                    <a:pt x="3161652" y="4806747"/>
                  </a:lnTo>
                  <a:lnTo>
                    <a:pt x="3206699" y="4787150"/>
                  </a:lnTo>
                  <a:lnTo>
                    <a:pt x="3248050" y="4762678"/>
                  </a:lnTo>
                  <a:lnTo>
                    <a:pt x="3285464" y="4733798"/>
                  </a:lnTo>
                  <a:lnTo>
                    <a:pt x="3318738" y="4700994"/>
                  </a:lnTo>
                  <a:lnTo>
                    <a:pt x="3347656" y="4664710"/>
                  </a:lnTo>
                  <a:lnTo>
                    <a:pt x="3371989" y="4625429"/>
                  </a:lnTo>
                  <a:lnTo>
                    <a:pt x="3391522" y="4583620"/>
                  </a:lnTo>
                  <a:lnTo>
                    <a:pt x="3406038" y="4539754"/>
                  </a:lnTo>
                  <a:lnTo>
                    <a:pt x="3415322" y="4494301"/>
                  </a:lnTo>
                  <a:lnTo>
                    <a:pt x="3419132" y="4447718"/>
                  </a:lnTo>
                  <a:close/>
                </a:path>
                <a:path w="4984115" h="4830445">
                  <a:moveTo>
                    <a:pt x="4983810" y="1109332"/>
                  </a:moveTo>
                  <a:lnTo>
                    <a:pt x="4982349" y="1063002"/>
                  </a:lnTo>
                  <a:lnTo>
                    <a:pt x="4978946" y="1016546"/>
                  </a:lnTo>
                  <a:lnTo>
                    <a:pt x="4973561" y="970026"/>
                  </a:lnTo>
                  <a:lnTo>
                    <a:pt x="4966170" y="923493"/>
                  </a:lnTo>
                  <a:lnTo>
                    <a:pt x="4956759" y="876998"/>
                  </a:lnTo>
                  <a:lnTo>
                    <a:pt x="4945304" y="830592"/>
                  </a:lnTo>
                  <a:lnTo>
                    <a:pt x="4931765" y="784339"/>
                  </a:lnTo>
                  <a:lnTo>
                    <a:pt x="4916119" y="738276"/>
                  </a:lnTo>
                  <a:lnTo>
                    <a:pt x="4898529" y="692924"/>
                  </a:lnTo>
                  <a:lnTo>
                    <a:pt x="4879213" y="648779"/>
                  </a:lnTo>
                  <a:lnTo>
                    <a:pt x="4858194" y="605840"/>
                  </a:lnTo>
                  <a:lnTo>
                    <a:pt x="4835550" y="564159"/>
                  </a:lnTo>
                  <a:lnTo>
                    <a:pt x="4811331" y="523748"/>
                  </a:lnTo>
                  <a:lnTo>
                    <a:pt x="4785588" y="484619"/>
                  </a:lnTo>
                  <a:lnTo>
                    <a:pt x="4758372" y="446824"/>
                  </a:lnTo>
                  <a:lnTo>
                    <a:pt x="4729734" y="410375"/>
                  </a:lnTo>
                  <a:lnTo>
                    <a:pt x="4699736" y="375297"/>
                  </a:lnTo>
                  <a:lnTo>
                    <a:pt x="4668431" y="341617"/>
                  </a:lnTo>
                  <a:lnTo>
                    <a:pt x="4635881" y="309346"/>
                  </a:lnTo>
                  <a:lnTo>
                    <a:pt x="4602124" y="278536"/>
                  </a:lnTo>
                  <a:lnTo>
                    <a:pt x="4567212" y="249199"/>
                  </a:lnTo>
                  <a:lnTo>
                    <a:pt x="4531220" y="221348"/>
                  </a:lnTo>
                  <a:lnTo>
                    <a:pt x="4494174" y="195021"/>
                  </a:lnTo>
                  <a:lnTo>
                    <a:pt x="4456163" y="170256"/>
                  </a:lnTo>
                  <a:lnTo>
                    <a:pt x="4417199" y="147053"/>
                  </a:lnTo>
                  <a:lnTo>
                    <a:pt x="4377372" y="125450"/>
                  </a:lnTo>
                  <a:lnTo>
                    <a:pt x="4336720" y="105460"/>
                  </a:lnTo>
                  <a:lnTo>
                    <a:pt x="4295292" y="87134"/>
                  </a:lnTo>
                  <a:lnTo>
                    <a:pt x="4253154" y="70472"/>
                  </a:lnTo>
                  <a:lnTo>
                    <a:pt x="4210354" y="55511"/>
                  </a:lnTo>
                  <a:lnTo>
                    <a:pt x="4166946" y="42278"/>
                  </a:lnTo>
                  <a:lnTo>
                    <a:pt x="4122991" y="30784"/>
                  </a:lnTo>
                  <a:lnTo>
                    <a:pt x="4078528" y="21082"/>
                  </a:lnTo>
                  <a:lnTo>
                    <a:pt x="4033621" y="13157"/>
                  </a:lnTo>
                  <a:lnTo>
                    <a:pt x="3988320" y="7073"/>
                  </a:lnTo>
                  <a:lnTo>
                    <a:pt x="3942677" y="2832"/>
                  </a:lnTo>
                  <a:lnTo>
                    <a:pt x="3896753" y="469"/>
                  </a:lnTo>
                  <a:lnTo>
                    <a:pt x="3850602" y="0"/>
                  </a:lnTo>
                  <a:lnTo>
                    <a:pt x="3804272" y="1460"/>
                  </a:lnTo>
                  <a:lnTo>
                    <a:pt x="3757828" y="4876"/>
                  </a:lnTo>
                  <a:lnTo>
                    <a:pt x="3711308" y="10261"/>
                  </a:lnTo>
                  <a:lnTo>
                    <a:pt x="3664762" y="17640"/>
                  </a:lnTo>
                  <a:lnTo>
                    <a:pt x="3618268" y="27051"/>
                  </a:lnTo>
                  <a:lnTo>
                    <a:pt x="3571875" y="38519"/>
                  </a:lnTo>
                  <a:lnTo>
                    <a:pt x="3525609" y="52057"/>
                  </a:lnTo>
                  <a:lnTo>
                    <a:pt x="3479558" y="67691"/>
                  </a:lnTo>
                  <a:lnTo>
                    <a:pt x="3433470" y="85610"/>
                  </a:lnTo>
                  <a:lnTo>
                    <a:pt x="3388398" y="105448"/>
                  </a:lnTo>
                  <a:lnTo>
                    <a:pt x="3344392" y="127177"/>
                  </a:lnTo>
                  <a:lnTo>
                    <a:pt x="3301492" y="150736"/>
                  </a:lnTo>
                  <a:lnTo>
                    <a:pt x="3259759" y="176085"/>
                  </a:lnTo>
                  <a:lnTo>
                    <a:pt x="3219246" y="203187"/>
                  </a:lnTo>
                  <a:lnTo>
                    <a:pt x="3180003" y="231978"/>
                  </a:lnTo>
                  <a:lnTo>
                    <a:pt x="3142081" y="262420"/>
                  </a:lnTo>
                  <a:lnTo>
                    <a:pt x="3105531" y="294462"/>
                  </a:lnTo>
                  <a:lnTo>
                    <a:pt x="3070390" y="328053"/>
                  </a:lnTo>
                  <a:lnTo>
                    <a:pt x="3036735" y="363156"/>
                  </a:lnTo>
                  <a:lnTo>
                    <a:pt x="3004604" y="399719"/>
                  </a:lnTo>
                  <a:lnTo>
                    <a:pt x="2974048" y="437692"/>
                  </a:lnTo>
                  <a:lnTo>
                    <a:pt x="2945130" y="477024"/>
                  </a:lnTo>
                  <a:lnTo>
                    <a:pt x="2917875" y="517690"/>
                  </a:lnTo>
                  <a:lnTo>
                    <a:pt x="2892361" y="559612"/>
                  </a:lnTo>
                  <a:lnTo>
                    <a:pt x="2868638" y="602767"/>
                  </a:lnTo>
                  <a:lnTo>
                    <a:pt x="2846743" y="647090"/>
                  </a:lnTo>
                  <a:lnTo>
                    <a:pt x="2826816" y="692340"/>
                  </a:lnTo>
                  <a:lnTo>
                    <a:pt x="2808986" y="738251"/>
                  </a:lnTo>
                  <a:lnTo>
                    <a:pt x="2793225" y="784733"/>
                  </a:lnTo>
                  <a:lnTo>
                    <a:pt x="2779560" y="831723"/>
                  </a:lnTo>
                  <a:lnTo>
                    <a:pt x="2767977" y="879157"/>
                  </a:lnTo>
                  <a:lnTo>
                    <a:pt x="2758490" y="926960"/>
                  </a:lnTo>
                  <a:lnTo>
                    <a:pt x="2751099" y="975080"/>
                  </a:lnTo>
                  <a:lnTo>
                    <a:pt x="2745803" y="1023416"/>
                  </a:lnTo>
                  <a:lnTo>
                    <a:pt x="2742603" y="1071918"/>
                  </a:lnTo>
                  <a:lnTo>
                    <a:pt x="2741523" y="1120521"/>
                  </a:lnTo>
                  <a:lnTo>
                    <a:pt x="2742539" y="1169136"/>
                  </a:lnTo>
                  <a:lnTo>
                    <a:pt x="2745676" y="1217714"/>
                  </a:lnTo>
                  <a:lnTo>
                    <a:pt x="2750921" y="1266164"/>
                  </a:lnTo>
                  <a:lnTo>
                    <a:pt x="2758287" y="1314437"/>
                  </a:lnTo>
                  <a:lnTo>
                    <a:pt x="2767774" y="1362456"/>
                  </a:lnTo>
                  <a:lnTo>
                    <a:pt x="2779382" y="1410144"/>
                  </a:lnTo>
                  <a:lnTo>
                    <a:pt x="2793111" y="1457439"/>
                  </a:lnTo>
                  <a:lnTo>
                    <a:pt x="2808973" y="1504264"/>
                  </a:lnTo>
                  <a:lnTo>
                    <a:pt x="2826562" y="1549603"/>
                  </a:lnTo>
                  <a:lnTo>
                    <a:pt x="2845892" y="1593761"/>
                  </a:lnTo>
                  <a:lnTo>
                    <a:pt x="2866898" y="1636687"/>
                  </a:lnTo>
                  <a:lnTo>
                    <a:pt x="2889542" y="1678381"/>
                  </a:lnTo>
                  <a:lnTo>
                    <a:pt x="2913761" y="1718792"/>
                  </a:lnTo>
                  <a:lnTo>
                    <a:pt x="2939516" y="1757908"/>
                  </a:lnTo>
                  <a:lnTo>
                    <a:pt x="2966732" y="1795716"/>
                  </a:lnTo>
                  <a:lnTo>
                    <a:pt x="2995358" y="1832165"/>
                  </a:lnTo>
                  <a:lnTo>
                    <a:pt x="3025356" y="1867242"/>
                  </a:lnTo>
                  <a:lnTo>
                    <a:pt x="3056661" y="1900923"/>
                  </a:lnTo>
                  <a:lnTo>
                    <a:pt x="3089211" y="1933194"/>
                  </a:lnTo>
                  <a:lnTo>
                    <a:pt x="3122968" y="1964004"/>
                  </a:lnTo>
                  <a:lnTo>
                    <a:pt x="3157880" y="1993341"/>
                  </a:lnTo>
                  <a:lnTo>
                    <a:pt x="3193872" y="2021192"/>
                  </a:lnTo>
                  <a:lnTo>
                    <a:pt x="3230918" y="2047506"/>
                  </a:lnTo>
                  <a:lnTo>
                    <a:pt x="3268942" y="2072284"/>
                  </a:lnTo>
                  <a:lnTo>
                    <a:pt x="3307892" y="2095487"/>
                  </a:lnTo>
                  <a:lnTo>
                    <a:pt x="3347720" y="2117090"/>
                  </a:lnTo>
                  <a:lnTo>
                    <a:pt x="3388372" y="2137079"/>
                  </a:lnTo>
                  <a:lnTo>
                    <a:pt x="3429800" y="2155406"/>
                  </a:lnTo>
                  <a:lnTo>
                    <a:pt x="3471938" y="2172068"/>
                  </a:lnTo>
                  <a:lnTo>
                    <a:pt x="3514737" y="2187029"/>
                  </a:lnTo>
                  <a:lnTo>
                    <a:pt x="3558146" y="2200262"/>
                  </a:lnTo>
                  <a:lnTo>
                    <a:pt x="3602101" y="2211755"/>
                  </a:lnTo>
                  <a:lnTo>
                    <a:pt x="3646563" y="2221458"/>
                  </a:lnTo>
                  <a:lnTo>
                    <a:pt x="3691471" y="2229370"/>
                  </a:lnTo>
                  <a:lnTo>
                    <a:pt x="3736771" y="2235466"/>
                  </a:lnTo>
                  <a:lnTo>
                    <a:pt x="3782415" y="2239708"/>
                  </a:lnTo>
                  <a:lnTo>
                    <a:pt x="3828338" y="2242070"/>
                  </a:lnTo>
                  <a:lnTo>
                    <a:pt x="3874490" y="2242540"/>
                  </a:lnTo>
                  <a:lnTo>
                    <a:pt x="3920820" y="2241080"/>
                  </a:lnTo>
                  <a:lnTo>
                    <a:pt x="3967264" y="2237663"/>
                  </a:lnTo>
                  <a:lnTo>
                    <a:pt x="4013784" y="2232279"/>
                  </a:lnTo>
                  <a:lnTo>
                    <a:pt x="4060329" y="2224900"/>
                  </a:lnTo>
                  <a:lnTo>
                    <a:pt x="4106824" y="2215489"/>
                  </a:lnTo>
                  <a:lnTo>
                    <a:pt x="4153230" y="2204021"/>
                  </a:lnTo>
                  <a:lnTo>
                    <a:pt x="4199483" y="2190483"/>
                  </a:lnTo>
                  <a:lnTo>
                    <a:pt x="4245534" y="2174837"/>
                  </a:lnTo>
                  <a:lnTo>
                    <a:pt x="4290885" y="2157260"/>
                  </a:lnTo>
                  <a:lnTo>
                    <a:pt x="4335043" y="2137930"/>
                  </a:lnTo>
                  <a:lnTo>
                    <a:pt x="4377969" y="2116912"/>
                  </a:lnTo>
                  <a:lnTo>
                    <a:pt x="4419651" y="2094268"/>
                  </a:lnTo>
                  <a:lnTo>
                    <a:pt x="4460075" y="2070049"/>
                  </a:lnTo>
                  <a:lnTo>
                    <a:pt x="4499191" y="2044306"/>
                  </a:lnTo>
                  <a:lnTo>
                    <a:pt x="4536986" y="2017090"/>
                  </a:lnTo>
                  <a:lnTo>
                    <a:pt x="4573435" y="1988451"/>
                  </a:lnTo>
                  <a:lnTo>
                    <a:pt x="4608525" y="1958467"/>
                  </a:lnTo>
                  <a:lnTo>
                    <a:pt x="4642205" y="1927161"/>
                  </a:lnTo>
                  <a:lnTo>
                    <a:pt x="4674463" y="1894598"/>
                  </a:lnTo>
                  <a:lnTo>
                    <a:pt x="4705286" y="1860842"/>
                  </a:lnTo>
                  <a:lnTo>
                    <a:pt x="4734623" y="1825942"/>
                  </a:lnTo>
                  <a:lnTo>
                    <a:pt x="4762462" y="1789938"/>
                  </a:lnTo>
                  <a:lnTo>
                    <a:pt x="4788789" y="1752904"/>
                  </a:lnTo>
                  <a:lnTo>
                    <a:pt x="4813566" y="1714881"/>
                  </a:lnTo>
                  <a:lnTo>
                    <a:pt x="4836769" y="1675930"/>
                  </a:lnTo>
                  <a:lnTo>
                    <a:pt x="4858372" y="1636102"/>
                  </a:lnTo>
                  <a:lnTo>
                    <a:pt x="4878349" y="1595437"/>
                  </a:lnTo>
                  <a:lnTo>
                    <a:pt x="4896688" y="1554022"/>
                  </a:lnTo>
                  <a:lnTo>
                    <a:pt x="4913338" y="1511884"/>
                  </a:lnTo>
                  <a:lnTo>
                    <a:pt x="4928298" y="1469085"/>
                  </a:lnTo>
                  <a:lnTo>
                    <a:pt x="4941544" y="1425676"/>
                  </a:lnTo>
                  <a:lnTo>
                    <a:pt x="4953025" y="1381709"/>
                  </a:lnTo>
                  <a:lnTo>
                    <a:pt x="4962741" y="1337246"/>
                  </a:lnTo>
                  <a:lnTo>
                    <a:pt x="4970653" y="1292339"/>
                  </a:lnTo>
                  <a:lnTo>
                    <a:pt x="4976749" y="1247038"/>
                  </a:lnTo>
                  <a:lnTo>
                    <a:pt x="4980978" y="1201407"/>
                  </a:lnTo>
                  <a:lnTo>
                    <a:pt x="4983353" y="1155484"/>
                  </a:lnTo>
                  <a:lnTo>
                    <a:pt x="4983810" y="1109332"/>
                  </a:lnTo>
                  <a:close/>
                </a:path>
              </a:pathLst>
            </a:custGeom>
            <a:solidFill>
              <a:srgbClr val="D686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320443" y="3375904"/>
              <a:ext cx="839469" cy="839469"/>
            </a:xfrm>
            <a:custGeom>
              <a:avLst/>
              <a:gdLst/>
              <a:ahLst/>
              <a:cxnLst/>
              <a:rect l="l" t="t" r="r" b="b"/>
              <a:pathLst>
                <a:path w="839470" h="839470">
                  <a:moveTo>
                    <a:pt x="421270" y="839007"/>
                  </a:moveTo>
                  <a:lnTo>
                    <a:pt x="374653" y="836601"/>
                  </a:lnTo>
                  <a:lnTo>
                    <a:pt x="328948" y="829088"/>
                  </a:lnTo>
                  <a:lnTo>
                    <a:pt x="284558" y="816656"/>
                  </a:lnTo>
                  <a:lnTo>
                    <a:pt x="241886" y="799493"/>
                  </a:lnTo>
                  <a:lnTo>
                    <a:pt x="201337" y="777787"/>
                  </a:lnTo>
                  <a:lnTo>
                    <a:pt x="163312" y="751726"/>
                  </a:lnTo>
                  <a:lnTo>
                    <a:pt x="128216" y="721500"/>
                  </a:lnTo>
                  <a:lnTo>
                    <a:pt x="96451" y="687295"/>
                  </a:lnTo>
                  <a:lnTo>
                    <a:pt x="68420" y="649302"/>
                  </a:lnTo>
                  <a:lnTo>
                    <a:pt x="44527" y="607707"/>
                  </a:lnTo>
                  <a:lnTo>
                    <a:pt x="25176" y="562699"/>
                  </a:lnTo>
                  <a:lnTo>
                    <a:pt x="11534" y="517307"/>
                  </a:lnTo>
                  <a:lnTo>
                    <a:pt x="3148" y="471035"/>
                  </a:lnTo>
                  <a:lnTo>
                    <a:pt x="0" y="424327"/>
                  </a:lnTo>
                  <a:lnTo>
                    <a:pt x="2067" y="377629"/>
                  </a:lnTo>
                  <a:lnTo>
                    <a:pt x="9333" y="331383"/>
                  </a:lnTo>
                  <a:lnTo>
                    <a:pt x="21775" y="286033"/>
                  </a:lnTo>
                  <a:lnTo>
                    <a:pt x="39376" y="242024"/>
                  </a:lnTo>
                  <a:lnTo>
                    <a:pt x="61827" y="200280"/>
                  </a:lnTo>
                  <a:lnTo>
                    <a:pt x="88617" y="161631"/>
                  </a:lnTo>
                  <a:lnTo>
                    <a:pt x="119418" y="126378"/>
                  </a:lnTo>
                  <a:lnTo>
                    <a:pt x="153901" y="94819"/>
                  </a:lnTo>
                  <a:lnTo>
                    <a:pt x="191739" y="67255"/>
                  </a:lnTo>
                  <a:lnTo>
                    <a:pt x="232605" y="43987"/>
                  </a:lnTo>
                  <a:lnTo>
                    <a:pt x="276169" y="25313"/>
                  </a:lnTo>
                  <a:lnTo>
                    <a:pt x="323104" y="11265"/>
                  </a:lnTo>
                  <a:lnTo>
                    <a:pt x="370335" y="2890"/>
                  </a:lnTo>
                  <a:lnTo>
                    <a:pt x="417462" y="0"/>
                  </a:lnTo>
                  <a:lnTo>
                    <a:pt x="464079" y="2405"/>
                  </a:lnTo>
                  <a:lnTo>
                    <a:pt x="509784" y="9918"/>
                  </a:lnTo>
                  <a:lnTo>
                    <a:pt x="554174" y="22350"/>
                  </a:lnTo>
                  <a:lnTo>
                    <a:pt x="596845" y="39513"/>
                  </a:lnTo>
                  <a:lnTo>
                    <a:pt x="637395" y="61219"/>
                  </a:lnTo>
                  <a:lnTo>
                    <a:pt x="675419" y="87280"/>
                  </a:lnTo>
                  <a:lnTo>
                    <a:pt x="710516" y="117507"/>
                  </a:lnTo>
                  <a:lnTo>
                    <a:pt x="742281" y="151711"/>
                  </a:lnTo>
                  <a:lnTo>
                    <a:pt x="770312" y="189705"/>
                  </a:lnTo>
                  <a:lnTo>
                    <a:pt x="794204" y="231299"/>
                  </a:lnTo>
                  <a:lnTo>
                    <a:pt x="813556" y="276307"/>
                  </a:lnTo>
                  <a:lnTo>
                    <a:pt x="827604" y="323241"/>
                  </a:lnTo>
                  <a:lnTo>
                    <a:pt x="835979" y="370473"/>
                  </a:lnTo>
                  <a:lnTo>
                    <a:pt x="838870" y="417599"/>
                  </a:lnTo>
                  <a:lnTo>
                    <a:pt x="836464" y="464216"/>
                  </a:lnTo>
                  <a:lnTo>
                    <a:pt x="828951" y="509921"/>
                  </a:lnTo>
                  <a:lnTo>
                    <a:pt x="816519" y="554311"/>
                  </a:lnTo>
                  <a:lnTo>
                    <a:pt x="799356" y="596983"/>
                  </a:lnTo>
                  <a:lnTo>
                    <a:pt x="777649" y="637532"/>
                  </a:lnTo>
                  <a:lnTo>
                    <a:pt x="751589" y="675557"/>
                  </a:lnTo>
                  <a:lnTo>
                    <a:pt x="721362" y="710653"/>
                  </a:lnTo>
                  <a:lnTo>
                    <a:pt x="687158" y="742418"/>
                  </a:lnTo>
                  <a:lnTo>
                    <a:pt x="649165" y="770449"/>
                  </a:lnTo>
                  <a:lnTo>
                    <a:pt x="607570" y="794341"/>
                  </a:lnTo>
                  <a:lnTo>
                    <a:pt x="562562" y="813693"/>
                  </a:lnTo>
                  <a:lnTo>
                    <a:pt x="515628" y="827741"/>
                  </a:lnTo>
                  <a:lnTo>
                    <a:pt x="468396" y="836116"/>
                  </a:lnTo>
                  <a:lnTo>
                    <a:pt x="421270" y="839007"/>
                  </a:lnTo>
                  <a:close/>
                </a:path>
              </a:pathLst>
            </a:custGeom>
            <a:solidFill>
              <a:srgbClr val="701B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128303" y="1917382"/>
              <a:ext cx="365125" cy="364490"/>
            </a:xfrm>
            <a:custGeom>
              <a:avLst/>
              <a:gdLst/>
              <a:ahLst/>
              <a:cxnLst/>
              <a:rect l="l" t="t" r="r" b="b"/>
              <a:pathLst>
                <a:path w="365125" h="364489">
                  <a:moveTo>
                    <a:pt x="197096" y="364493"/>
                  </a:moveTo>
                  <a:lnTo>
                    <a:pt x="149767" y="362081"/>
                  </a:lnTo>
                  <a:lnTo>
                    <a:pt x="105241" y="347847"/>
                  </a:lnTo>
                  <a:lnTo>
                    <a:pt x="65750" y="322834"/>
                  </a:lnTo>
                  <a:lnTo>
                    <a:pt x="33526" y="288086"/>
                  </a:lnTo>
                  <a:lnTo>
                    <a:pt x="10801" y="244645"/>
                  </a:lnTo>
                  <a:lnTo>
                    <a:pt x="0" y="174152"/>
                  </a:lnTo>
                  <a:lnTo>
                    <a:pt x="5046" y="138849"/>
                  </a:lnTo>
                  <a:lnTo>
                    <a:pt x="35370" y="73933"/>
                  </a:lnTo>
                  <a:lnTo>
                    <a:pt x="87736" y="26013"/>
                  </a:lnTo>
                  <a:lnTo>
                    <a:pt x="168097" y="0"/>
                  </a:lnTo>
                  <a:lnTo>
                    <a:pt x="215426" y="2412"/>
                  </a:lnTo>
                  <a:lnTo>
                    <a:pt x="259952" y="16646"/>
                  </a:lnTo>
                  <a:lnTo>
                    <a:pt x="299444" y="41659"/>
                  </a:lnTo>
                  <a:lnTo>
                    <a:pt x="331668" y="76407"/>
                  </a:lnTo>
                  <a:lnTo>
                    <a:pt x="354392" y="119848"/>
                  </a:lnTo>
                  <a:lnTo>
                    <a:pt x="364844" y="167747"/>
                  </a:lnTo>
                  <a:lnTo>
                    <a:pt x="362431" y="215076"/>
                  </a:lnTo>
                  <a:lnTo>
                    <a:pt x="348197" y="259602"/>
                  </a:lnTo>
                  <a:lnTo>
                    <a:pt x="323185" y="299093"/>
                  </a:lnTo>
                  <a:lnTo>
                    <a:pt x="288436" y="331318"/>
                  </a:lnTo>
                  <a:lnTo>
                    <a:pt x="244995" y="354042"/>
                  </a:lnTo>
                  <a:lnTo>
                    <a:pt x="197096" y="364493"/>
                  </a:lnTo>
                  <a:close/>
                </a:path>
              </a:pathLst>
            </a:custGeom>
            <a:solidFill>
              <a:srgbClr val="D686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472243" y="2674960"/>
              <a:ext cx="3710718" cy="371071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700843" y="2883746"/>
              <a:ext cx="3253740" cy="3253740"/>
            </a:xfrm>
            <a:custGeom>
              <a:avLst/>
              <a:gdLst/>
              <a:ahLst/>
              <a:cxnLst/>
              <a:rect l="l" t="t" r="r" b="b"/>
              <a:pathLst>
                <a:path w="3253740" h="3253740">
                  <a:moveTo>
                    <a:pt x="1626759" y="3253518"/>
                  </a:moveTo>
                  <a:lnTo>
                    <a:pt x="1578795" y="3252825"/>
                  </a:lnTo>
                  <a:lnTo>
                    <a:pt x="1531175" y="3250757"/>
                  </a:lnTo>
                  <a:lnTo>
                    <a:pt x="1483918" y="3247333"/>
                  </a:lnTo>
                  <a:lnTo>
                    <a:pt x="1437045" y="3242574"/>
                  </a:lnTo>
                  <a:lnTo>
                    <a:pt x="1390573" y="3236497"/>
                  </a:lnTo>
                  <a:lnTo>
                    <a:pt x="1344522" y="3229122"/>
                  </a:lnTo>
                  <a:lnTo>
                    <a:pt x="1298910" y="3220468"/>
                  </a:lnTo>
                  <a:lnTo>
                    <a:pt x="1253758" y="3210554"/>
                  </a:lnTo>
                  <a:lnTo>
                    <a:pt x="1209084" y="3199399"/>
                  </a:lnTo>
                  <a:lnTo>
                    <a:pt x="1164907" y="3187023"/>
                  </a:lnTo>
                  <a:lnTo>
                    <a:pt x="1121246" y="3173443"/>
                  </a:lnTo>
                  <a:lnTo>
                    <a:pt x="1078120" y="3158680"/>
                  </a:lnTo>
                  <a:lnTo>
                    <a:pt x="1035549" y="3142753"/>
                  </a:lnTo>
                  <a:lnTo>
                    <a:pt x="993551" y="3125679"/>
                  </a:lnTo>
                  <a:lnTo>
                    <a:pt x="952145" y="3107480"/>
                  </a:lnTo>
                  <a:lnTo>
                    <a:pt x="911351" y="3088172"/>
                  </a:lnTo>
                  <a:lnTo>
                    <a:pt x="871188" y="3067777"/>
                  </a:lnTo>
                  <a:lnTo>
                    <a:pt x="831674" y="3046312"/>
                  </a:lnTo>
                  <a:lnTo>
                    <a:pt x="792830" y="3023797"/>
                  </a:lnTo>
                  <a:lnTo>
                    <a:pt x="754673" y="3000251"/>
                  </a:lnTo>
                  <a:lnTo>
                    <a:pt x="717222" y="2975693"/>
                  </a:lnTo>
                  <a:lnTo>
                    <a:pt x="680498" y="2950142"/>
                  </a:lnTo>
                  <a:lnTo>
                    <a:pt x="644519" y="2923617"/>
                  </a:lnTo>
                  <a:lnTo>
                    <a:pt x="609304" y="2896137"/>
                  </a:lnTo>
                  <a:lnTo>
                    <a:pt x="574872" y="2867722"/>
                  </a:lnTo>
                  <a:lnTo>
                    <a:pt x="541242" y="2838390"/>
                  </a:lnTo>
                  <a:lnTo>
                    <a:pt x="508434" y="2808160"/>
                  </a:lnTo>
                  <a:lnTo>
                    <a:pt x="476466" y="2777051"/>
                  </a:lnTo>
                  <a:lnTo>
                    <a:pt x="445358" y="2745083"/>
                  </a:lnTo>
                  <a:lnTo>
                    <a:pt x="415128" y="2712275"/>
                  </a:lnTo>
                  <a:lnTo>
                    <a:pt x="385796" y="2678646"/>
                  </a:lnTo>
                  <a:lnTo>
                    <a:pt x="357380" y="2644214"/>
                  </a:lnTo>
                  <a:lnTo>
                    <a:pt x="329901" y="2608999"/>
                  </a:lnTo>
                  <a:lnTo>
                    <a:pt x="303376" y="2573020"/>
                  </a:lnTo>
                  <a:lnTo>
                    <a:pt x="277824" y="2536295"/>
                  </a:lnTo>
                  <a:lnTo>
                    <a:pt x="253266" y="2498845"/>
                  </a:lnTo>
                  <a:lnTo>
                    <a:pt x="229720" y="2460688"/>
                  </a:lnTo>
                  <a:lnTo>
                    <a:pt x="207205" y="2421843"/>
                  </a:lnTo>
                  <a:lnTo>
                    <a:pt x="185741" y="2382330"/>
                  </a:lnTo>
                  <a:lnTo>
                    <a:pt x="165345" y="2342166"/>
                  </a:lnTo>
                  <a:lnTo>
                    <a:pt x="146038" y="2301372"/>
                  </a:lnTo>
                  <a:lnTo>
                    <a:pt x="127838" y="2259967"/>
                  </a:lnTo>
                  <a:lnTo>
                    <a:pt x="110765" y="2217969"/>
                  </a:lnTo>
                  <a:lnTo>
                    <a:pt x="94837" y="2175398"/>
                  </a:lnTo>
                  <a:lnTo>
                    <a:pt x="80074" y="2132272"/>
                  </a:lnTo>
                  <a:lnTo>
                    <a:pt x="66495" y="2088611"/>
                  </a:lnTo>
                  <a:lnTo>
                    <a:pt x="54118" y="2044434"/>
                  </a:lnTo>
                  <a:lnTo>
                    <a:pt x="42963" y="1999760"/>
                  </a:lnTo>
                  <a:lnTo>
                    <a:pt x="33049" y="1954607"/>
                  </a:lnTo>
                  <a:lnTo>
                    <a:pt x="24396" y="1908996"/>
                  </a:lnTo>
                  <a:lnTo>
                    <a:pt x="17021" y="1862945"/>
                  </a:lnTo>
                  <a:lnTo>
                    <a:pt x="10944" y="1816473"/>
                  </a:lnTo>
                  <a:lnTo>
                    <a:pt x="6184" y="1769599"/>
                  </a:lnTo>
                  <a:lnTo>
                    <a:pt x="2761" y="1722343"/>
                  </a:lnTo>
                  <a:lnTo>
                    <a:pt x="693" y="1674723"/>
                  </a:lnTo>
                  <a:lnTo>
                    <a:pt x="0" y="1626759"/>
                  </a:lnTo>
                  <a:lnTo>
                    <a:pt x="693" y="1578794"/>
                  </a:lnTo>
                  <a:lnTo>
                    <a:pt x="2761" y="1531174"/>
                  </a:lnTo>
                  <a:lnTo>
                    <a:pt x="6184" y="1483918"/>
                  </a:lnTo>
                  <a:lnTo>
                    <a:pt x="10944" y="1437044"/>
                  </a:lnTo>
                  <a:lnTo>
                    <a:pt x="17021" y="1390572"/>
                  </a:lnTo>
                  <a:lnTo>
                    <a:pt x="24396" y="1344521"/>
                  </a:lnTo>
                  <a:lnTo>
                    <a:pt x="33049" y="1298910"/>
                  </a:lnTo>
                  <a:lnTo>
                    <a:pt x="42963" y="1253758"/>
                  </a:lnTo>
                  <a:lnTo>
                    <a:pt x="54118" y="1209083"/>
                  </a:lnTo>
                  <a:lnTo>
                    <a:pt x="66495" y="1164906"/>
                  </a:lnTo>
                  <a:lnTo>
                    <a:pt x="80074" y="1121245"/>
                  </a:lnTo>
                  <a:lnTo>
                    <a:pt x="94837" y="1078120"/>
                  </a:lnTo>
                  <a:lnTo>
                    <a:pt x="110765" y="1035548"/>
                  </a:lnTo>
                  <a:lnTo>
                    <a:pt x="127838" y="993550"/>
                  </a:lnTo>
                  <a:lnTo>
                    <a:pt x="146038" y="952145"/>
                  </a:lnTo>
                  <a:lnTo>
                    <a:pt x="165345" y="911351"/>
                  </a:lnTo>
                  <a:lnTo>
                    <a:pt x="185741" y="871188"/>
                  </a:lnTo>
                  <a:lnTo>
                    <a:pt x="207205" y="831674"/>
                  </a:lnTo>
                  <a:lnTo>
                    <a:pt x="229720" y="792829"/>
                  </a:lnTo>
                  <a:lnTo>
                    <a:pt x="253266" y="754672"/>
                  </a:lnTo>
                  <a:lnTo>
                    <a:pt x="277824" y="717222"/>
                  </a:lnTo>
                  <a:lnTo>
                    <a:pt x="303376" y="680498"/>
                  </a:lnTo>
                  <a:lnTo>
                    <a:pt x="329901" y="644519"/>
                  </a:lnTo>
                  <a:lnTo>
                    <a:pt x="357380" y="609304"/>
                  </a:lnTo>
                  <a:lnTo>
                    <a:pt x="385796" y="574872"/>
                  </a:lnTo>
                  <a:lnTo>
                    <a:pt x="415128" y="541242"/>
                  </a:lnTo>
                  <a:lnTo>
                    <a:pt x="445358" y="508434"/>
                  </a:lnTo>
                  <a:lnTo>
                    <a:pt x="476466" y="476466"/>
                  </a:lnTo>
                  <a:lnTo>
                    <a:pt x="508434" y="445358"/>
                  </a:lnTo>
                  <a:lnTo>
                    <a:pt x="541242" y="415128"/>
                  </a:lnTo>
                  <a:lnTo>
                    <a:pt x="574872" y="385796"/>
                  </a:lnTo>
                  <a:lnTo>
                    <a:pt x="609304" y="357380"/>
                  </a:lnTo>
                  <a:lnTo>
                    <a:pt x="644519" y="329900"/>
                  </a:lnTo>
                  <a:lnTo>
                    <a:pt x="680498" y="303375"/>
                  </a:lnTo>
                  <a:lnTo>
                    <a:pt x="717222" y="277824"/>
                  </a:lnTo>
                  <a:lnTo>
                    <a:pt x="754673" y="253266"/>
                  </a:lnTo>
                  <a:lnTo>
                    <a:pt x="792830" y="229720"/>
                  </a:lnTo>
                  <a:lnTo>
                    <a:pt x="831674" y="207205"/>
                  </a:lnTo>
                  <a:lnTo>
                    <a:pt x="871188" y="185741"/>
                  </a:lnTo>
                  <a:lnTo>
                    <a:pt x="911351" y="165345"/>
                  </a:lnTo>
                  <a:lnTo>
                    <a:pt x="952145" y="146038"/>
                  </a:lnTo>
                  <a:lnTo>
                    <a:pt x="993551" y="127838"/>
                  </a:lnTo>
                  <a:lnTo>
                    <a:pt x="1035549" y="110765"/>
                  </a:lnTo>
                  <a:lnTo>
                    <a:pt x="1078120" y="94837"/>
                  </a:lnTo>
                  <a:lnTo>
                    <a:pt x="1121246" y="80074"/>
                  </a:lnTo>
                  <a:lnTo>
                    <a:pt x="1164907" y="66495"/>
                  </a:lnTo>
                  <a:lnTo>
                    <a:pt x="1209084" y="54118"/>
                  </a:lnTo>
                  <a:lnTo>
                    <a:pt x="1253758" y="42963"/>
                  </a:lnTo>
                  <a:lnTo>
                    <a:pt x="1298910" y="33049"/>
                  </a:lnTo>
                  <a:lnTo>
                    <a:pt x="1344522" y="24396"/>
                  </a:lnTo>
                  <a:lnTo>
                    <a:pt x="1390573" y="17021"/>
                  </a:lnTo>
                  <a:lnTo>
                    <a:pt x="1437045" y="10944"/>
                  </a:lnTo>
                  <a:lnTo>
                    <a:pt x="1483918" y="6184"/>
                  </a:lnTo>
                  <a:lnTo>
                    <a:pt x="1531175" y="2761"/>
                  </a:lnTo>
                  <a:lnTo>
                    <a:pt x="1578795" y="693"/>
                  </a:lnTo>
                  <a:lnTo>
                    <a:pt x="1626759" y="0"/>
                  </a:lnTo>
                  <a:lnTo>
                    <a:pt x="1676458" y="758"/>
                  </a:lnTo>
                  <a:lnTo>
                    <a:pt x="1725968" y="3025"/>
                  </a:lnTo>
                  <a:lnTo>
                    <a:pt x="1775259" y="6787"/>
                  </a:lnTo>
                  <a:lnTo>
                    <a:pt x="1824301" y="12032"/>
                  </a:lnTo>
                  <a:lnTo>
                    <a:pt x="1873061" y="18747"/>
                  </a:lnTo>
                  <a:lnTo>
                    <a:pt x="1921509" y="26918"/>
                  </a:lnTo>
                  <a:lnTo>
                    <a:pt x="1969614" y="36533"/>
                  </a:lnTo>
                  <a:lnTo>
                    <a:pt x="2017344" y="47580"/>
                  </a:lnTo>
                  <a:lnTo>
                    <a:pt x="2064669" y="60045"/>
                  </a:lnTo>
                  <a:lnTo>
                    <a:pt x="2111557" y="73915"/>
                  </a:lnTo>
                  <a:lnTo>
                    <a:pt x="2157978" y="89178"/>
                  </a:lnTo>
                  <a:lnTo>
                    <a:pt x="2203900" y="105820"/>
                  </a:lnTo>
                  <a:lnTo>
                    <a:pt x="2249293" y="123829"/>
                  </a:lnTo>
                  <a:lnTo>
                    <a:pt x="2294124" y="143192"/>
                  </a:lnTo>
                  <a:lnTo>
                    <a:pt x="2338364" y="163896"/>
                  </a:lnTo>
                  <a:lnTo>
                    <a:pt x="2381981" y="185928"/>
                  </a:lnTo>
                  <a:lnTo>
                    <a:pt x="2424944" y="209276"/>
                  </a:lnTo>
                  <a:lnTo>
                    <a:pt x="2467222" y="233926"/>
                  </a:lnTo>
                  <a:lnTo>
                    <a:pt x="2508783" y="259865"/>
                  </a:lnTo>
                  <a:lnTo>
                    <a:pt x="2549598" y="287081"/>
                  </a:lnTo>
                  <a:lnTo>
                    <a:pt x="2589634" y="315561"/>
                  </a:lnTo>
                  <a:lnTo>
                    <a:pt x="2628860" y="345292"/>
                  </a:lnTo>
                  <a:lnTo>
                    <a:pt x="2667246" y="376261"/>
                  </a:lnTo>
                  <a:lnTo>
                    <a:pt x="2704761" y="408455"/>
                  </a:lnTo>
                  <a:lnTo>
                    <a:pt x="2741373" y="441861"/>
                  </a:lnTo>
                  <a:lnTo>
                    <a:pt x="2777051" y="476467"/>
                  </a:lnTo>
                  <a:lnTo>
                    <a:pt x="2811657" y="512145"/>
                  </a:lnTo>
                  <a:lnTo>
                    <a:pt x="2845063" y="548757"/>
                  </a:lnTo>
                  <a:lnTo>
                    <a:pt x="2877257" y="586271"/>
                  </a:lnTo>
                  <a:lnTo>
                    <a:pt x="2908226" y="624658"/>
                  </a:lnTo>
                  <a:lnTo>
                    <a:pt x="2937957" y="663884"/>
                  </a:lnTo>
                  <a:lnTo>
                    <a:pt x="2966437" y="703920"/>
                  </a:lnTo>
                  <a:lnTo>
                    <a:pt x="2993653" y="744735"/>
                  </a:lnTo>
                  <a:lnTo>
                    <a:pt x="3019592" y="786296"/>
                  </a:lnTo>
                  <a:lnTo>
                    <a:pt x="3044242" y="828574"/>
                  </a:lnTo>
                  <a:lnTo>
                    <a:pt x="3067590" y="871537"/>
                  </a:lnTo>
                  <a:lnTo>
                    <a:pt x="3089622" y="915153"/>
                  </a:lnTo>
                  <a:lnTo>
                    <a:pt x="3110326" y="959393"/>
                  </a:lnTo>
                  <a:lnTo>
                    <a:pt x="3129689" y="1004225"/>
                  </a:lnTo>
                  <a:lnTo>
                    <a:pt x="3147698" y="1049617"/>
                  </a:lnTo>
                  <a:lnTo>
                    <a:pt x="3164340" y="1095540"/>
                  </a:lnTo>
                  <a:lnTo>
                    <a:pt x="3179603" y="1141960"/>
                  </a:lnTo>
                  <a:lnTo>
                    <a:pt x="3193473" y="1188849"/>
                  </a:lnTo>
                  <a:lnTo>
                    <a:pt x="3205938" y="1236174"/>
                  </a:lnTo>
                  <a:lnTo>
                    <a:pt x="3216985" y="1283904"/>
                  </a:lnTo>
                  <a:lnTo>
                    <a:pt x="3226600" y="1332009"/>
                  </a:lnTo>
                  <a:lnTo>
                    <a:pt x="3234772" y="1380457"/>
                  </a:lnTo>
                  <a:lnTo>
                    <a:pt x="3241486" y="1429217"/>
                  </a:lnTo>
                  <a:lnTo>
                    <a:pt x="3246731" y="1478259"/>
                  </a:lnTo>
                  <a:lnTo>
                    <a:pt x="3250493" y="1527550"/>
                  </a:lnTo>
                  <a:lnTo>
                    <a:pt x="3252760" y="1577060"/>
                  </a:lnTo>
                  <a:lnTo>
                    <a:pt x="3253519" y="1626759"/>
                  </a:lnTo>
                  <a:lnTo>
                    <a:pt x="3252825" y="1674723"/>
                  </a:lnTo>
                  <a:lnTo>
                    <a:pt x="3250757" y="1722343"/>
                  </a:lnTo>
                  <a:lnTo>
                    <a:pt x="3247334" y="1769599"/>
                  </a:lnTo>
                  <a:lnTo>
                    <a:pt x="3242574" y="1816473"/>
                  </a:lnTo>
                  <a:lnTo>
                    <a:pt x="3236498" y="1862945"/>
                  </a:lnTo>
                  <a:lnTo>
                    <a:pt x="3229123" y="1908996"/>
                  </a:lnTo>
                  <a:lnTo>
                    <a:pt x="3220469" y="1954607"/>
                  </a:lnTo>
                  <a:lnTo>
                    <a:pt x="3210555" y="1999760"/>
                  </a:lnTo>
                  <a:lnTo>
                    <a:pt x="3199400" y="2044434"/>
                  </a:lnTo>
                  <a:lnTo>
                    <a:pt x="3187023" y="2088611"/>
                  </a:lnTo>
                  <a:lnTo>
                    <a:pt x="3173444" y="2132272"/>
                  </a:lnTo>
                  <a:lnTo>
                    <a:pt x="3158681" y="2175398"/>
                  </a:lnTo>
                  <a:lnTo>
                    <a:pt x="3142753" y="2217969"/>
                  </a:lnTo>
                  <a:lnTo>
                    <a:pt x="3125680" y="2259967"/>
                  </a:lnTo>
                  <a:lnTo>
                    <a:pt x="3107480" y="2301372"/>
                  </a:lnTo>
                  <a:lnTo>
                    <a:pt x="3088173" y="2342166"/>
                  </a:lnTo>
                  <a:lnTo>
                    <a:pt x="3067778" y="2382330"/>
                  </a:lnTo>
                  <a:lnTo>
                    <a:pt x="3046313" y="2421843"/>
                  </a:lnTo>
                  <a:lnTo>
                    <a:pt x="3023798" y="2460688"/>
                  </a:lnTo>
                  <a:lnTo>
                    <a:pt x="3000252" y="2498845"/>
                  </a:lnTo>
                  <a:lnTo>
                    <a:pt x="2975694" y="2536295"/>
                  </a:lnTo>
                  <a:lnTo>
                    <a:pt x="2950143" y="2573020"/>
                  </a:lnTo>
                  <a:lnTo>
                    <a:pt x="2923618" y="2608999"/>
                  </a:lnTo>
                  <a:lnTo>
                    <a:pt x="2896138" y="2644214"/>
                  </a:lnTo>
                  <a:lnTo>
                    <a:pt x="2867722" y="2678646"/>
                  </a:lnTo>
                  <a:lnTo>
                    <a:pt x="2838390" y="2712275"/>
                  </a:lnTo>
                  <a:lnTo>
                    <a:pt x="2808160" y="2745083"/>
                  </a:lnTo>
                  <a:lnTo>
                    <a:pt x="2777052" y="2777051"/>
                  </a:lnTo>
                  <a:lnTo>
                    <a:pt x="2745084" y="2808160"/>
                  </a:lnTo>
                  <a:lnTo>
                    <a:pt x="2712276" y="2838390"/>
                  </a:lnTo>
                  <a:lnTo>
                    <a:pt x="2678646" y="2867722"/>
                  </a:lnTo>
                  <a:lnTo>
                    <a:pt x="2644214" y="2896137"/>
                  </a:lnTo>
                  <a:lnTo>
                    <a:pt x="2608999" y="2923617"/>
                  </a:lnTo>
                  <a:lnTo>
                    <a:pt x="2573020" y="2950142"/>
                  </a:lnTo>
                  <a:lnTo>
                    <a:pt x="2536296" y="2975693"/>
                  </a:lnTo>
                  <a:lnTo>
                    <a:pt x="2498846" y="3000251"/>
                  </a:lnTo>
                  <a:lnTo>
                    <a:pt x="2460689" y="3023797"/>
                  </a:lnTo>
                  <a:lnTo>
                    <a:pt x="2421844" y="3046312"/>
                  </a:lnTo>
                  <a:lnTo>
                    <a:pt x="2382330" y="3067777"/>
                  </a:lnTo>
                  <a:lnTo>
                    <a:pt x="2342167" y="3088172"/>
                  </a:lnTo>
                  <a:lnTo>
                    <a:pt x="2301373" y="3107480"/>
                  </a:lnTo>
                  <a:lnTo>
                    <a:pt x="2259967" y="3125679"/>
                  </a:lnTo>
                  <a:lnTo>
                    <a:pt x="2217970" y="3142753"/>
                  </a:lnTo>
                  <a:lnTo>
                    <a:pt x="2175398" y="3158680"/>
                  </a:lnTo>
                  <a:lnTo>
                    <a:pt x="2132273" y="3173443"/>
                  </a:lnTo>
                  <a:lnTo>
                    <a:pt x="2088612" y="3187023"/>
                  </a:lnTo>
                  <a:lnTo>
                    <a:pt x="2044434" y="3199399"/>
                  </a:lnTo>
                  <a:lnTo>
                    <a:pt x="1999760" y="3210554"/>
                  </a:lnTo>
                  <a:lnTo>
                    <a:pt x="1954608" y="3220468"/>
                  </a:lnTo>
                  <a:lnTo>
                    <a:pt x="1908997" y="3229122"/>
                  </a:lnTo>
                  <a:lnTo>
                    <a:pt x="1862946" y="3236497"/>
                  </a:lnTo>
                  <a:lnTo>
                    <a:pt x="1816474" y="3242574"/>
                  </a:lnTo>
                  <a:lnTo>
                    <a:pt x="1769600" y="3247333"/>
                  </a:lnTo>
                  <a:lnTo>
                    <a:pt x="1722344" y="3250757"/>
                  </a:lnTo>
                  <a:lnTo>
                    <a:pt x="1674724" y="3252825"/>
                  </a:lnTo>
                  <a:lnTo>
                    <a:pt x="1626759" y="3253518"/>
                  </a:lnTo>
                  <a:close/>
                </a:path>
              </a:pathLst>
            </a:custGeom>
            <a:solidFill>
              <a:srgbClr val="55146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298598" y="2086025"/>
            <a:ext cx="2355850" cy="2355850"/>
            <a:chOff x="4298598" y="2086025"/>
            <a:chExt cx="2355850" cy="2355850"/>
          </a:xfrm>
        </p:grpSpPr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598" y="2086025"/>
              <a:ext cx="2355552" cy="235555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527198" y="2263825"/>
              <a:ext cx="1898650" cy="1898650"/>
            </a:xfrm>
            <a:custGeom>
              <a:avLst/>
              <a:gdLst/>
              <a:ahLst/>
              <a:cxnLst/>
              <a:rect l="l" t="t" r="r" b="b"/>
              <a:pathLst>
                <a:path w="1898650" h="1898650">
                  <a:moveTo>
                    <a:pt x="949176" y="1898352"/>
                  </a:moveTo>
                  <a:lnTo>
                    <a:pt x="900332" y="1897117"/>
                  </a:lnTo>
                  <a:lnTo>
                    <a:pt x="852128" y="1893451"/>
                  </a:lnTo>
                  <a:lnTo>
                    <a:pt x="804626" y="1887415"/>
                  </a:lnTo>
                  <a:lnTo>
                    <a:pt x="757884" y="1879068"/>
                  </a:lnTo>
                  <a:lnTo>
                    <a:pt x="711962" y="1868469"/>
                  </a:lnTo>
                  <a:lnTo>
                    <a:pt x="666920" y="1855679"/>
                  </a:lnTo>
                  <a:lnTo>
                    <a:pt x="622817" y="1840756"/>
                  </a:lnTo>
                  <a:lnTo>
                    <a:pt x="579714" y="1823761"/>
                  </a:lnTo>
                  <a:lnTo>
                    <a:pt x="537669" y="1804753"/>
                  </a:lnTo>
                  <a:lnTo>
                    <a:pt x="496742" y="1783791"/>
                  </a:lnTo>
                  <a:lnTo>
                    <a:pt x="456994" y="1760936"/>
                  </a:lnTo>
                  <a:lnTo>
                    <a:pt x="418483" y="1736247"/>
                  </a:lnTo>
                  <a:lnTo>
                    <a:pt x="381269" y="1709784"/>
                  </a:lnTo>
                  <a:lnTo>
                    <a:pt x="345412" y="1681606"/>
                  </a:lnTo>
                  <a:lnTo>
                    <a:pt x="310971" y="1651773"/>
                  </a:lnTo>
                  <a:lnTo>
                    <a:pt x="278007" y="1620345"/>
                  </a:lnTo>
                  <a:lnTo>
                    <a:pt x="246578" y="1587380"/>
                  </a:lnTo>
                  <a:lnTo>
                    <a:pt x="216745" y="1552940"/>
                  </a:lnTo>
                  <a:lnTo>
                    <a:pt x="188567" y="1517083"/>
                  </a:lnTo>
                  <a:lnTo>
                    <a:pt x="162104" y="1479869"/>
                  </a:lnTo>
                  <a:lnTo>
                    <a:pt x="137415" y="1441358"/>
                  </a:lnTo>
                  <a:lnTo>
                    <a:pt x="114560" y="1401609"/>
                  </a:lnTo>
                  <a:lnTo>
                    <a:pt x="93599" y="1360683"/>
                  </a:lnTo>
                  <a:lnTo>
                    <a:pt x="74591" y="1318638"/>
                  </a:lnTo>
                  <a:lnTo>
                    <a:pt x="57595" y="1275534"/>
                  </a:lnTo>
                  <a:lnTo>
                    <a:pt x="42673" y="1231432"/>
                  </a:lnTo>
                  <a:lnTo>
                    <a:pt x="29882" y="1186390"/>
                  </a:lnTo>
                  <a:lnTo>
                    <a:pt x="19283" y="1140468"/>
                  </a:lnTo>
                  <a:lnTo>
                    <a:pt x="10936" y="1093726"/>
                  </a:lnTo>
                  <a:lnTo>
                    <a:pt x="4900" y="1046223"/>
                  </a:lnTo>
                  <a:lnTo>
                    <a:pt x="1235" y="998020"/>
                  </a:lnTo>
                  <a:lnTo>
                    <a:pt x="0" y="949176"/>
                  </a:lnTo>
                  <a:lnTo>
                    <a:pt x="1235" y="900331"/>
                  </a:lnTo>
                  <a:lnTo>
                    <a:pt x="4900" y="852128"/>
                  </a:lnTo>
                  <a:lnTo>
                    <a:pt x="10936" y="804625"/>
                  </a:lnTo>
                  <a:lnTo>
                    <a:pt x="19283" y="757883"/>
                  </a:lnTo>
                  <a:lnTo>
                    <a:pt x="29882" y="711962"/>
                  </a:lnTo>
                  <a:lnTo>
                    <a:pt x="42673" y="666920"/>
                  </a:lnTo>
                  <a:lnTo>
                    <a:pt x="57595" y="622817"/>
                  </a:lnTo>
                  <a:lnTo>
                    <a:pt x="74591" y="579713"/>
                  </a:lnTo>
                  <a:lnTo>
                    <a:pt x="93599" y="537668"/>
                  </a:lnTo>
                  <a:lnTo>
                    <a:pt x="114560" y="496742"/>
                  </a:lnTo>
                  <a:lnTo>
                    <a:pt x="137415" y="456993"/>
                  </a:lnTo>
                  <a:lnTo>
                    <a:pt x="162104" y="418482"/>
                  </a:lnTo>
                  <a:lnTo>
                    <a:pt x="188567" y="381268"/>
                  </a:lnTo>
                  <a:lnTo>
                    <a:pt x="216745" y="345411"/>
                  </a:lnTo>
                  <a:lnTo>
                    <a:pt x="246578" y="310971"/>
                  </a:lnTo>
                  <a:lnTo>
                    <a:pt x="278007" y="278007"/>
                  </a:lnTo>
                  <a:lnTo>
                    <a:pt x="310971" y="246578"/>
                  </a:lnTo>
                  <a:lnTo>
                    <a:pt x="345412" y="216745"/>
                  </a:lnTo>
                  <a:lnTo>
                    <a:pt x="381269" y="188567"/>
                  </a:lnTo>
                  <a:lnTo>
                    <a:pt x="418483" y="162104"/>
                  </a:lnTo>
                  <a:lnTo>
                    <a:pt x="456994" y="137415"/>
                  </a:lnTo>
                  <a:lnTo>
                    <a:pt x="496742" y="114560"/>
                  </a:lnTo>
                  <a:lnTo>
                    <a:pt x="537669" y="93599"/>
                  </a:lnTo>
                  <a:lnTo>
                    <a:pt x="579714" y="74590"/>
                  </a:lnTo>
                  <a:lnTo>
                    <a:pt x="622817" y="57595"/>
                  </a:lnTo>
                  <a:lnTo>
                    <a:pt x="666920" y="42673"/>
                  </a:lnTo>
                  <a:lnTo>
                    <a:pt x="711962" y="29882"/>
                  </a:lnTo>
                  <a:lnTo>
                    <a:pt x="757884" y="19283"/>
                  </a:lnTo>
                  <a:lnTo>
                    <a:pt x="804626" y="10936"/>
                  </a:lnTo>
                  <a:lnTo>
                    <a:pt x="852128" y="4900"/>
                  </a:lnTo>
                  <a:lnTo>
                    <a:pt x="900332" y="1235"/>
                  </a:lnTo>
                  <a:lnTo>
                    <a:pt x="949176" y="0"/>
                  </a:lnTo>
                  <a:lnTo>
                    <a:pt x="999370" y="1326"/>
                  </a:lnTo>
                  <a:lnTo>
                    <a:pt x="1049195" y="5281"/>
                  </a:lnTo>
                  <a:lnTo>
                    <a:pt x="1098556" y="11824"/>
                  </a:lnTo>
                  <a:lnTo>
                    <a:pt x="1147359" y="20916"/>
                  </a:lnTo>
                  <a:lnTo>
                    <a:pt x="1195509" y="32519"/>
                  </a:lnTo>
                  <a:lnTo>
                    <a:pt x="1242913" y="46593"/>
                  </a:lnTo>
                  <a:lnTo>
                    <a:pt x="1289474" y="63098"/>
                  </a:lnTo>
                  <a:lnTo>
                    <a:pt x="1335100" y="81997"/>
                  </a:lnTo>
                  <a:lnTo>
                    <a:pt x="1379696" y="103250"/>
                  </a:lnTo>
                  <a:lnTo>
                    <a:pt x="1423166" y="126817"/>
                  </a:lnTo>
                  <a:lnTo>
                    <a:pt x="1465418" y="152660"/>
                  </a:lnTo>
                  <a:lnTo>
                    <a:pt x="1506356" y="180740"/>
                  </a:lnTo>
                  <a:lnTo>
                    <a:pt x="1545886" y="211017"/>
                  </a:lnTo>
                  <a:lnTo>
                    <a:pt x="1583914" y="243452"/>
                  </a:lnTo>
                  <a:lnTo>
                    <a:pt x="1620345" y="278007"/>
                  </a:lnTo>
                  <a:lnTo>
                    <a:pt x="1654899" y="314438"/>
                  </a:lnTo>
                  <a:lnTo>
                    <a:pt x="1687335" y="352465"/>
                  </a:lnTo>
                  <a:lnTo>
                    <a:pt x="1717612" y="391996"/>
                  </a:lnTo>
                  <a:lnTo>
                    <a:pt x="1745691" y="432934"/>
                  </a:lnTo>
                  <a:lnTo>
                    <a:pt x="1771534" y="475185"/>
                  </a:lnTo>
                  <a:lnTo>
                    <a:pt x="1795102" y="518656"/>
                  </a:lnTo>
                  <a:lnTo>
                    <a:pt x="1816354" y="563252"/>
                  </a:lnTo>
                  <a:lnTo>
                    <a:pt x="1835253" y="608878"/>
                  </a:lnTo>
                  <a:lnTo>
                    <a:pt x="1851759" y="655439"/>
                  </a:lnTo>
                  <a:lnTo>
                    <a:pt x="1865833" y="702842"/>
                  </a:lnTo>
                  <a:lnTo>
                    <a:pt x="1877436" y="750993"/>
                  </a:lnTo>
                  <a:lnTo>
                    <a:pt x="1886528" y="799796"/>
                  </a:lnTo>
                  <a:lnTo>
                    <a:pt x="1893071" y="849157"/>
                  </a:lnTo>
                  <a:lnTo>
                    <a:pt x="1897025" y="898981"/>
                  </a:lnTo>
                  <a:lnTo>
                    <a:pt x="1898352" y="949176"/>
                  </a:lnTo>
                  <a:lnTo>
                    <a:pt x="1897117" y="998020"/>
                  </a:lnTo>
                  <a:lnTo>
                    <a:pt x="1893452" y="1046223"/>
                  </a:lnTo>
                  <a:lnTo>
                    <a:pt x="1887416" y="1093726"/>
                  </a:lnTo>
                  <a:lnTo>
                    <a:pt x="1879068" y="1140468"/>
                  </a:lnTo>
                  <a:lnTo>
                    <a:pt x="1868470" y="1186390"/>
                  </a:lnTo>
                  <a:lnTo>
                    <a:pt x="1855679" y="1231432"/>
                  </a:lnTo>
                  <a:lnTo>
                    <a:pt x="1840756" y="1275534"/>
                  </a:lnTo>
                  <a:lnTo>
                    <a:pt x="1823761" y="1318638"/>
                  </a:lnTo>
                  <a:lnTo>
                    <a:pt x="1804753" y="1360683"/>
                  </a:lnTo>
                  <a:lnTo>
                    <a:pt x="1783792" y="1401609"/>
                  </a:lnTo>
                  <a:lnTo>
                    <a:pt x="1760937" y="1441358"/>
                  </a:lnTo>
                  <a:lnTo>
                    <a:pt x="1736248" y="1479869"/>
                  </a:lnTo>
                  <a:lnTo>
                    <a:pt x="1709785" y="1517083"/>
                  </a:lnTo>
                  <a:lnTo>
                    <a:pt x="1681607" y="1552940"/>
                  </a:lnTo>
                  <a:lnTo>
                    <a:pt x="1651774" y="1587380"/>
                  </a:lnTo>
                  <a:lnTo>
                    <a:pt x="1620345" y="1620345"/>
                  </a:lnTo>
                  <a:lnTo>
                    <a:pt x="1587381" y="1651773"/>
                  </a:lnTo>
                  <a:lnTo>
                    <a:pt x="1552940" y="1681606"/>
                  </a:lnTo>
                  <a:lnTo>
                    <a:pt x="1517083" y="1709784"/>
                  </a:lnTo>
                  <a:lnTo>
                    <a:pt x="1479870" y="1736247"/>
                  </a:lnTo>
                  <a:lnTo>
                    <a:pt x="1441359" y="1760936"/>
                  </a:lnTo>
                  <a:lnTo>
                    <a:pt x="1401610" y="1783791"/>
                  </a:lnTo>
                  <a:lnTo>
                    <a:pt x="1360683" y="1804753"/>
                  </a:lnTo>
                  <a:lnTo>
                    <a:pt x="1318638" y="1823761"/>
                  </a:lnTo>
                  <a:lnTo>
                    <a:pt x="1275535" y="1840756"/>
                  </a:lnTo>
                  <a:lnTo>
                    <a:pt x="1231432" y="1855679"/>
                  </a:lnTo>
                  <a:lnTo>
                    <a:pt x="1186390" y="1868469"/>
                  </a:lnTo>
                  <a:lnTo>
                    <a:pt x="1140468" y="1879068"/>
                  </a:lnTo>
                  <a:lnTo>
                    <a:pt x="1093726" y="1887415"/>
                  </a:lnTo>
                  <a:lnTo>
                    <a:pt x="1046224" y="1893451"/>
                  </a:lnTo>
                  <a:lnTo>
                    <a:pt x="998021" y="1897117"/>
                  </a:lnTo>
                  <a:lnTo>
                    <a:pt x="949176" y="1898352"/>
                  </a:lnTo>
                  <a:close/>
                </a:path>
              </a:pathLst>
            </a:custGeom>
            <a:solidFill>
              <a:srgbClr val="761E8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5039671" y="3072613"/>
            <a:ext cx="101091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dirty="0">
                <a:solidFill>
                  <a:srgbClr val="FFFFFF"/>
                </a:solidFill>
                <a:latin typeface="Roboto"/>
                <a:cs typeface="Roboto"/>
              </a:rPr>
              <a:t>Frontend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843782" y="4171594"/>
            <a:ext cx="2455545" cy="2455545"/>
            <a:chOff x="3843782" y="4171594"/>
            <a:chExt cx="2455545" cy="2455545"/>
          </a:xfrm>
        </p:grpSpPr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3782" y="4171594"/>
              <a:ext cx="2455550" cy="245555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072382" y="4349394"/>
              <a:ext cx="1998345" cy="1998345"/>
            </a:xfrm>
            <a:custGeom>
              <a:avLst/>
              <a:gdLst/>
              <a:ahLst/>
              <a:cxnLst/>
              <a:rect l="l" t="t" r="r" b="b"/>
              <a:pathLst>
                <a:path w="1998345" h="1998345">
                  <a:moveTo>
                    <a:pt x="999174" y="1998349"/>
                  </a:moveTo>
                  <a:lnTo>
                    <a:pt x="950764" y="1997197"/>
                  </a:lnTo>
                  <a:lnTo>
                    <a:pt x="902947" y="1993776"/>
                  </a:lnTo>
                  <a:lnTo>
                    <a:pt x="855778" y="1988137"/>
                  </a:lnTo>
                  <a:lnTo>
                    <a:pt x="809308" y="1980333"/>
                  </a:lnTo>
                  <a:lnTo>
                    <a:pt x="763590" y="1970417"/>
                  </a:lnTo>
                  <a:lnTo>
                    <a:pt x="718675" y="1958440"/>
                  </a:lnTo>
                  <a:lnTo>
                    <a:pt x="674617" y="1944456"/>
                  </a:lnTo>
                  <a:lnTo>
                    <a:pt x="631468" y="1928516"/>
                  </a:lnTo>
                  <a:lnTo>
                    <a:pt x="589280" y="1910673"/>
                  </a:lnTo>
                  <a:lnTo>
                    <a:pt x="548105" y="1890980"/>
                  </a:lnTo>
                  <a:lnTo>
                    <a:pt x="507996" y="1869487"/>
                  </a:lnTo>
                  <a:lnTo>
                    <a:pt x="469005" y="1846249"/>
                  </a:lnTo>
                  <a:lnTo>
                    <a:pt x="431184" y="1821317"/>
                  </a:lnTo>
                  <a:lnTo>
                    <a:pt x="394586" y="1794744"/>
                  </a:lnTo>
                  <a:lnTo>
                    <a:pt x="359263" y="1766581"/>
                  </a:lnTo>
                  <a:lnTo>
                    <a:pt x="325267" y="1736882"/>
                  </a:lnTo>
                  <a:lnTo>
                    <a:pt x="292651" y="1705698"/>
                  </a:lnTo>
                  <a:lnTo>
                    <a:pt x="261467" y="1673082"/>
                  </a:lnTo>
                  <a:lnTo>
                    <a:pt x="231768" y="1639086"/>
                  </a:lnTo>
                  <a:lnTo>
                    <a:pt x="203605" y="1603763"/>
                  </a:lnTo>
                  <a:lnTo>
                    <a:pt x="177032" y="1567165"/>
                  </a:lnTo>
                  <a:lnTo>
                    <a:pt x="152100" y="1529344"/>
                  </a:lnTo>
                  <a:lnTo>
                    <a:pt x="128862" y="1490353"/>
                  </a:lnTo>
                  <a:lnTo>
                    <a:pt x="107369" y="1450244"/>
                  </a:lnTo>
                  <a:lnTo>
                    <a:pt x="87676" y="1409069"/>
                  </a:lnTo>
                  <a:lnTo>
                    <a:pt x="69833" y="1366881"/>
                  </a:lnTo>
                  <a:lnTo>
                    <a:pt x="53893" y="1323732"/>
                  </a:lnTo>
                  <a:lnTo>
                    <a:pt x="39909" y="1279674"/>
                  </a:lnTo>
                  <a:lnTo>
                    <a:pt x="27932" y="1234759"/>
                  </a:lnTo>
                  <a:lnTo>
                    <a:pt x="18016" y="1189041"/>
                  </a:lnTo>
                  <a:lnTo>
                    <a:pt x="10212" y="1142571"/>
                  </a:lnTo>
                  <a:lnTo>
                    <a:pt x="4573" y="1095402"/>
                  </a:lnTo>
                  <a:lnTo>
                    <a:pt x="1152" y="1047585"/>
                  </a:lnTo>
                  <a:lnTo>
                    <a:pt x="0" y="999174"/>
                  </a:lnTo>
                  <a:lnTo>
                    <a:pt x="1152" y="950764"/>
                  </a:lnTo>
                  <a:lnTo>
                    <a:pt x="4573" y="902947"/>
                  </a:lnTo>
                  <a:lnTo>
                    <a:pt x="10212" y="855778"/>
                  </a:lnTo>
                  <a:lnTo>
                    <a:pt x="18016" y="809308"/>
                  </a:lnTo>
                  <a:lnTo>
                    <a:pt x="27932" y="763590"/>
                  </a:lnTo>
                  <a:lnTo>
                    <a:pt x="39909" y="718675"/>
                  </a:lnTo>
                  <a:lnTo>
                    <a:pt x="53893" y="674617"/>
                  </a:lnTo>
                  <a:lnTo>
                    <a:pt x="69833" y="631468"/>
                  </a:lnTo>
                  <a:lnTo>
                    <a:pt x="87676" y="589280"/>
                  </a:lnTo>
                  <a:lnTo>
                    <a:pt x="107369" y="548105"/>
                  </a:lnTo>
                  <a:lnTo>
                    <a:pt x="128862" y="507996"/>
                  </a:lnTo>
                  <a:lnTo>
                    <a:pt x="152100" y="469004"/>
                  </a:lnTo>
                  <a:lnTo>
                    <a:pt x="177032" y="431184"/>
                  </a:lnTo>
                  <a:lnTo>
                    <a:pt x="203605" y="394586"/>
                  </a:lnTo>
                  <a:lnTo>
                    <a:pt x="231768" y="359262"/>
                  </a:lnTo>
                  <a:lnTo>
                    <a:pt x="261467" y="325267"/>
                  </a:lnTo>
                  <a:lnTo>
                    <a:pt x="292651" y="292651"/>
                  </a:lnTo>
                  <a:lnTo>
                    <a:pt x="325267" y="261467"/>
                  </a:lnTo>
                  <a:lnTo>
                    <a:pt x="359263" y="231768"/>
                  </a:lnTo>
                  <a:lnTo>
                    <a:pt x="394586" y="203605"/>
                  </a:lnTo>
                  <a:lnTo>
                    <a:pt x="431184" y="177032"/>
                  </a:lnTo>
                  <a:lnTo>
                    <a:pt x="469005" y="152100"/>
                  </a:lnTo>
                  <a:lnTo>
                    <a:pt x="507996" y="128861"/>
                  </a:lnTo>
                  <a:lnTo>
                    <a:pt x="548105" y="107369"/>
                  </a:lnTo>
                  <a:lnTo>
                    <a:pt x="589280" y="87676"/>
                  </a:lnTo>
                  <a:lnTo>
                    <a:pt x="631468" y="69833"/>
                  </a:lnTo>
                  <a:lnTo>
                    <a:pt x="674617" y="53893"/>
                  </a:lnTo>
                  <a:lnTo>
                    <a:pt x="718675" y="39909"/>
                  </a:lnTo>
                  <a:lnTo>
                    <a:pt x="763590" y="27932"/>
                  </a:lnTo>
                  <a:lnTo>
                    <a:pt x="809308" y="18016"/>
                  </a:lnTo>
                  <a:lnTo>
                    <a:pt x="855778" y="10212"/>
                  </a:lnTo>
                  <a:lnTo>
                    <a:pt x="902947" y="4573"/>
                  </a:lnTo>
                  <a:lnTo>
                    <a:pt x="950764" y="1152"/>
                  </a:lnTo>
                  <a:lnTo>
                    <a:pt x="999174" y="0"/>
                  </a:lnTo>
                  <a:lnTo>
                    <a:pt x="1048721" y="1227"/>
                  </a:lnTo>
                  <a:lnTo>
                    <a:pt x="1097931" y="4889"/>
                  </a:lnTo>
                  <a:lnTo>
                    <a:pt x="1146722" y="10950"/>
                  </a:lnTo>
                  <a:lnTo>
                    <a:pt x="1195014" y="19376"/>
                  </a:lnTo>
                  <a:lnTo>
                    <a:pt x="1242724" y="30134"/>
                  </a:lnTo>
                  <a:lnTo>
                    <a:pt x="1289770" y="43189"/>
                  </a:lnTo>
                  <a:lnTo>
                    <a:pt x="1336070" y="58508"/>
                  </a:lnTo>
                  <a:lnTo>
                    <a:pt x="1381542" y="76057"/>
                  </a:lnTo>
                  <a:lnTo>
                    <a:pt x="1426105" y="95802"/>
                  </a:lnTo>
                  <a:lnTo>
                    <a:pt x="1469676" y="117709"/>
                  </a:lnTo>
                  <a:lnTo>
                    <a:pt x="1512175" y="141744"/>
                  </a:lnTo>
                  <a:lnTo>
                    <a:pt x="1553517" y="167873"/>
                  </a:lnTo>
                  <a:lnTo>
                    <a:pt x="1593623" y="196062"/>
                  </a:lnTo>
                  <a:lnTo>
                    <a:pt x="1632410" y="226277"/>
                  </a:lnTo>
                  <a:lnTo>
                    <a:pt x="1669795" y="258485"/>
                  </a:lnTo>
                  <a:lnTo>
                    <a:pt x="1705698" y="292651"/>
                  </a:lnTo>
                  <a:lnTo>
                    <a:pt x="1739864" y="328554"/>
                  </a:lnTo>
                  <a:lnTo>
                    <a:pt x="1772072" y="365939"/>
                  </a:lnTo>
                  <a:lnTo>
                    <a:pt x="1802287" y="404726"/>
                  </a:lnTo>
                  <a:lnTo>
                    <a:pt x="1830476" y="444832"/>
                  </a:lnTo>
                  <a:lnTo>
                    <a:pt x="1856605" y="486174"/>
                  </a:lnTo>
                  <a:lnTo>
                    <a:pt x="1880640" y="528673"/>
                  </a:lnTo>
                  <a:lnTo>
                    <a:pt x="1902547" y="572244"/>
                  </a:lnTo>
                  <a:lnTo>
                    <a:pt x="1922292" y="616807"/>
                  </a:lnTo>
                  <a:lnTo>
                    <a:pt x="1939841" y="662279"/>
                  </a:lnTo>
                  <a:lnTo>
                    <a:pt x="1955160" y="708579"/>
                  </a:lnTo>
                  <a:lnTo>
                    <a:pt x="1968215" y="755625"/>
                  </a:lnTo>
                  <a:lnTo>
                    <a:pt x="1978973" y="803335"/>
                  </a:lnTo>
                  <a:lnTo>
                    <a:pt x="1987399" y="851627"/>
                  </a:lnTo>
                  <a:lnTo>
                    <a:pt x="1993460" y="900418"/>
                  </a:lnTo>
                  <a:lnTo>
                    <a:pt x="1997122" y="949628"/>
                  </a:lnTo>
                  <a:lnTo>
                    <a:pt x="1998349" y="999174"/>
                  </a:lnTo>
                  <a:lnTo>
                    <a:pt x="1997197" y="1047585"/>
                  </a:lnTo>
                  <a:lnTo>
                    <a:pt x="1993776" y="1095402"/>
                  </a:lnTo>
                  <a:lnTo>
                    <a:pt x="1988137" y="1142571"/>
                  </a:lnTo>
                  <a:lnTo>
                    <a:pt x="1980333" y="1189041"/>
                  </a:lnTo>
                  <a:lnTo>
                    <a:pt x="1970417" y="1234759"/>
                  </a:lnTo>
                  <a:lnTo>
                    <a:pt x="1958440" y="1279674"/>
                  </a:lnTo>
                  <a:lnTo>
                    <a:pt x="1944456" y="1323732"/>
                  </a:lnTo>
                  <a:lnTo>
                    <a:pt x="1928516" y="1366881"/>
                  </a:lnTo>
                  <a:lnTo>
                    <a:pt x="1910673" y="1409069"/>
                  </a:lnTo>
                  <a:lnTo>
                    <a:pt x="1890980" y="1450244"/>
                  </a:lnTo>
                  <a:lnTo>
                    <a:pt x="1869487" y="1490353"/>
                  </a:lnTo>
                  <a:lnTo>
                    <a:pt x="1846249" y="1529344"/>
                  </a:lnTo>
                  <a:lnTo>
                    <a:pt x="1821317" y="1567165"/>
                  </a:lnTo>
                  <a:lnTo>
                    <a:pt x="1794744" y="1603763"/>
                  </a:lnTo>
                  <a:lnTo>
                    <a:pt x="1766581" y="1639086"/>
                  </a:lnTo>
                  <a:lnTo>
                    <a:pt x="1736882" y="1673082"/>
                  </a:lnTo>
                  <a:lnTo>
                    <a:pt x="1705698" y="1705698"/>
                  </a:lnTo>
                  <a:lnTo>
                    <a:pt x="1673082" y="1736882"/>
                  </a:lnTo>
                  <a:lnTo>
                    <a:pt x="1639086" y="1766581"/>
                  </a:lnTo>
                  <a:lnTo>
                    <a:pt x="1603763" y="1794744"/>
                  </a:lnTo>
                  <a:lnTo>
                    <a:pt x="1567165" y="1821317"/>
                  </a:lnTo>
                  <a:lnTo>
                    <a:pt x="1529345" y="1846249"/>
                  </a:lnTo>
                  <a:lnTo>
                    <a:pt x="1490353" y="1869487"/>
                  </a:lnTo>
                  <a:lnTo>
                    <a:pt x="1450244" y="1890980"/>
                  </a:lnTo>
                  <a:lnTo>
                    <a:pt x="1409069" y="1910673"/>
                  </a:lnTo>
                  <a:lnTo>
                    <a:pt x="1366881" y="1928516"/>
                  </a:lnTo>
                  <a:lnTo>
                    <a:pt x="1323732" y="1944456"/>
                  </a:lnTo>
                  <a:lnTo>
                    <a:pt x="1279674" y="1958440"/>
                  </a:lnTo>
                  <a:lnTo>
                    <a:pt x="1234759" y="1970417"/>
                  </a:lnTo>
                  <a:lnTo>
                    <a:pt x="1189041" y="1980333"/>
                  </a:lnTo>
                  <a:lnTo>
                    <a:pt x="1142571" y="1988137"/>
                  </a:lnTo>
                  <a:lnTo>
                    <a:pt x="1095402" y="1993776"/>
                  </a:lnTo>
                  <a:lnTo>
                    <a:pt x="1047585" y="1997197"/>
                  </a:lnTo>
                  <a:lnTo>
                    <a:pt x="999174" y="1998349"/>
                  </a:lnTo>
                  <a:close/>
                </a:path>
              </a:pathLst>
            </a:custGeom>
            <a:solidFill>
              <a:srgbClr val="701B7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4652122" y="5269386"/>
            <a:ext cx="100765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Bac</a:t>
            </a: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k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end</a:t>
            </a:r>
            <a:endParaRPr sz="1400" dirty="0">
              <a:latin typeface="Roboto"/>
              <a:cs typeface="Robo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392912" y="1841323"/>
            <a:ext cx="1831339" cy="1831339"/>
            <a:chOff x="7392912" y="1841323"/>
            <a:chExt cx="1831339" cy="1831339"/>
          </a:xfrm>
        </p:grpSpPr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2912" y="1841323"/>
              <a:ext cx="1830882" cy="183088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621512" y="2019123"/>
              <a:ext cx="1374140" cy="1374140"/>
            </a:xfrm>
            <a:custGeom>
              <a:avLst/>
              <a:gdLst/>
              <a:ahLst/>
              <a:cxnLst/>
              <a:rect l="l" t="t" r="r" b="b"/>
              <a:pathLst>
                <a:path w="1374140" h="1374139">
                  <a:moveTo>
                    <a:pt x="686840" y="1373681"/>
                  </a:moveTo>
                  <a:lnTo>
                    <a:pt x="637789" y="1371957"/>
                  </a:lnTo>
                  <a:lnTo>
                    <a:pt x="589668" y="1366861"/>
                  </a:lnTo>
                  <a:lnTo>
                    <a:pt x="542595" y="1358509"/>
                  </a:lnTo>
                  <a:lnTo>
                    <a:pt x="496685" y="1347019"/>
                  </a:lnTo>
                  <a:lnTo>
                    <a:pt x="452054" y="1332505"/>
                  </a:lnTo>
                  <a:lnTo>
                    <a:pt x="408819" y="1315085"/>
                  </a:lnTo>
                  <a:lnTo>
                    <a:pt x="367097" y="1294874"/>
                  </a:lnTo>
                  <a:lnTo>
                    <a:pt x="327002" y="1271989"/>
                  </a:lnTo>
                  <a:lnTo>
                    <a:pt x="288652" y="1246546"/>
                  </a:lnTo>
                  <a:lnTo>
                    <a:pt x="252162" y="1218662"/>
                  </a:lnTo>
                  <a:lnTo>
                    <a:pt x="217649" y="1188451"/>
                  </a:lnTo>
                  <a:lnTo>
                    <a:pt x="185230" y="1156032"/>
                  </a:lnTo>
                  <a:lnTo>
                    <a:pt x="155019" y="1121519"/>
                  </a:lnTo>
                  <a:lnTo>
                    <a:pt x="127135" y="1085029"/>
                  </a:lnTo>
                  <a:lnTo>
                    <a:pt x="101692" y="1046679"/>
                  </a:lnTo>
                  <a:lnTo>
                    <a:pt x="78807" y="1006584"/>
                  </a:lnTo>
                  <a:lnTo>
                    <a:pt x="58596" y="964861"/>
                  </a:lnTo>
                  <a:lnTo>
                    <a:pt x="41176" y="921627"/>
                  </a:lnTo>
                  <a:lnTo>
                    <a:pt x="26662" y="876996"/>
                  </a:lnTo>
                  <a:lnTo>
                    <a:pt x="15172" y="831086"/>
                  </a:lnTo>
                  <a:lnTo>
                    <a:pt x="6820" y="784012"/>
                  </a:lnTo>
                  <a:lnTo>
                    <a:pt x="1724" y="735892"/>
                  </a:lnTo>
                  <a:lnTo>
                    <a:pt x="0" y="686840"/>
                  </a:lnTo>
                  <a:lnTo>
                    <a:pt x="1724" y="637789"/>
                  </a:lnTo>
                  <a:lnTo>
                    <a:pt x="6820" y="589669"/>
                  </a:lnTo>
                  <a:lnTo>
                    <a:pt x="15172" y="542595"/>
                  </a:lnTo>
                  <a:lnTo>
                    <a:pt x="26662" y="496685"/>
                  </a:lnTo>
                  <a:lnTo>
                    <a:pt x="41176" y="452054"/>
                  </a:lnTo>
                  <a:lnTo>
                    <a:pt x="58596" y="408819"/>
                  </a:lnTo>
                  <a:lnTo>
                    <a:pt x="78807" y="367097"/>
                  </a:lnTo>
                  <a:lnTo>
                    <a:pt x="101692" y="327002"/>
                  </a:lnTo>
                  <a:lnTo>
                    <a:pt x="127135" y="288652"/>
                  </a:lnTo>
                  <a:lnTo>
                    <a:pt x="155019" y="252162"/>
                  </a:lnTo>
                  <a:lnTo>
                    <a:pt x="185230" y="217649"/>
                  </a:lnTo>
                  <a:lnTo>
                    <a:pt x="217649" y="185230"/>
                  </a:lnTo>
                  <a:lnTo>
                    <a:pt x="252162" y="155019"/>
                  </a:lnTo>
                  <a:lnTo>
                    <a:pt x="288652" y="127135"/>
                  </a:lnTo>
                  <a:lnTo>
                    <a:pt x="327002" y="101692"/>
                  </a:lnTo>
                  <a:lnTo>
                    <a:pt x="367097" y="78807"/>
                  </a:lnTo>
                  <a:lnTo>
                    <a:pt x="408819" y="58596"/>
                  </a:lnTo>
                  <a:lnTo>
                    <a:pt x="452054" y="41176"/>
                  </a:lnTo>
                  <a:lnTo>
                    <a:pt x="496685" y="26662"/>
                  </a:lnTo>
                  <a:lnTo>
                    <a:pt x="542595" y="15172"/>
                  </a:lnTo>
                  <a:lnTo>
                    <a:pt x="589668" y="6820"/>
                  </a:lnTo>
                  <a:lnTo>
                    <a:pt x="637789" y="1724"/>
                  </a:lnTo>
                  <a:lnTo>
                    <a:pt x="686840" y="0"/>
                  </a:lnTo>
                  <a:lnTo>
                    <a:pt x="736307" y="1782"/>
                  </a:lnTo>
                  <a:lnTo>
                    <a:pt x="785230" y="7080"/>
                  </a:lnTo>
                  <a:lnTo>
                    <a:pt x="833437" y="15824"/>
                  </a:lnTo>
                  <a:lnTo>
                    <a:pt x="880754" y="27940"/>
                  </a:lnTo>
                  <a:lnTo>
                    <a:pt x="927009" y="43358"/>
                  </a:lnTo>
                  <a:lnTo>
                    <a:pt x="972027" y="62005"/>
                  </a:lnTo>
                  <a:lnTo>
                    <a:pt x="1015635" y="83810"/>
                  </a:lnTo>
                  <a:lnTo>
                    <a:pt x="1057661" y="108700"/>
                  </a:lnTo>
                  <a:lnTo>
                    <a:pt x="1097931" y="136605"/>
                  </a:lnTo>
                  <a:lnTo>
                    <a:pt x="1136272" y="167453"/>
                  </a:lnTo>
                  <a:lnTo>
                    <a:pt x="1172510" y="201170"/>
                  </a:lnTo>
                  <a:lnTo>
                    <a:pt x="1206228" y="237409"/>
                  </a:lnTo>
                  <a:lnTo>
                    <a:pt x="1237076" y="275750"/>
                  </a:lnTo>
                  <a:lnTo>
                    <a:pt x="1264981" y="316020"/>
                  </a:lnTo>
                  <a:lnTo>
                    <a:pt x="1289871" y="358046"/>
                  </a:lnTo>
                  <a:lnTo>
                    <a:pt x="1311676" y="401654"/>
                  </a:lnTo>
                  <a:lnTo>
                    <a:pt x="1330323" y="446672"/>
                  </a:lnTo>
                  <a:lnTo>
                    <a:pt x="1345741" y="492926"/>
                  </a:lnTo>
                  <a:lnTo>
                    <a:pt x="1357857" y="540244"/>
                  </a:lnTo>
                  <a:lnTo>
                    <a:pt x="1366601" y="588451"/>
                  </a:lnTo>
                  <a:lnTo>
                    <a:pt x="1371899" y="637374"/>
                  </a:lnTo>
                  <a:lnTo>
                    <a:pt x="1373681" y="686840"/>
                  </a:lnTo>
                  <a:lnTo>
                    <a:pt x="1371957" y="735892"/>
                  </a:lnTo>
                  <a:lnTo>
                    <a:pt x="1366861" y="784012"/>
                  </a:lnTo>
                  <a:lnTo>
                    <a:pt x="1358509" y="831086"/>
                  </a:lnTo>
                  <a:lnTo>
                    <a:pt x="1347019" y="876996"/>
                  </a:lnTo>
                  <a:lnTo>
                    <a:pt x="1332505" y="921627"/>
                  </a:lnTo>
                  <a:lnTo>
                    <a:pt x="1315085" y="964861"/>
                  </a:lnTo>
                  <a:lnTo>
                    <a:pt x="1294874" y="1006584"/>
                  </a:lnTo>
                  <a:lnTo>
                    <a:pt x="1271989" y="1046679"/>
                  </a:lnTo>
                  <a:lnTo>
                    <a:pt x="1246546" y="1085029"/>
                  </a:lnTo>
                  <a:lnTo>
                    <a:pt x="1218662" y="1121519"/>
                  </a:lnTo>
                  <a:lnTo>
                    <a:pt x="1188451" y="1156032"/>
                  </a:lnTo>
                  <a:lnTo>
                    <a:pt x="1156032" y="1188451"/>
                  </a:lnTo>
                  <a:lnTo>
                    <a:pt x="1121519" y="1218662"/>
                  </a:lnTo>
                  <a:lnTo>
                    <a:pt x="1085029" y="1246546"/>
                  </a:lnTo>
                  <a:lnTo>
                    <a:pt x="1046679" y="1271989"/>
                  </a:lnTo>
                  <a:lnTo>
                    <a:pt x="1006584" y="1294874"/>
                  </a:lnTo>
                  <a:lnTo>
                    <a:pt x="964861" y="1315085"/>
                  </a:lnTo>
                  <a:lnTo>
                    <a:pt x="921626" y="1332505"/>
                  </a:lnTo>
                  <a:lnTo>
                    <a:pt x="876996" y="1347019"/>
                  </a:lnTo>
                  <a:lnTo>
                    <a:pt x="831086" y="1358509"/>
                  </a:lnTo>
                  <a:lnTo>
                    <a:pt x="784012" y="1366861"/>
                  </a:lnTo>
                  <a:lnTo>
                    <a:pt x="735892" y="1371957"/>
                  </a:lnTo>
                  <a:lnTo>
                    <a:pt x="686840" y="1373681"/>
                  </a:lnTo>
                  <a:close/>
                </a:path>
              </a:pathLst>
            </a:custGeom>
            <a:solidFill>
              <a:srgbClr val="761E8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7954701" y="2566578"/>
            <a:ext cx="9141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Database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76754" y="4335493"/>
            <a:ext cx="3144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FFFFFF"/>
                </a:solidFill>
                <a:latin typeface="Roboto"/>
                <a:cs typeface="Roboto"/>
              </a:rPr>
              <a:t>Machine Learning Model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DDA6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1982865" cy="6858470"/>
            <a:chOff x="0" y="0"/>
            <a:chExt cx="11982865" cy="685847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727" y="5610976"/>
              <a:ext cx="114663" cy="113163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064595"/>
              <a:ext cx="2661285" cy="1793875"/>
            </a:xfrm>
            <a:custGeom>
              <a:avLst/>
              <a:gdLst/>
              <a:ahLst/>
              <a:cxnLst/>
              <a:rect l="l" t="t" r="r" b="b"/>
              <a:pathLst>
                <a:path w="2661285" h="1793875">
                  <a:moveTo>
                    <a:pt x="2660699" y="1793399"/>
                  </a:moveTo>
                  <a:lnTo>
                    <a:pt x="0" y="1793399"/>
                  </a:lnTo>
                  <a:lnTo>
                    <a:pt x="0" y="0"/>
                  </a:lnTo>
                  <a:lnTo>
                    <a:pt x="2660699" y="1793399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765" y="461426"/>
              <a:ext cx="11648100" cy="6213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5155" y="460956"/>
              <a:ext cx="11234688" cy="5960583"/>
            </a:xfrm>
            <a:custGeom>
              <a:avLst/>
              <a:gdLst/>
              <a:ahLst/>
              <a:cxnLst/>
              <a:rect l="l" t="t" r="r" b="b"/>
              <a:pathLst>
                <a:path w="11267440" h="5832475">
                  <a:moveTo>
                    <a:pt x="11267099" y="5832300"/>
                  </a:moveTo>
                  <a:lnTo>
                    <a:pt x="0" y="5832300"/>
                  </a:lnTo>
                  <a:lnTo>
                    <a:pt x="0" y="0"/>
                  </a:lnTo>
                  <a:lnTo>
                    <a:pt x="11267099" y="0"/>
                  </a:lnTo>
                  <a:lnTo>
                    <a:pt x="11267099" y="5832300"/>
                  </a:lnTo>
                  <a:close/>
                </a:path>
              </a:pathLst>
            </a:custGeom>
            <a:solidFill>
              <a:srgbClr val="D7DDD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7888" y="0"/>
              <a:ext cx="1980018" cy="94512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56788" y="0"/>
              <a:ext cx="1878418" cy="89432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602024" y="705228"/>
              <a:ext cx="767715" cy="1110615"/>
            </a:xfrm>
            <a:custGeom>
              <a:avLst/>
              <a:gdLst/>
              <a:ahLst/>
              <a:cxnLst/>
              <a:rect l="l" t="t" r="r" b="b"/>
              <a:pathLst>
                <a:path w="767715" h="1110614">
                  <a:moveTo>
                    <a:pt x="328490" y="1110134"/>
                  </a:moveTo>
                  <a:lnTo>
                    <a:pt x="297203" y="1073587"/>
                  </a:lnTo>
                  <a:lnTo>
                    <a:pt x="263760" y="1038383"/>
                  </a:lnTo>
                  <a:lnTo>
                    <a:pt x="228526" y="1004375"/>
                  </a:lnTo>
                  <a:lnTo>
                    <a:pt x="191867" y="971415"/>
                  </a:lnTo>
                  <a:lnTo>
                    <a:pt x="154149" y="939355"/>
                  </a:lnTo>
                  <a:lnTo>
                    <a:pt x="115738" y="908048"/>
                  </a:lnTo>
                  <a:lnTo>
                    <a:pt x="76999" y="877347"/>
                  </a:lnTo>
                  <a:lnTo>
                    <a:pt x="38297" y="847103"/>
                  </a:lnTo>
                  <a:lnTo>
                    <a:pt x="0" y="817168"/>
                  </a:lnTo>
                  <a:lnTo>
                    <a:pt x="45529" y="786601"/>
                  </a:lnTo>
                  <a:lnTo>
                    <a:pt x="89633" y="756581"/>
                  </a:lnTo>
                  <a:lnTo>
                    <a:pt x="132238" y="726355"/>
                  </a:lnTo>
                  <a:lnTo>
                    <a:pt x="173268" y="695167"/>
                  </a:lnTo>
                  <a:lnTo>
                    <a:pt x="212650" y="662260"/>
                  </a:lnTo>
                  <a:lnTo>
                    <a:pt x="250308" y="626879"/>
                  </a:lnTo>
                  <a:lnTo>
                    <a:pt x="286168" y="588269"/>
                  </a:lnTo>
                  <a:lnTo>
                    <a:pt x="320156" y="545673"/>
                  </a:lnTo>
                  <a:lnTo>
                    <a:pt x="323439" y="607045"/>
                  </a:lnTo>
                  <a:lnTo>
                    <a:pt x="327078" y="665212"/>
                  </a:lnTo>
                  <a:lnTo>
                    <a:pt x="330029" y="708600"/>
                  </a:lnTo>
                  <a:lnTo>
                    <a:pt x="331245" y="725634"/>
                  </a:lnTo>
                  <a:lnTo>
                    <a:pt x="384127" y="726678"/>
                  </a:lnTo>
                  <a:lnTo>
                    <a:pt x="436631" y="726358"/>
                  </a:lnTo>
                  <a:lnTo>
                    <a:pt x="476860" y="725535"/>
                  </a:lnTo>
                  <a:lnTo>
                    <a:pt x="492913" y="725069"/>
                  </a:lnTo>
                  <a:lnTo>
                    <a:pt x="497009" y="0"/>
                  </a:lnTo>
                  <a:lnTo>
                    <a:pt x="551681" y="6877"/>
                  </a:lnTo>
                  <a:lnTo>
                    <a:pt x="602213" y="9795"/>
                  </a:lnTo>
                  <a:lnTo>
                    <a:pt x="651535" y="10150"/>
                  </a:lnTo>
                  <a:lnTo>
                    <a:pt x="702575" y="9338"/>
                  </a:lnTo>
                  <a:lnTo>
                    <a:pt x="758263" y="8757"/>
                  </a:lnTo>
                  <a:lnTo>
                    <a:pt x="761290" y="76896"/>
                  </a:lnTo>
                  <a:lnTo>
                    <a:pt x="763573" y="146343"/>
                  </a:lnTo>
                  <a:lnTo>
                    <a:pt x="765255" y="216148"/>
                  </a:lnTo>
                  <a:lnTo>
                    <a:pt x="766406" y="285358"/>
                  </a:lnTo>
                  <a:lnTo>
                    <a:pt x="767094" y="353024"/>
                  </a:lnTo>
                  <a:lnTo>
                    <a:pt x="767391" y="418195"/>
                  </a:lnTo>
                  <a:lnTo>
                    <a:pt x="767366" y="479918"/>
                  </a:lnTo>
                  <a:lnTo>
                    <a:pt x="767089" y="537245"/>
                  </a:lnTo>
                  <a:lnTo>
                    <a:pt x="766630" y="589222"/>
                  </a:lnTo>
                  <a:lnTo>
                    <a:pt x="766059" y="634899"/>
                  </a:lnTo>
                  <a:lnTo>
                    <a:pt x="765446" y="673326"/>
                  </a:lnTo>
                  <a:lnTo>
                    <a:pt x="764374" y="724624"/>
                  </a:lnTo>
                  <a:lnTo>
                    <a:pt x="764054" y="735592"/>
                  </a:lnTo>
                  <a:lnTo>
                    <a:pt x="763063" y="776361"/>
                  </a:lnTo>
                  <a:lnTo>
                    <a:pt x="760857" y="814495"/>
                  </a:lnTo>
                  <a:lnTo>
                    <a:pt x="739271" y="876535"/>
                  </a:lnTo>
                  <a:lnTo>
                    <a:pt x="672224" y="909072"/>
                  </a:lnTo>
                  <a:lnTo>
                    <a:pt x="613193" y="910326"/>
                  </a:lnTo>
                  <a:lnTo>
                    <a:pt x="502351" y="910653"/>
                  </a:lnTo>
                  <a:lnTo>
                    <a:pt x="410846" y="909880"/>
                  </a:lnTo>
                  <a:lnTo>
                    <a:pt x="337107" y="907431"/>
                  </a:lnTo>
                  <a:lnTo>
                    <a:pt x="332960" y="974651"/>
                  </a:lnTo>
                  <a:lnTo>
                    <a:pt x="330309" y="1040380"/>
                  </a:lnTo>
                  <a:lnTo>
                    <a:pt x="328903" y="1090311"/>
                  </a:lnTo>
                  <a:lnTo>
                    <a:pt x="328490" y="1110134"/>
                  </a:lnTo>
                  <a:close/>
                </a:path>
              </a:pathLst>
            </a:custGeom>
            <a:solidFill>
              <a:srgbClr val="FDDA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602024" y="705228"/>
              <a:ext cx="767715" cy="1110615"/>
            </a:xfrm>
            <a:custGeom>
              <a:avLst/>
              <a:gdLst/>
              <a:ahLst/>
              <a:cxnLst/>
              <a:rect l="l" t="t" r="r" b="b"/>
              <a:pathLst>
                <a:path w="767715" h="1110614">
                  <a:moveTo>
                    <a:pt x="758334" y="8757"/>
                  </a:moveTo>
                  <a:lnTo>
                    <a:pt x="761290" y="76896"/>
                  </a:lnTo>
                  <a:lnTo>
                    <a:pt x="763573" y="146343"/>
                  </a:lnTo>
                  <a:lnTo>
                    <a:pt x="765255" y="216148"/>
                  </a:lnTo>
                  <a:lnTo>
                    <a:pt x="766406" y="285358"/>
                  </a:lnTo>
                  <a:lnTo>
                    <a:pt x="767094" y="353024"/>
                  </a:lnTo>
                  <a:lnTo>
                    <a:pt x="767391" y="418195"/>
                  </a:lnTo>
                  <a:lnTo>
                    <a:pt x="767366" y="479918"/>
                  </a:lnTo>
                  <a:lnTo>
                    <a:pt x="767089" y="537245"/>
                  </a:lnTo>
                  <a:lnTo>
                    <a:pt x="766630" y="589222"/>
                  </a:lnTo>
                  <a:lnTo>
                    <a:pt x="766059" y="634899"/>
                  </a:lnTo>
                  <a:lnTo>
                    <a:pt x="765446" y="673326"/>
                  </a:lnTo>
                  <a:lnTo>
                    <a:pt x="764374" y="724624"/>
                  </a:lnTo>
                  <a:lnTo>
                    <a:pt x="764054" y="735592"/>
                  </a:lnTo>
                  <a:lnTo>
                    <a:pt x="763063" y="776361"/>
                  </a:lnTo>
                  <a:lnTo>
                    <a:pt x="760857" y="814495"/>
                  </a:lnTo>
                  <a:lnTo>
                    <a:pt x="739271" y="876535"/>
                  </a:lnTo>
                  <a:lnTo>
                    <a:pt x="672224" y="909072"/>
                  </a:lnTo>
                  <a:lnTo>
                    <a:pt x="613193" y="910326"/>
                  </a:lnTo>
                  <a:lnTo>
                    <a:pt x="502351" y="910653"/>
                  </a:lnTo>
                  <a:lnTo>
                    <a:pt x="410846" y="909880"/>
                  </a:lnTo>
                  <a:lnTo>
                    <a:pt x="337107" y="907431"/>
                  </a:lnTo>
                  <a:lnTo>
                    <a:pt x="332960" y="974651"/>
                  </a:lnTo>
                  <a:lnTo>
                    <a:pt x="330309" y="1040380"/>
                  </a:lnTo>
                  <a:lnTo>
                    <a:pt x="328903" y="1090311"/>
                  </a:lnTo>
                  <a:lnTo>
                    <a:pt x="328490" y="1110134"/>
                  </a:lnTo>
                  <a:lnTo>
                    <a:pt x="297203" y="1073587"/>
                  </a:lnTo>
                  <a:lnTo>
                    <a:pt x="263760" y="1038383"/>
                  </a:lnTo>
                  <a:lnTo>
                    <a:pt x="228526" y="1004375"/>
                  </a:lnTo>
                  <a:lnTo>
                    <a:pt x="191867" y="971415"/>
                  </a:lnTo>
                  <a:lnTo>
                    <a:pt x="154149" y="939355"/>
                  </a:lnTo>
                  <a:lnTo>
                    <a:pt x="115738" y="908048"/>
                  </a:lnTo>
                  <a:lnTo>
                    <a:pt x="76999" y="877347"/>
                  </a:lnTo>
                  <a:lnTo>
                    <a:pt x="38297" y="847103"/>
                  </a:lnTo>
                  <a:lnTo>
                    <a:pt x="0" y="817168"/>
                  </a:lnTo>
                  <a:lnTo>
                    <a:pt x="45529" y="786601"/>
                  </a:lnTo>
                  <a:lnTo>
                    <a:pt x="89633" y="756581"/>
                  </a:lnTo>
                  <a:lnTo>
                    <a:pt x="132238" y="726355"/>
                  </a:lnTo>
                  <a:lnTo>
                    <a:pt x="173268" y="695167"/>
                  </a:lnTo>
                  <a:lnTo>
                    <a:pt x="212650" y="662260"/>
                  </a:lnTo>
                  <a:lnTo>
                    <a:pt x="250308" y="626879"/>
                  </a:lnTo>
                  <a:lnTo>
                    <a:pt x="286168" y="588269"/>
                  </a:lnTo>
                  <a:lnTo>
                    <a:pt x="320156" y="545673"/>
                  </a:lnTo>
                  <a:lnTo>
                    <a:pt x="323439" y="607045"/>
                  </a:lnTo>
                  <a:lnTo>
                    <a:pt x="327078" y="665212"/>
                  </a:lnTo>
                  <a:lnTo>
                    <a:pt x="330029" y="708600"/>
                  </a:lnTo>
                  <a:lnTo>
                    <a:pt x="331245" y="725634"/>
                  </a:lnTo>
                  <a:lnTo>
                    <a:pt x="384127" y="726678"/>
                  </a:lnTo>
                  <a:lnTo>
                    <a:pt x="436631" y="726358"/>
                  </a:lnTo>
                  <a:lnTo>
                    <a:pt x="476860" y="725535"/>
                  </a:lnTo>
                  <a:lnTo>
                    <a:pt x="492913" y="725069"/>
                  </a:lnTo>
                  <a:lnTo>
                    <a:pt x="497009" y="0"/>
                  </a:lnTo>
                  <a:lnTo>
                    <a:pt x="551681" y="6877"/>
                  </a:lnTo>
                  <a:lnTo>
                    <a:pt x="602213" y="9795"/>
                  </a:lnTo>
                  <a:lnTo>
                    <a:pt x="651535" y="10150"/>
                  </a:lnTo>
                  <a:lnTo>
                    <a:pt x="702575" y="9338"/>
                  </a:lnTo>
                  <a:lnTo>
                    <a:pt x="758263" y="8757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30785" y="992577"/>
              <a:ext cx="876935" cy="535305"/>
            </a:xfrm>
            <a:custGeom>
              <a:avLst/>
              <a:gdLst/>
              <a:ahLst/>
              <a:cxnLst/>
              <a:rect l="l" t="t" r="r" b="b"/>
              <a:pathLst>
                <a:path w="876935" h="535305">
                  <a:moveTo>
                    <a:pt x="355846" y="535194"/>
                  </a:moveTo>
                  <a:lnTo>
                    <a:pt x="300345" y="531250"/>
                  </a:lnTo>
                  <a:lnTo>
                    <a:pt x="247786" y="522899"/>
                  </a:lnTo>
                  <a:lnTo>
                    <a:pt x="198731" y="510383"/>
                  </a:lnTo>
                  <a:lnTo>
                    <a:pt x="153743" y="493942"/>
                  </a:lnTo>
                  <a:lnTo>
                    <a:pt x="113386" y="473818"/>
                  </a:lnTo>
                  <a:lnTo>
                    <a:pt x="78222" y="450252"/>
                  </a:lnTo>
                  <a:lnTo>
                    <a:pt x="48815" y="423486"/>
                  </a:lnTo>
                  <a:lnTo>
                    <a:pt x="9525" y="361317"/>
                  </a:lnTo>
                  <a:lnTo>
                    <a:pt x="0" y="290403"/>
                  </a:lnTo>
                  <a:lnTo>
                    <a:pt x="7067" y="254833"/>
                  </a:lnTo>
                  <a:lnTo>
                    <a:pt x="42791" y="186486"/>
                  </a:lnTo>
                  <a:lnTo>
                    <a:pt x="70489" y="154473"/>
                  </a:lnTo>
                  <a:lnTo>
                    <a:pt x="104104" y="124408"/>
                  </a:lnTo>
                  <a:lnTo>
                    <a:pt x="143158" y="96673"/>
                  </a:lnTo>
                  <a:lnTo>
                    <a:pt x="187170" y="71650"/>
                  </a:lnTo>
                  <a:lnTo>
                    <a:pt x="235662" y="49719"/>
                  </a:lnTo>
                  <a:lnTo>
                    <a:pt x="288154" y="31262"/>
                  </a:lnTo>
                  <a:lnTo>
                    <a:pt x="344165" y="16661"/>
                  </a:lnTo>
                  <a:lnTo>
                    <a:pt x="403218" y="6297"/>
                  </a:lnTo>
                  <a:lnTo>
                    <a:pt x="462911" y="704"/>
                  </a:lnTo>
                  <a:lnTo>
                    <a:pt x="520790" y="0"/>
                  </a:lnTo>
                  <a:lnTo>
                    <a:pt x="576291" y="3944"/>
                  </a:lnTo>
                  <a:lnTo>
                    <a:pt x="628850" y="12295"/>
                  </a:lnTo>
                  <a:lnTo>
                    <a:pt x="677905" y="24811"/>
                  </a:lnTo>
                  <a:lnTo>
                    <a:pt x="722893" y="41252"/>
                  </a:lnTo>
                  <a:lnTo>
                    <a:pt x="763250" y="61376"/>
                  </a:lnTo>
                  <a:lnTo>
                    <a:pt x="798414" y="84942"/>
                  </a:lnTo>
                  <a:lnTo>
                    <a:pt x="827821" y="111708"/>
                  </a:lnTo>
                  <a:lnTo>
                    <a:pt x="867111" y="173877"/>
                  </a:lnTo>
                  <a:lnTo>
                    <a:pt x="876637" y="244791"/>
                  </a:lnTo>
                  <a:lnTo>
                    <a:pt x="869569" y="280361"/>
                  </a:lnTo>
                  <a:lnTo>
                    <a:pt x="833845" y="348708"/>
                  </a:lnTo>
                  <a:lnTo>
                    <a:pt x="806148" y="380721"/>
                  </a:lnTo>
                  <a:lnTo>
                    <a:pt x="772532" y="410786"/>
                  </a:lnTo>
                  <a:lnTo>
                    <a:pt x="733478" y="438521"/>
                  </a:lnTo>
                  <a:lnTo>
                    <a:pt x="689466" y="463544"/>
                  </a:lnTo>
                  <a:lnTo>
                    <a:pt x="640974" y="485475"/>
                  </a:lnTo>
                  <a:lnTo>
                    <a:pt x="588482" y="503932"/>
                  </a:lnTo>
                  <a:lnTo>
                    <a:pt x="532471" y="518533"/>
                  </a:lnTo>
                  <a:lnTo>
                    <a:pt x="473418" y="528897"/>
                  </a:lnTo>
                  <a:lnTo>
                    <a:pt x="413725" y="534490"/>
                  </a:lnTo>
                  <a:lnTo>
                    <a:pt x="355846" y="535194"/>
                  </a:lnTo>
                  <a:close/>
                </a:path>
              </a:pathLst>
            </a:custGeom>
            <a:solidFill>
              <a:srgbClr val="FDDA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75791" y="692279"/>
              <a:ext cx="9676765" cy="946150"/>
            </a:xfrm>
            <a:custGeom>
              <a:avLst/>
              <a:gdLst/>
              <a:ahLst/>
              <a:cxnLst/>
              <a:rect l="l" t="t" r="r" b="b"/>
              <a:pathLst>
                <a:path w="9676765" h="946150">
                  <a:moveTo>
                    <a:pt x="429939" y="189384"/>
                  </a:moveTo>
                  <a:lnTo>
                    <a:pt x="379145" y="204624"/>
                  </a:lnTo>
                  <a:lnTo>
                    <a:pt x="338304" y="240684"/>
                  </a:lnTo>
                  <a:lnTo>
                    <a:pt x="308138" y="285613"/>
                  </a:lnTo>
                  <a:lnTo>
                    <a:pt x="294590" y="309161"/>
                  </a:lnTo>
                  <a:lnTo>
                    <a:pt x="280658" y="332452"/>
                  </a:lnTo>
                  <a:lnTo>
                    <a:pt x="250440" y="374463"/>
                  </a:lnTo>
                  <a:lnTo>
                    <a:pt x="215362" y="412523"/>
                  </a:lnTo>
                  <a:lnTo>
                    <a:pt x="175982" y="446094"/>
                  </a:lnTo>
                  <a:lnTo>
                    <a:pt x="132857" y="474634"/>
                  </a:lnTo>
                  <a:lnTo>
                    <a:pt x="96760" y="494432"/>
                  </a:lnTo>
                  <a:lnTo>
                    <a:pt x="61294" y="515433"/>
                  </a:lnTo>
                  <a:lnTo>
                    <a:pt x="30499" y="540618"/>
                  </a:lnTo>
                  <a:lnTo>
                    <a:pt x="8418" y="572965"/>
                  </a:lnTo>
                  <a:lnTo>
                    <a:pt x="0" y="606565"/>
                  </a:lnTo>
                  <a:lnTo>
                    <a:pt x="1809" y="641404"/>
                  </a:lnTo>
                  <a:lnTo>
                    <a:pt x="27162" y="708059"/>
                  </a:lnTo>
                  <a:lnTo>
                    <a:pt x="49789" y="739817"/>
                  </a:lnTo>
                  <a:lnTo>
                    <a:pt x="80277" y="763014"/>
                  </a:lnTo>
                  <a:lnTo>
                    <a:pt x="109333" y="770583"/>
                  </a:lnTo>
                  <a:lnTo>
                    <a:pt x="139563" y="768808"/>
                  </a:lnTo>
                  <a:lnTo>
                    <a:pt x="169515" y="760007"/>
                  </a:lnTo>
                  <a:lnTo>
                    <a:pt x="197737" y="746498"/>
                  </a:lnTo>
                  <a:lnTo>
                    <a:pt x="224259" y="730554"/>
                  </a:lnTo>
                  <a:lnTo>
                    <a:pt x="250659" y="714323"/>
                  </a:lnTo>
                  <a:lnTo>
                    <a:pt x="277806" y="699930"/>
                  </a:lnTo>
                  <a:lnTo>
                    <a:pt x="306567" y="689503"/>
                  </a:lnTo>
                  <a:lnTo>
                    <a:pt x="352460" y="684539"/>
                  </a:lnTo>
                  <a:lnTo>
                    <a:pt x="398740" y="690048"/>
                  </a:lnTo>
                  <a:lnTo>
                    <a:pt x="445089" y="701187"/>
                  </a:lnTo>
                  <a:lnTo>
                    <a:pt x="491188" y="713108"/>
                  </a:lnTo>
                  <a:lnTo>
                    <a:pt x="538886" y="720295"/>
                  </a:lnTo>
                  <a:lnTo>
                    <a:pt x="586933" y="718380"/>
                  </a:lnTo>
                  <a:lnTo>
                    <a:pt x="630368" y="704236"/>
                  </a:lnTo>
                  <a:lnTo>
                    <a:pt x="664228" y="674739"/>
                  </a:lnTo>
                  <a:lnTo>
                    <a:pt x="671973" y="657137"/>
                  </a:lnTo>
                  <a:lnTo>
                    <a:pt x="671507" y="648725"/>
                  </a:lnTo>
                  <a:lnTo>
                    <a:pt x="668795" y="640687"/>
                  </a:lnTo>
                  <a:lnTo>
                    <a:pt x="664640" y="633015"/>
                  </a:lnTo>
                  <a:lnTo>
                    <a:pt x="659846" y="625706"/>
                  </a:lnTo>
                  <a:lnTo>
                    <a:pt x="632151" y="583516"/>
                  </a:lnTo>
                  <a:lnTo>
                    <a:pt x="605998" y="540354"/>
                  </a:lnTo>
                  <a:lnTo>
                    <a:pt x="581418" y="496278"/>
                  </a:lnTo>
                  <a:lnTo>
                    <a:pt x="558441" y="451346"/>
                  </a:lnTo>
                  <a:lnTo>
                    <a:pt x="537097" y="405615"/>
                  </a:lnTo>
                  <a:lnTo>
                    <a:pt x="517415" y="359143"/>
                  </a:lnTo>
                  <a:lnTo>
                    <a:pt x="499427" y="311987"/>
                  </a:lnTo>
                  <a:lnTo>
                    <a:pt x="483162" y="264204"/>
                  </a:lnTo>
                  <a:lnTo>
                    <a:pt x="476533" y="245122"/>
                  </a:lnTo>
                  <a:lnTo>
                    <a:pt x="467036" y="225805"/>
                  </a:lnTo>
                  <a:lnTo>
                    <a:pt x="452262" y="207024"/>
                  </a:lnTo>
                  <a:lnTo>
                    <a:pt x="429805" y="189550"/>
                  </a:lnTo>
                  <a:lnTo>
                    <a:pt x="429939" y="189384"/>
                  </a:lnTo>
                  <a:close/>
                </a:path>
                <a:path w="9676765" h="946150">
                  <a:moveTo>
                    <a:pt x="349605" y="231512"/>
                  </a:moveTo>
                  <a:lnTo>
                    <a:pt x="575791" y="713146"/>
                  </a:lnTo>
                </a:path>
                <a:path w="9676765" h="946150">
                  <a:moveTo>
                    <a:pt x="200943" y="432993"/>
                  </a:moveTo>
                  <a:lnTo>
                    <a:pt x="223933" y="483449"/>
                  </a:lnTo>
                  <a:lnTo>
                    <a:pt x="246425" y="534143"/>
                  </a:lnTo>
                  <a:lnTo>
                    <a:pt x="268409" y="585066"/>
                  </a:lnTo>
                  <a:lnTo>
                    <a:pt x="289873" y="636207"/>
                  </a:lnTo>
                  <a:lnTo>
                    <a:pt x="310809" y="687556"/>
                  </a:lnTo>
                </a:path>
                <a:path w="9676765" h="946150">
                  <a:moveTo>
                    <a:pt x="116038" y="481832"/>
                  </a:moveTo>
                  <a:lnTo>
                    <a:pt x="143314" y="529063"/>
                  </a:lnTo>
                  <a:lnTo>
                    <a:pt x="167535" y="576434"/>
                  </a:lnTo>
                  <a:lnTo>
                    <a:pt x="189874" y="624308"/>
                  </a:lnTo>
                  <a:lnTo>
                    <a:pt x="211503" y="673046"/>
                  </a:lnTo>
                  <a:lnTo>
                    <a:pt x="233594" y="723010"/>
                  </a:lnTo>
                </a:path>
                <a:path w="9676765" h="946150">
                  <a:moveTo>
                    <a:pt x="187218" y="753948"/>
                  </a:moveTo>
                  <a:lnTo>
                    <a:pt x="212319" y="807957"/>
                  </a:lnTo>
                  <a:lnTo>
                    <a:pt x="240412" y="860436"/>
                  </a:lnTo>
                  <a:lnTo>
                    <a:pt x="267884" y="902888"/>
                  </a:lnTo>
                  <a:lnTo>
                    <a:pt x="303428" y="938096"/>
                  </a:lnTo>
                  <a:lnTo>
                    <a:pt x="315535" y="945744"/>
                  </a:lnTo>
                  <a:lnTo>
                    <a:pt x="322415" y="945205"/>
                  </a:lnTo>
                  <a:lnTo>
                    <a:pt x="345894" y="909601"/>
                  </a:lnTo>
                  <a:lnTo>
                    <a:pt x="344729" y="892365"/>
                  </a:lnTo>
                  <a:lnTo>
                    <a:pt x="318580" y="819529"/>
                  </a:lnTo>
                  <a:lnTo>
                    <a:pt x="300900" y="781394"/>
                  </a:lnTo>
                  <a:lnTo>
                    <a:pt x="281539" y="744089"/>
                  </a:lnTo>
                  <a:lnTo>
                    <a:pt x="260528" y="707708"/>
                  </a:lnTo>
                </a:path>
                <a:path w="9676765" h="946150">
                  <a:moveTo>
                    <a:pt x="588936" y="310806"/>
                  </a:moveTo>
                  <a:lnTo>
                    <a:pt x="591022" y="291773"/>
                  </a:lnTo>
                  <a:lnTo>
                    <a:pt x="595010" y="273074"/>
                  </a:lnTo>
                  <a:lnTo>
                    <a:pt x="600844" y="254885"/>
                  </a:lnTo>
                  <a:lnTo>
                    <a:pt x="608465" y="237378"/>
                  </a:lnTo>
                </a:path>
                <a:path w="9676765" h="946150">
                  <a:moveTo>
                    <a:pt x="635104" y="390123"/>
                  </a:moveTo>
                  <a:lnTo>
                    <a:pt x="644306" y="381555"/>
                  </a:lnTo>
                  <a:lnTo>
                    <a:pt x="654086" y="373625"/>
                  </a:lnTo>
                  <a:lnTo>
                    <a:pt x="664387" y="366360"/>
                  </a:lnTo>
                  <a:lnTo>
                    <a:pt x="675153" y="359785"/>
                  </a:lnTo>
                </a:path>
                <a:path w="9676765" h="946150">
                  <a:moveTo>
                    <a:pt x="667667" y="479986"/>
                  </a:moveTo>
                  <a:lnTo>
                    <a:pt x="683300" y="483440"/>
                  </a:lnTo>
                  <a:lnTo>
                    <a:pt x="698810" y="487462"/>
                  </a:lnTo>
                  <a:lnTo>
                    <a:pt x="714173" y="492062"/>
                  </a:lnTo>
                  <a:lnTo>
                    <a:pt x="729364" y="497251"/>
                  </a:lnTo>
                </a:path>
                <a:path w="9676765" h="946150">
                  <a:moveTo>
                    <a:pt x="9019432" y="463486"/>
                  </a:moveTo>
                  <a:lnTo>
                    <a:pt x="9052687" y="425016"/>
                  </a:lnTo>
                  <a:lnTo>
                    <a:pt x="9087984" y="388398"/>
                  </a:lnTo>
                  <a:lnTo>
                    <a:pt x="9124898" y="353254"/>
                  </a:lnTo>
                  <a:lnTo>
                    <a:pt x="9163001" y="319208"/>
                  </a:lnTo>
                  <a:lnTo>
                    <a:pt x="9201867" y="285883"/>
                  </a:lnTo>
                  <a:lnTo>
                    <a:pt x="9241070" y="252901"/>
                  </a:lnTo>
                  <a:lnTo>
                    <a:pt x="9280183" y="219887"/>
                  </a:lnTo>
                  <a:lnTo>
                    <a:pt x="9318781" y="186463"/>
                  </a:lnTo>
                  <a:lnTo>
                    <a:pt x="9356437" y="152251"/>
                  </a:lnTo>
                  <a:lnTo>
                    <a:pt x="9392724" y="116876"/>
                  </a:lnTo>
                  <a:lnTo>
                    <a:pt x="9427216" y="79961"/>
                  </a:lnTo>
                  <a:lnTo>
                    <a:pt x="9459487" y="41127"/>
                  </a:lnTo>
                  <a:lnTo>
                    <a:pt x="9489110" y="0"/>
                  </a:lnTo>
                  <a:lnTo>
                    <a:pt x="9522510" y="38308"/>
                  </a:lnTo>
                  <a:lnTo>
                    <a:pt x="9558045" y="74641"/>
                  </a:lnTo>
                  <a:lnTo>
                    <a:pt x="9595587" y="108898"/>
                  </a:lnTo>
                  <a:lnTo>
                    <a:pt x="9635008" y="140979"/>
                  </a:lnTo>
                  <a:lnTo>
                    <a:pt x="9676180" y="170782"/>
                  </a:lnTo>
                  <a:lnTo>
                    <a:pt x="9642293" y="205528"/>
                  </a:lnTo>
                  <a:lnTo>
                    <a:pt x="9609316" y="241166"/>
                  </a:lnTo>
                  <a:lnTo>
                    <a:pt x="9576934" y="277381"/>
                  </a:lnTo>
                  <a:lnTo>
                    <a:pt x="9544829" y="313860"/>
                  </a:lnTo>
                  <a:lnTo>
                    <a:pt x="9512685" y="350288"/>
                  </a:lnTo>
                  <a:lnTo>
                    <a:pt x="9480185" y="386351"/>
                  </a:lnTo>
                  <a:lnTo>
                    <a:pt x="9447012" y="421734"/>
                  </a:lnTo>
                  <a:lnTo>
                    <a:pt x="9412850" y="456123"/>
                  </a:lnTo>
                  <a:lnTo>
                    <a:pt x="9377382" y="489203"/>
                  </a:lnTo>
                  <a:lnTo>
                    <a:pt x="9340311" y="521134"/>
                  </a:lnTo>
                  <a:lnTo>
                    <a:pt x="9302857" y="552803"/>
                  </a:lnTo>
                  <a:lnTo>
                    <a:pt x="9266440" y="585414"/>
                  </a:lnTo>
                  <a:lnTo>
                    <a:pt x="9232483" y="620170"/>
                  </a:lnTo>
                  <a:lnTo>
                    <a:pt x="9202408" y="658272"/>
                  </a:lnTo>
                  <a:lnTo>
                    <a:pt x="9196168" y="640504"/>
                  </a:lnTo>
                  <a:lnTo>
                    <a:pt x="9171761" y="611217"/>
                  </a:lnTo>
                  <a:lnTo>
                    <a:pt x="9140124" y="589133"/>
                  </a:lnTo>
                  <a:lnTo>
                    <a:pt x="9123790" y="578977"/>
                  </a:lnTo>
                  <a:lnTo>
                    <a:pt x="9108046" y="568106"/>
                  </a:lnTo>
                  <a:lnTo>
                    <a:pt x="9093632" y="555592"/>
                  </a:lnTo>
                  <a:lnTo>
                    <a:pt x="9074254" y="531182"/>
                  </a:lnTo>
                  <a:lnTo>
                    <a:pt x="9057341" y="504753"/>
                  </a:lnTo>
                  <a:lnTo>
                    <a:pt x="9040000" y="480718"/>
                  </a:lnTo>
                  <a:lnTo>
                    <a:pt x="9019337" y="463486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30706" y="726284"/>
              <a:ext cx="187832" cy="18859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844361" y="639013"/>
              <a:ext cx="757555" cy="739140"/>
            </a:xfrm>
            <a:custGeom>
              <a:avLst/>
              <a:gdLst/>
              <a:ahLst/>
              <a:cxnLst/>
              <a:rect l="l" t="t" r="r" b="b"/>
              <a:pathLst>
                <a:path w="757554" h="739140">
                  <a:moveTo>
                    <a:pt x="103249" y="571902"/>
                  </a:moveTo>
                  <a:lnTo>
                    <a:pt x="530350" y="139181"/>
                  </a:lnTo>
                </a:path>
                <a:path w="757554" h="739140">
                  <a:moveTo>
                    <a:pt x="184879" y="642387"/>
                  </a:moveTo>
                  <a:lnTo>
                    <a:pt x="603313" y="204332"/>
                  </a:lnTo>
                </a:path>
                <a:path w="757554" h="739140">
                  <a:moveTo>
                    <a:pt x="518921" y="56219"/>
                  </a:moveTo>
                  <a:lnTo>
                    <a:pt x="548044" y="22547"/>
                  </a:lnTo>
                  <a:lnTo>
                    <a:pt x="589882" y="4307"/>
                  </a:lnTo>
                  <a:lnTo>
                    <a:pt x="624930" y="0"/>
                  </a:lnTo>
                  <a:lnTo>
                    <a:pt x="660022" y="3711"/>
                  </a:lnTo>
                  <a:lnTo>
                    <a:pt x="721518" y="35549"/>
                  </a:lnTo>
                  <a:lnTo>
                    <a:pt x="755225" y="96378"/>
                  </a:lnTo>
                  <a:lnTo>
                    <a:pt x="757028" y="131172"/>
                  </a:lnTo>
                  <a:lnTo>
                    <a:pt x="747141" y="164422"/>
                  </a:lnTo>
                  <a:lnTo>
                    <a:pt x="737382" y="180113"/>
                  </a:lnTo>
                  <a:lnTo>
                    <a:pt x="725936" y="194723"/>
                  </a:lnTo>
                  <a:lnTo>
                    <a:pt x="714043" y="209066"/>
                  </a:lnTo>
                  <a:lnTo>
                    <a:pt x="702945" y="223954"/>
                  </a:lnTo>
                </a:path>
                <a:path w="757554" h="739140">
                  <a:moveTo>
                    <a:pt x="49243" y="512276"/>
                  </a:moveTo>
                  <a:lnTo>
                    <a:pt x="44250" y="559060"/>
                  </a:lnTo>
                  <a:lnTo>
                    <a:pt x="39015" y="606014"/>
                  </a:lnTo>
                  <a:lnTo>
                    <a:pt x="31351" y="652254"/>
                  </a:lnTo>
                  <a:lnTo>
                    <a:pt x="19074" y="696899"/>
                  </a:lnTo>
                  <a:lnTo>
                    <a:pt x="0" y="739066"/>
                  </a:lnTo>
                  <a:lnTo>
                    <a:pt x="190309" y="721635"/>
                  </a:lnTo>
                  <a:lnTo>
                    <a:pt x="203290" y="720331"/>
                  </a:lnTo>
                  <a:lnTo>
                    <a:pt x="216217" y="718492"/>
                  </a:lnTo>
                  <a:lnTo>
                    <a:pt x="228858" y="715581"/>
                  </a:lnTo>
                  <a:lnTo>
                    <a:pt x="240981" y="71106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40359" y="1279114"/>
              <a:ext cx="126872" cy="10848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7" y="5610976"/>
              <a:ext cx="114663" cy="1131635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340398" y="891866"/>
            <a:ext cx="3326047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Tech</a:t>
            </a:r>
            <a:r>
              <a:rPr spc="-25" dirty="0"/>
              <a:t> </a:t>
            </a:r>
            <a:r>
              <a:rPr spc="-20" dirty="0"/>
              <a:t>Stack</a:t>
            </a:r>
            <a:r>
              <a:rPr spc="-30" dirty="0"/>
              <a:t> </a:t>
            </a:r>
            <a:r>
              <a:rPr dirty="0"/>
              <a:t>used</a:t>
            </a:r>
            <a:endParaRPr dirty="0"/>
          </a:p>
        </p:txBody>
      </p:sp>
      <p:pic>
        <p:nvPicPr>
          <p:cNvPr id="60" name="Content Placeholder 1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12697" y="1503810"/>
            <a:ext cx="5966599" cy="4619866"/>
          </a:xfrm>
          <a:prstGeom prst="roundRect">
            <a:avLst>
              <a:gd name="adj" fmla="val 2798"/>
            </a:avLst>
          </a:prstGeom>
        </p:spPr>
      </p:pic>
      <p:grpSp>
        <p:nvGrpSpPr>
          <p:cNvPr id="71" name="Group 70"/>
          <p:cNvGrpSpPr/>
          <p:nvPr/>
        </p:nvGrpSpPr>
        <p:grpSpPr>
          <a:xfrm>
            <a:off x="3619500" y="1614693"/>
            <a:ext cx="4953000" cy="4381371"/>
            <a:chOff x="6016097" y="828584"/>
            <a:chExt cx="5834948" cy="5067745"/>
          </a:xfrm>
        </p:grpSpPr>
        <p:pic>
          <p:nvPicPr>
            <p:cNvPr id="72" name="Google Shape;116;p21"/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8222552" y="828584"/>
              <a:ext cx="1053443" cy="951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Picture 6" descr="Python (programming language) - Wikipedia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8106" y="4333700"/>
              <a:ext cx="959212" cy="951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Google Shape;115;p21"/>
            <p:cNvPicPr preferRelativeResize="0"/>
            <p:nvPr/>
          </p:nvPicPr>
          <p:blipFill>
            <a:blip r:embed="rId12"/>
            <a:stretch>
              <a:fillRect/>
            </a:stretch>
          </p:blipFill>
          <p:spPr>
            <a:xfrm>
              <a:off x="6392288" y="1460783"/>
              <a:ext cx="1210848" cy="1087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120;p21"/>
            <p:cNvPicPr preferRelativeResize="0"/>
            <p:nvPr/>
          </p:nvPicPr>
          <p:blipFill>
            <a:blip r:embed="rId13"/>
            <a:stretch>
              <a:fillRect/>
            </a:stretch>
          </p:blipFill>
          <p:spPr>
            <a:xfrm>
              <a:off x="9865083" y="1525338"/>
              <a:ext cx="1302020" cy="10568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122;p21"/>
            <p:cNvPicPr preferRelativeResize="0"/>
            <p:nvPr/>
          </p:nvPicPr>
          <p:blipFill>
            <a:blip r:embed="rId14"/>
            <a:stretch>
              <a:fillRect/>
            </a:stretch>
          </p:blipFill>
          <p:spPr>
            <a:xfrm>
              <a:off x="8117496" y="2829330"/>
              <a:ext cx="1362457" cy="1087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Picture 4" descr="Flasks in Python. Flask is a micro web framework written… | by Shivangi  Sareen | Medium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97" y="2965153"/>
              <a:ext cx="1403633" cy="951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10" descr="librosa · GitHub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2661" y="4780056"/>
              <a:ext cx="1233224" cy="1116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12" descr="tensorflow · GitHub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1422" y="4212102"/>
              <a:ext cx="1051370" cy="951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Google Shape;116;p21"/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8208672" y="834125"/>
              <a:ext cx="1053443" cy="951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5083" y="3131139"/>
              <a:ext cx="1985962" cy="532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0" y="98432"/>
            <a:ext cx="7350465" cy="6661137"/>
          </a:xfrm>
          <a:prstGeom prst="roundRect">
            <a:avLst>
              <a:gd name="adj" fmla="val 2798"/>
            </a:avLst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5300" y="2870200"/>
            <a:ext cx="323470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Workﬂow</a:t>
            </a:r>
            <a:r>
              <a:rPr spc="-35" dirty="0"/>
              <a:t> </a:t>
            </a:r>
            <a:r>
              <a:rPr spc="15" dirty="0"/>
              <a:t>of</a:t>
            </a:r>
            <a:r>
              <a:rPr spc="-35" dirty="0"/>
              <a:t> </a:t>
            </a:r>
            <a:br>
              <a:rPr lang="en-IN" spc="-35" dirty="0"/>
            </a:br>
            <a:r>
              <a:rPr spc="5" dirty="0"/>
              <a:t>our</a:t>
            </a:r>
            <a:r>
              <a:rPr spc="-35" dirty="0"/>
              <a:t> </a:t>
            </a:r>
            <a:r>
              <a:rPr spc="-15" dirty="0"/>
              <a:t>solution</a:t>
            </a:r>
            <a:endParaRPr spc="-15" dirty="0"/>
          </a:p>
        </p:txBody>
      </p:sp>
      <p:pic>
        <p:nvPicPr>
          <p:cNvPr id="5" name="Google Shape;87;p18"/>
          <p:cNvPicPr preferRelativeResize="0"/>
          <p:nvPr/>
        </p:nvPicPr>
        <p:blipFill rotWithShape="1">
          <a:blip r:embed="rId2"/>
          <a:srcRect t="1904" b="2555"/>
          <a:stretch>
            <a:fillRect/>
          </a:stretch>
        </p:blipFill>
        <p:spPr>
          <a:xfrm>
            <a:off x="4932532" y="163515"/>
            <a:ext cx="7010400" cy="65309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3352</Words>
  <Application>WPS Presentation</Application>
  <PresentationFormat>Widescreen</PresentationFormat>
  <Paragraphs>187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SimSun</vt:lpstr>
      <vt:lpstr>Wingdings</vt:lpstr>
      <vt:lpstr>Roboto</vt:lpstr>
      <vt:lpstr>Segoe Print</vt:lpstr>
      <vt:lpstr>Arial</vt:lpstr>
      <vt:lpstr>Roboto Lt</vt:lpstr>
      <vt:lpstr>Candara</vt:lpstr>
      <vt:lpstr>Georgia</vt:lpstr>
      <vt:lpstr>Arial Black</vt:lpstr>
      <vt:lpstr>Times New Roman</vt:lpstr>
      <vt:lpstr>Calibri</vt:lpstr>
      <vt:lpstr>Microsoft YaHei</vt:lpstr>
      <vt:lpstr>Arial Unicode MS</vt:lpstr>
      <vt:lpstr>Office Theme</vt:lpstr>
      <vt:lpstr>Voizz</vt:lpstr>
      <vt:lpstr>TABLE OF CONTENTS</vt:lpstr>
      <vt:lpstr>What are we trying to solve?</vt:lpstr>
      <vt:lpstr>How are we solving it : Our Solution</vt:lpstr>
      <vt:lpstr>BusinessModelCanvas</vt:lpstr>
      <vt:lpstr>PowerPoint 演示文稿</vt:lpstr>
      <vt:lpstr>Architecture of our Solution</vt:lpstr>
      <vt:lpstr>Tech Stack used</vt:lpstr>
      <vt:lpstr>Workﬂow of  our solution</vt:lpstr>
      <vt:lpstr>Screenshots of application</vt:lpstr>
      <vt:lpstr>In-app currency Screen</vt:lpstr>
      <vt:lpstr>Our future plans</vt:lpstr>
      <vt:lpstr>THIS IS OUR TEAM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Datomatic Team DnR EMIDS</dc:title>
  <dc:creator>VISHWESHVARAN</dc:creator>
  <cp:lastModifiedBy>vasan</cp:lastModifiedBy>
  <cp:revision>21</cp:revision>
  <dcterms:created xsi:type="dcterms:W3CDTF">2022-11-16T12:34:00Z</dcterms:created>
  <dcterms:modified xsi:type="dcterms:W3CDTF">2022-11-19T08:02:58Z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ICV">
    <vt:lpwstr>4CE961FDF37B42D889B4BC0EBE970D3A</vt:lpwstr>
  </property>
  <property fmtid="{D5CDD505-2E9C-101B-9397-08002B2CF9AE}" pid="4" name="KSOProductBuildVer">
    <vt:lpwstr>1033-11.2.0.11380</vt:lpwstr>
  </property>
</Properties>
</file>