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72" r:id="rId8"/>
    <p:sldId id="259" r:id="rId9"/>
    <p:sldId id="267" r:id="rId10"/>
    <p:sldId id="268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7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9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2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9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3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4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8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0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62B3A4-9002-4D6A-BB92-0ACDB01583D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24ABAD-8F7A-45CE-80E6-626E5F6612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F934-2C40-47C3-810D-4E093C612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125" y="1936892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8800" b="1" dirty="0"/>
              <a:t>Soccer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A347D-DFD1-4E2C-B8F2-703DC3C39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4214191"/>
            <a:ext cx="8518819" cy="201869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COMP-520 Sec 001 - Advanced Database Systems</a:t>
            </a:r>
          </a:p>
          <a:p>
            <a:r>
              <a:rPr lang="en-US" dirty="0"/>
              <a:t>May 8, 2019</a:t>
            </a:r>
          </a:p>
          <a:p>
            <a:r>
              <a:rPr lang="en-US" b="1" dirty="0"/>
              <a:t>Vasanthi Lingamdinne,   </a:t>
            </a:r>
          </a:p>
          <a:p>
            <a:r>
              <a:rPr lang="en-US" b="1" dirty="0"/>
              <a:t>Niranjan </a:t>
            </a:r>
            <a:r>
              <a:rPr lang="en-US" b="1" dirty="0" err="1"/>
              <a:t>pawar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Prof. Brian </a:t>
            </a:r>
            <a:r>
              <a:rPr lang="en-US" dirty="0" err="1"/>
              <a:t>Thoms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5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E0D1-F89E-4043-9006-7166BD78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2FE68D-2BAB-4AE2-BB5B-685060EA0655}"/>
              </a:ext>
            </a:extLst>
          </p:cNvPr>
          <p:cNvSpPr/>
          <p:nvPr/>
        </p:nvSpPr>
        <p:spPr>
          <a:xfrm>
            <a:off x="4412973" y="1643913"/>
            <a:ext cx="1497496" cy="53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D91AEAF-B89E-4529-8DC6-CC433CFE7AB2}"/>
              </a:ext>
            </a:extLst>
          </p:cNvPr>
          <p:cNvSpPr/>
          <p:nvPr/>
        </p:nvSpPr>
        <p:spPr>
          <a:xfrm>
            <a:off x="5108711" y="2188080"/>
            <a:ext cx="59635" cy="407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59BCF-F9D2-4297-972F-32D38E83715B}"/>
              </a:ext>
            </a:extLst>
          </p:cNvPr>
          <p:cNvSpPr/>
          <p:nvPr/>
        </p:nvSpPr>
        <p:spPr>
          <a:xfrm>
            <a:off x="4479234" y="2592271"/>
            <a:ext cx="1497496" cy="51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HTML5 Web Browser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BD3052C-A0CF-4C78-AD11-0BD853375A76}"/>
              </a:ext>
            </a:extLst>
          </p:cNvPr>
          <p:cNvSpPr/>
          <p:nvPr/>
        </p:nvSpPr>
        <p:spPr>
          <a:xfrm>
            <a:off x="5161721" y="3083339"/>
            <a:ext cx="59635" cy="417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71CF2FC-58B9-48BF-8DC9-491230D3379F}"/>
              </a:ext>
            </a:extLst>
          </p:cNvPr>
          <p:cNvSpPr/>
          <p:nvPr/>
        </p:nvSpPr>
        <p:spPr>
          <a:xfrm>
            <a:off x="4863547" y="5725306"/>
            <a:ext cx="927652" cy="9228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5D94816E-8D5D-4C59-BB54-83220E089E9A}"/>
              </a:ext>
            </a:extLst>
          </p:cNvPr>
          <p:cNvSpPr/>
          <p:nvPr/>
        </p:nvSpPr>
        <p:spPr>
          <a:xfrm>
            <a:off x="2107093" y="3803280"/>
            <a:ext cx="1709531" cy="11185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API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AEB6BA9-381D-45E0-AD37-552972B1DD96}"/>
              </a:ext>
            </a:extLst>
          </p:cNvPr>
          <p:cNvSpPr/>
          <p:nvPr/>
        </p:nvSpPr>
        <p:spPr>
          <a:xfrm>
            <a:off x="4028660" y="3525906"/>
            <a:ext cx="2398644" cy="1701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 Running on Apache </a:t>
            </a:r>
            <a:r>
              <a:rPr lang="en-US" dirty="0" err="1"/>
              <a:t>Tomee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E560B1-F9D4-4A22-9077-6DE95219D8E5}"/>
              </a:ext>
            </a:extLst>
          </p:cNvPr>
          <p:cNvSpPr/>
          <p:nvPr/>
        </p:nvSpPr>
        <p:spPr>
          <a:xfrm>
            <a:off x="5221356" y="5227335"/>
            <a:ext cx="172279" cy="497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71253-B28B-4FDC-AFB1-78AA7CF3E1FB}"/>
              </a:ext>
            </a:extLst>
          </p:cNvPr>
          <p:cNvSpPr txBox="1"/>
          <p:nvPr/>
        </p:nvSpPr>
        <p:spPr>
          <a:xfrm>
            <a:off x="5738191" y="3091070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Ajax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800AF-F6C1-401A-B00F-2D8DCAF50355}"/>
              </a:ext>
            </a:extLst>
          </p:cNvPr>
          <p:cNvSpPr txBox="1"/>
          <p:nvPr/>
        </p:nvSpPr>
        <p:spPr>
          <a:xfrm>
            <a:off x="5791198" y="535597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JDBC Driver</a:t>
            </a:r>
          </a:p>
        </p:txBody>
      </p:sp>
    </p:spTree>
    <p:extLst>
      <p:ext uri="{BB962C8B-B14F-4D97-AF65-F5344CB8AC3E}">
        <p14:creationId xmlns:p14="http://schemas.microsoft.com/office/powerpoint/2010/main" val="342441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A8993-7DF8-4FEB-8B12-8768E3C32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2" y="1151099"/>
            <a:ext cx="9355016" cy="55710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F469DEE-144F-443A-A253-1C94C49807BA}"/>
              </a:ext>
            </a:extLst>
          </p:cNvPr>
          <p:cNvSpPr txBox="1">
            <a:spLocks/>
          </p:cNvSpPr>
          <p:nvPr/>
        </p:nvSpPr>
        <p:spPr>
          <a:xfrm>
            <a:off x="1655297" y="135834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 RESTful Web service</a:t>
            </a:r>
          </a:p>
        </p:txBody>
      </p:sp>
    </p:spTree>
    <p:extLst>
      <p:ext uri="{BB962C8B-B14F-4D97-AF65-F5344CB8AC3E}">
        <p14:creationId xmlns:p14="http://schemas.microsoft.com/office/powerpoint/2010/main" val="253686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8A5FB-E15A-40BF-8920-A8E216EA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1" y="990962"/>
            <a:ext cx="10827026" cy="533165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AD194E7-7F92-4E78-934D-7E66C68E4A67}"/>
              </a:ext>
            </a:extLst>
          </p:cNvPr>
          <p:cNvSpPr txBox="1">
            <a:spLocks/>
          </p:cNvSpPr>
          <p:nvPr/>
        </p:nvSpPr>
        <p:spPr>
          <a:xfrm>
            <a:off x="1535598" y="141999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accent1"/>
                </a:solidFill>
              </a:rPr>
              <a:t>DataModel</a:t>
            </a:r>
            <a:r>
              <a:rPr lang="en-US" b="1" dirty="0">
                <a:solidFill>
                  <a:schemeClr val="accent1"/>
                </a:solidFill>
              </a:rPr>
              <a:t> for JDBC Connection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6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31BB-00EE-4A43-94DE-EDA674B1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Potential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5321-8B12-4B61-83CA-110682B6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Fans</a:t>
            </a:r>
          </a:p>
          <a:p>
            <a:r>
              <a:rPr lang="en-US" dirty="0"/>
              <a:t>Manager/Coach</a:t>
            </a:r>
          </a:p>
          <a:p>
            <a:r>
              <a:rPr lang="en-US" dirty="0"/>
              <a:t>Club Management</a:t>
            </a:r>
          </a:p>
          <a:p>
            <a:r>
              <a:rPr lang="en-US" dirty="0"/>
              <a:t>Countries</a:t>
            </a:r>
          </a:p>
          <a:p>
            <a:r>
              <a:rPr lang="en-US" dirty="0"/>
              <a:t>Investors</a:t>
            </a:r>
          </a:p>
          <a:p>
            <a:r>
              <a:rPr lang="en-US" dirty="0"/>
              <a:t>Sponsorship</a:t>
            </a:r>
          </a:p>
          <a:p>
            <a:r>
              <a:rPr lang="en-US" dirty="0"/>
              <a:t>Tv Adds</a:t>
            </a:r>
          </a:p>
          <a:p>
            <a:r>
              <a:rPr lang="en-US" dirty="0"/>
              <a:t>Stadiums</a:t>
            </a:r>
          </a:p>
        </p:txBody>
      </p:sp>
    </p:spTree>
    <p:extLst>
      <p:ext uri="{BB962C8B-B14F-4D97-AF65-F5344CB8AC3E}">
        <p14:creationId xmlns:p14="http://schemas.microsoft.com/office/powerpoint/2010/main" val="153846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B9B285-4AC9-4B3E-9ACD-9E03623CE33A}"/>
              </a:ext>
            </a:extLst>
          </p:cNvPr>
          <p:cNvSpPr/>
          <p:nvPr/>
        </p:nvSpPr>
        <p:spPr>
          <a:xfrm>
            <a:off x="2993851" y="2644170"/>
            <a:ext cx="65678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4965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63DF24-276E-4C7C-AE0A-10186DBC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6652"/>
            <a:ext cx="10905066" cy="5064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6D14E6-5676-4356-9670-BE48F473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98" y="838199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0473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9CE711-9069-4BDE-BD2F-8121FC2F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34" y="1143000"/>
            <a:ext cx="8285870" cy="459590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E09EEF2-A238-40E5-8167-2FEF98780742}"/>
              </a:ext>
            </a:extLst>
          </p:cNvPr>
          <p:cNvSpPr txBox="1">
            <a:spLocks/>
          </p:cNvSpPr>
          <p:nvPr/>
        </p:nvSpPr>
        <p:spPr>
          <a:xfrm>
            <a:off x="1676399" y="21801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HOME MATCHES</a:t>
            </a:r>
            <a:r>
              <a:rPr lang="en-US" sz="1800" b="1" dirty="0">
                <a:solidFill>
                  <a:schemeClr val="accent1"/>
                </a:solidFill>
              </a:rPr>
              <a:t> THAT YOU SHOULDN’T MISS</a:t>
            </a:r>
          </a:p>
        </p:txBody>
      </p:sp>
    </p:spTree>
    <p:extLst>
      <p:ext uri="{BB962C8B-B14F-4D97-AF65-F5344CB8AC3E}">
        <p14:creationId xmlns:p14="http://schemas.microsoft.com/office/powerpoint/2010/main" val="33625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9AA3F-BECE-4B18-8673-7D8DB2BB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143000"/>
            <a:ext cx="10128738" cy="442446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95323E2-9A3A-43BE-BE3A-EE952AC58C88}"/>
              </a:ext>
            </a:extLst>
          </p:cNvPr>
          <p:cNvSpPr txBox="1">
            <a:spLocks/>
          </p:cNvSpPr>
          <p:nvPr/>
        </p:nvSpPr>
        <p:spPr>
          <a:xfrm>
            <a:off x="1517722" y="21801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WORLD CUP WINNERS</a:t>
            </a:r>
          </a:p>
        </p:txBody>
      </p:sp>
    </p:spTree>
    <p:extLst>
      <p:ext uri="{BB962C8B-B14F-4D97-AF65-F5344CB8AC3E}">
        <p14:creationId xmlns:p14="http://schemas.microsoft.com/office/powerpoint/2010/main" val="392845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2069C9-66A8-4F09-B6A0-1BDE61E4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3" y="1284394"/>
            <a:ext cx="9284676" cy="4283066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5AC7CCD-895F-47DC-A6A5-E79F7C32E176}"/>
              </a:ext>
            </a:extLst>
          </p:cNvPr>
          <p:cNvSpPr txBox="1">
            <a:spLocks/>
          </p:cNvSpPr>
          <p:nvPr/>
        </p:nvSpPr>
        <p:spPr>
          <a:xfrm>
            <a:off x="1509094" y="21801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HOW GOOD YOUR CLUB IS?</a:t>
            </a:r>
          </a:p>
        </p:txBody>
      </p:sp>
    </p:spTree>
    <p:extLst>
      <p:ext uri="{BB962C8B-B14F-4D97-AF65-F5344CB8AC3E}">
        <p14:creationId xmlns:p14="http://schemas.microsoft.com/office/powerpoint/2010/main" val="317019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F10E2-D073-44B7-AA6D-E9EAB2A8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85" y="1284394"/>
            <a:ext cx="8401398" cy="4283066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FB97888-2B9B-4C47-AD8F-8A0F5D76E239}"/>
              </a:ext>
            </a:extLst>
          </p:cNvPr>
          <p:cNvSpPr txBox="1">
            <a:spLocks/>
          </p:cNvSpPr>
          <p:nvPr/>
        </p:nvSpPr>
        <p:spPr>
          <a:xfrm>
            <a:off x="1582870" y="21801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</a:rPr>
              <a:t>WINNING WORLD CUP AT YOUR HOME!!!</a:t>
            </a:r>
          </a:p>
        </p:txBody>
      </p:sp>
    </p:spTree>
    <p:extLst>
      <p:ext uri="{BB962C8B-B14F-4D97-AF65-F5344CB8AC3E}">
        <p14:creationId xmlns:p14="http://schemas.microsoft.com/office/powerpoint/2010/main" val="6293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9F5EB0-DE52-4D6D-9A6F-AFD16A64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2" y="1284394"/>
            <a:ext cx="8032652" cy="4283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17DDA-77B6-4BB5-B2D4-BE22BAED8DDF}"/>
              </a:ext>
            </a:extLst>
          </p:cNvPr>
          <p:cNvSpPr txBox="1"/>
          <p:nvPr/>
        </p:nvSpPr>
        <p:spPr>
          <a:xfrm>
            <a:off x="4082323" y="73598"/>
            <a:ext cx="341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838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FDCCF-7F9F-4C49-AE22-B277A461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22" y="1143000"/>
            <a:ext cx="6115050" cy="413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7CE9A-F6CE-480F-A6C1-D2DD835ADCE5}"/>
              </a:ext>
            </a:extLst>
          </p:cNvPr>
          <p:cNvSpPr txBox="1"/>
          <p:nvPr/>
        </p:nvSpPr>
        <p:spPr>
          <a:xfrm>
            <a:off x="4082323" y="73598"/>
            <a:ext cx="341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976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764F-B217-4560-8B49-00426B04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32316" cy="706964"/>
          </a:xfrm>
        </p:spPr>
        <p:txBody>
          <a:bodyPr/>
          <a:lstStyle/>
          <a:p>
            <a:r>
              <a:rPr lang="en-US" b="1" dirty="0"/>
              <a:t>Web Services - Development environment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2DB1-DE39-40B5-9CA4-5A7E2EE8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15" y="2272196"/>
            <a:ext cx="8825659" cy="34163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/>
              <a:t>Server:</a:t>
            </a:r>
            <a:endParaRPr lang="en-US" dirty="0"/>
          </a:p>
          <a:p>
            <a:pPr fontAlgn="base"/>
            <a:r>
              <a:rPr lang="en-US" dirty="0"/>
              <a:t>IDE: Eclipse IDE for JEE (v7+)</a:t>
            </a:r>
          </a:p>
          <a:p>
            <a:pPr fontAlgn="base"/>
            <a:r>
              <a:rPr lang="en-US" dirty="0"/>
              <a:t>Java SE7 </a:t>
            </a:r>
          </a:p>
          <a:p>
            <a:pPr fontAlgn="base"/>
            <a:r>
              <a:rPr lang="en-US" dirty="0"/>
              <a:t>Web container: Apache </a:t>
            </a:r>
            <a:r>
              <a:rPr lang="en-US" dirty="0" err="1"/>
              <a:t>TomEE</a:t>
            </a:r>
            <a:r>
              <a:rPr lang="en-US" dirty="0"/>
              <a:t> 8.0</a:t>
            </a:r>
          </a:p>
          <a:p>
            <a:pPr fontAlgn="base"/>
            <a:r>
              <a:rPr lang="en-US" dirty="0"/>
              <a:t>Jersey libraries: </a:t>
            </a:r>
          </a:p>
          <a:p>
            <a:pPr marL="0" indent="0" fontAlgn="base">
              <a:buNone/>
            </a:pPr>
            <a:r>
              <a:rPr lang="en-US" sz="2400" b="1" dirty="0"/>
              <a:t>Client:</a:t>
            </a:r>
          </a:p>
          <a:p>
            <a:pPr fontAlgn="base"/>
            <a:r>
              <a:rPr lang="en-US" dirty="0"/>
              <a:t>HTML5 and JavaScript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ECFB8-6D3F-4A57-808E-7F808C74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99" y="4160127"/>
            <a:ext cx="6600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7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Soccer DB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Services - Development environment  </vt:lpstr>
      <vt:lpstr>Architecture</vt:lpstr>
      <vt:lpstr>PowerPoint Presentation</vt:lpstr>
      <vt:lpstr>PowerPoint Presentation</vt:lpstr>
      <vt:lpstr>  Potential use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DB</dc:title>
  <dc:creator>Vasanthi Lingamdinne</dc:creator>
  <cp:lastModifiedBy>Vasanthi Lingamdinne</cp:lastModifiedBy>
  <cp:revision>11</cp:revision>
  <dcterms:created xsi:type="dcterms:W3CDTF">2019-05-13T22:38:47Z</dcterms:created>
  <dcterms:modified xsi:type="dcterms:W3CDTF">2019-05-14T00:01:19Z</dcterms:modified>
</cp:coreProperties>
</file>