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9822-F763-4BB5-ADC0-5B5DC727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658D-9293-4B46-821D-DDB752F4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9B8F-E3E5-43A1-B130-3127741B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59A39-B005-44C5-B0AA-BF87CE34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E5BDC-374E-4CA6-961E-0B8FF92A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1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DD54-90DF-47F0-8D4F-592C5161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DC1C2-F6C9-4949-8F5C-1D98A5E7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CD6B-4EDB-4AE3-9C18-5B03E2A7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3968-0D76-4CA4-8847-52F2AC96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2FFD-9881-47A1-AE39-1001567C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2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0EF29-21FF-4535-B7EE-E895810F7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E4D8F-AF11-499E-8403-0639A88D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BD1F-7227-40E0-803E-8B6D1D96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F0D2-DDFC-41CC-90D7-8944141B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BF411-3636-4C7B-826B-FDF9C65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0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D063-C266-44A4-B11A-881DB85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16CA-18DA-44E2-BD04-BDAB207C1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7995-7562-4118-AB90-C459EA45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8F19-E9A4-42BF-B6D1-163745F1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B930-7C3E-44EF-AC35-F696156C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3AB3-A240-4017-9332-25FE6718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9DCA-A142-4EE8-A6C0-817CA58D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9533-1737-4A1B-85E8-B773C689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E273-845E-4B22-9C81-24C330B6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EDEF-F0AF-434B-9E84-3AC2F92D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4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7CCC-2003-4412-9AFF-A0A949EE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98E4-A7E0-4396-96E2-8CD63651C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D7F8D-634A-47F0-8FE5-D8BDF090B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F2309-77AE-4B60-A838-5DF094E3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64EA4-C4F9-4188-8F48-DD0EB86F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0475-54D2-40B0-B325-5786CCA2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7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8102-4307-4279-BCE8-CADF5C72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D8E2-2F35-445D-8696-271F026A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72D9-4109-4E8E-8775-3EDFB6CA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55557-87BD-42D7-9230-E85098D84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FE78D-7BFB-4152-BAC1-42A8D24E8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FC132-1322-461F-88D8-F07A8AF5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34675-17B6-4818-AD7F-E2D0D8A5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E2403-1B2A-4810-9212-23A14E15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1270-D135-40B0-94DA-C20DDBDD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ED2D9-469B-4569-ACA6-9FCE68E5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AB9E9-449A-4606-9ACE-892A5C5D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E861C-B89B-4900-8753-C9EEF9E7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0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A5917-DA34-4FEA-9E5A-8854BD8F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8AF52-E1F7-485F-92CB-4F88AB0F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1F5A-A179-4D81-B59C-FB37BBCF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3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3C8-F550-47D7-9F96-9377E7F0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3961-EDB2-494D-B0A7-59853CE4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C6225-7C58-4901-9BEE-9902A351B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D54F1-94F6-42A5-B5F2-3EE526B8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4722-CF30-4540-8540-21FB0BA8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40D65-C2F9-4904-8372-EE51B0F8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8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F9AB-2CBE-4F22-8718-C6C33E2A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73840-4B1B-4F90-A28A-D047346E9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B293-5382-400D-A9F7-219E124F0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0B087-E4BF-4985-A3B2-9FE60D6C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09EEF-87FB-42A7-8CD9-8EAD127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D5AE-276E-4C0E-9028-F8C88760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338A1-9867-4079-842B-7C769C08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CD3BA-DFE9-4723-A7B0-A87BEB36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3AD5-6BEE-4021-9258-7691B4F3A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A4D0C-7176-4638-9D03-9B63A57BEF3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18AB-D7FF-4667-922E-E2B3FBEF2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5EC9-3EF3-44A2-98D5-AE8FC0F19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963F0-D5D2-4540-9F70-1BD467BE5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3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,217 Airline Logo Illustrations &amp;amp; Clip Art - iStock">
            <a:extLst>
              <a:ext uri="{FF2B5EF4-FFF2-40B4-BE49-F238E27FC236}">
                <a16:creationId xmlns:a16="http://schemas.microsoft.com/office/drawing/2014/main" id="{5DF2E12E-CFBD-4136-ACC4-7C87DB31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250987"/>
            <a:ext cx="2520680" cy="25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7A7EA8-6652-4235-AA2C-E6A77CD97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608"/>
            <a:ext cx="9144000" cy="114639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Aircraft Recommendations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303150-D31B-480E-94AA-F6772AFD2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760" y="4667805"/>
            <a:ext cx="5364480" cy="1160245"/>
          </a:xfrm>
        </p:spPr>
        <p:txBody>
          <a:bodyPr>
            <a:noAutofit/>
          </a:bodyPr>
          <a:lstStyle/>
          <a:p>
            <a:r>
              <a:rPr lang="en-US" sz="2000" dirty="0"/>
              <a:t>Task: Executive Summary</a:t>
            </a:r>
          </a:p>
          <a:p>
            <a:r>
              <a:rPr lang="en-US" sz="2000" dirty="0"/>
              <a:t>Student: Kalaikkovan Vasanthakumar</a:t>
            </a:r>
          </a:p>
          <a:p>
            <a:r>
              <a:rPr lang="en-US" sz="2000" dirty="0"/>
              <a:t>Class: DSC-640</a:t>
            </a:r>
          </a:p>
        </p:txBody>
      </p:sp>
    </p:spTree>
    <p:extLst>
      <p:ext uri="{BB962C8B-B14F-4D97-AF65-F5344CB8AC3E}">
        <p14:creationId xmlns:p14="http://schemas.microsoft.com/office/powerpoint/2010/main" val="28904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24351-6B71-4F7F-864B-2F2B68A2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7" y="0"/>
            <a:ext cx="116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9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61D05-D4A0-47AE-B585-9B7AB974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7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B0E75-24C8-409C-8775-BE88AF48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34" y="0"/>
            <a:ext cx="9909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5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23F26-0F98-4D83-970D-53472AE5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52" y="0"/>
            <a:ext cx="11490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7F7A3-C7D0-4F35-B43A-E8E13329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3" y="0"/>
            <a:ext cx="10294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213BB-850B-4BDC-B5F5-F2F0EF18B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8" y="0"/>
            <a:ext cx="11685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Aircraft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Aircraft Recommendations</dc:title>
  <dc:creator>Vasanthakumar Kalaikkovan</dc:creator>
  <cp:lastModifiedBy>Vasanthakumar Kalaikkovan</cp:lastModifiedBy>
  <cp:revision>1</cp:revision>
  <dcterms:created xsi:type="dcterms:W3CDTF">2021-10-06T01:47:44Z</dcterms:created>
  <dcterms:modified xsi:type="dcterms:W3CDTF">2021-10-06T01:55:39Z</dcterms:modified>
</cp:coreProperties>
</file>