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78" r:id="rId2"/>
    <p:sldId id="276" r:id="rId3"/>
    <p:sldId id="299" r:id="rId4"/>
    <p:sldId id="281" r:id="rId5"/>
    <p:sldId id="295" r:id="rId6"/>
    <p:sldId id="258" r:id="rId7"/>
    <p:sldId id="284" r:id="rId8"/>
    <p:sldId id="303" r:id="rId9"/>
    <p:sldId id="297" r:id="rId10"/>
    <p:sldId id="302" r:id="rId11"/>
    <p:sldId id="300" r:id="rId12"/>
    <p:sldId id="301" r:id="rId13"/>
    <p:sldId id="282" r:id="rId14"/>
    <p:sldId id="283" r:id="rId15"/>
    <p:sldId id="293" r:id="rId16"/>
    <p:sldId id="287" r:id="rId17"/>
    <p:sldId id="277" r:id="rId18"/>
    <p:sldId id="286" r:id="rId19"/>
    <p:sldId id="29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8809" autoAdjust="0"/>
    <p:restoredTop sz="94660"/>
  </p:normalViewPr>
  <p:slideViewPr>
    <p:cSldViewPr snapToGrid="0">
      <p:cViewPr>
        <p:scale>
          <a:sx n="60" d="100"/>
          <a:sy n="60" d="100"/>
        </p:scale>
        <p:origin x="-1138" y="-6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1D7D3-E9AD-4856-951B-46C9C817B97B}" type="datetimeFigureOut">
              <a:rPr lang="en-US" smtClean="0"/>
              <a:t>11/13/2020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A113DF-05BB-4563-A908-8B6A5FB2FB57}" type="slidenum">
              <a:rPr lang="en-US" smtClean="0"/>
              <a:t>‹#›</a:t>
            </a:fld>
            <a:endParaRPr lang="en-US"/>
          </a:p>
        </p:txBody>
      </p:sp>
    </p:spTree>
    <p:extLst>
      <p:ext uri="{BB962C8B-B14F-4D97-AF65-F5344CB8AC3E}">
        <p14:creationId xmlns:p14="http://schemas.microsoft.com/office/powerpoint/2010/main" val="240465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1000" y="693738"/>
            <a:ext cx="60960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US">
              <a:latin typeface="Liberation Sans" pitchFamily="1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1000" y="693738"/>
            <a:ext cx="60960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US">
              <a:latin typeface="Liberation Sans" pitchFamily="1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1000" y="693738"/>
            <a:ext cx="60960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US">
              <a:latin typeface="Liberation Sans" pitchFamily="1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1000" y="693738"/>
            <a:ext cx="60960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US">
              <a:latin typeface="Liberation Sans" pitchFamily="1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1000" y="693738"/>
            <a:ext cx="60960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US">
              <a:latin typeface="Liberation Sans" pitchFamily="1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2014a8d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2014a8d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610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482098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93762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183605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0960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241301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91152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6798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121897" tIns="121897" rIns="121897" bIns="121897"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121897" tIns="121897" rIns="121897" bIns="121897"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5485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3126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633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0388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5127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52519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900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152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654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11/13/2020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728524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600" b="1" dirty="0">
                <a:solidFill>
                  <a:schemeClr val="tx1"/>
                </a:solidFill>
              </a:rPr>
              <a:t> </a:t>
            </a:r>
            <a:r>
              <a:rPr lang="en-US" sz="4600" b="1" dirty="0" smtClean="0">
                <a:solidFill>
                  <a:schemeClr val="tx1"/>
                </a:solidFill>
              </a:rPr>
              <a:t>MS3001D</a:t>
            </a:r>
            <a:r>
              <a:rPr lang="en-US" sz="4600" b="1" dirty="0">
                <a:solidFill>
                  <a:schemeClr val="tx1"/>
                </a:solidFill>
              </a:rPr>
              <a:t>: ECONOMICS CSED</a:t>
            </a:r>
          </a:p>
        </p:txBody>
      </p:sp>
      <p:sp>
        <p:nvSpPr>
          <p:cNvPr id="3" name="Content Placeholder 2"/>
          <p:cNvSpPr>
            <a:spLocks noGrp="1"/>
          </p:cNvSpPr>
          <p:nvPr>
            <p:ph idx="1"/>
          </p:nvPr>
        </p:nvSpPr>
        <p:spPr>
          <a:xfrm>
            <a:off x="677334" y="1781093"/>
            <a:ext cx="8596668" cy="4260270"/>
          </a:xfrm>
        </p:spPr>
        <p:txBody>
          <a:bodyPr>
            <a:normAutofit/>
          </a:bodyPr>
          <a:lstStyle/>
          <a:p>
            <a:pPr marL="0" indent="0">
              <a:buNone/>
            </a:pPr>
            <a:r>
              <a:rPr lang="en-US" sz="2000" dirty="0" smtClean="0"/>
              <a:t> </a:t>
            </a:r>
          </a:p>
          <a:p>
            <a:pPr marL="0" indent="0" algn="ctr">
              <a:buNone/>
            </a:pPr>
            <a:r>
              <a:rPr lang="en-US" sz="3000" b="1" u="sng" dirty="0" smtClean="0">
                <a:effectLst>
                  <a:outerShdw blurRad="38100" dist="38100" dir="2700000" algn="tl">
                    <a:srgbClr val="000000">
                      <a:alpha val="43137"/>
                    </a:srgbClr>
                  </a:outerShdw>
                </a:effectLst>
              </a:rPr>
              <a:t>QUALITATIVE </a:t>
            </a:r>
            <a:r>
              <a:rPr lang="en-US" sz="3000" b="1" u="sng" dirty="0">
                <a:effectLst>
                  <a:outerShdw blurRad="38100" dist="38100" dir="2700000" algn="tl">
                    <a:srgbClr val="000000">
                      <a:alpha val="43137"/>
                    </a:srgbClr>
                  </a:outerShdw>
                </a:effectLst>
              </a:rPr>
              <a:t>INTERVIEW PROJECT</a:t>
            </a:r>
          </a:p>
          <a:p>
            <a:pPr marL="0" indent="0">
              <a:buNone/>
            </a:pPr>
            <a:endParaRPr lang="en-US" dirty="0"/>
          </a:p>
          <a:p>
            <a:pPr marL="0" indent="0">
              <a:buNone/>
            </a:pPr>
            <a:r>
              <a:rPr lang="en-US" dirty="0"/>
              <a:t>         </a:t>
            </a:r>
            <a:endParaRPr lang="en-US" dirty="0" smtClean="0"/>
          </a:p>
          <a:p>
            <a:pPr marL="0" indent="0">
              <a:buNone/>
            </a:pPr>
            <a:r>
              <a:rPr lang="en-US" b="1" i="1" dirty="0">
                <a:solidFill>
                  <a:schemeClr val="accent3"/>
                </a:solidFill>
              </a:rPr>
              <a:t>	</a:t>
            </a:r>
            <a:r>
              <a:rPr lang="en-US" b="1" i="1" dirty="0" smtClean="0">
                <a:solidFill>
                  <a:srgbClr val="C00000"/>
                </a:solidFill>
              </a:rPr>
              <a:t>SEVAKULA </a:t>
            </a:r>
            <a:r>
              <a:rPr lang="en-US" b="1" i="1" dirty="0">
                <a:solidFill>
                  <a:srgbClr val="C00000"/>
                </a:solidFill>
              </a:rPr>
              <a:t>JYOTHI	 	  BILLA AMULYA		  BHUKYA VASANTH KUMAR 	    </a:t>
            </a:r>
            <a:r>
              <a:rPr lang="en-US" b="1" i="1" dirty="0" smtClean="0">
                <a:solidFill>
                  <a:srgbClr val="C00000"/>
                </a:solidFill>
              </a:rPr>
              <a:t>B180359CS</a:t>
            </a:r>
            <a:r>
              <a:rPr lang="en-US" b="1" i="1" dirty="0">
                <a:solidFill>
                  <a:srgbClr val="C00000"/>
                </a:solidFill>
              </a:rPr>
              <a:t>		          </a:t>
            </a:r>
            <a:r>
              <a:rPr lang="en-US" b="1" i="1" dirty="0">
                <a:solidFill>
                  <a:srgbClr val="C00000"/>
                </a:solidFill>
              </a:rPr>
              <a:t> </a:t>
            </a:r>
            <a:r>
              <a:rPr lang="en-US" b="1" i="1" dirty="0" smtClean="0">
                <a:solidFill>
                  <a:srgbClr val="C00000"/>
                </a:solidFill>
              </a:rPr>
              <a:t>B180404CS</a:t>
            </a:r>
            <a:r>
              <a:rPr lang="en-US" b="1" i="1" dirty="0">
                <a:solidFill>
                  <a:srgbClr val="C00000"/>
                </a:solidFill>
              </a:rPr>
              <a:t>		           </a:t>
            </a:r>
            <a:r>
              <a:rPr lang="en-US" b="1" i="1" dirty="0" smtClean="0">
                <a:solidFill>
                  <a:srgbClr val="C00000"/>
                </a:solidFill>
              </a:rPr>
              <a:t> B180441CS</a:t>
            </a:r>
            <a:endParaRPr lang="en-US" b="1" i="1" dirty="0">
              <a:solidFill>
                <a:srgbClr val="C00000"/>
              </a:solidFill>
            </a:endParaRPr>
          </a:p>
          <a:p>
            <a:pPr marL="0" indent="0">
              <a:buNone/>
            </a:pPr>
            <a:r>
              <a:rPr lang="en-US" b="1" i="1" dirty="0">
                <a:solidFill>
                  <a:srgbClr val="C00000"/>
                </a:solidFill>
              </a:rPr>
              <a:t>		</a:t>
            </a:r>
          </a:p>
          <a:p>
            <a:pPr marL="0" indent="0">
              <a:buNone/>
            </a:pPr>
            <a:r>
              <a:rPr lang="en-US" b="1" i="1" dirty="0">
                <a:solidFill>
                  <a:srgbClr val="C00000"/>
                </a:solidFill>
              </a:rPr>
              <a:t>	  </a:t>
            </a:r>
            <a:r>
              <a:rPr lang="en-US" b="1" i="1" dirty="0" smtClean="0">
                <a:solidFill>
                  <a:srgbClr val="C00000"/>
                </a:solidFill>
              </a:rPr>
              <a:t>   PACHIGALLA </a:t>
            </a:r>
            <a:r>
              <a:rPr lang="en-US" b="1" i="1" dirty="0">
                <a:solidFill>
                  <a:srgbClr val="C00000"/>
                </a:solidFill>
              </a:rPr>
              <a:t>BHARATH </a:t>
            </a:r>
            <a:r>
              <a:rPr lang="en-US" b="1" i="1" dirty="0" smtClean="0">
                <a:solidFill>
                  <a:srgbClr val="C00000"/>
                </a:solidFill>
              </a:rPr>
              <a:t>TEJA		   </a:t>
            </a:r>
            <a:r>
              <a:rPr lang="en-US" b="1" i="1" dirty="0" smtClean="0">
                <a:solidFill>
                  <a:srgbClr val="C00000"/>
                </a:solidFill>
              </a:rPr>
              <a:t>	</a:t>
            </a:r>
            <a:r>
              <a:rPr lang="en-US" b="1" i="1" dirty="0" smtClean="0">
                <a:solidFill>
                  <a:srgbClr val="C00000"/>
                </a:solidFill>
              </a:rPr>
              <a:t>CHEERALA </a:t>
            </a:r>
            <a:r>
              <a:rPr lang="en-US" b="1" i="1" dirty="0">
                <a:solidFill>
                  <a:srgbClr val="C00000"/>
                </a:solidFill>
              </a:rPr>
              <a:t>NAVEEN </a:t>
            </a:r>
            <a:r>
              <a:rPr lang="en-US" b="1" i="1" dirty="0" smtClean="0">
                <a:solidFill>
                  <a:srgbClr val="C00000"/>
                </a:solidFill>
              </a:rPr>
              <a:t>KUMAR</a:t>
            </a:r>
          </a:p>
          <a:p>
            <a:pPr marL="0" indent="0">
              <a:buNone/>
            </a:pPr>
            <a:r>
              <a:rPr lang="en-US" b="1" i="1" dirty="0" smtClean="0">
                <a:solidFill>
                  <a:srgbClr val="C00000"/>
                </a:solidFill>
              </a:rPr>
              <a:t>			    B180953CS			                        B180383CS</a:t>
            </a:r>
            <a:endParaRPr lang="en-US" b="1" i="1" dirty="0">
              <a:solidFill>
                <a:srgbClr val="C00000"/>
              </a:solidFill>
            </a:endParaRPr>
          </a:p>
        </p:txBody>
      </p:sp>
      <p:sp>
        <p:nvSpPr>
          <p:cNvPr id="4" name="TextBox 3"/>
          <p:cNvSpPr txBox="1"/>
          <p:nvPr/>
        </p:nvSpPr>
        <p:spPr>
          <a:xfrm>
            <a:off x="9944100" y="6413500"/>
            <a:ext cx="2022670" cy="369332"/>
          </a:xfrm>
          <a:prstGeom prst="rect">
            <a:avLst/>
          </a:prstGeom>
          <a:noFill/>
        </p:spPr>
        <p:txBody>
          <a:bodyPr wrap="none" rtlCol="0">
            <a:spAutoFit/>
          </a:bodyPr>
          <a:lstStyle/>
          <a:p>
            <a:r>
              <a:rPr lang="en-US" b="1" i="1" dirty="0" smtClean="0"/>
              <a:t>VASANTH KUMAR</a:t>
            </a:r>
            <a:endParaRPr lang="en-US" b="1" i="1" dirty="0"/>
          </a:p>
        </p:txBody>
      </p:sp>
    </p:spTree>
    <p:extLst>
      <p:ext uri="{BB962C8B-B14F-4D97-AF65-F5344CB8AC3E}">
        <p14:creationId xmlns:p14="http://schemas.microsoft.com/office/powerpoint/2010/main" val="2851705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lvl="0"/>
            <a:fld id="{46BE6D96-26E7-4508-8B3D-C7A4B9C566B5}" type="slidenum">
              <a:t>10</a:t>
            </a:fld>
            <a:endParaRPr lang="en-US"/>
          </a:p>
        </p:txBody>
      </p:sp>
      <p:sp>
        <p:nvSpPr>
          <p:cNvPr id="2" name="Title 1"/>
          <p:cNvSpPr txBox="1">
            <a:spLocks noGrp="1"/>
          </p:cNvSpPr>
          <p:nvPr>
            <p:ph type="title" idx="4294967295"/>
          </p:nvPr>
        </p:nvSpPr>
        <p:spPr>
          <a:xfrm>
            <a:off x="495300" y="796366"/>
            <a:ext cx="9372600" cy="1088466"/>
          </a:xfrm>
        </p:spPr>
        <p:txBody>
          <a:bodyPr vert="horz">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4400" b="1" i="1" u="sng" dirty="0" smtClean="0">
                <a:solidFill>
                  <a:schemeClr val="tx1"/>
                </a:solidFill>
                <a:latin typeface="+mn-lt"/>
                <a:cs typeface="Tahoma" pitchFamily="2"/>
              </a:rPr>
              <a:t>ACCOUNT MANGER</a:t>
            </a:r>
            <a:endParaRPr lang="en-US" sz="4400" b="1" i="1" u="sng" dirty="0">
              <a:solidFill>
                <a:schemeClr val="tx1"/>
              </a:solidFill>
              <a:latin typeface="+mn-lt"/>
              <a:cs typeface="Tahoma" pitchFamily="2"/>
            </a:endParaRPr>
          </a:p>
        </p:txBody>
      </p:sp>
      <p:sp>
        <p:nvSpPr>
          <p:cNvPr id="3" name="Text Placeholder 2"/>
          <p:cNvSpPr txBox="1">
            <a:spLocks noGrp="1"/>
          </p:cNvSpPr>
          <p:nvPr>
            <p:ph type="body" idx="4294967295"/>
          </p:nvPr>
        </p:nvSpPr>
        <p:spPr>
          <a:xfrm>
            <a:off x="1088504" y="2525241"/>
            <a:ext cx="5098987" cy="4353863"/>
          </a:xfrm>
        </p:spPr>
        <p:txBody>
          <a:bodyPr vert="horz">
            <a:normAutofit/>
          </a:bodyPr>
          <a:lstStyle>
            <a:defPPr marL="432000" marR="0" lvl="0" indent="-324000">
              <a:spcBef>
                <a:spcPts val="0"/>
              </a:spcBef>
              <a:spcAft>
                <a:spcPts val="1060"/>
              </a:spcAft>
              <a:buClr>
                <a:srgbClr val="666666"/>
              </a:buClr>
              <a:buSzPct val="45000"/>
              <a:buFont typeface="StarSymbol"/>
              <a:buNone/>
              <a:defRPr lang="en-US" sz="2400" b="0" i="0" u="none" strike="noStrike" kern="1200" cap="none">
                <a:ln>
                  <a:noFill/>
                </a:ln>
                <a:solidFill>
                  <a:srgbClr val="666666"/>
                </a:solidFill>
                <a:latin typeface="DejaVu Sans" pitchFamily="2"/>
              </a:defRPr>
            </a:defPPr>
            <a:lvl1pPr marL="432000" marR="0" lvl="0" indent="-324000">
              <a:spcBef>
                <a:spcPts val="0"/>
              </a:spcBef>
              <a:spcAft>
                <a:spcPts val="1060"/>
              </a:spcAft>
              <a:buClr>
                <a:srgbClr val="666666"/>
              </a:buClr>
              <a:buSzPct val="45000"/>
              <a:buFont typeface="StarSymbol"/>
              <a:buChar char="●"/>
              <a:defRPr lang="en-US" sz="2400" b="0" i="0" u="none" strike="noStrike" kern="1200" cap="none">
                <a:ln>
                  <a:noFill/>
                </a:ln>
                <a:solidFill>
                  <a:srgbClr val="666666"/>
                </a:solidFill>
                <a:latin typeface="DejaVu Sans" pitchFamily="2"/>
              </a:defRPr>
            </a:lvl1pPr>
            <a:lvl2pPr marL="864000" marR="0" lvl="1" indent="-324000">
              <a:spcBef>
                <a:spcPts val="0"/>
              </a:spcBef>
              <a:spcAft>
                <a:spcPts val="850"/>
              </a:spcAft>
              <a:buClr>
                <a:srgbClr val="666666"/>
              </a:buClr>
              <a:buSzPct val="75000"/>
              <a:buFont typeface="StarSymbol"/>
              <a:buChar char="–"/>
              <a:defRPr lang="en-US" sz="2100" b="0" i="0" u="none" strike="noStrike" kern="1200" cap="none">
                <a:ln>
                  <a:noFill/>
                </a:ln>
                <a:solidFill>
                  <a:srgbClr val="666666"/>
                </a:solidFill>
                <a:latin typeface="DejaVu Sans" pitchFamily="2"/>
              </a:defRPr>
            </a:lvl2pPr>
            <a:lvl3pPr marL="1295999" marR="0" lvl="2" indent="-288000">
              <a:spcBef>
                <a:spcPts val="0"/>
              </a:spcBef>
              <a:spcAft>
                <a:spcPts val="635"/>
              </a:spcAft>
              <a:buClr>
                <a:srgbClr val="666666"/>
              </a:buClr>
              <a:buSzPct val="45000"/>
              <a:buFont typeface="StarSymbol"/>
              <a:buChar char="●"/>
              <a:defRPr lang="en-US" sz="1800" b="0" i="0" u="none" strike="noStrike" kern="1200" cap="none">
                <a:ln>
                  <a:noFill/>
                </a:ln>
                <a:solidFill>
                  <a:srgbClr val="666666"/>
                </a:solidFill>
                <a:latin typeface="DejaVu Sans" pitchFamily="2"/>
              </a:defRPr>
            </a:lvl3pPr>
            <a:lvl4pPr marL="1728000" marR="0" lvl="3" indent="-216000">
              <a:spcBef>
                <a:spcPts val="0"/>
              </a:spcBef>
              <a:spcAft>
                <a:spcPts val="425"/>
              </a:spcAft>
              <a:buClr>
                <a:srgbClr val="666666"/>
              </a:buClr>
              <a:buSzPct val="75000"/>
              <a:buFont typeface="StarSymbol"/>
              <a:buChar char="–"/>
              <a:defRPr lang="en-US" sz="1500" b="0" i="0" u="none" strike="noStrike" kern="1200" cap="none">
                <a:ln>
                  <a:noFill/>
                </a:ln>
                <a:solidFill>
                  <a:srgbClr val="666666"/>
                </a:solidFill>
                <a:latin typeface="DejaVu Sans" pitchFamily="2"/>
              </a:defRPr>
            </a:lvl4pPr>
            <a:lvl5pPr marL="2160000" marR="0" lvl="4"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5pPr>
            <a:lvl6pPr marL="2592000" marR="0" lvl="5"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6pPr>
            <a:lvl7pPr marL="3024000" marR="0" lvl="6"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7pPr>
            <a:lvl8pPr marL="3456000" marR="0" lvl="7"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8pPr>
            <a:lvl9pPr marL="3887999" marR="0" lvl="8"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9pPr>
          </a:lstStyle>
          <a:p>
            <a:pPr marL="457200" indent="-457200">
              <a:buClr>
                <a:srgbClr val="002060"/>
              </a:buClr>
              <a:buSzPct val="150000"/>
              <a:buFont typeface="Arial" pitchFamily="34" charset="0"/>
              <a:buChar char="•"/>
            </a:pPr>
            <a:r>
              <a:rPr lang="en-US" sz="2800" dirty="0">
                <a:solidFill>
                  <a:srgbClr val="002060"/>
                </a:solidFill>
                <a:latin typeface="+mn-lt"/>
                <a:cs typeface="Tahoma" pitchFamily="2"/>
              </a:rPr>
              <a:t>Started his </a:t>
            </a:r>
            <a:r>
              <a:rPr lang="en-US" sz="2800" dirty="0" smtClean="0">
                <a:solidFill>
                  <a:srgbClr val="002060"/>
                </a:solidFill>
                <a:latin typeface="+mn-lt"/>
                <a:cs typeface="Tahoma" pitchFamily="2"/>
              </a:rPr>
              <a:t>next career path as </a:t>
            </a:r>
            <a:r>
              <a:rPr lang="en-US" sz="2800" dirty="0">
                <a:solidFill>
                  <a:srgbClr val="002060"/>
                </a:solidFill>
                <a:latin typeface="+mn-lt"/>
                <a:cs typeface="Tahoma" pitchFamily="2"/>
              </a:rPr>
              <a:t>an </a:t>
            </a:r>
            <a:r>
              <a:rPr lang="en-US" sz="2800" dirty="0" smtClean="0">
                <a:solidFill>
                  <a:srgbClr val="002060"/>
                </a:solidFill>
                <a:latin typeface="+mn-lt"/>
                <a:cs typeface="Tahoma" pitchFamily="2"/>
              </a:rPr>
              <a:t>Associate Accounts </a:t>
            </a:r>
            <a:r>
              <a:rPr lang="en-US" sz="2800" dirty="0">
                <a:solidFill>
                  <a:srgbClr val="002060"/>
                </a:solidFill>
                <a:latin typeface="+mn-lt"/>
                <a:cs typeface="Tahoma" pitchFamily="2"/>
              </a:rPr>
              <a:t>Manager at RR Donnelly &amp; Sons, </a:t>
            </a:r>
            <a:r>
              <a:rPr lang="en-US" sz="2800" dirty="0" smtClean="0">
                <a:solidFill>
                  <a:srgbClr val="002060"/>
                </a:solidFill>
                <a:latin typeface="+mn-lt"/>
                <a:cs typeface="Tahoma" pitchFamily="2"/>
              </a:rPr>
              <a:t>Chennai</a:t>
            </a:r>
            <a:endParaRPr lang="en-US" sz="2800" dirty="0">
              <a:solidFill>
                <a:srgbClr val="002060"/>
              </a:solidFill>
              <a:latin typeface="+mn-lt"/>
              <a:cs typeface="Tahoma" pitchFamily="2"/>
            </a:endParaRPr>
          </a:p>
          <a:p>
            <a:pPr marL="457200" indent="-457200">
              <a:buClr>
                <a:srgbClr val="002060"/>
              </a:buClr>
              <a:buSzPct val="150000"/>
              <a:buFont typeface="Arial" pitchFamily="34" charset="0"/>
              <a:buChar char="•"/>
            </a:pPr>
            <a:r>
              <a:rPr lang="en-US" sz="2800" dirty="0">
                <a:solidFill>
                  <a:srgbClr val="002060"/>
                </a:solidFill>
                <a:latin typeface="+mn-lt"/>
                <a:cs typeface="Tahoma" pitchFamily="2"/>
              </a:rPr>
              <a:t>Left his job during 2008 recession period</a:t>
            </a:r>
          </a:p>
        </p:txBody>
      </p:sp>
      <p:pic>
        <p:nvPicPr>
          <p:cNvPr id="4" name="Picture 3"/>
          <p:cNvPicPr>
            <a:picLocks noChangeAspect="1"/>
          </p:cNvPicPr>
          <p:nvPr/>
        </p:nvPicPr>
        <p:blipFill>
          <a:blip r:embed="rId3">
            <a:lum/>
            <a:alphaModFix/>
          </a:blip>
          <a:srcRect/>
          <a:stretch>
            <a:fillRect/>
          </a:stretch>
        </p:blipFill>
        <p:spPr>
          <a:xfrm>
            <a:off x="7359372" y="2184400"/>
            <a:ext cx="3537647" cy="3316677"/>
          </a:xfrm>
          <a:prstGeom prst="rect">
            <a:avLst/>
          </a:prstGeom>
          <a:noFill/>
          <a:ln>
            <a:noFill/>
          </a:ln>
        </p:spPr>
      </p:pic>
      <p:sp>
        <p:nvSpPr>
          <p:cNvPr id="6" name="TextBox 5"/>
          <p:cNvSpPr txBox="1"/>
          <p:nvPr/>
        </p:nvSpPr>
        <p:spPr>
          <a:xfrm>
            <a:off x="10160000" y="6216134"/>
            <a:ext cx="1704954" cy="369332"/>
          </a:xfrm>
          <a:prstGeom prst="rect">
            <a:avLst/>
          </a:prstGeom>
          <a:noFill/>
        </p:spPr>
        <p:txBody>
          <a:bodyPr wrap="none" rtlCol="0">
            <a:spAutoFit/>
          </a:bodyPr>
          <a:lstStyle/>
          <a:p>
            <a:r>
              <a:rPr lang="en-US" dirty="0" smtClean="0"/>
              <a:t>BHARATH TEJA</a:t>
            </a:r>
            <a:endParaRPr lang="en-US" dirty="0"/>
          </a:p>
        </p:txBody>
      </p:sp>
    </p:spTree>
    <p:extLst>
      <p:ext uri="{BB962C8B-B14F-4D97-AF65-F5344CB8AC3E}">
        <p14:creationId xmlns:p14="http://schemas.microsoft.com/office/powerpoint/2010/main" val="1095186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lvl="0"/>
            <a:fld id="{B17FE615-B167-4847-89E3-98B975B0FEC3}" type="slidenum">
              <a:t>11</a:t>
            </a:fld>
            <a:endParaRPr lang="en-US"/>
          </a:p>
        </p:txBody>
      </p:sp>
      <p:sp>
        <p:nvSpPr>
          <p:cNvPr id="2" name="Title 1"/>
          <p:cNvSpPr txBox="1">
            <a:spLocks noGrp="1"/>
          </p:cNvSpPr>
          <p:nvPr>
            <p:ph type="title" idx="4294967295"/>
          </p:nvPr>
        </p:nvSpPr>
        <p:spPr/>
        <p:txBody>
          <a:bodyPr vert="horz">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4400" b="1" i="1" u="sng" dirty="0" smtClean="0">
                <a:solidFill>
                  <a:schemeClr val="tx1"/>
                </a:solidFill>
                <a:latin typeface="+mn-lt"/>
                <a:cs typeface="Tahoma" pitchFamily="2"/>
              </a:rPr>
              <a:t>FIRST COMPANY</a:t>
            </a:r>
            <a:endParaRPr lang="en-US" sz="4400" b="1" i="1" u="sng" dirty="0">
              <a:solidFill>
                <a:schemeClr val="tx1"/>
              </a:solidFill>
              <a:latin typeface="+mn-lt"/>
              <a:cs typeface="Tahoma" pitchFamily="2"/>
            </a:endParaRPr>
          </a:p>
        </p:txBody>
      </p:sp>
      <p:sp>
        <p:nvSpPr>
          <p:cNvPr id="3" name="Text Placeholder 2"/>
          <p:cNvSpPr txBox="1">
            <a:spLocks noGrp="1"/>
          </p:cNvSpPr>
          <p:nvPr>
            <p:ph type="body" idx="4294967295"/>
          </p:nvPr>
        </p:nvSpPr>
        <p:spPr>
          <a:xfrm>
            <a:off x="6225371" y="2459933"/>
            <a:ext cx="5098987" cy="3394768"/>
          </a:xfrm>
        </p:spPr>
        <p:txBody>
          <a:bodyPr vert="horz">
            <a:normAutofit/>
          </a:bodyPr>
          <a:lstStyle>
            <a:defPPr marL="432000" marR="0" lvl="0" indent="-324000">
              <a:spcBef>
                <a:spcPts val="0"/>
              </a:spcBef>
              <a:spcAft>
                <a:spcPts val="1060"/>
              </a:spcAft>
              <a:buClr>
                <a:srgbClr val="666666"/>
              </a:buClr>
              <a:buSzPct val="45000"/>
              <a:buFont typeface="StarSymbol"/>
              <a:buNone/>
              <a:defRPr lang="en-US" sz="2400" b="0" i="0" u="none" strike="noStrike" kern="1200" cap="none">
                <a:ln>
                  <a:noFill/>
                </a:ln>
                <a:solidFill>
                  <a:srgbClr val="666666"/>
                </a:solidFill>
                <a:latin typeface="DejaVu Sans" pitchFamily="2"/>
              </a:defRPr>
            </a:defPPr>
            <a:lvl1pPr marL="432000" marR="0" lvl="0" indent="-324000">
              <a:spcBef>
                <a:spcPts val="0"/>
              </a:spcBef>
              <a:spcAft>
                <a:spcPts val="1060"/>
              </a:spcAft>
              <a:buClr>
                <a:srgbClr val="666666"/>
              </a:buClr>
              <a:buSzPct val="45000"/>
              <a:buFont typeface="StarSymbol"/>
              <a:buChar char="●"/>
              <a:defRPr lang="en-US" sz="2400" b="0" i="0" u="none" strike="noStrike" kern="1200" cap="none">
                <a:ln>
                  <a:noFill/>
                </a:ln>
                <a:solidFill>
                  <a:srgbClr val="666666"/>
                </a:solidFill>
                <a:latin typeface="DejaVu Sans" pitchFamily="2"/>
              </a:defRPr>
            </a:lvl1pPr>
            <a:lvl2pPr marL="864000" marR="0" lvl="1" indent="-324000">
              <a:spcBef>
                <a:spcPts val="0"/>
              </a:spcBef>
              <a:spcAft>
                <a:spcPts val="850"/>
              </a:spcAft>
              <a:buClr>
                <a:srgbClr val="666666"/>
              </a:buClr>
              <a:buSzPct val="75000"/>
              <a:buFont typeface="StarSymbol"/>
              <a:buChar char="–"/>
              <a:defRPr lang="en-US" sz="2100" b="0" i="0" u="none" strike="noStrike" kern="1200" cap="none">
                <a:ln>
                  <a:noFill/>
                </a:ln>
                <a:solidFill>
                  <a:srgbClr val="666666"/>
                </a:solidFill>
                <a:latin typeface="DejaVu Sans" pitchFamily="2"/>
              </a:defRPr>
            </a:lvl2pPr>
            <a:lvl3pPr marL="1295999" marR="0" lvl="2" indent="-288000">
              <a:spcBef>
                <a:spcPts val="0"/>
              </a:spcBef>
              <a:spcAft>
                <a:spcPts val="635"/>
              </a:spcAft>
              <a:buClr>
                <a:srgbClr val="666666"/>
              </a:buClr>
              <a:buSzPct val="45000"/>
              <a:buFont typeface="StarSymbol"/>
              <a:buChar char="●"/>
              <a:defRPr lang="en-US" sz="1800" b="0" i="0" u="none" strike="noStrike" kern="1200" cap="none">
                <a:ln>
                  <a:noFill/>
                </a:ln>
                <a:solidFill>
                  <a:srgbClr val="666666"/>
                </a:solidFill>
                <a:latin typeface="DejaVu Sans" pitchFamily="2"/>
              </a:defRPr>
            </a:lvl3pPr>
            <a:lvl4pPr marL="1728000" marR="0" lvl="3" indent="-216000">
              <a:spcBef>
                <a:spcPts val="0"/>
              </a:spcBef>
              <a:spcAft>
                <a:spcPts val="425"/>
              </a:spcAft>
              <a:buClr>
                <a:srgbClr val="666666"/>
              </a:buClr>
              <a:buSzPct val="75000"/>
              <a:buFont typeface="StarSymbol"/>
              <a:buChar char="–"/>
              <a:defRPr lang="en-US" sz="1500" b="0" i="0" u="none" strike="noStrike" kern="1200" cap="none">
                <a:ln>
                  <a:noFill/>
                </a:ln>
                <a:solidFill>
                  <a:srgbClr val="666666"/>
                </a:solidFill>
                <a:latin typeface="DejaVu Sans" pitchFamily="2"/>
              </a:defRPr>
            </a:lvl4pPr>
            <a:lvl5pPr marL="2160000" marR="0" lvl="4"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5pPr>
            <a:lvl6pPr marL="2592000" marR="0" lvl="5"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6pPr>
            <a:lvl7pPr marL="3024000" marR="0" lvl="6"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7pPr>
            <a:lvl8pPr marL="3456000" marR="0" lvl="7"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8pPr>
            <a:lvl9pPr marL="3887999" marR="0" lvl="8"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9pPr>
          </a:lstStyle>
          <a:p>
            <a:pPr lvl="0">
              <a:buClr>
                <a:srgbClr val="002060"/>
              </a:buClr>
              <a:buSzPct val="150000"/>
              <a:buFont typeface="Arial" pitchFamily="34" charset="0"/>
              <a:buChar char="•"/>
            </a:pPr>
            <a:r>
              <a:rPr lang="en-US" sz="2800" dirty="0">
                <a:solidFill>
                  <a:srgbClr val="002060"/>
                </a:solidFill>
                <a:cs typeface="Tahoma" pitchFamily="2"/>
              </a:rPr>
              <a:t>Started in 2008</a:t>
            </a:r>
          </a:p>
          <a:p>
            <a:pPr lvl="0">
              <a:buClr>
                <a:srgbClr val="002060"/>
              </a:buClr>
              <a:buSzPct val="150000"/>
              <a:buFont typeface="Arial" pitchFamily="34" charset="0"/>
              <a:buChar char="•"/>
            </a:pPr>
            <a:r>
              <a:rPr lang="en-US" sz="2800" dirty="0">
                <a:solidFill>
                  <a:srgbClr val="002060"/>
                </a:solidFill>
                <a:cs typeface="Tahoma" pitchFamily="2"/>
              </a:rPr>
              <a:t>Managing Director since 10 years</a:t>
            </a:r>
          </a:p>
          <a:p>
            <a:pPr lvl="0">
              <a:buClr>
                <a:srgbClr val="002060"/>
              </a:buClr>
              <a:buSzPct val="150000"/>
              <a:buFont typeface="Arial" pitchFamily="34" charset="0"/>
              <a:buChar char="•"/>
            </a:pPr>
            <a:r>
              <a:rPr lang="en-US" sz="2800" dirty="0" smtClean="0">
                <a:solidFill>
                  <a:srgbClr val="002060"/>
                </a:solidFill>
                <a:cs typeface="Tahoma" pitchFamily="2"/>
              </a:rPr>
              <a:t>Trained </a:t>
            </a:r>
            <a:r>
              <a:rPr lang="en-US" sz="2800" dirty="0">
                <a:solidFill>
                  <a:srgbClr val="002060"/>
                </a:solidFill>
                <a:cs typeface="Tahoma" pitchFamily="2"/>
              </a:rPr>
              <a:t>more than 1lakh+ </a:t>
            </a:r>
            <a:r>
              <a:rPr lang="en-US" sz="2800" dirty="0" smtClean="0">
                <a:solidFill>
                  <a:srgbClr val="002060"/>
                </a:solidFill>
                <a:cs typeface="Tahoma" pitchFamily="2"/>
              </a:rPr>
              <a:t>students </a:t>
            </a:r>
            <a:endParaRPr lang="en-US" sz="2800" dirty="0">
              <a:solidFill>
                <a:srgbClr val="002060"/>
              </a:solidFill>
              <a:cs typeface="Tahoma" pitchFamily="2"/>
            </a:endParaRPr>
          </a:p>
        </p:txBody>
      </p:sp>
      <p:pic>
        <p:nvPicPr>
          <p:cNvPr id="4" name="Picture 3"/>
          <p:cNvPicPr>
            <a:picLocks noChangeAspect="1"/>
          </p:cNvPicPr>
          <p:nvPr/>
        </p:nvPicPr>
        <p:blipFill>
          <a:blip r:embed="rId3">
            <a:lum/>
            <a:alphaModFix/>
          </a:blip>
          <a:srcRect/>
          <a:stretch>
            <a:fillRect/>
          </a:stretch>
        </p:blipFill>
        <p:spPr>
          <a:xfrm>
            <a:off x="942644" y="2880080"/>
            <a:ext cx="4898268" cy="1658821"/>
          </a:xfrm>
          <a:prstGeom prst="rect">
            <a:avLst/>
          </a:prstGeom>
          <a:noFill/>
          <a:ln>
            <a:noFill/>
          </a:ln>
        </p:spPr>
      </p:pic>
      <p:sp>
        <p:nvSpPr>
          <p:cNvPr id="8" name="TextBox 7"/>
          <p:cNvSpPr txBox="1"/>
          <p:nvPr/>
        </p:nvSpPr>
        <p:spPr>
          <a:xfrm>
            <a:off x="10160000" y="6228834"/>
            <a:ext cx="1704954" cy="369332"/>
          </a:xfrm>
          <a:prstGeom prst="rect">
            <a:avLst/>
          </a:prstGeom>
          <a:noFill/>
        </p:spPr>
        <p:txBody>
          <a:bodyPr wrap="none" rtlCol="0">
            <a:spAutoFit/>
          </a:bodyPr>
          <a:lstStyle/>
          <a:p>
            <a:r>
              <a:rPr lang="en-US" dirty="0" smtClean="0"/>
              <a:t>BHARATH TEJA</a:t>
            </a:r>
            <a:endParaRPr lang="en-US" dirty="0"/>
          </a:p>
        </p:txBody>
      </p:sp>
    </p:spTree>
    <p:extLst>
      <p:ext uri="{BB962C8B-B14F-4D97-AF65-F5344CB8AC3E}">
        <p14:creationId xmlns:p14="http://schemas.microsoft.com/office/powerpoint/2010/main" val="4131580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lvl="0"/>
            <a:fld id="{4B10F04E-1BE1-419D-9A87-4CAF0EF7C231}" type="slidenum">
              <a:t>12</a:t>
            </a:fld>
            <a:endParaRPr lang="en-US"/>
          </a:p>
        </p:txBody>
      </p:sp>
      <p:sp>
        <p:nvSpPr>
          <p:cNvPr id="2" name="Title 1"/>
          <p:cNvSpPr txBox="1">
            <a:spLocks noGrp="1"/>
          </p:cNvSpPr>
          <p:nvPr>
            <p:ph type="title" idx="4294967295"/>
          </p:nvPr>
        </p:nvSpPr>
        <p:spPr/>
        <p:txBody>
          <a:bodyPr vert="horz">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4400" b="1" i="1" u="sng" dirty="0" smtClean="0">
                <a:solidFill>
                  <a:schemeClr val="tx1"/>
                </a:solidFill>
                <a:latin typeface="+mn-lt"/>
                <a:cs typeface="Tahoma" pitchFamily="2"/>
              </a:rPr>
              <a:t>SECOND COMPANY</a:t>
            </a:r>
            <a:endParaRPr lang="en-US" sz="4400" b="1" i="1" u="sng" dirty="0">
              <a:solidFill>
                <a:schemeClr val="tx1"/>
              </a:solidFill>
              <a:latin typeface="+mn-lt"/>
              <a:cs typeface="Tahoma" pitchFamily="2"/>
            </a:endParaRPr>
          </a:p>
        </p:txBody>
      </p:sp>
      <p:sp>
        <p:nvSpPr>
          <p:cNvPr id="3" name="Text Placeholder 2"/>
          <p:cNvSpPr txBox="1">
            <a:spLocks noGrp="1"/>
          </p:cNvSpPr>
          <p:nvPr>
            <p:ph type="body" idx="4294967295"/>
          </p:nvPr>
        </p:nvSpPr>
        <p:spPr>
          <a:xfrm>
            <a:off x="6225371" y="2488233"/>
            <a:ext cx="5098987" cy="4353863"/>
          </a:xfrm>
        </p:spPr>
        <p:txBody>
          <a:bodyPr vert="horz">
            <a:normAutofit/>
          </a:bodyPr>
          <a:lstStyle>
            <a:defPPr marL="432000" marR="0" lvl="0" indent="-324000">
              <a:spcBef>
                <a:spcPts val="0"/>
              </a:spcBef>
              <a:spcAft>
                <a:spcPts val="1060"/>
              </a:spcAft>
              <a:buClr>
                <a:srgbClr val="666666"/>
              </a:buClr>
              <a:buSzPct val="45000"/>
              <a:buFont typeface="StarSymbol"/>
              <a:buNone/>
              <a:defRPr lang="en-US" sz="2400" b="0" i="0" u="none" strike="noStrike" kern="1200" cap="none">
                <a:ln>
                  <a:noFill/>
                </a:ln>
                <a:solidFill>
                  <a:srgbClr val="666666"/>
                </a:solidFill>
                <a:latin typeface="DejaVu Sans" pitchFamily="2"/>
              </a:defRPr>
            </a:defPPr>
            <a:lvl1pPr marL="432000" marR="0" lvl="0" indent="-324000">
              <a:spcBef>
                <a:spcPts val="0"/>
              </a:spcBef>
              <a:spcAft>
                <a:spcPts val="1060"/>
              </a:spcAft>
              <a:buClr>
                <a:srgbClr val="666666"/>
              </a:buClr>
              <a:buSzPct val="45000"/>
              <a:buFont typeface="StarSymbol"/>
              <a:buChar char="●"/>
              <a:defRPr lang="en-US" sz="2400" b="0" i="0" u="none" strike="noStrike" kern="1200" cap="none">
                <a:ln>
                  <a:noFill/>
                </a:ln>
                <a:solidFill>
                  <a:srgbClr val="666666"/>
                </a:solidFill>
                <a:latin typeface="DejaVu Sans" pitchFamily="2"/>
              </a:defRPr>
            </a:lvl1pPr>
            <a:lvl2pPr marL="864000" marR="0" lvl="1" indent="-324000">
              <a:spcBef>
                <a:spcPts val="0"/>
              </a:spcBef>
              <a:spcAft>
                <a:spcPts val="850"/>
              </a:spcAft>
              <a:buClr>
                <a:srgbClr val="666666"/>
              </a:buClr>
              <a:buSzPct val="75000"/>
              <a:buFont typeface="StarSymbol"/>
              <a:buChar char="–"/>
              <a:defRPr lang="en-US" sz="2100" b="0" i="0" u="none" strike="noStrike" kern="1200" cap="none">
                <a:ln>
                  <a:noFill/>
                </a:ln>
                <a:solidFill>
                  <a:srgbClr val="666666"/>
                </a:solidFill>
                <a:latin typeface="DejaVu Sans" pitchFamily="2"/>
              </a:defRPr>
            </a:lvl2pPr>
            <a:lvl3pPr marL="1295999" marR="0" lvl="2" indent="-288000">
              <a:spcBef>
                <a:spcPts val="0"/>
              </a:spcBef>
              <a:spcAft>
                <a:spcPts val="635"/>
              </a:spcAft>
              <a:buClr>
                <a:srgbClr val="666666"/>
              </a:buClr>
              <a:buSzPct val="45000"/>
              <a:buFont typeface="StarSymbol"/>
              <a:buChar char="●"/>
              <a:defRPr lang="en-US" sz="1800" b="0" i="0" u="none" strike="noStrike" kern="1200" cap="none">
                <a:ln>
                  <a:noFill/>
                </a:ln>
                <a:solidFill>
                  <a:srgbClr val="666666"/>
                </a:solidFill>
                <a:latin typeface="DejaVu Sans" pitchFamily="2"/>
              </a:defRPr>
            </a:lvl3pPr>
            <a:lvl4pPr marL="1728000" marR="0" lvl="3" indent="-216000">
              <a:spcBef>
                <a:spcPts val="0"/>
              </a:spcBef>
              <a:spcAft>
                <a:spcPts val="425"/>
              </a:spcAft>
              <a:buClr>
                <a:srgbClr val="666666"/>
              </a:buClr>
              <a:buSzPct val="75000"/>
              <a:buFont typeface="StarSymbol"/>
              <a:buChar char="–"/>
              <a:defRPr lang="en-US" sz="1500" b="0" i="0" u="none" strike="noStrike" kern="1200" cap="none">
                <a:ln>
                  <a:noFill/>
                </a:ln>
                <a:solidFill>
                  <a:srgbClr val="666666"/>
                </a:solidFill>
                <a:latin typeface="DejaVu Sans" pitchFamily="2"/>
              </a:defRPr>
            </a:lvl4pPr>
            <a:lvl5pPr marL="2160000" marR="0" lvl="4"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5pPr>
            <a:lvl6pPr marL="2592000" marR="0" lvl="5"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6pPr>
            <a:lvl7pPr marL="3024000" marR="0" lvl="6"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7pPr>
            <a:lvl8pPr marL="3456000" marR="0" lvl="7"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8pPr>
            <a:lvl9pPr marL="3887999" marR="0" lvl="8"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9pPr>
          </a:lstStyle>
          <a:p>
            <a:pPr>
              <a:buClr>
                <a:srgbClr val="002060"/>
              </a:buClr>
              <a:buSzPct val="150000"/>
              <a:buFont typeface="Arial" pitchFamily="34" charset="0"/>
              <a:buChar char="•"/>
            </a:pPr>
            <a:r>
              <a:rPr lang="en-US" sz="3200" dirty="0">
                <a:solidFill>
                  <a:srgbClr val="002060"/>
                </a:solidFill>
                <a:cs typeface="Tahoma" pitchFamily="2"/>
              </a:rPr>
              <a:t>Started in 2020 with a new mode</a:t>
            </a:r>
          </a:p>
          <a:p>
            <a:pPr>
              <a:buClr>
                <a:srgbClr val="002060"/>
              </a:buClr>
              <a:buSzPct val="150000"/>
              <a:buFont typeface="Arial" pitchFamily="34" charset="0"/>
              <a:buChar char="•"/>
            </a:pPr>
            <a:r>
              <a:rPr lang="en-US" sz="3200" dirty="0">
                <a:solidFill>
                  <a:srgbClr val="002060"/>
                </a:solidFill>
                <a:cs typeface="Tahoma" pitchFamily="2"/>
              </a:rPr>
              <a:t>CEO of the company</a:t>
            </a:r>
          </a:p>
          <a:p>
            <a:pPr>
              <a:buClr>
                <a:srgbClr val="002060"/>
              </a:buClr>
              <a:buSzPct val="150000"/>
              <a:buFont typeface="Arial" pitchFamily="34" charset="0"/>
              <a:buChar char="•"/>
            </a:pPr>
            <a:r>
              <a:rPr lang="en-US" sz="3200" dirty="0">
                <a:solidFill>
                  <a:srgbClr val="002060"/>
                </a:solidFill>
                <a:cs typeface="Tahoma" pitchFamily="2"/>
              </a:rPr>
              <a:t>The company </a:t>
            </a:r>
            <a:r>
              <a:rPr lang="en-US" sz="3200" dirty="0" smtClean="0">
                <a:solidFill>
                  <a:srgbClr val="002060"/>
                </a:solidFill>
                <a:cs typeface="Tahoma" pitchFamily="2"/>
              </a:rPr>
              <a:t>Motto</a:t>
            </a:r>
            <a:endParaRPr lang="en-US" sz="3200" dirty="0">
              <a:solidFill>
                <a:srgbClr val="002060"/>
              </a:solidFill>
              <a:cs typeface="Tahoma" pitchFamily="2"/>
            </a:endParaRPr>
          </a:p>
          <a:p>
            <a:pPr marL="540000" lvl="1" indent="0" hangingPunct="0">
              <a:buClr>
                <a:srgbClr val="002060"/>
              </a:buClr>
              <a:buSzPct val="150000"/>
              <a:buNone/>
            </a:pPr>
            <a:r>
              <a:rPr lang="en-US" sz="3200" dirty="0" smtClean="0">
                <a:solidFill>
                  <a:srgbClr val="002060"/>
                </a:solidFill>
                <a:cs typeface="Tahoma" pitchFamily="2"/>
              </a:rPr>
              <a:t>-Door </a:t>
            </a:r>
            <a:r>
              <a:rPr lang="en-US" sz="3200" dirty="0">
                <a:solidFill>
                  <a:srgbClr val="002060"/>
                </a:solidFill>
                <a:cs typeface="Tahoma" pitchFamily="2"/>
              </a:rPr>
              <a:t>to Learning</a:t>
            </a:r>
          </a:p>
        </p:txBody>
      </p:sp>
      <p:pic>
        <p:nvPicPr>
          <p:cNvPr id="4" name="Picture 7"/>
          <p:cNvPicPr>
            <a:picLocks noChangeAspect="1"/>
          </p:cNvPicPr>
          <p:nvPr/>
        </p:nvPicPr>
        <p:blipFill>
          <a:blip r:embed="rId3">
            <a:lum/>
            <a:alphaModFix/>
          </a:blip>
          <a:srcRect/>
          <a:stretch>
            <a:fillRect/>
          </a:stretch>
        </p:blipFill>
        <p:spPr>
          <a:xfrm>
            <a:off x="1819979" y="2211763"/>
            <a:ext cx="3317759" cy="3317643"/>
          </a:xfrm>
          <a:prstGeom prst="rect">
            <a:avLst/>
          </a:prstGeom>
          <a:noFill/>
          <a:ln>
            <a:noFill/>
          </a:ln>
        </p:spPr>
      </p:pic>
      <p:sp>
        <p:nvSpPr>
          <p:cNvPr id="5" name="TextBox 4"/>
          <p:cNvSpPr txBox="1"/>
          <p:nvPr/>
        </p:nvSpPr>
        <p:spPr>
          <a:xfrm>
            <a:off x="10160000" y="6228834"/>
            <a:ext cx="1704954" cy="369332"/>
          </a:xfrm>
          <a:prstGeom prst="rect">
            <a:avLst/>
          </a:prstGeom>
          <a:noFill/>
        </p:spPr>
        <p:txBody>
          <a:bodyPr wrap="none" rtlCol="0">
            <a:spAutoFit/>
          </a:bodyPr>
          <a:lstStyle/>
          <a:p>
            <a:r>
              <a:rPr lang="en-US" dirty="0" smtClean="0"/>
              <a:t>BHARATH TEJA</a:t>
            </a:r>
            <a:endParaRPr lang="en-US" dirty="0"/>
          </a:p>
        </p:txBody>
      </p:sp>
    </p:spTree>
    <p:extLst>
      <p:ext uri="{BB962C8B-B14F-4D97-AF65-F5344CB8AC3E}">
        <p14:creationId xmlns:p14="http://schemas.microsoft.com/office/powerpoint/2010/main" val="2343096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33477" y="-765400"/>
            <a:ext cx="11360800" cy="2736800"/>
          </a:xfrm>
          <a:prstGeom prst="rect">
            <a:avLst/>
          </a:prstGeom>
        </p:spPr>
        <p:txBody>
          <a:bodyPr spcFirstLastPara="1" wrap="square" lIns="121897" tIns="121897" rIns="121897" bIns="121897" anchor="b" anchorCtr="0">
            <a:noAutofit/>
          </a:bodyPr>
          <a:lstStyle/>
          <a:p>
            <a:pPr algn="ctr">
              <a:spcBef>
                <a:spcPts val="0"/>
              </a:spcBef>
            </a:pPr>
            <a:r>
              <a:rPr lang="en" sz="5700" i="1" u="sng" dirty="0" smtClean="0">
                <a:solidFill>
                  <a:schemeClr val="tx1"/>
                </a:solidFill>
              </a:rPr>
              <a:t>SERVICES</a:t>
            </a:r>
            <a:endParaRPr sz="5700" i="1" u="sng" dirty="0">
              <a:solidFill>
                <a:schemeClr val="tx1"/>
              </a:solidFill>
            </a:endParaRPr>
          </a:p>
        </p:txBody>
      </p:sp>
      <p:sp>
        <p:nvSpPr>
          <p:cNvPr id="55" name="Google Shape;55;p13"/>
          <p:cNvSpPr txBox="1">
            <a:spLocks noGrp="1"/>
          </p:cNvSpPr>
          <p:nvPr>
            <p:ph type="subTitle" idx="1"/>
          </p:nvPr>
        </p:nvSpPr>
        <p:spPr>
          <a:xfrm>
            <a:off x="202000" y="2292632"/>
            <a:ext cx="11360800" cy="3704755"/>
          </a:xfrm>
          <a:prstGeom prst="rect">
            <a:avLst/>
          </a:prstGeom>
        </p:spPr>
        <p:txBody>
          <a:bodyPr spcFirstLastPara="1" wrap="square" lIns="121897" tIns="121897" rIns="121897" bIns="121897" anchor="t" anchorCtr="0">
            <a:noAutofit/>
          </a:bodyPr>
          <a:lstStyle/>
          <a:p>
            <a:pPr marL="524932" indent="-457200" algn="l">
              <a:spcBef>
                <a:spcPts val="0"/>
              </a:spcBef>
              <a:buClr>
                <a:srgbClr val="000000"/>
              </a:buClr>
              <a:buSzPts val="2800"/>
              <a:buFont typeface="Wingdings" pitchFamily="2" charset="2"/>
              <a:buChar char="ü"/>
            </a:pPr>
            <a:r>
              <a:rPr lang="en" sz="3200" dirty="0">
                <a:solidFill>
                  <a:srgbClr val="002060"/>
                </a:solidFill>
              </a:rPr>
              <a:t>Business Writing Skills</a:t>
            </a:r>
            <a:endParaRPr sz="3200" dirty="0">
              <a:solidFill>
                <a:srgbClr val="002060"/>
              </a:solidFill>
            </a:endParaRPr>
          </a:p>
          <a:p>
            <a:pPr marL="524932" indent="-457200" algn="l">
              <a:spcBef>
                <a:spcPts val="0"/>
              </a:spcBef>
              <a:buClr>
                <a:srgbClr val="000000"/>
              </a:buClr>
              <a:buSzPts val="2800"/>
              <a:buFont typeface="Wingdings" pitchFamily="2" charset="2"/>
              <a:buChar char="ü"/>
            </a:pPr>
            <a:r>
              <a:rPr lang="en" sz="3200" dirty="0">
                <a:solidFill>
                  <a:srgbClr val="002060"/>
                </a:solidFill>
              </a:rPr>
              <a:t>Email Etiquette</a:t>
            </a:r>
            <a:endParaRPr sz="3200" dirty="0">
              <a:solidFill>
                <a:srgbClr val="002060"/>
              </a:solidFill>
            </a:endParaRPr>
          </a:p>
          <a:p>
            <a:pPr marL="524932" indent="-457200" algn="l">
              <a:spcBef>
                <a:spcPts val="0"/>
              </a:spcBef>
              <a:buClr>
                <a:srgbClr val="000000"/>
              </a:buClr>
              <a:buSzPts val="2800"/>
              <a:buFont typeface="Wingdings" pitchFamily="2" charset="2"/>
              <a:buChar char="ü"/>
            </a:pPr>
            <a:r>
              <a:rPr lang="en" sz="3200" dirty="0">
                <a:solidFill>
                  <a:srgbClr val="002060"/>
                </a:solidFill>
              </a:rPr>
              <a:t>Leadership Excellence</a:t>
            </a:r>
            <a:endParaRPr sz="3200" dirty="0">
              <a:solidFill>
                <a:srgbClr val="002060"/>
              </a:solidFill>
            </a:endParaRPr>
          </a:p>
          <a:p>
            <a:pPr marL="524932" indent="-457200" algn="l">
              <a:spcBef>
                <a:spcPts val="0"/>
              </a:spcBef>
              <a:buClr>
                <a:srgbClr val="000000"/>
              </a:buClr>
              <a:buSzPts val="2800"/>
              <a:buFont typeface="Wingdings" pitchFamily="2" charset="2"/>
              <a:buChar char="ü"/>
            </a:pPr>
            <a:r>
              <a:rPr lang="en" sz="3200" dirty="0">
                <a:solidFill>
                  <a:srgbClr val="002060"/>
                </a:solidFill>
              </a:rPr>
              <a:t>English Communication SKills</a:t>
            </a:r>
            <a:endParaRPr sz="3200" dirty="0">
              <a:solidFill>
                <a:srgbClr val="002060"/>
              </a:solidFill>
            </a:endParaRPr>
          </a:p>
          <a:p>
            <a:pPr marL="524932" indent="-457200" algn="l">
              <a:spcBef>
                <a:spcPts val="0"/>
              </a:spcBef>
              <a:buClr>
                <a:srgbClr val="000000"/>
              </a:buClr>
              <a:buSzPts val="2800"/>
              <a:buFont typeface="Wingdings" pitchFamily="2" charset="2"/>
              <a:buChar char="ü"/>
            </a:pPr>
            <a:r>
              <a:rPr lang="en" sz="3200" dirty="0">
                <a:solidFill>
                  <a:srgbClr val="002060"/>
                </a:solidFill>
              </a:rPr>
              <a:t>Time Management</a:t>
            </a:r>
            <a:endParaRPr sz="3200" dirty="0">
              <a:solidFill>
                <a:srgbClr val="002060"/>
              </a:solidFill>
            </a:endParaRPr>
          </a:p>
          <a:p>
            <a:pPr marL="524932" indent="-457200" algn="l">
              <a:spcBef>
                <a:spcPts val="0"/>
              </a:spcBef>
              <a:buClr>
                <a:srgbClr val="000000"/>
              </a:buClr>
              <a:buSzPts val="2800"/>
              <a:buFont typeface="Wingdings" pitchFamily="2" charset="2"/>
              <a:buChar char="ü"/>
            </a:pPr>
            <a:r>
              <a:rPr lang="en" sz="3200" dirty="0">
                <a:solidFill>
                  <a:srgbClr val="002060"/>
                </a:solidFill>
              </a:rPr>
              <a:t>Stress </a:t>
            </a:r>
            <a:r>
              <a:rPr lang="en" sz="3200" dirty="0" smtClean="0">
                <a:solidFill>
                  <a:srgbClr val="002060"/>
                </a:solidFill>
              </a:rPr>
              <a:t>Management</a:t>
            </a:r>
            <a:endParaRPr sz="3200" dirty="0" smtClean="0">
              <a:solidFill>
                <a:srgbClr val="002060"/>
              </a:solidFill>
            </a:endParaRPr>
          </a:p>
          <a:p>
            <a:pPr marL="524932" indent="-457200" algn="l">
              <a:spcBef>
                <a:spcPts val="0"/>
              </a:spcBef>
              <a:buClr>
                <a:srgbClr val="000000"/>
              </a:buClr>
              <a:buSzPts val="2800"/>
              <a:buFont typeface="Wingdings" pitchFamily="2" charset="2"/>
              <a:buChar char="ü"/>
            </a:pPr>
            <a:r>
              <a:rPr lang="en" sz="3200" dirty="0" smtClean="0">
                <a:solidFill>
                  <a:srgbClr val="002060"/>
                </a:solidFill>
              </a:rPr>
              <a:t>Voice </a:t>
            </a:r>
            <a:r>
              <a:rPr lang="en" sz="3200" dirty="0">
                <a:solidFill>
                  <a:srgbClr val="002060"/>
                </a:solidFill>
              </a:rPr>
              <a:t>&amp; Accent Neutralization </a:t>
            </a:r>
            <a:endParaRPr sz="3200" dirty="0">
              <a:solidFill>
                <a:srgbClr val="002060"/>
              </a:solidFill>
            </a:endParaRPr>
          </a:p>
        </p:txBody>
      </p:sp>
      <p:sp>
        <p:nvSpPr>
          <p:cNvPr id="4" name="TextBox 3"/>
          <p:cNvSpPr txBox="1"/>
          <p:nvPr/>
        </p:nvSpPr>
        <p:spPr>
          <a:xfrm>
            <a:off x="10678283" y="6228834"/>
            <a:ext cx="1036566" cy="369332"/>
          </a:xfrm>
          <a:prstGeom prst="rect">
            <a:avLst/>
          </a:prstGeom>
          <a:noFill/>
        </p:spPr>
        <p:txBody>
          <a:bodyPr wrap="none" rtlCol="0">
            <a:spAutoFit/>
          </a:bodyPr>
          <a:lstStyle/>
          <a:p>
            <a:r>
              <a:rPr lang="en-US" b="1" i="1" dirty="0" smtClean="0"/>
              <a:t>AMULYA</a:t>
            </a:r>
            <a:endParaRPr lang="en-US" b="1" i="1" dirty="0"/>
          </a:p>
        </p:txBody>
      </p:sp>
    </p:spTree>
    <p:extLst>
      <p:ext uri="{BB962C8B-B14F-4D97-AF65-F5344CB8AC3E}">
        <p14:creationId xmlns:p14="http://schemas.microsoft.com/office/powerpoint/2010/main" val="1109714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wrap="square" lIns="121897" tIns="121897" rIns="121897" bIns="121897" anchor="t" anchorCtr="0">
            <a:noAutofit/>
          </a:bodyPr>
          <a:lstStyle/>
          <a:p>
            <a:r>
              <a:rPr lang="en-US" dirty="0" smtClean="0"/>
              <a:t> </a:t>
            </a:r>
            <a:endParaRPr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wrap="square" lIns="121897" tIns="121897" rIns="121897" bIns="121897" anchor="t" anchorCtr="0">
            <a:noAutofit/>
          </a:bodyPr>
          <a:lstStyle/>
          <a:p>
            <a:pPr marL="639232" indent="-571500">
              <a:buClr>
                <a:srgbClr val="000000"/>
              </a:buClr>
              <a:buSzPts val="2800"/>
              <a:buFont typeface="Wingdings" pitchFamily="2" charset="2"/>
              <a:buChar char="ü"/>
            </a:pPr>
            <a:r>
              <a:rPr lang="en" sz="3600" dirty="0">
                <a:solidFill>
                  <a:srgbClr val="002060"/>
                </a:solidFill>
              </a:rPr>
              <a:t>Interpersonal Skills</a:t>
            </a:r>
            <a:endParaRPr sz="3600" dirty="0">
              <a:solidFill>
                <a:srgbClr val="002060"/>
              </a:solidFill>
            </a:endParaRPr>
          </a:p>
          <a:p>
            <a:pPr marL="639232" indent="-571500">
              <a:buClr>
                <a:srgbClr val="000000"/>
              </a:buClr>
              <a:buSzPts val="2800"/>
              <a:buFont typeface="Wingdings" pitchFamily="2" charset="2"/>
              <a:buChar char="ü"/>
            </a:pPr>
            <a:r>
              <a:rPr lang="en" sz="3600" dirty="0">
                <a:solidFill>
                  <a:srgbClr val="002060"/>
                </a:solidFill>
              </a:rPr>
              <a:t>Public Speaking</a:t>
            </a:r>
            <a:endParaRPr sz="3600" dirty="0">
              <a:solidFill>
                <a:srgbClr val="002060"/>
              </a:solidFill>
            </a:endParaRPr>
          </a:p>
          <a:p>
            <a:pPr marL="639232" indent="-571500">
              <a:buClr>
                <a:srgbClr val="000000"/>
              </a:buClr>
              <a:buSzPts val="2800"/>
              <a:buFont typeface="Wingdings" pitchFamily="2" charset="2"/>
              <a:buChar char="ü"/>
            </a:pPr>
            <a:r>
              <a:rPr lang="en" sz="3600" dirty="0">
                <a:solidFill>
                  <a:srgbClr val="002060"/>
                </a:solidFill>
              </a:rPr>
              <a:t>Networking &amp; Personal Branding</a:t>
            </a:r>
            <a:endParaRPr sz="3600" dirty="0">
              <a:solidFill>
                <a:srgbClr val="002060"/>
              </a:solidFill>
            </a:endParaRPr>
          </a:p>
          <a:p>
            <a:pPr marL="639232" indent="-571500">
              <a:buClr>
                <a:srgbClr val="000000"/>
              </a:buClr>
              <a:buSzPts val="2800"/>
              <a:buFont typeface="Wingdings" pitchFamily="2" charset="2"/>
              <a:buChar char="ü"/>
            </a:pPr>
            <a:r>
              <a:rPr lang="en" sz="3600" dirty="0">
                <a:solidFill>
                  <a:srgbClr val="002060"/>
                </a:solidFill>
              </a:rPr>
              <a:t>Online Content Writing</a:t>
            </a:r>
            <a:endParaRPr sz="3600" dirty="0">
              <a:solidFill>
                <a:srgbClr val="002060"/>
              </a:solidFill>
            </a:endParaRPr>
          </a:p>
          <a:p>
            <a:pPr marL="639232" indent="-571500">
              <a:buClr>
                <a:srgbClr val="000000"/>
              </a:buClr>
              <a:buSzPts val="2800"/>
              <a:buFont typeface="Wingdings" pitchFamily="2" charset="2"/>
              <a:buChar char="ü"/>
            </a:pPr>
            <a:r>
              <a:rPr lang="en" sz="3600" dirty="0">
                <a:solidFill>
                  <a:srgbClr val="002060"/>
                </a:solidFill>
              </a:rPr>
              <a:t>Database Management</a:t>
            </a:r>
            <a:endParaRPr sz="3600" dirty="0">
              <a:solidFill>
                <a:srgbClr val="002060"/>
              </a:solidFill>
            </a:endParaRPr>
          </a:p>
          <a:p>
            <a:pPr marL="571500" indent="-571500">
              <a:spcBef>
                <a:spcPts val="2133"/>
              </a:spcBef>
              <a:spcAft>
                <a:spcPts val="2133"/>
              </a:spcAft>
              <a:buFont typeface="Wingdings" pitchFamily="2" charset="2"/>
              <a:buChar char="ü"/>
            </a:pPr>
            <a:endParaRPr sz="3600" dirty="0">
              <a:solidFill>
                <a:srgbClr val="002060"/>
              </a:solidFill>
            </a:endParaRPr>
          </a:p>
        </p:txBody>
      </p:sp>
      <p:sp>
        <p:nvSpPr>
          <p:cNvPr id="4" name="TextBox 3"/>
          <p:cNvSpPr txBox="1"/>
          <p:nvPr/>
        </p:nvSpPr>
        <p:spPr>
          <a:xfrm>
            <a:off x="10678283" y="6228834"/>
            <a:ext cx="1036566" cy="369332"/>
          </a:xfrm>
          <a:prstGeom prst="rect">
            <a:avLst/>
          </a:prstGeom>
          <a:noFill/>
        </p:spPr>
        <p:txBody>
          <a:bodyPr wrap="none" rtlCol="0">
            <a:spAutoFit/>
          </a:bodyPr>
          <a:lstStyle/>
          <a:p>
            <a:r>
              <a:rPr lang="en-US" b="1" i="1" dirty="0" smtClean="0"/>
              <a:t>AMULYA</a:t>
            </a:r>
            <a:endParaRPr lang="en-US" b="1" i="1" dirty="0"/>
          </a:p>
        </p:txBody>
      </p:sp>
    </p:spTree>
    <p:extLst>
      <p:ext uri="{BB962C8B-B14F-4D97-AF65-F5344CB8AC3E}">
        <p14:creationId xmlns:p14="http://schemas.microsoft.com/office/powerpoint/2010/main" val="1972227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2471383" cy="773927"/>
          </a:xfrm>
        </p:spPr>
        <p:txBody>
          <a:bodyPr/>
          <a:lstStyle/>
          <a:p>
            <a:r>
              <a:rPr lang="en-US" b="1" dirty="0" smtClean="0">
                <a:solidFill>
                  <a:srgbClr val="002060"/>
                </a:solidFill>
              </a:rPr>
              <a:t>THE TEAM</a:t>
            </a:r>
            <a:endParaRPr lang="en-US" b="1" dirty="0">
              <a:solidFill>
                <a:srgbClr val="00206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827" y="445273"/>
            <a:ext cx="7185174" cy="5581816"/>
          </a:xfrm>
          <a:prstGeom prst="rect">
            <a:avLst/>
          </a:prstGeom>
        </p:spPr>
      </p:pic>
      <p:sp>
        <p:nvSpPr>
          <p:cNvPr id="4" name="TextBox 3"/>
          <p:cNvSpPr txBox="1"/>
          <p:nvPr/>
        </p:nvSpPr>
        <p:spPr>
          <a:xfrm>
            <a:off x="584200" y="6044168"/>
            <a:ext cx="1011046" cy="369332"/>
          </a:xfrm>
          <a:prstGeom prst="rect">
            <a:avLst/>
          </a:prstGeom>
          <a:noFill/>
        </p:spPr>
        <p:txBody>
          <a:bodyPr wrap="none" rtlCol="0">
            <a:spAutoFit/>
          </a:bodyPr>
          <a:lstStyle/>
          <a:p>
            <a:r>
              <a:rPr lang="en-US" b="1" i="1" dirty="0" smtClean="0"/>
              <a:t>AMULYA</a:t>
            </a:r>
            <a:endParaRPr lang="en-US" b="1" i="1" dirty="0"/>
          </a:p>
        </p:txBody>
      </p:sp>
    </p:spTree>
    <p:extLst>
      <p:ext uri="{BB962C8B-B14F-4D97-AF65-F5344CB8AC3E}">
        <p14:creationId xmlns:p14="http://schemas.microsoft.com/office/powerpoint/2010/main" val="3899543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377" y="132517"/>
            <a:ext cx="7651376" cy="6322756"/>
          </a:xfrm>
          <a:prstGeom prst="rect">
            <a:avLst/>
          </a:prstGeom>
        </p:spPr>
      </p:pic>
      <p:sp>
        <p:nvSpPr>
          <p:cNvPr id="5" name="TextBox 4"/>
          <p:cNvSpPr txBox="1"/>
          <p:nvPr/>
        </p:nvSpPr>
        <p:spPr>
          <a:xfrm>
            <a:off x="177800" y="2339788"/>
            <a:ext cx="4552131" cy="954107"/>
          </a:xfrm>
          <a:prstGeom prst="rect">
            <a:avLst/>
          </a:prstGeom>
          <a:noFill/>
        </p:spPr>
        <p:txBody>
          <a:bodyPr wrap="square" rtlCol="0">
            <a:spAutoFit/>
          </a:bodyPr>
          <a:lstStyle/>
          <a:p>
            <a:r>
              <a:rPr lang="en-US" sz="2800" i="1" dirty="0" smtClean="0">
                <a:solidFill>
                  <a:srgbClr val="002060"/>
                </a:solidFill>
              </a:rPr>
              <a:t>Glimpses of Mr. </a:t>
            </a:r>
            <a:r>
              <a:rPr lang="en-US" sz="2800" i="1" dirty="0" err="1" smtClean="0">
                <a:solidFill>
                  <a:srgbClr val="002060"/>
                </a:solidFill>
              </a:rPr>
              <a:t>Renjith</a:t>
            </a:r>
            <a:r>
              <a:rPr lang="en-US" sz="2800" i="1" dirty="0" smtClean="0">
                <a:solidFill>
                  <a:srgbClr val="002060"/>
                </a:solidFill>
              </a:rPr>
              <a:t> working at NITC</a:t>
            </a:r>
            <a:endParaRPr lang="en-US" sz="2800" i="1" dirty="0">
              <a:solidFill>
                <a:srgbClr val="002060"/>
              </a:solidFill>
            </a:endParaRPr>
          </a:p>
        </p:txBody>
      </p:sp>
      <p:sp>
        <p:nvSpPr>
          <p:cNvPr id="6" name="TextBox 5"/>
          <p:cNvSpPr txBox="1"/>
          <p:nvPr/>
        </p:nvSpPr>
        <p:spPr>
          <a:xfrm>
            <a:off x="711200" y="6228834"/>
            <a:ext cx="998991" cy="369332"/>
          </a:xfrm>
          <a:prstGeom prst="rect">
            <a:avLst/>
          </a:prstGeom>
          <a:noFill/>
        </p:spPr>
        <p:txBody>
          <a:bodyPr wrap="none" rtlCol="0">
            <a:spAutoFit/>
          </a:bodyPr>
          <a:lstStyle/>
          <a:p>
            <a:r>
              <a:rPr lang="en-US" b="1" i="1" dirty="0" smtClean="0"/>
              <a:t>JYOTHI</a:t>
            </a:r>
            <a:endParaRPr lang="en-US" b="1" i="1" dirty="0"/>
          </a:p>
        </p:txBody>
      </p:sp>
    </p:spTree>
    <p:extLst>
      <p:ext uri="{BB962C8B-B14F-4D97-AF65-F5344CB8AC3E}">
        <p14:creationId xmlns:p14="http://schemas.microsoft.com/office/powerpoint/2010/main" val="2122722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solidFill>
                  <a:schemeClr val="tx1"/>
                </a:solidFill>
              </a:rPr>
              <a:t>REWARDS</a:t>
            </a:r>
            <a:endParaRPr lang="en-US" b="1" i="1" u="sng" dirty="0">
              <a:solidFill>
                <a:schemeClr val="tx1"/>
              </a:solidFill>
            </a:endParaRPr>
          </a:p>
        </p:txBody>
      </p:sp>
      <p:sp>
        <p:nvSpPr>
          <p:cNvPr id="5" name="Rectangle 2">
            <a:extLst>
              <a:ext uri="{FF2B5EF4-FFF2-40B4-BE49-F238E27FC236}">
                <a16:creationId xmlns:a16="http://schemas.microsoft.com/office/drawing/2014/main" xmlns="" id="{D6D80F23-3377-4C57-963B-94C66776D999}"/>
              </a:ext>
            </a:extLst>
          </p:cNvPr>
          <p:cNvSpPr>
            <a:spLocks noGrp="1" noChangeArrowheads="1"/>
          </p:cNvSpPr>
          <p:nvPr>
            <p:ph idx="1"/>
          </p:nvPr>
        </p:nvSpPr>
        <p:spPr bwMode="auto">
          <a:xfrm>
            <a:off x="677335" y="-341909"/>
            <a:ext cx="9577366"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sz="2800" b="0" i="0" dirty="0" smtClean="0">
              <a:solidFill>
                <a:srgbClr val="00206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solidFill>
                <a:srgbClr val="00206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800" b="0" i="0" dirty="0" smtClean="0">
              <a:solidFill>
                <a:srgbClr val="00206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solidFill>
                <a:srgbClr val="00206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800" b="0" i="0" dirty="0" smtClean="0">
              <a:solidFill>
                <a:srgbClr val="00206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800" b="0" i="0" dirty="0" smtClean="0">
                <a:solidFill>
                  <a:srgbClr val="002060"/>
                </a:solidFill>
                <a:effectLst/>
              </a:rPr>
              <a:t>He </a:t>
            </a:r>
            <a:r>
              <a:rPr lang="en-US" sz="2800" b="0" i="0" dirty="0">
                <a:solidFill>
                  <a:srgbClr val="002060"/>
                </a:solidFill>
                <a:effectLst/>
              </a:rPr>
              <a:t>won the National Level Award for Leadership in Education – 2017 in New Delhi for his entrepreneurial stint with Insight Job Guru.</a:t>
            </a:r>
            <a:r>
              <a:rPr lang="en-US" sz="2800" dirty="0">
                <a:solidFill>
                  <a:srgbClr val="002060"/>
                </a:solidFill>
              </a:rPr>
              <a:t/>
            </a:r>
            <a:br>
              <a:rPr lang="en-US" sz="2800" dirty="0">
                <a:solidFill>
                  <a:srgbClr val="002060"/>
                </a:solidFill>
              </a:rPr>
            </a:br>
            <a:endParaRPr lang="en-US" sz="2800" b="1" i="1" dirty="0">
              <a:solidFill>
                <a:srgbClr val="00206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800" b="0" i="0" dirty="0" err="1">
                <a:solidFill>
                  <a:srgbClr val="002060"/>
                </a:solidFill>
                <a:effectLst/>
              </a:rPr>
              <a:t>Renjit</a:t>
            </a:r>
            <a:r>
              <a:rPr lang="en-US" sz="2800" b="0" i="0" dirty="0">
                <a:solidFill>
                  <a:srgbClr val="002060"/>
                </a:solidFill>
                <a:effectLst/>
              </a:rPr>
              <a:t> has received an </a:t>
            </a:r>
            <a:r>
              <a:rPr lang="en-US" sz="2800" b="0" i="0" dirty="0" err="1">
                <a:solidFill>
                  <a:srgbClr val="002060"/>
                </a:solidFill>
                <a:effectLst/>
              </a:rPr>
              <a:t>honour</a:t>
            </a:r>
            <a:r>
              <a:rPr lang="en-US" sz="2800" b="0" i="0" dirty="0">
                <a:solidFill>
                  <a:srgbClr val="002060"/>
                </a:solidFill>
                <a:effectLst/>
              </a:rPr>
              <a:t> from </a:t>
            </a:r>
            <a:r>
              <a:rPr lang="en-US" sz="2800" b="0" i="0" dirty="0" err="1">
                <a:solidFill>
                  <a:srgbClr val="002060"/>
                </a:solidFill>
                <a:effectLst/>
              </a:rPr>
              <a:t>Shri.Vijendra</a:t>
            </a:r>
            <a:r>
              <a:rPr lang="en-US" sz="2800" b="0" i="0" dirty="0">
                <a:solidFill>
                  <a:srgbClr val="002060"/>
                </a:solidFill>
                <a:effectLst/>
              </a:rPr>
              <a:t> Singh </a:t>
            </a:r>
            <a:r>
              <a:rPr lang="en-US" sz="2800" b="0" i="0" dirty="0" err="1">
                <a:solidFill>
                  <a:srgbClr val="002060"/>
                </a:solidFill>
                <a:effectLst/>
              </a:rPr>
              <a:t>Rowath</a:t>
            </a:r>
            <a:r>
              <a:rPr lang="en-US" sz="2800" b="0" i="0" dirty="0">
                <a:solidFill>
                  <a:srgbClr val="002060"/>
                </a:solidFill>
                <a:effectLst/>
              </a:rPr>
              <a:t>, IAS, Collector, UTLD, Lakshadweep for imparting Employability Skill Development Session for students in association with </a:t>
            </a:r>
            <a:r>
              <a:rPr lang="en-US" sz="2800" b="0" i="0" dirty="0" err="1">
                <a:solidFill>
                  <a:srgbClr val="002060"/>
                </a:solidFill>
                <a:effectLst/>
              </a:rPr>
              <a:t>Labour</a:t>
            </a:r>
            <a:r>
              <a:rPr lang="en-US" sz="2800" b="0" i="0" dirty="0">
                <a:solidFill>
                  <a:srgbClr val="002060"/>
                </a:solidFill>
                <a:effectLst/>
              </a:rPr>
              <a:t>, Employment &amp; Training Department.</a:t>
            </a:r>
            <a:endParaRPr kumimoji="0" lang="en-US" altLang="en-US" sz="2800" b="1" i="1" u="none" strike="noStrike" cap="none" normalizeH="0" baseline="0" dirty="0">
              <a:ln>
                <a:noFill/>
              </a:ln>
              <a:solidFill>
                <a:srgbClr val="00206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2060"/>
                </a:solidFill>
                <a:effectLst/>
              </a:rPr>
              <a:t/>
            </a:r>
            <a:br>
              <a:rPr kumimoji="0" lang="en-US" altLang="en-US" sz="2800" b="0" i="0" u="none" strike="noStrike" cap="none" normalizeH="0" baseline="0" dirty="0">
                <a:ln>
                  <a:noFill/>
                </a:ln>
                <a:solidFill>
                  <a:srgbClr val="002060"/>
                </a:solidFill>
                <a:effectLst/>
              </a:rPr>
            </a:br>
            <a:endParaRPr kumimoji="0" lang="en-US" altLang="en-US" sz="2800" b="0" i="0" u="none" strike="noStrike" cap="none" normalizeH="0" baseline="0" dirty="0">
              <a:ln>
                <a:noFill/>
              </a:ln>
              <a:solidFill>
                <a:srgbClr val="002060"/>
              </a:solidFill>
              <a:effectLst/>
            </a:endParaRPr>
          </a:p>
        </p:txBody>
      </p:sp>
      <p:sp>
        <p:nvSpPr>
          <p:cNvPr id="4" name="TextBox 3"/>
          <p:cNvSpPr txBox="1"/>
          <p:nvPr/>
        </p:nvSpPr>
        <p:spPr>
          <a:xfrm>
            <a:off x="10160000" y="6228834"/>
            <a:ext cx="998991" cy="369332"/>
          </a:xfrm>
          <a:prstGeom prst="rect">
            <a:avLst/>
          </a:prstGeom>
          <a:noFill/>
        </p:spPr>
        <p:txBody>
          <a:bodyPr wrap="none" rtlCol="0">
            <a:spAutoFit/>
          </a:bodyPr>
          <a:lstStyle/>
          <a:p>
            <a:r>
              <a:rPr lang="en-US" b="1" i="1" dirty="0" smtClean="0"/>
              <a:t>JYOTHI</a:t>
            </a:r>
            <a:endParaRPr lang="en-US" b="1" i="1" dirty="0"/>
          </a:p>
        </p:txBody>
      </p:sp>
    </p:spTree>
    <p:extLst>
      <p:ext uri="{BB962C8B-B14F-4D97-AF65-F5344CB8AC3E}">
        <p14:creationId xmlns:p14="http://schemas.microsoft.com/office/powerpoint/2010/main" val="2349428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3A90FA-13B2-4950-B2AF-7BCA4388E894}"/>
              </a:ext>
            </a:extLst>
          </p:cNvPr>
          <p:cNvSpPr>
            <a:spLocks noGrp="1"/>
          </p:cNvSpPr>
          <p:nvPr>
            <p:ph type="ctrTitle"/>
          </p:nvPr>
        </p:nvSpPr>
        <p:spPr/>
        <p:txBody>
          <a:bodyPr/>
          <a:lstStyle/>
          <a:p>
            <a:r>
              <a:rPr lang="en-IN" dirty="0" smtClean="0"/>
              <a:t>  </a:t>
            </a:r>
            <a:endParaRPr lang="en-IN" dirty="0"/>
          </a:p>
        </p:txBody>
      </p:sp>
      <p:sp>
        <p:nvSpPr>
          <p:cNvPr id="3" name="Subtitle 2">
            <a:extLst>
              <a:ext uri="{FF2B5EF4-FFF2-40B4-BE49-F238E27FC236}">
                <a16:creationId xmlns="" xmlns:a16="http://schemas.microsoft.com/office/drawing/2014/main" id="{BB14FE13-2C70-4C34-8919-609DC4E09C59}"/>
              </a:ext>
            </a:extLst>
          </p:cNvPr>
          <p:cNvSpPr>
            <a:spLocks noGrp="1"/>
          </p:cNvSpPr>
          <p:nvPr>
            <p:ph type="subTitle" idx="1"/>
          </p:nvPr>
        </p:nvSpPr>
        <p:spPr/>
        <p:txBody>
          <a:bodyPr/>
          <a:lstStyle/>
          <a:p>
            <a:r>
              <a:rPr lang="en-IN"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044" y="0"/>
            <a:ext cx="6820076" cy="6858000"/>
          </a:xfrm>
          <a:prstGeom prst="rect">
            <a:avLst/>
          </a:prstGeom>
        </p:spPr>
      </p:pic>
      <p:sp>
        <p:nvSpPr>
          <p:cNvPr id="6" name="TextBox 5"/>
          <p:cNvSpPr txBox="1"/>
          <p:nvPr/>
        </p:nvSpPr>
        <p:spPr>
          <a:xfrm rot="20539879">
            <a:off x="282387" y="3057435"/>
            <a:ext cx="3546574" cy="1200329"/>
          </a:xfrm>
          <a:prstGeom prst="rect">
            <a:avLst/>
          </a:prstGeom>
          <a:noFill/>
        </p:spPr>
        <p:txBody>
          <a:bodyPr wrap="square" rtlCol="0">
            <a:spAutoFit/>
          </a:bodyPr>
          <a:lstStyle/>
          <a:p>
            <a:r>
              <a:rPr lang="en-US" sz="2400" b="1" dirty="0" smtClean="0">
                <a:solidFill>
                  <a:srgbClr val="002060"/>
                </a:solidFill>
              </a:rPr>
              <a:t>You can find more at</a:t>
            </a:r>
          </a:p>
          <a:p>
            <a:r>
              <a:rPr lang="en-US" sz="2400" b="1" dirty="0" smtClean="0">
                <a:solidFill>
                  <a:srgbClr val="00B0F0"/>
                </a:solidFill>
              </a:rPr>
              <a:t>https</a:t>
            </a:r>
            <a:r>
              <a:rPr lang="en-US" sz="2400" b="1" dirty="0">
                <a:solidFill>
                  <a:srgbClr val="00B0F0"/>
                </a:solidFill>
              </a:rPr>
              <a:t>://www.renjitkeshav.com/slogans</a:t>
            </a:r>
          </a:p>
        </p:txBody>
      </p:sp>
      <p:sp>
        <p:nvSpPr>
          <p:cNvPr id="7" name="TextBox 6"/>
          <p:cNvSpPr txBox="1"/>
          <p:nvPr/>
        </p:nvSpPr>
        <p:spPr>
          <a:xfrm>
            <a:off x="10501120" y="6221968"/>
            <a:ext cx="998991" cy="369332"/>
          </a:xfrm>
          <a:prstGeom prst="rect">
            <a:avLst/>
          </a:prstGeom>
          <a:noFill/>
        </p:spPr>
        <p:txBody>
          <a:bodyPr wrap="none" rtlCol="0">
            <a:spAutoFit/>
          </a:bodyPr>
          <a:lstStyle/>
          <a:p>
            <a:r>
              <a:rPr lang="en-US" b="1" i="1" dirty="0" smtClean="0"/>
              <a:t>JYOTHI</a:t>
            </a:r>
            <a:endParaRPr lang="en-US" b="1" i="1" dirty="0"/>
          </a:p>
        </p:txBody>
      </p:sp>
    </p:spTree>
    <p:extLst>
      <p:ext uri="{BB962C8B-B14F-4D97-AF65-F5344CB8AC3E}">
        <p14:creationId xmlns:p14="http://schemas.microsoft.com/office/powerpoint/2010/main" val="3530206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4701988"/>
          </a:xfrm>
        </p:spPr>
        <p:txBody>
          <a:bodyPr>
            <a:noAutofit/>
          </a:bodyPr>
          <a:lstStyle/>
          <a:p>
            <a:r>
              <a:rPr lang="en-US" sz="11500" u="sng" dirty="0" smtClean="0">
                <a:solidFill>
                  <a:srgbClr val="00B050"/>
                </a:solidFill>
              </a:rPr>
              <a:t> </a:t>
            </a:r>
            <a:endParaRPr lang="en-US" sz="11500" u="sng" dirty="0">
              <a:solidFill>
                <a:srgbClr val="00B05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72482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5623034"/>
          </a:xfrm>
        </p:spPr>
        <p:txBody>
          <a:bodyPr/>
          <a:lstStyle/>
          <a:p>
            <a:r>
              <a:rPr lang="en-US" b="1" dirty="0"/>
              <a:t>	</a:t>
            </a:r>
            <a:r>
              <a:rPr lang="en-US" sz="4000" b="1" i="1" u="sng" dirty="0">
                <a:solidFill>
                  <a:schemeClr val="tx1"/>
                </a:solidFill>
              </a:rPr>
              <a:t>OUR ENTREPRUNER</a:t>
            </a:r>
            <a:r>
              <a:rPr lang="en-US" b="1" dirty="0"/>
              <a:t/>
            </a:r>
            <a:br>
              <a:rPr lang="en-US" b="1" dirty="0"/>
            </a:br>
            <a:r>
              <a:rPr lang="en-US" b="1" dirty="0"/>
              <a:t/>
            </a:r>
            <a:br>
              <a:rPr lang="en-US" b="1" dirty="0"/>
            </a:br>
            <a:r>
              <a:rPr lang="en-US" b="1" dirty="0"/>
              <a:t/>
            </a:r>
            <a:br>
              <a:rPr lang="en-US" b="1" dirty="0"/>
            </a:br>
            <a:r>
              <a:rPr lang="en-US" b="1" dirty="0"/>
              <a:t/>
            </a:r>
            <a:br>
              <a:rPr lang="en-US" b="1" dirty="0"/>
            </a:br>
            <a:r>
              <a:rPr lang="en-US" sz="2600" b="1" i="0" dirty="0" smtClean="0">
                <a:solidFill>
                  <a:srgbClr val="002060"/>
                </a:solidFill>
                <a:latin typeface="+mn-lt"/>
                <a:ea typeface="Kozuka Mincho Pro L" pitchFamily="18" charset="-128"/>
              </a:rPr>
              <a:t>Owner </a:t>
            </a:r>
            <a:r>
              <a:rPr lang="en-US" sz="2600" b="1" i="0" dirty="0">
                <a:solidFill>
                  <a:srgbClr val="002060"/>
                </a:solidFill>
                <a:latin typeface="+mn-lt"/>
                <a:ea typeface="Kozuka Mincho Pro L" pitchFamily="18" charset="-128"/>
              </a:rPr>
              <a:t>and CEO of </a:t>
            </a:r>
            <a:r>
              <a:rPr lang="en-US" sz="2600" b="1" i="0" dirty="0" err="1">
                <a:solidFill>
                  <a:srgbClr val="002060"/>
                </a:solidFill>
                <a:latin typeface="+mn-lt"/>
                <a:ea typeface="Kozuka Mincho Pro L" pitchFamily="18" charset="-128"/>
              </a:rPr>
              <a:t>iskew</a:t>
            </a:r>
            <a:r>
              <a:rPr lang="en-US" sz="2600" b="1" i="0" dirty="0">
                <a:solidFill>
                  <a:srgbClr val="002060"/>
                </a:solidFill>
                <a:latin typeface="+mn-lt"/>
                <a:ea typeface="Kozuka Mincho Pro L" pitchFamily="18" charset="-128"/>
              </a:rPr>
              <a:t> Learning</a:t>
            </a:r>
            <a:br>
              <a:rPr lang="en-US" sz="2600" b="1" i="0" dirty="0">
                <a:solidFill>
                  <a:srgbClr val="002060"/>
                </a:solidFill>
                <a:latin typeface="+mn-lt"/>
                <a:ea typeface="Kozuka Mincho Pro L" pitchFamily="18" charset="-128"/>
              </a:rPr>
            </a:br>
            <a:r>
              <a:rPr lang="en-US" sz="2600" b="1" i="0" dirty="0" smtClean="0">
                <a:solidFill>
                  <a:srgbClr val="002060"/>
                </a:solidFill>
                <a:latin typeface="+mn-lt"/>
                <a:ea typeface="Kozuka Mincho Pro L" pitchFamily="18" charset="-128"/>
              </a:rPr>
              <a:t/>
            </a:r>
            <a:br>
              <a:rPr lang="en-US" sz="2600" b="1" i="0" dirty="0" smtClean="0">
                <a:solidFill>
                  <a:srgbClr val="002060"/>
                </a:solidFill>
                <a:latin typeface="+mn-lt"/>
                <a:ea typeface="Kozuka Mincho Pro L" pitchFamily="18" charset="-128"/>
              </a:rPr>
            </a:br>
            <a:r>
              <a:rPr lang="en-US" sz="2600" b="1" i="0" dirty="0" smtClean="0">
                <a:solidFill>
                  <a:srgbClr val="002060"/>
                </a:solidFill>
                <a:latin typeface="+mn-lt"/>
                <a:ea typeface="Kozuka Mincho Pro L" pitchFamily="18" charset="-128"/>
              </a:rPr>
              <a:t>Managing </a:t>
            </a:r>
            <a:r>
              <a:rPr lang="en-US" sz="2600" b="1" i="0" dirty="0">
                <a:solidFill>
                  <a:srgbClr val="002060"/>
                </a:solidFill>
                <a:latin typeface="+mn-lt"/>
                <a:ea typeface="Kozuka Mincho Pro L" pitchFamily="18" charset="-128"/>
              </a:rPr>
              <a:t>Director of insight </a:t>
            </a:r>
            <a:r>
              <a:rPr lang="en-US" sz="2600" b="1" i="0" dirty="0" err="1">
                <a:solidFill>
                  <a:srgbClr val="002060"/>
                </a:solidFill>
                <a:latin typeface="+mn-lt"/>
                <a:ea typeface="Kozuka Mincho Pro L" pitchFamily="18" charset="-128"/>
              </a:rPr>
              <a:t>Jobguru</a:t>
            </a:r>
            <a:endParaRPr lang="en-US" sz="2600" b="1" i="0" dirty="0">
              <a:solidFill>
                <a:srgbClr val="002060"/>
              </a:solidFill>
              <a:latin typeface="+mn-lt"/>
              <a:ea typeface="Kozuka Mincho Pro L" pitchFamily="18" charset="-128"/>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50927" y="190858"/>
            <a:ext cx="3657600" cy="6112518"/>
          </a:xfrm>
        </p:spPr>
      </p:pic>
      <p:sp>
        <p:nvSpPr>
          <p:cNvPr id="5" name="TextBox 4"/>
          <p:cNvSpPr txBox="1"/>
          <p:nvPr/>
        </p:nvSpPr>
        <p:spPr>
          <a:xfrm>
            <a:off x="9944100" y="6413500"/>
            <a:ext cx="2022670" cy="369332"/>
          </a:xfrm>
          <a:prstGeom prst="rect">
            <a:avLst/>
          </a:prstGeom>
          <a:noFill/>
        </p:spPr>
        <p:txBody>
          <a:bodyPr wrap="none" rtlCol="0">
            <a:spAutoFit/>
          </a:bodyPr>
          <a:lstStyle/>
          <a:p>
            <a:r>
              <a:rPr lang="en-US" b="1" i="1" dirty="0" smtClean="0"/>
              <a:t>VASANTH KUMAR</a:t>
            </a:r>
            <a:endParaRPr lang="en-US" b="1" i="1" dirty="0"/>
          </a:p>
        </p:txBody>
      </p:sp>
    </p:spTree>
    <p:extLst>
      <p:ext uri="{BB962C8B-B14F-4D97-AF65-F5344CB8AC3E}">
        <p14:creationId xmlns:p14="http://schemas.microsoft.com/office/powerpoint/2010/main" val="2084017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lvl="0"/>
            <a:fld id="{950157FF-8B57-4AEE-8BA3-5E11041FDAE4}" type="slidenum">
              <a:t>3</a:t>
            </a:fld>
            <a:endParaRPr lang="en-US"/>
          </a:p>
        </p:txBody>
      </p:sp>
      <p:sp>
        <p:nvSpPr>
          <p:cNvPr id="2" name="Title 1"/>
          <p:cNvSpPr txBox="1">
            <a:spLocks noGrp="1"/>
          </p:cNvSpPr>
          <p:nvPr>
            <p:ph type="title" idx="4294967295"/>
          </p:nvPr>
        </p:nvSpPr>
        <p:spPr/>
        <p:txBody>
          <a:bodyPr vert="horz"/>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solidFill>
                  <a:schemeClr val="tx1"/>
                </a:solidFill>
                <a:cs typeface="Tahoma" pitchFamily="2"/>
              </a:rPr>
              <a:t>Why we are Interviewing him?</a:t>
            </a:r>
          </a:p>
        </p:txBody>
      </p:sp>
      <p:sp>
        <p:nvSpPr>
          <p:cNvPr id="3" name="Text Placeholder 2"/>
          <p:cNvSpPr txBox="1">
            <a:spLocks noGrp="1"/>
          </p:cNvSpPr>
          <p:nvPr>
            <p:ph type="body" idx="4294967295"/>
          </p:nvPr>
        </p:nvSpPr>
        <p:spPr>
          <a:xfrm>
            <a:off x="870804" y="1741546"/>
            <a:ext cx="5555396" cy="4353863"/>
          </a:xfrm>
        </p:spPr>
        <p:txBody>
          <a:bodyPr vert="horz">
            <a:normAutofit/>
          </a:bodyPr>
          <a:lstStyle>
            <a:defPPr marL="432000" marR="0" lvl="0" indent="-324000">
              <a:spcBef>
                <a:spcPts val="0"/>
              </a:spcBef>
              <a:spcAft>
                <a:spcPts val="1060"/>
              </a:spcAft>
              <a:buClr>
                <a:srgbClr val="666666"/>
              </a:buClr>
              <a:buSzPct val="45000"/>
              <a:buFont typeface="StarSymbol"/>
              <a:buNone/>
              <a:defRPr lang="en-US" sz="2400" b="0" i="0" u="none" strike="noStrike" kern="1200" cap="none">
                <a:ln>
                  <a:noFill/>
                </a:ln>
                <a:solidFill>
                  <a:srgbClr val="666666"/>
                </a:solidFill>
                <a:latin typeface="DejaVu Sans" pitchFamily="2"/>
              </a:defRPr>
            </a:defPPr>
            <a:lvl1pPr marL="432000" marR="0" lvl="0" indent="-324000">
              <a:spcBef>
                <a:spcPts val="0"/>
              </a:spcBef>
              <a:spcAft>
                <a:spcPts val="1060"/>
              </a:spcAft>
              <a:buClr>
                <a:srgbClr val="666666"/>
              </a:buClr>
              <a:buSzPct val="45000"/>
              <a:buFont typeface="StarSymbol"/>
              <a:buChar char="●"/>
              <a:defRPr lang="en-US" sz="2400" b="0" i="0" u="none" strike="noStrike" kern="1200" cap="none">
                <a:ln>
                  <a:noFill/>
                </a:ln>
                <a:solidFill>
                  <a:srgbClr val="666666"/>
                </a:solidFill>
                <a:latin typeface="DejaVu Sans" pitchFamily="2"/>
              </a:defRPr>
            </a:lvl1pPr>
            <a:lvl2pPr marL="864000" marR="0" lvl="1" indent="-324000">
              <a:spcBef>
                <a:spcPts val="0"/>
              </a:spcBef>
              <a:spcAft>
                <a:spcPts val="850"/>
              </a:spcAft>
              <a:buClr>
                <a:srgbClr val="666666"/>
              </a:buClr>
              <a:buSzPct val="75000"/>
              <a:buFont typeface="StarSymbol"/>
              <a:buChar char="–"/>
              <a:defRPr lang="en-US" sz="2100" b="0" i="0" u="none" strike="noStrike" kern="1200" cap="none">
                <a:ln>
                  <a:noFill/>
                </a:ln>
                <a:solidFill>
                  <a:srgbClr val="666666"/>
                </a:solidFill>
                <a:latin typeface="DejaVu Sans" pitchFamily="2"/>
              </a:defRPr>
            </a:lvl2pPr>
            <a:lvl3pPr marL="1295999" marR="0" lvl="2" indent="-288000">
              <a:spcBef>
                <a:spcPts val="0"/>
              </a:spcBef>
              <a:spcAft>
                <a:spcPts val="635"/>
              </a:spcAft>
              <a:buClr>
                <a:srgbClr val="666666"/>
              </a:buClr>
              <a:buSzPct val="45000"/>
              <a:buFont typeface="StarSymbol"/>
              <a:buChar char="●"/>
              <a:defRPr lang="en-US" sz="1800" b="0" i="0" u="none" strike="noStrike" kern="1200" cap="none">
                <a:ln>
                  <a:noFill/>
                </a:ln>
                <a:solidFill>
                  <a:srgbClr val="666666"/>
                </a:solidFill>
                <a:latin typeface="DejaVu Sans" pitchFamily="2"/>
              </a:defRPr>
            </a:lvl3pPr>
            <a:lvl4pPr marL="1728000" marR="0" lvl="3" indent="-216000">
              <a:spcBef>
                <a:spcPts val="0"/>
              </a:spcBef>
              <a:spcAft>
                <a:spcPts val="425"/>
              </a:spcAft>
              <a:buClr>
                <a:srgbClr val="666666"/>
              </a:buClr>
              <a:buSzPct val="75000"/>
              <a:buFont typeface="StarSymbol"/>
              <a:buChar char="–"/>
              <a:defRPr lang="en-US" sz="1500" b="0" i="0" u="none" strike="noStrike" kern="1200" cap="none">
                <a:ln>
                  <a:noFill/>
                </a:ln>
                <a:solidFill>
                  <a:srgbClr val="666666"/>
                </a:solidFill>
                <a:latin typeface="DejaVu Sans" pitchFamily="2"/>
              </a:defRPr>
            </a:lvl4pPr>
            <a:lvl5pPr marL="2160000" marR="0" lvl="4"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5pPr>
            <a:lvl6pPr marL="2592000" marR="0" lvl="5"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6pPr>
            <a:lvl7pPr marL="3024000" marR="0" lvl="6"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7pPr>
            <a:lvl8pPr marL="3456000" marR="0" lvl="7"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8pPr>
            <a:lvl9pPr marL="3887999" marR="0" lvl="8"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9pPr>
          </a:lstStyle>
          <a:p>
            <a:pPr marL="540000" lvl="1" indent="0" rtl="0" hangingPunct="0">
              <a:buNone/>
            </a:pPr>
            <a:r>
              <a:rPr lang="en-US" sz="2800" dirty="0" smtClean="0">
                <a:solidFill>
                  <a:srgbClr val="002060"/>
                </a:solidFill>
                <a:latin typeface="+mn-lt"/>
                <a:cs typeface="Tahoma" pitchFamily="2"/>
              </a:rPr>
              <a:t>We were trained by him in our orientation program which was conducted when we joined NITC, We thought that the training domain would be unique and like we could get an idea of service based company.</a:t>
            </a:r>
            <a:endParaRPr lang="en-US" sz="2800" dirty="0">
              <a:solidFill>
                <a:srgbClr val="002060"/>
              </a:solidFill>
              <a:latin typeface="+mn-lt"/>
              <a:cs typeface="Tahoma" pitchFamily="2"/>
            </a:endParaRPr>
          </a:p>
        </p:txBody>
      </p:sp>
      <p:pic>
        <p:nvPicPr>
          <p:cNvPr id="4" name="Picture 3"/>
          <p:cNvPicPr>
            <a:picLocks noGrp="1" noChangeAspect="1"/>
          </p:cNvPicPr>
          <p:nvPr>
            <p:ph type="pic" idx="4294967295"/>
          </p:nvPr>
        </p:nvPicPr>
        <p:blipFill>
          <a:blip r:embed="rId3">
            <a:lum/>
            <a:alphaModFix/>
          </a:blip>
          <a:srcRect/>
          <a:stretch>
            <a:fillRect/>
          </a:stretch>
        </p:blipFill>
        <p:spPr>
          <a:xfrm>
            <a:off x="7498792" y="1246246"/>
            <a:ext cx="4151690" cy="4252854"/>
          </a:xfrm>
        </p:spPr>
      </p:pic>
      <p:sp>
        <p:nvSpPr>
          <p:cNvPr id="8" name="TextBox 7"/>
          <p:cNvSpPr txBox="1"/>
          <p:nvPr/>
        </p:nvSpPr>
        <p:spPr>
          <a:xfrm>
            <a:off x="9944100" y="6413500"/>
            <a:ext cx="2022670" cy="369332"/>
          </a:xfrm>
          <a:prstGeom prst="rect">
            <a:avLst/>
          </a:prstGeom>
          <a:noFill/>
        </p:spPr>
        <p:txBody>
          <a:bodyPr wrap="none" rtlCol="0">
            <a:spAutoFit/>
          </a:bodyPr>
          <a:lstStyle/>
          <a:p>
            <a:r>
              <a:rPr lang="en-US" b="1" i="1" dirty="0" smtClean="0"/>
              <a:t>VASANTH KUMAR</a:t>
            </a:r>
            <a:endParaRPr lang="en-US" b="1" i="1" dirty="0"/>
          </a:p>
        </p:txBody>
      </p:sp>
    </p:spTree>
    <p:extLst>
      <p:ext uri="{BB962C8B-B14F-4D97-AF65-F5344CB8AC3E}">
        <p14:creationId xmlns:p14="http://schemas.microsoft.com/office/powerpoint/2010/main" val="3383680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8165" y="609600"/>
            <a:ext cx="425836" cy="1320800"/>
          </a:xfrm>
        </p:spPr>
        <p:txBody>
          <a:bodyPr/>
          <a:lstStyle/>
          <a:p>
            <a:r>
              <a:rPr lang="en-US" dirty="0" smtClean="0">
                <a:solidFill>
                  <a:srgbClr val="FF0000"/>
                </a:solidFill>
              </a:rPr>
              <a:t> </a:t>
            </a:r>
            <a:endParaRPr lang="en-US"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4716" y="1"/>
            <a:ext cx="7864852" cy="6858000"/>
          </a:xfrm>
        </p:spPr>
      </p:pic>
      <p:sp>
        <p:nvSpPr>
          <p:cNvPr id="5" name="TextBox 4"/>
          <p:cNvSpPr txBox="1"/>
          <p:nvPr/>
        </p:nvSpPr>
        <p:spPr>
          <a:xfrm>
            <a:off x="5015752" y="968188"/>
            <a:ext cx="7176247" cy="3785652"/>
          </a:xfrm>
          <a:prstGeom prst="rect">
            <a:avLst/>
          </a:prstGeom>
          <a:noFill/>
        </p:spPr>
        <p:txBody>
          <a:bodyPr wrap="square" rtlCol="0">
            <a:spAutoFit/>
          </a:bodyPr>
          <a:lstStyle/>
          <a:p>
            <a:endParaRPr lang="en-US" sz="6000" b="1" dirty="0" smtClean="0">
              <a:effectLst>
                <a:outerShdw blurRad="38100" dist="38100" dir="2700000" algn="tl">
                  <a:srgbClr val="000000">
                    <a:alpha val="43137"/>
                  </a:srgbClr>
                </a:outerShdw>
              </a:effectLst>
            </a:endParaRPr>
          </a:p>
          <a:p>
            <a:endParaRPr lang="en-US" sz="6000" b="1" dirty="0">
              <a:effectLst>
                <a:outerShdw blurRad="38100" dist="38100" dir="2700000" algn="tl">
                  <a:srgbClr val="000000">
                    <a:alpha val="43137"/>
                  </a:srgbClr>
                </a:outerShdw>
              </a:effectLst>
            </a:endParaRPr>
          </a:p>
          <a:p>
            <a:endParaRPr lang="en-US" sz="6000" b="1" dirty="0" smtClean="0">
              <a:effectLst>
                <a:outerShdw blurRad="38100" dist="38100" dir="2700000" algn="tl">
                  <a:srgbClr val="000000">
                    <a:alpha val="43137"/>
                  </a:srgbClr>
                </a:outerShdw>
              </a:effectLst>
            </a:endParaRPr>
          </a:p>
          <a:p>
            <a:r>
              <a:rPr lang="en-US" sz="6000" b="1" dirty="0">
                <a:effectLst>
                  <a:outerShdw blurRad="38100" dist="38100" dir="2700000" algn="tl">
                    <a:srgbClr val="000000">
                      <a:alpha val="43137"/>
                    </a:srgbClr>
                  </a:outerShdw>
                </a:effectLst>
              </a:rPr>
              <a:t> </a:t>
            </a:r>
            <a:r>
              <a:rPr lang="en-US" sz="6000" b="1" dirty="0" err="1" smtClean="0">
                <a:effectLst>
                  <a:outerShdw blurRad="38100" dist="38100" dir="2700000" algn="tl">
                    <a:srgbClr val="000000">
                      <a:alpha val="43137"/>
                    </a:srgbClr>
                  </a:outerShdw>
                </a:effectLst>
              </a:rPr>
              <a:t>iSkew</a:t>
            </a:r>
            <a:r>
              <a:rPr lang="en-US" sz="6000" b="1" dirty="0" smtClean="0">
                <a:effectLst>
                  <a:outerShdw blurRad="38100" dist="38100" dir="2700000" algn="tl">
                    <a:srgbClr val="000000">
                      <a:alpha val="43137"/>
                    </a:srgbClr>
                  </a:outerShdw>
                </a:effectLst>
              </a:rPr>
              <a:t> Learning </a:t>
            </a:r>
            <a:endParaRPr lang="en-US" sz="6000" b="1"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9412" y="0"/>
            <a:ext cx="1882588" cy="1882588"/>
          </a:xfrm>
          <a:prstGeom prst="rect">
            <a:avLst/>
          </a:prstGeom>
        </p:spPr>
      </p:pic>
      <p:sp>
        <p:nvSpPr>
          <p:cNvPr id="7" name="TextBox 6"/>
          <p:cNvSpPr txBox="1"/>
          <p:nvPr/>
        </p:nvSpPr>
        <p:spPr>
          <a:xfrm>
            <a:off x="10160000" y="6228834"/>
            <a:ext cx="2022670" cy="369332"/>
          </a:xfrm>
          <a:prstGeom prst="rect">
            <a:avLst/>
          </a:prstGeom>
          <a:noFill/>
        </p:spPr>
        <p:txBody>
          <a:bodyPr wrap="none" rtlCol="0">
            <a:spAutoFit/>
          </a:bodyPr>
          <a:lstStyle/>
          <a:p>
            <a:r>
              <a:rPr lang="en-US" b="1" i="1" dirty="0" smtClean="0"/>
              <a:t>VASANTH KUMAR</a:t>
            </a:r>
            <a:endParaRPr lang="en-US" b="1" i="1" dirty="0"/>
          </a:p>
        </p:txBody>
      </p:sp>
    </p:spTree>
    <p:extLst>
      <p:ext uri="{BB962C8B-B14F-4D97-AF65-F5344CB8AC3E}">
        <p14:creationId xmlns:p14="http://schemas.microsoft.com/office/powerpoint/2010/main" val="1162147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810" y="698500"/>
            <a:ext cx="6630390" cy="5105400"/>
          </a:xfrm>
          <a:prstGeom prst="rect">
            <a:avLst/>
          </a:prstGeom>
        </p:spPr>
      </p:pic>
      <p:sp>
        <p:nvSpPr>
          <p:cNvPr id="6" name="TextBox 5"/>
          <p:cNvSpPr txBox="1"/>
          <p:nvPr/>
        </p:nvSpPr>
        <p:spPr>
          <a:xfrm>
            <a:off x="10160000" y="6228834"/>
            <a:ext cx="998991" cy="369332"/>
          </a:xfrm>
          <a:prstGeom prst="rect">
            <a:avLst/>
          </a:prstGeom>
          <a:noFill/>
        </p:spPr>
        <p:txBody>
          <a:bodyPr wrap="none" rtlCol="0">
            <a:spAutoFit/>
          </a:bodyPr>
          <a:lstStyle/>
          <a:p>
            <a:r>
              <a:rPr lang="en-US" b="1" i="1" dirty="0" smtClean="0"/>
              <a:t>JYOTHI</a:t>
            </a:r>
            <a:endParaRPr lang="en-US" b="1" i="1" dirty="0"/>
          </a:p>
        </p:txBody>
      </p:sp>
    </p:spTree>
    <p:extLst>
      <p:ext uri="{BB962C8B-B14F-4D97-AF65-F5344CB8AC3E}">
        <p14:creationId xmlns:p14="http://schemas.microsoft.com/office/powerpoint/2010/main" val="756531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BF1906-AE69-458D-A987-E5571FFD4582}"/>
              </a:ext>
            </a:extLst>
          </p:cNvPr>
          <p:cNvSpPr>
            <a:spLocks noGrp="1"/>
          </p:cNvSpPr>
          <p:nvPr>
            <p:ph type="title"/>
          </p:nvPr>
        </p:nvSpPr>
        <p:spPr>
          <a:xfrm>
            <a:off x="466524" y="1340361"/>
            <a:ext cx="3729162" cy="3341700"/>
          </a:xfrm>
        </p:spPr>
        <p:txBody>
          <a:bodyPr vert="horz" lIns="91440" tIns="45720" rIns="91440" bIns="45720" rtlCol="0" anchor="ctr">
            <a:normAutofit/>
          </a:bodyPr>
          <a:lstStyle/>
          <a:p>
            <a:pPr algn="ctr">
              <a:lnSpc>
                <a:spcPct val="83000"/>
              </a:lnSpc>
            </a:pPr>
            <a:r>
              <a:rPr lang="en-US" sz="5400" b="1" cap="all" spc="-100" dirty="0" smtClean="0">
                <a:solidFill>
                  <a:schemeClr val="tx1"/>
                </a:solidFill>
              </a:rPr>
              <a:t/>
            </a:r>
            <a:br>
              <a:rPr lang="en-US" sz="5400" b="1" cap="all" spc="-100" dirty="0" smtClean="0">
                <a:solidFill>
                  <a:schemeClr val="tx1"/>
                </a:solidFill>
              </a:rPr>
            </a:br>
            <a:r>
              <a:rPr lang="en-US" sz="5400" b="1" cap="all" spc="-100" dirty="0" smtClean="0">
                <a:solidFill>
                  <a:schemeClr val="tx1"/>
                </a:solidFill>
              </a:rPr>
              <a:t>Table  </a:t>
            </a:r>
            <a:r>
              <a:rPr lang="en-US" sz="5400" b="1" cap="all" spc="-100" dirty="0">
                <a:solidFill>
                  <a:schemeClr val="tx1"/>
                </a:solidFill>
              </a:rPr>
              <a:t>of contents</a:t>
            </a:r>
          </a:p>
        </p:txBody>
      </p:sp>
      <p:sp>
        <p:nvSpPr>
          <p:cNvPr id="3" name="Content Placeholder 2"/>
          <p:cNvSpPr>
            <a:spLocks noGrp="1"/>
          </p:cNvSpPr>
          <p:nvPr>
            <p:ph idx="1"/>
          </p:nvPr>
        </p:nvSpPr>
        <p:spPr>
          <a:xfrm>
            <a:off x="5918200" y="723569"/>
            <a:ext cx="5206999" cy="5383033"/>
          </a:xfrm>
        </p:spPr>
        <p:txBody>
          <a:bodyPr>
            <a:normAutofit/>
          </a:bodyPr>
          <a:lstStyle/>
          <a:p>
            <a:pPr>
              <a:buClrTx/>
              <a:buFont typeface="Wingdings" pitchFamily="2" charset="2"/>
              <a:buChar char="ü"/>
            </a:pPr>
            <a:endParaRPr lang="en-US" sz="3200" b="1" i="1" dirty="0">
              <a:solidFill>
                <a:srgbClr val="002060"/>
              </a:solidFill>
              <a:latin typeface="Chaparral Pro Light" pitchFamily="18" charset="0"/>
            </a:endParaRPr>
          </a:p>
          <a:p>
            <a:pPr>
              <a:buClrTx/>
              <a:buFont typeface="Wingdings" pitchFamily="2" charset="2"/>
              <a:buChar char="ü"/>
            </a:pPr>
            <a:r>
              <a:rPr lang="en-US" sz="3200" b="1" i="1" dirty="0" smtClean="0">
                <a:solidFill>
                  <a:srgbClr val="002060"/>
                </a:solidFill>
                <a:latin typeface="Chaparral Pro Light" pitchFamily="18" charset="0"/>
              </a:rPr>
              <a:t>OVERVIEW</a:t>
            </a:r>
            <a:endParaRPr lang="en-US" sz="3200" b="1" i="1" dirty="0">
              <a:solidFill>
                <a:srgbClr val="002060"/>
              </a:solidFill>
              <a:latin typeface="Chaparral Pro Light" pitchFamily="18" charset="0"/>
            </a:endParaRPr>
          </a:p>
          <a:p>
            <a:pPr>
              <a:buClrTx/>
              <a:buFont typeface="Wingdings" pitchFamily="2" charset="2"/>
              <a:buChar char="ü"/>
            </a:pPr>
            <a:r>
              <a:rPr lang="en-US" sz="3200" b="1" i="1" dirty="0" smtClean="0">
                <a:solidFill>
                  <a:srgbClr val="002060"/>
                </a:solidFill>
                <a:latin typeface="Chaparral Pro Light" pitchFamily="18" charset="0"/>
              </a:rPr>
              <a:t>JOURNEY</a:t>
            </a:r>
            <a:endParaRPr lang="en-US" sz="3200" b="1" i="1" dirty="0">
              <a:solidFill>
                <a:srgbClr val="002060"/>
              </a:solidFill>
              <a:latin typeface="Chaparral Pro Light" pitchFamily="18" charset="0"/>
            </a:endParaRPr>
          </a:p>
          <a:p>
            <a:pPr>
              <a:buClrTx/>
              <a:buFont typeface="Wingdings" pitchFamily="2" charset="2"/>
              <a:buChar char="ü"/>
            </a:pPr>
            <a:r>
              <a:rPr lang="en-US" sz="3200" b="1" i="1" dirty="0" smtClean="0">
                <a:solidFill>
                  <a:srgbClr val="002060"/>
                </a:solidFill>
                <a:latin typeface="Chaparral Pro Light" pitchFamily="18" charset="0"/>
              </a:rPr>
              <a:t>SERVICES</a:t>
            </a:r>
            <a:endParaRPr lang="en-US" sz="3200" b="1" i="1" dirty="0">
              <a:solidFill>
                <a:srgbClr val="002060"/>
              </a:solidFill>
              <a:latin typeface="Chaparral Pro Light" pitchFamily="18" charset="0"/>
            </a:endParaRPr>
          </a:p>
          <a:p>
            <a:pPr>
              <a:buClrTx/>
              <a:buFont typeface="Wingdings" pitchFamily="2" charset="2"/>
              <a:buChar char="ü"/>
            </a:pPr>
            <a:r>
              <a:rPr lang="en-US" sz="3200" b="1" i="1" dirty="0" smtClean="0">
                <a:solidFill>
                  <a:srgbClr val="002060"/>
                </a:solidFill>
                <a:latin typeface="Chaparral Pro Light" pitchFamily="18" charset="0"/>
              </a:rPr>
              <a:t>REWARDS</a:t>
            </a:r>
          </a:p>
          <a:p>
            <a:pPr>
              <a:buClrTx/>
              <a:buFont typeface="Wingdings" pitchFamily="2" charset="2"/>
              <a:buChar char="ü"/>
            </a:pPr>
            <a:r>
              <a:rPr lang="en-US" sz="3200" b="1" i="1" dirty="0" smtClean="0">
                <a:solidFill>
                  <a:srgbClr val="002060"/>
                </a:solidFill>
                <a:latin typeface="Chaparral Pro Light" pitchFamily="18" charset="0"/>
              </a:rPr>
              <a:t>SLOGANS</a:t>
            </a:r>
          </a:p>
          <a:p>
            <a:pPr>
              <a:buClrTx/>
              <a:buFont typeface="Wingdings" pitchFamily="2" charset="2"/>
              <a:buChar char="ü"/>
            </a:pPr>
            <a:r>
              <a:rPr lang="en-US" sz="3200" b="1" i="1" dirty="0" smtClean="0">
                <a:solidFill>
                  <a:srgbClr val="002060"/>
                </a:solidFill>
                <a:latin typeface="Chaparral Pro Light" pitchFamily="18" charset="0"/>
              </a:rPr>
              <a:t>TEAM</a:t>
            </a:r>
            <a:endParaRPr lang="en-US" sz="3200" b="1" i="1" dirty="0" smtClean="0">
              <a:solidFill>
                <a:srgbClr val="002060"/>
              </a:solidFill>
              <a:latin typeface="Chaparral Pro Light" pitchFamily="18" charset="0"/>
            </a:endParaRPr>
          </a:p>
          <a:p>
            <a:pPr>
              <a:buClrTx/>
              <a:buFont typeface="Wingdings" pitchFamily="2" charset="2"/>
              <a:buChar char="ü"/>
            </a:pPr>
            <a:r>
              <a:rPr lang="en-US" sz="3200" b="1" i="1" dirty="0" smtClean="0">
                <a:solidFill>
                  <a:srgbClr val="002060"/>
                </a:solidFill>
                <a:latin typeface="Chaparral Pro Light" pitchFamily="18" charset="0"/>
              </a:rPr>
              <a:t>CONCLUSION</a:t>
            </a:r>
            <a:endParaRPr lang="en-US" sz="3200" b="1" i="1" dirty="0">
              <a:solidFill>
                <a:srgbClr val="002060"/>
              </a:solidFill>
              <a:latin typeface="Chaparral Pro Light" pitchFamily="18" charset="0"/>
            </a:endParaRPr>
          </a:p>
          <a:p>
            <a:pPr>
              <a:buClrTx/>
              <a:buFont typeface="Wingdings" pitchFamily="2" charset="2"/>
              <a:buChar char="ü"/>
            </a:pPr>
            <a:endParaRPr lang="en-US" sz="3200" b="1" i="1" dirty="0" smtClean="0">
              <a:solidFill>
                <a:srgbClr val="002060"/>
              </a:solidFill>
              <a:latin typeface="Chaparral Pro Light" pitchFamily="18" charset="0"/>
            </a:endParaRPr>
          </a:p>
          <a:p>
            <a:pPr>
              <a:buClrTx/>
              <a:buFont typeface="Wingdings" pitchFamily="2" charset="2"/>
              <a:buChar char="ü"/>
            </a:pPr>
            <a:endParaRPr lang="en-US" sz="3200" b="1" i="1" dirty="0">
              <a:solidFill>
                <a:srgbClr val="002060"/>
              </a:solidFill>
              <a:latin typeface="Chaparral Pro Light" pitchFamily="18" charset="0"/>
            </a:endParaRPr>
          </a:p>
        </p:txBody>
      </p:sp>
      <p:sp>
        <p:nvSpPr>
          <p:cNvPr id="4" name="TextBox 3"/>
          <p:cNvSpPr txBox="1"/>
          <p:nvPr/>
        </p:nvSpPr>
        <p:spPr>
          <a:xfrm>
            <a:off x="10160000" y="6228834"/>
            <a:ext cx="1875193" cy="369332"/>
          </a:xfrm>
          <a:prstGeom prst="rect">
            <a:avLst/>
          </a:prstGeom>
          <a:noFill/>
        </p:spPr>
        <p:txBody>
          <a:bodyPr wrap="none" rtlCol="0">
            <a:spAutoFit/>
          </a:bodyPr>
          <a:lstStyle/>
          <a:p>
            <a:r>
              <a:rPr lang="en-US" b="1" i="1" dirty="0" smtClean="0"/>
              <a:t>NAVEEN KUMAR</a:t>
            </a:r>
            <a:endParaRPr lang="en-US" b="1" i="1" dirty="0"/>
          </a:p>
        </p:txBody>
      </p:sp>
    </p:spTree>
    <p:extLst>
      <p:ext uri="{BB962C8B-B14F-4D97-AF65-F5344CB8AC3E}">
        <p14:creationId xmlns:p14="http://schemas.microsoft.com/office/powerpoint/2010/main" val="74060317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600" b="1" i="1" u="sng" dirty="0" smtClean="0">
                <a:solidFill>
                  <a:schemeClr val="tx1"/>
                </a:solidFill>
              </a:rPr>
              <a:t>OVERVIEW</a:t>
            </a:r>
            <a:endParaRPr lang="en-US" sz="4600" b="1" i="1" u="sng" dirty="0">
              <a:solidFill>
                <a:schemeClr val="tx1"/>
              </a:solidFill>
            </a:endParaRPr>
          </a:p>
        </p:txBody>
      </p:sp>
      <p:sp>
        <p:nvSpPr>
          <p:cNvPr id="3" name="Content Placeholder 2"/>
          <p:cNvSpPr>
            <a:spLocks noGrp="1"/>
          </p:cNvSpPr>
          <p:nvPr>
            <p:ph idx="1"/>
          </p:nvPr>
        </p:nvSpPr>
        <p:spPr/>
        <p:txBody>
          <a:bodyPr>
            <a:normAutofit/>
          </a:bodyPr>
          <a:lstStyle/>
          <a:p>
            <a:pPr>
              <a:buClr>
                <a:srgbClr val="002060"/>
              </a:buClr>
              <a:buSzPct val="150000"/>
              <a:buFont typeface="Arial" pitchFamily="34" charset="0"/>
              <a:buChar char="•"/>
            </a:pPr>
            <a:r>
              <a:rPr lang="en-US" sz="2800" dirty="0" err="1">
                <a:solidFill>
                  <a:srgbClr val="002060"/>
                </a:solidFill>
                <a:ea typeface="+mn-lt"/>
                <a:cs typeface="+mn-lt"/>
              </a:rPr>
              <a:t>Iskew</a:t>
            </a:r>
            <a:r>
              <a:rPr lang="en-US" sz="2800" dirty="0">
                <a:solidFill>
                  <a:srgbClr val="002060"/>
                </a:solidFill>
                <a:ea typeface="+mn-lt"/>
                <a:cs typeface="+mn-lt"/>
              </a:rPr>
              <a:t> learning is a Virtual learning platform founded by </a:t>
            </a:r>
            <a:r>
              <a:rPr lang="en-US" sz="2800" dirty="0" err="1">
                <a:solidFill>
                  <a:srgbClr val="002060"/>
                </a:solidFill>
                <a:ea typeface="+mn-lt"/>
                <a:cs typeface="+mn-lt"/>
              </a:rPr>
              <a:t>Mr.Renjit</a:t>
            </a:r>
            <a:r>
              <a:rPr lang="en-US" sz="2800" dirty="0">
                <a:solidFill>
                  <a:srgbClr val="002060"/>
                </a:solidFill>
                <a:ea typeface="+mn-lt"/>
                <a:cs typeface="+mn-lt"/>
              </a:rPr>
              <a:t> Ravi </a:t>
            </a:r>
            <a:r>
              <a:rPr lang="en-US" sz="2800" dirty="0" err="1" smtClean="0">
                <a:solidFill>
                  <a:srgbClr val="002060"/>
                </a:solidFill>
                <a:ea typeface="+mn-lt"/>
                <a:cs typeface="+mn-lt"/>
              </a:rPr>
              <a:t>Keshav</a:t>
            </a:r>
            <a:r>
              <a:rPr lang="en-US" sz="2800" dirty="0" smtClean="0">
                <a:solidFill>
                  <a:srgbClr val="002060"/>
                </a:solidFill>
                <a:ea typeface="+mn-lt"/>
                <a:cs typeface="+mn-lt"/>
              </a:rPr>
              <a:t> who is an </a:t>
            </a:r>
            <a:r>
              <a:rPr lang="en-US" sz="2800" dirty="0">
                <a:solidFill>
                  <a:srgbClr val="002060"/>
                </a:solidFill>
                <a:ea typeface="+mn-lt"/>
                <a:cs typeface="+mn-lt"/>
              </a:rPr>
              <a:t>accomplished entrepreneur in the field of Human Resources for Professional Skill Development. </a:t>
            </a:r>
            <a:endParaRPr lang="en-US" sz="2800" dirty="0">
              <a:solidFill>
                <a:srgbClr val="002060"/>
              </a:solidFill>
              <a:cs typeface="Calibri" panose="020F0502020204030204"/>
            </a:endParaRPr>
          </a:p>
          <a:p>
            <a:pPr>
              <a:buClr>
                <a:srgbClr val="002060"/>
              </a:buClr>
              <a:buSzPct val="150000"/>
              <a:buFont typeface="Arial" pitchFamily="34" charset="0"/>
              <a:buChar char="•"/>
            </a:pPr>
            <a:r>
              <a:rPr lang="en-US" sz="2800" dirty="0">
                <a:solidFill>
                  <a:srgbClr val="002060"/>
                </a:solidFill>
                <a:ea typeface="+mn-lt"/>
                <a:cs typeface="+mn-lt"/>
              </a:rPr>
              <a:t>His another </a:t>
            </a:r>
            <a:r>
              <a:rPr lang="en-US" sz="2800" dirty="0" smtClean="0">
                <a:solidFill>
                  <a:srgbClr val="002060"/>
                </a:solidFill>
                <a:ea typeface="+mn-lt"/>
                <a:cs typeface="+mn-lt"/>
              </a:rPr>
              <a:t>startup, Insight </a:t>
            </a:r>
            <a:r>
              <a:rPr lang="en-US" sz="2800" dirty="0">
                <a:solidFill>
                  <a:srgbClr val="002060"/>
                </a:solidFill>
                <a:ea typeface="+mn-lt"/>
                <a:cs typeface="+mn-lt"/>
              </a:rPr>
              <a:t>Gob </a:t>
            </a:r>
            <a:r>
              <a:rPr lang="en-US" sz="2800" dirty="0" smtClean="0">
                <a:solidFill>
                  <a:srgbClr val="002060"/>
                </a:solidFill>
                <a:ea typeface="+mn-lt"/>
                <a:cs typeface="+mn-lt"/>
              </a:rPr>
              <a:t>Guru was </a:t>
            </a:r>
            <a:r>
              <a:rPr lang="en-US" sz="2800" dirty="0">
                <a:solidFill>
                  <a:srgbClr val="002060"/>
                </a:solidFill>
                <a:ea typeface="+mn-lt"/>
                <a:cs typeface="+mn-lt"/>
              </a:rPr>
              <a:t>founded in the year 2008</a:t>
            </a:r>
            <a:r>
              <a:rPr lang="en-US" sz="2800" dirty="0" smtClean="0">
                <a:solidFill>
                  <a:srgbClr val="002060"/>
                </a:solidFill>
                <a:ea typeface="+mn-lt"/>
                <a:cs typeface="+mn-lt"/>
              </a:rPr>
              <a:t>, and </a:t>
            </a:r>
            <a:r>
              <a:rPr lang="en-US" sz="2800" dirty="0">
                <a:solidFill>
                  <a:srgbClr val="002060"/>
                </a:solidFill>
                <a:ea typeface="+mn-lt"/>
                <a:cs typeface="+mn-lt"/>
              </a:rPr>
              <a:t>currently holds 53% of market share in the Education Training Industry in Kerala</a:t>
            </a:r>
            <a:endParaRPr lang="en-US" sz="2800" dirty="0">
              <a:solidFill>
                <a:srgbClr val="002060"/>
              </a:solidFill>
              <a:cs typeface="Calibri" panose="020F0502020204030204"/>
            </a:endParaRPr>
          </a:p>
          <a:p>
            <a:pPr>
              <a:buClr>
                <a:srgbClr val="002060"/>
              </a:buClr>
              <a:buSzPct val="150000"/>
              <a:buFont typeface="Arial" pitchFamily="34" charset="0"/>
              <a:buChar char="•"/>
            </a:pPr>
            <a:endParaRPr lang="en-US" sz="2800" dirty="0">
              <a:solidFill>
                <a:srgbClr val="002060"/>
              </a:solidFill>
              <a:cs typeface="Calibri" panose="020F0502020204030204"/>
            </a:endParaRPr>
          </a:p>
          <a:p>
            <a:pPr>
              <a:buClr>
                <a:srgbClr val="002060"/>
              </a:buClr>
              <a:buSzPct val="150000"/>
              <a:buFont typeface="Arial" pitchFamily="34" charset="0"/>
              <a:buChar char="•"/>
            </a:pPr>
            <a:endParaRPr lang="en-US" sz="2800" dirty="0">
              <a:solidFill>
                <a:srgbClr val="002060"/>
              </a:solidFill>
            </a:endParaRPr>
          </a:p>
        </p:txBody>
      </p:sp>
      <p:sp>
        <p:nvSpPr>
          <p:cNvPr id="4" name="TextBox 3"/>
          <p:cNvSpPr txBox="1"/>
          <p:nvPr/>
        </p:nvSpPr>
        <p:spPr>
          <a:xfrm>
            <a:off x="10678283" y="6228834"/>
            <a:ext cx="1036566" cy="369332"/>
          </a:xfrm>
          <a:prstGeom prst="rect">
            <a:avLst/>
          </a:prstGeom>
          <a:noFill/>
        </p:spPr>
        <p:txBody>
          <a:bodyPr wrap="none" rtlCol="0">
            <a:spAutoFit/>
          </a:bodyPr>
          <a:lstStyle/>
          <a:p>
            <a:r>
              <a:rPr lang="en-US" b="1" i="1" dirty="0" smtClean="0"/>
              <a:t>AMULYA</a:t>
            </a:r>
            <a:endParaRPr lang="en-US" b="1" i="1" dirty="0"/>
          </a:p>
        </p:txBody>
      </p:sp>
    </p:spTree>
    <p:extLst>
      <p:ext uri="{BB962C8B-B14F-4D97-AF65-F5344CB8AC3E}">
        <p14:creationId xmlns:p14="http://schemas.microsoft.com/office/powerpoint/2010/main" val="2683998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371" y="404665"/>
            <a:ext cx="10420405" cy="1470025"/>
          </a:xfrm>
        </p:spPr>
        <p:txBody>
          <a:bodyPr/>
          <a:lstStyle/>
          <a:p>
            <a:pPr algn="ctr"/>
            <a:r>
              <a:rPr lang="en-US" b="1" u="sng" dirty="0" smtClean="0">
                <a:solidFill>
                  <a:schemeClr val="tx1"/>
                </a:solidFill>
              </a:rPr>
              <a:t>TIMELINE</a:t>
            </a:r>
            <a:endParaRPr lang="en-IN" b="1" u="sng" dirty="0">
              <a:solidFill>
                <a:schemeClr val="tx1"/>
              </a:solidFill>
            </a:endParaRPr>
          </a:p>
        </p:txBody>
      </p:sp>
      <p:sp>
        <p:nvSpPr>
          <p:cNvPr id="3" name="Subtitle 2"/>
          <p:cNvSpPr>
            <a:spLocks noGrp="1"/>
          </p:cNvSpPr>
          <p:nvPr>
            <p:ph type="subTitle" idx="1"/>
          </p:nvPr>
        </p:nvSpPr>
        <p:spPr>
          <a:xfrm>
            <a:off x="2425017" y="6282009"/>
            <a:ext cx="10465163" cy="4010000"/>
          </a:xfrm>
        </p:spPr>
        <p:txBody>
          <a:bodyPr/>
          <a:lstStyle/>
          <a:p>
            <a:r>
              <a:rPr lang="en-IN" dirty="0" smtClean="0">
                <a:solidFill>
                  <a:schemeClr val="tx1"/>
                </a:solidFill>
              </a:rPr>
              <a:t>  </a:t>
            </a:r>
            <a:endParaRPr lang="en-IN" dirty="0">
              <a:solidFill>
                <a:schemeClr val="tx1"/>
              </a:solidFill>
            </a:endParaRPr>
          </a:p>
        </p:txBody>
      </p:sp>
      <p:cxnSp>
        <p:nvCxnSpPr>
          <p:cNvPr id="14" name="Straight Connector 13"/>
          <p:cNvCxnSpPr/>
          <p:nvPr/>
        </p:nvCxnSpPr>
        <p:spPr>
          <a:xfrm>
            <a:off x="11280576" y="2492896"/>
            <a:ext cx="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385842" y="2571667"/>
            <a:ext cx="1920213"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2</a:t>
            </a:r>
            <a:endParaRPr lang="en-US" sz="4400" b="1" dirty="0" smtClean="0">
              <a:solidFill>
                <a:schemeClr val="tx1"/>
              </a:solidFill>
            </a:endParaRPr>
          </a:p>
        </p:txBody>
      </p:sp>
      <p:sp>
        <p:nvSpPr>
          <p:cNvPr id="21" name="Oval 20"/>
          <p:cNvSpPr/>
          <p:nvPr/>
        </p:nvSpPr>
        <p:spPr>
          <a:xfrm>
            <a:off x="6960096" y="2571668"/>
            <a:ext cx="1920213" cy="11588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smtClean="0"/>
          </a:p>
          <a:p>
            <a:pPr algn="ctr"/>
            <a:r>
              <a:rPr lang="en-US" sz="4400" b="1" dirty="0">
                <a:solidFill>
                  <a:schemeClr val="tx1"/>
                </a:solidFill>
              </a:rPr>
              <a:t>3</a:t>
            </a:r>
            <a:endParaRPr lang="en-IN" sz="4400" b="1" dirty="0">
              <a:solidFill>
                <a:schemeClr val="tx1"/>
              </a:solidFill>
            </a:endParaRPr>
          </a:p>
          <a:p>
            <a:pPr algn="ctr"/>
            <a:endParaRPr lang="en-IN" sz="4400" dirty="0"/>
          </a:p>
        </p:txBody>
      </p:sp>
      <p:sp>
        <p:nvSpPr>
          <p:cNvPr id="22" name="Oval 21"/>
          <p:cNvSpPr/>
          <p:nvPr/>
        </p:nvSpPr>
        <p:spPr>
          <a:xfrm>
            <a:off x="9552384" y="2564904"/>
            <a:ext cx="1824203" cy="11656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4</a:t>
            </a:r>
            <a:endParaRPr lang="en-IN" sz="4400" b="1" dirty="0">
              <a:solidFill>
                <a:schemeClr val="tx1"/>
              </a:solidFill>
            </a:endParaRPr>
          </a:p>
        </p:txBody>
      </p:sp>
      <p:sp>
        <p:nvSpPr>
          <p:cNvPr id="25" name="Right Arrow 24"/>
          <p:cNvSpPr/>
          <p:nvPr/>
        </p:nvSpPr>
        <p:spPr>
          <a:xfrm>
            <a:off x="3887755" y="3140969"/>
            <a:ext cx="288032" cy="4571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a:off x="6480043" y="3118109"/>
            <a:ext cx="288032" cy="4571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a:off x="9072331" y="3118109"/>
            <a:ext cx="2880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Oval 11"/>
          <p:cNvSpPr/>
          <p:nvPr/>
        </p:nvSpPr>
        <p:spPr>
          <a:xfrm>
            <a:off x="1679510" y="2587286"/>
            <a:ext cx="1920213" cy="11588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1</a:t>
            </a:r>
            <a:endParaRPr lang="en-IN" sz="4400" b="1" dirty="0">
              <a:solidFill>
                <a:schemeClr val="tx1"/>
              </a:solidFill>
            </a:endParaRPr>
          </a:p>
        </p:txBody>
      </p:sp>
      <p:sp>
        <p:nvSpPr>
          <p:cNvPr id="4" name="TextBox 3"/>
          <p:cNvSpPr txBox="1"/>
          <p:nvPr/>
        </p:nvSpPr>
        <p:spPr>
          <a:xfrm>
            <a:off x="4031771" y="4019653"/>
            <a:ext cx="2377830" cy="400110"/>
          </a:xfrm>
          <a:prstGeom prst="rect">
            <a:avLst/>
          </a:prstGeom>
          <a:noFill/>
        </p:spPr>
        <p:txBody>
          <a:bodyPr wrap="none" rtlCol="0">
            <a:spAutoFit/>
          </a:bodyPr>
          <a:lstStyle/>
          <a:p>
            <a:r>
              <a:rPr lang="en-US" sz="2000" dirty="0" smtClean="0">
                <a:solidFill>
                  <a:srgbClr val="002060"/>
                </a:solidFill>
              </a:rPr>
              <a:t>     Account Manger</a:t>
            </a:r>
            <a:endParaRPr lang="en-US" sz="2000" dirty="0">
              <a:solidFill>
                <a:srgbClr val="002060"/>
              </a:solidFill>
            </a:endParaRPr>
          </a:p>
        </p:txBody>
      </p:sp>
      <p:sp>
        <p:nvSpPr>
          <p:cNvPr id="5" name="TextBox 4"/>
          <p:cNvSpPr txBox="1"/>
          <p:nvPr/>
        </p:nvSpPr>
        <p:spPr>
          <a:xfrm>
            <a:off x="6951576" y="4005188"/>
            <a:ext cx="1928733" cy="400110"/>
          </a:xfrm>
          <a:prstGeom prst="rect">
            <a:avLst/>
          </a:prstGeom>
          <a:noFill/>
        </p:spPr>
        <p:txBody>
          <a:bodyPr wrap="none" rtlCol="0">
            <a:spAutoFit/>
          </a:bodyPr>
          <a:lstStyle/>
          <a:p>
            <a:r>
              <a:rPr lang="en-US" sz="2000" dirty="0" smtClean="0">
                <a:solidFill>
                  <a:srgbClr val="002060"/>
                </a:solidFill>
              </a:rPr>
              <a:t>Insight </a:t>
            </a:r>
            <a:r>
              <a:rPr lang="en-US" sz="2000" dirty="0" err="1" smtClean="0">
                <a:solidFill>
                  <a:srgbClr val="002060"/>
                </a:solidFill>
              </a:rPr>
              <a:t>Jobguru</a:t>
            </a:r>
            <a:endParaRPr lang="en-US" sz="2000" dirty="0">
              <a:solidFill>
                <a:srgbClr val="002060"/>
              </a:solidFill>
            </a:endParaRPr>
          </a:p>
        </p:txBody>
      </p:sp>
      <p:sp>
        <p:nvSpPr>
          <p:cNvPr id="6" name="TextBox 5"/>
          <p:cNvSpPr txBox="1"/>
          <p:nvPr/>
        </p:nvSpPr>
        <p:spPr>
          <a:xfrm>
            <a:off x="9641817" y="4005188"/>
            <a:ext cx="1734770" cy="369332"/>
          </a:xfrm>
          <a:prstGeom prst="rect">
            <a:avLst/>
          </a:prstGeom>
          <a:noFill/>
        </p:spPr>
        <p:txBody>
          <a:bodyPr wrap="none" rtlCol="0">
            <a:spAutoFit/>
          </a:bodyPr>
          <a:lstStyle/>
          <a:p>
            <a:r>
              <a:rPr lang="en-US" dirty="0" err="1" smtClean="0">
                <a:solidFill>
                  <a:srgbClr val="002060"/>
                </a:solidFill>
              </a:rPr>
              <a:t>iSkew</a:t>
            </a:r>
            <a:r>
              <a:rPr lang="en-US" dirty="0" smtClean="0">
                <a:solidFill>
                  <a:srgbClr val="002060"/>
                </a:solidFill>
              </a:rPr>
              <a:t> Learning</a:t>
            </a:r>
            <a:endParaRPr lang="en-US" dirty="0">
              <a:solidFill>
                <a:srgbClr val="002060"/>
              </a:solidFill>
            </a:endParaRPr>
          </a:p>
        </p:txBody>
      </p:sp>
      <p:sp>
        <p:nvSpPr>
          <p:cNvPr id="8" name="TextBox 7"/>
          <p:cNvSpPr txBox="1"/>
          <p:nvPr/>
        </p:nvSpPr>
        <p:spPr>
          <a:xfrm>
            <a:off x="1307744" y="4019653"/>
            <a:ext cx="2491323" cy="400110"/>
          </a:xfrm>
          <a:prstGeom prst="rect">
            <a:avLst/>
          </a:prstGeom>
          <a:noFill/>
        </p:spPr>
        <p:txBody>
          <a:bodyPr wrap="none" rtlCol="0">
            <a:spAutoFit/>
          </a:bodyPr>
          <a:lstStyle/>
          <a:p>
            <a:r>
              <a:rPr lang="en-US" sz="2000" dirty="0" smtClean="0">
                <a:solidFill>
                  <a:srgbClr val="002060"/>
                </a:solidFill>
              </a:rPr>
              <a:t>Part Time Journalist</a:t>
            </a:r>
            <a:endParaRPr lang="en-US" sz="2000" dirty="0">
              <a:solidFill>
                <a:srgbClr val="002060"/>
              </a:solidFill>
            </a:endParaRPr>
          </a:p>
        </p:txBody>
      </p:sp>
      <p:sp>
        <p:nvSpPr>
          <p:cNvPr id="16" name="TextBox 15"/>
          <p:cNvSpPr txBox="1"/>
          <p:nvPr/>
        </p:nvSpPr>
        <p:spPr>
          <a:xfrm>
            <a:off x="10151495" y="6221968"/>
            <a:ext cx="1875193" cy="369332"/>
          </a:xfrm>
          <a:prstGeom prst="rect">
            <a:avLst/>
          </a:prstGeom>
          <a:noFill/>
        </p:spPr>
        <p:txBody>
          <a:bodyPr wrap="none" rtlCol="0">
            <a:spAutoFit/>
          </a:bodyPr>
          <a:lstStyle/>
          <a:p>
            <a:r>
              <a:rPr lang="en-US" b="1" i="1" dirty="0" smtClean="0"/>
              <a:t>NAVEEN KUMAR</a:t>
            </a:r>
            <a:endParaRPr lang="en-US" b="1" i="1" dirty="0"/>
          </a:p>
        </p:txBody>
      </p:sp>
    </p:spTree>
    <p:extLst>
      <p:ext uri="{BB962C8B-B14F-4D97-AF65-F5344CB8AC3E}">
        <p14:creationId xmlns:p14="http://schemas.microsoft.com/office/powerpoint/2010/main" val="2479787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lvl="0"/>
            <a:fld id="{DD819388-29C4-4CF5-A88C-7ED2F35F886E}" type="slidenum">
              <a:t>9</a:t>
            </a:fld>
            <a:endParaRPr lang="en-US"/>
          </a:p>
        </p:txBody>
      </p:sp>
      <p:sp>
        <p:nvSpPr>
          <p:cNvPr id="2" name="Title 1"/>
          <p:cNvSpPr txBox="1">
            <a:spLocks noGrp="1"/>
          </p:cNvSpPr>
          <p:nvPr>
            <p:ph type="title" idx="4294967295"/>
          </p:nvPr>
        </p:nvSpPr>
        <p:spPr/>
        <p:txBody>
          <a:bodyPr vert="horz">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4400" b="1" i="1" u="sng" dirty="0" smtClean="0">
                <a:solidFill>
                  <a:schemeClr val="tx1"/>
                </a:solidFill>
                <a:cs typeface="Tahoma" pitchFamily="2"/>
              </a:rPr>
              <a:t>PART TIME JOURNALIST</a:t>
            </a:r>
            <a:endParaRPr lang="en-US" sz="4400" b="1" i="1" u="sng" dirty="0">
              <a:solidFill>
                <a:schemeClr val="tx1"/>
              </a:solidFill>
              <a:cs typeface="Tahoma" pitchFamily="2"/>
            </a:endParaRPr>
          </a:p>
        </p:txBody>
      </p:sp>
      <p:sp>
        <p:nvSpPr>
          <p:cNvPr id="3" name="Text Placeholder 2"/>
          <p:cNvSpPr txBox="1">
            <a:spLocks noGrp="1"/>
          </p:cNvSpPr>
          <p:nvPr>
            <p:ph type="body" idx="4294967295"/>
          </p:nvPr>
        </p:nvSpPr>
        <p:spPr>
          <a:xfrm>
            <a:off x="870804" y="1741546"/>
            <a:ext cx="5098987" cy="4353863"/>
          </a:xfrm>
        </p:spPr>
        <p:txBody>
          <a:bodyPr vert="horz">
            <a:normAutofit/>
          </a:bodyPr>
          <a:lstStyle>
            <a:defPPr marL="432000" marR="0" lvl="0" indent="-324000">
              <a:spcBef>
                <a:spcPts val="0"/>
              </a:spcBef>
              <a:spcAft>
                <a:spcPts val="1060"/>
              </a:spcAft>
              <a:buClr>
                <a:srgbClr val="666666"/>
              </a:buClr>
              <a:buSzPct val="45000"/>
              <a:buFont typeface="StarSymbol"/>
              <a:buNone/>
              <a:defRPr lang="en-US" sz="2400" b="0" i="0" u="none" strike="noStrike" kern="1200" cap="none">
                <a:ln>
                  <a:noFill/>
                </a:ln>
                <a:solidFill>
                  <a:srgbClr val="666666"/>
                </a:solidFill>
                <a:latin typeface="DejaVu Sans" pitchFamily="2"/>
              </a:defRPr>
            </a:defPPr>
            <a:lvl1pPr marL="432000" marR="0" lvl="0" indent="-324000">
              <a:spcBef>
                <a:spcPts val="0"/>
              </a:spcBef>
              <a:spcAft>
                <a:spcPts val="1060"/>
              </a:spcAft>
              <a:buClr>
                <a:srgbClr val="666666"/>
              </a:buClr>
              <a:buSzPct val="45000"/>
              <a:buFont typeface="StarSymbol"/>
              <a:buChar char="●"/>
              <a:defRPr lang="en-US" sz="2400" b="0" i="0" u="none" strike="noStrike" kern="1200" cap="none">
                <a:ln>
                  <a:noFill/>
                </a:ln>
                <a:solidFill>
                  <a:srgbClr val="666666"/>
                </a:solidFill>
                <a:latin typeface="DejaVu Sans" pitchFamily="2"/>
              </a:defRPr>
            </a:lvl1pPr>
            <a:lvl2pPr marL="864000" marR="0" lvl="1" indent="-324000">
              <a:spcBef>
                <a:spcPts val="0"/>
              </a:spcBef>
              <a:spcAft>
                <a:spcPts val="850"/>
              </a:spcAft>
              <a:buClr>
                <a:srgbClr val="666666"/>
              </a:buClr>
              <a:buSzPct val="75000"/>
              <a:buFont typeface="StarSymbol"/>
              <a:buChar char="–"/>
              <a:defRPr lang="en-US" sz="2100" b="0" i="0" u="none" strike="noStrike" kern="1200" cap="none">
                <a:ln>
                  <a:noFill/>
                </a:ln>
                <a:solidFill>
                  <a:srgbClr val="666666"/>
                </a:solidFill>
                <a:latin typeface="DejaVu Sans" pitchFamily="2"/>
              </a:defRPr>
            </a:lvl2pPr>
            <a:lvl3pPr marL="1295999" marR="0" lvl="2" indent="-288000">
              <a:spcBef>
                <a:spcPts val="0"/>
              </a:spcBef>
              <a:spcAft>
                <a:spcPts val="635"/>
              </a:spcAft>
              <a:buClr>
                <a:srgbClr val="666666"/>
              </a:buClr>
              <a:buSzPct val="45000"/>
              <a:buFont typeface="StarSymbol"/>
              <a:buChar char="●"/>
              <a:defRPr lang="en-US" sz="1800" b="0" i="0" u="none" strike="noStrike" kern="1200" cap="none">
                <a:ln>
                  <a:noFill/>
                </a:ln>
                <a:solidFill>
                  <a:srgbClr val="666666"/>
                </a:solidFill>
                <a:latin typeface="DejaVu Sans" pitchFamily="2"/>
              </a:defRPr>
            </a:lvl3pPr>
            <a:lvl4pPr marL="1728000" marR="0" lvl="3" indent="-216000">
              <a:spcBef>
                <a:spcPts val="0"/>
              </a:spcBef>
              <a:spcAft>
                <a:spcPts val="425"/>
              </a:spcAft>
              <a:buClr>
                <a:srgbClr val="666666"/>
              </a:buClr>
              <a:buSzPct val="75000"/>
              <a:buFont typeface="StarSymbol"/>
              <a:buChar char="–"/>
              <a:defRPr lang="en-US" sz="1500" b="0" i="0" u="none" strike="noStrike" kern="1200" cap="none">
                <a:ln>
                  <a:noFill/>
                </a:ln>
                <a:solidFill>
                  <a:srgbClr val="666666"/>
                </a:solidFill>
                <a:latin typeface="DejaVu Sans" pitchFamily="2"/>
              </a:defRPr>
            </a:lvl4pPr>
            <a:lvl5pPr marL="2160000" marR="0" lvl="4"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5pPr>
            <a:lvl6pPr marL="2592000" marR="0" lvl="5"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6pPr>
            <a:lvl7pPr marL="3024000" marR="0" lvl="6"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7pPr>
            <a:lvl8pPr marL="3456000" marR="0" lvl="7"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8pPr>
            <a:lvl9pPr marL="3887999" marR="0" lvl="8" indent="-216000">
              <a:spcBef>
                <a:spcPts val="0"/>
              </a:spcBef>
              <a:spcAft>
                <a:spcPts val="213"/>
              </a:spcAft>
              <a:buClr>
                <a:srgbClr val="666666"/>
              </a:buClr>
              <a:buSzPct val="45000"/>
              <a:buFont typeface="StarSymbol"/>
              <a:buChar char="●"/>
              <a:defRPr lang="en-US" sz="1500" b="0" i="0" u="none" strike="noStrike" kern="1200" cap="none">
                <a:ln>
                  <a:noFill/>
                </a:ln>
                <a:solidFill>
                  <a:srgbClr val="666666"/>
                </a:solidFill>
                <a:latin typeface="DejaVu Sans" pitchFamily="2"/>
              </a:defRPr>
            </a:lvl9pPr>
          </a:lstStyle>
          <a:p>
            <a:pPr lvl="0">
              <a:buClr>
                <a:srgbClr val="002060"/>
              </a:buClr>
              <a:buSzPct val="150000"/>
              <a:buFont typeface="Arial" pitchFamily="34" charset="0"/>
              <a:buChar char="•"/>
            </a:pPr>
            <a:endParaRPr lang="en-US" sz="2800" dirty="0" smtClean="0">
              <a:solidFill>
                <a:srgbClr val="002060"/>
              </a:solidFill>
              <a:latin typeface="+mn-lt"/>
              <a:cs typeface="Tahoma" pitchFamily="2"/>
            </a:endParaRPr>
          </a:p>
          <a:p>
            <a:pPr lvl="0">
              <a:buClr>
                <a:srgbClr val="002060"/>
              </a:buClr>
              <a:buSzPct val="150000"/>
              <a:buFont typeface="Arial" pitchFamily="34" charset="0"/>
              <a:buChar char="•"/>
            </a:pPr>
            <a:r>
              <a:rPr lang="en-US" sz="2800" dirty="0" smtClean="0">
                <a:solidFill>
                  <a:srgbClr val="002060"/>
                </a:solidFill>
                <a:latin typeface="+mn-lt"/>
                <a:cs typeface="Tahoma" pitchFamily="2"/>
              </a:rPr>
              <a:t>Started </a:t>
            </a:r>
            <a:r>
              <a:rPr lang="en-US" sz="2800" dirty="0">
                <a:solidFill>
                  <a:srgbClr val="002060"/>
                </a:solidFill>
                <a:latin typeface="+mn-lt"/>
                <a:cs typeface="Tahoma" pitchFamily="2"/>
              </a:rPr>
              <a:t>his career as a part-time journalist in </a:t>
            </a:r>
            <a:r>
              <a:rPr lang="en-US" sz="2800" dirty="0" err="1" smtClean="0">
                <a:solidFill>
                  <a:srgbClr val="002060"/>
                </a:solidFill>
                <a:latin typeface="+mn-lt"/>
                <a:cs typeface="Tahoma" pitchFamily="2"/>
              </a:rPr>
              <a:t>WebDunia</a:t>
            </a:r>
            <a:endParaRPr lang="en-US" sz="2800" dirty="0">
              <a:solidFill>
                <a:srgbClr val="002060"/>
              </a:solidFill>
              <a:latin typeface="+mn-lt"/>
              <a:cs typeface="Tahoma" pitchFamily="2"/>
            </a:endParaRPr>
          </a:p>
          <a:p>
            <a:pPr lvl="0">
              <a:buClr>
                <a:srgbClr val="002060"/>
              </a:buClr>
              <a:buSzPct val="150000"/>
              <a:buFont typeface="Arial" pitchFamily="34" charset="0"/>
              <a:buChar char="•"/>
            </a:pPr>
            <a:r>
              <a:rPr lang="en-US" sz="2800" dirty="0">
                <a:solidFill>
                  <a:srgbClr val="002060"/>
                </a:solidFill>
                <a:latin typeface="+mn-lt"/>
                <a:cs typeface="Tahoma" pitchFamily="2"/>
              </a:rPr>
              <a:t>He is a member of empaneled team of Republic TV and Times Now News Channels</a:t>
            </a:r>
          </a:p>
        </p:txBody>
      </p:sp>
      <p:pic>
        <p:nvPicPr>
          <p:cNvPr id="4" name="Picture 3"/>
          <p:cNvPicPr>
            <a:picLocks noChangeAspect="1"/>
          </p:cNvPicPr>
          <p:nvPr/>
        </p:nvPicPr>
        <p:blipFill>
          <a:blip r:embed="rId3">
            <a:lum/>
            <a:alphaModFix/>
          </a:blip>
          <a:srcRect/>
          <a:stretch>
            <a:fillRect/>
          </a:stretch>
        </p:blipFill>
        <p:spPr>
          <a:xfrm>
            <a:off x="6212437" y="1600200"/>
            <a:ext cx="5738263" cy="4282032"/>
          </a:xfrm>
          <a:prstGeom prst="rect">
            <a:avLst/>
          </a:prstGeom>
          <a:noFill/>
          <a:ln>
            <a:noFill/>
          </a:ln>
        </p:spPr>
      </p:pic>
      <p:sp>
        <p:nvSpPr>
          <p:cNvPr id="6" name="TextBox 5"/>
          <p:cNvSpPr txBox="1"/>
          <p:nvPr/>
        </p:nvSpPr>
        <p:spPr>
          <a:xfrm>
            <a:off x="10731500" y="6228834"/>
            <a:ext cx="963790" cy="369332"/>
          </a:xfrm>
          <a:prstGeom prst="rect">
            <a:avLst/>
          </a:prstGeom>
          <a:noFill/>
        </p:spPr>
        <p:txBody>
          <a:bodyPr wrap="none" rtlCol="0">
            <a:spAutoFit/>
          </a:bodyPr>
          <a:lstStyle/>
          <a:p>
            <a:r>
              <a:rPr lang="en-US" dirty="0" smtClean="0"/>
              <a:t>AMULYA</a:t>
            </a:r>
            <a:endParaRPr lang="en-US" dirty="0"/>
          </a:p>
        </p:txBody>
      </p:sp>
    </p:spTree>
    <p:extLst>
      <p:ext uri="{BB962C8B-B14F-4D97-AF65-F5344CB8AC3E}">
        <p14:creationId xmlns:p14="http://schemas.microsoft.com/office/powerpoint/2010/main" val="128516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211</TotalTime>
  <Words>311</Words>
  <Application>Microsoft Office PowerPoint</Application>
  <PresentationFormat>Custom</PresentationFormat>
  <Paragraphs>110</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 MS3001D: ECONOMICS CSED</vt:lpstr>
      <vt:lpstr> OUR ENTREPRUNER    Owner and CEO of iskew Learning  Managing Director of insight Jobguru</vt:lpstr>
      <vt:lpstr>Why we are Interviewing him?</vt:lpstr>
      <vt:lpstr> </vt:lpstr>
      <vt:lpstr>  </vt:lpstr>
      <vt:lpstr> Table  of contents</vt:lpstr>
      <vt:lpstr>OVERVIEW</vt:lpstr>
      <vt:lpstr>TIMELINE</vt:lpstr>
      <vt:lpstr>PART TIME JOURNALIST</vt:lpstr>
      <vt:lpstr>ACCOUNT MANGER</vt:lpstr>
      <vt:lpstr>FIRST COMPANY</vt:lpstr>
      <vt:lpstr>SECOND COMPANY</vt:lpstr>
      <vt:lpstr>SERVICES</vt:lpstr>
      <vt:lpstr> </vt:lpstr>
      <vt:lpstr>THE TEAM</vt:lpstr>
      <vt:lpstr>PowerPoint Presentation</vt:lpstr>
      <vt:lpstr>REWARDS</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Project</dc:title>
  <dc:creator>Mohammed Fayaz Salim</dc:creator>
  <cp:lastModifiedBy>Pandu</cp:lastModifiedBy>
  <cp:revision>27</cp:revision>
  <dcterms:created xsi:type="dcterms:W3CDTF">2019-11-11T05:02:43Z</dcterms:created>
  <dcterms:modified xsi:type="dcterms:W3CDTF">2020-11-13T18:24:58Z</dcterms:modified>
</cp:coreProperties>
</file>